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5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6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7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8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theme/theme9.xml" ContentType="application/vnd.openxmlformats-officedocument.theme+xml"/>
  <Override PartName="/ppt/slideLayouts/slideLayout184.xml" ContentType="application/vnd.openxmlformats-officedocument.presentationml.slideLayout+xml"/>
  <Override PartName="/ppt/theme/theme10.xml" ContentType="application/vnd.openxmlformats-officedocument.them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theme/theme11.xml" ContentType="application/vnd.openxmlformats-officedocument.theme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theme/theme14.xml" ContentType="application/vnd.openxmlformats-officedocument.theme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theme/theme15.xml" ContentType="application/vnd.openxmlformats-officedocument.theme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theme/theme16.xml" ContentType="application/vnd.openxmlformats-officedocument.theme+xml"/>
  <Override PartName="/ppt/slideLayouts/slideLayout285.xml" ContentType="application/vnd.openxmlformats-officedocument.presentationml.slideLayout+xml"/>
  <Override PartName="/ppt/theme/theme17.xml" ContentType="application/vnd.openxmlformats-officedocument.theme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theme/theme18.xml" ContentType="application/vnd.openxmlformats-officedocument.theme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67" r:id="rId1"/>
    <p:sldMasterId id="2147483660" r:id="rId2"/>
    <p:sldMasterId id="2147483683" r:id="rId3"/>
    <p:sldMasterId id="2147483700" r:id="rId4"/>
    <p:sldMasterId id="2147483718" r:id="rId5"/>
    <p:sldMasterId id="2147483741" r:id="rId6"/>
    <p:sldMasterId id="2147483792" r:id="rId7"/>
    <p:sldMasterId id="2147483806" r:id="rId8"/>
    <p:sldMasterId id="2147483830" r:id="rId9"/>
    <p:sldMasterId id="2147483860" r:id="rId10"/>
    <p:sldMasterId id="2147483863" r:id="rId11"/>
    <p:sldMasterId id="2147483886" r:id="rId12"/>
    <p:sldMasterId id="2147483903" r:id="rId13"/>
    <p:sldMasterId id="2147483924" r:id="rId14"/>
    <p:sldMasterId id="2147483953" r:id="rId15"/>
    <p:sldMasterId id="2147483980" r:id="rId16"/>
    <p:sldMasterId id="2147484006" r:id="rId17"/>
    <p:sldMasterId id="2147484008" r:id="rId18"/>
    <p:sldMasterId id="2147484061" r:id="rId19"/>
  </p:sldMasterIdLst>
  <p:notesMasterIdLst>
    <p:notesMasterId r:id="rId98"/>
  </p:notesMasterIdLst>
  <p:handoutMasterIdLst>
    <p:handoutMasterId r:id="rId99"/>
  </p:handoutMasterIdLst>
  <p:sldIdLst>
    <p:sldId id="2147482869" r:id="rId20"/>
    <p:sldId id="2147482452" r:id="rId21"/>
    <p:sldId id="2147482559" r:id="rId22"/>
    <p:sldId id="2147482560" r:id="rId23"/>
    <p:sldId id="2147482691" r:id="rId24"/>
    <p:sldId id="261" r:id="rId25"/>
    <p:sldId id="263" r:id="rId26"/>
    <p:sldId id="264" r:id="rId27"/>
    <p:sldId id="2147482412" r:id="rId28"/>
    <p:sldId id="266" r:id="rId29"/>
    <p:sldId id="273" r:id="rId30"/>
    <p:sldId id="329" r:id="rId31"/>
    <p:sldId id="2147482692" r:id="rId32"/>
    <p:sldId id="278" r:id="rId33"/>
    <p:sldId id="281" r:id="rId34"/>
    <p:sldId id="282" r:id="rId35"/>
    <p:sldId id="2147482870" r:id="rId36"/>
    <p:sldId id="2147482871" r:id="rId37"/>
    <p:sldId id="291" r:id="rId38"/>
    <p:sldId id="290" r:id="rId39"/>
    <p:sldId id="288" r:id="rId40"/>
    <p:sldId id="289" r:id="rId41"/>
    <p:sldId id="292" r:id="rId42"/>
    <p:sldId id="293" r:id="rId43"/>
    <p:sldId id="283" r:id="rId44"/>
    <p:sldId id="284" r:id="rId45"/>
    <p:sldId id="2147482872" r:id="rId46"/>
    <p:sldId id="2147482699" r:id="rId47"/>
    <p:sldId id="2147482695" r:id="rId48"/>
    <p:sldId id="2147482475" r:id="rId49"/>
    <p:sldId id="2147482873" r:id="rId50"/>
    <p:sldId id="300" r:id="rId51"/>
    <p:sldId id="2147482734" r:id="rId52"/>
    <p:sldId id="2147482878" r:id="rId53"/>
    <p:sldId id="2147482879" r:id="rId54"/>
    <p:sldId id="2147482746" r:id="rId55"/>
    <p:sldId id="2147482794" r:id="rId56"/>
    <p:sldId id="2147482808" r:id="rId57"/>
    <p:sldId id="325" r:id="rId58"/>
    <p:sldId id="2147482701" r:id="rId59"/>
    <p:sldId id="2147482509" r:id="rId60"/>
    <p:sldId id="2147482883" r:id="rId61"/>
    <p:sldId id="2147482882" r:id="rId62"/>
    <p:sldId id="2147482884" r:id="rId63"/>
    <p:sldId id="2147482887" r:id="rId64"/>
    <p:sldId id="2147482888" r:id="rId65"/>
    <p:sldId id="2147482885" r:id="rId66"/>
    <p:sldId id="2147482886" r:id="rId67"/>
    <p:sldId id="2147482889" r:id="rId68"/>
    <p:sldId id="2147482715" r:id="rId69"/>
    <p:sldId id="2147482890" r:id="rId70"/>
    <p:sldId id="2147482880" r:id="rId71"/>
    <p:sldId id="2147482722" r:id="rId72"/>
    <p:sldId id="2147482723" r:id="rId73"/>
    <p:sldId id="2147482846" r:id="rId74"/>
    <p:sldId id="2147482847" r:id="rId75"/>
    <p:sldId id="2147482520" r:id="rId76"/>
    <p:sldId id="2147482697" r:id="rId77"/>
    <p:sldId id="366" r:id="rId78"/>
    <p:sldId id="2147482477" r:id="rId79"/>
    <p:sldId id="2147482831" r:id="rId80"/>
    <p:sldId id="2147482832" r:id="rId81"/>
    <p:sldId id="2147482848" r:id="rId82"/>
    <p:sldId id="2147482833" r:id="rId83"/>
    <p:sldId id="2147482849" r:id="rId84"/>
    <p:sldId id="2147482850" r:id="rId85"/>
    <p:sldId id="2147482851" r:id="rId86"/>
    <p:sldId id="2147482853" r:id="rId87"/>
    <p:sldId id="2147482837" r:id="rId88"/>
    <p:sldId id="2147482838" r:id="rId89"/>
    <p:sldId id="2147482642" r:id="rId90"/>
    <p:sldId id="376" r:id="rId91"/>
    <p:sldId id="2147482694" r:id="rId92"/>
    <p:sldId id="378" r:id="rId93"/>
    <p:sldId id="2147482557" r:id="rId94"/>
    <p:sldId id="381" r:id="rId95"/>
    <p:sldId id="2147482779" r:id="rId96"/>
    <p:sldId id="2147482631" r:id="rId97"/>
  </p:sldIdLst>
  <p:sldSz cx="9144000" cy="6858000" type="screen4x3"/>
  <p:notesSz cx="6858000" cy="9144000"/>
  <p:embeddedFontLst>
    <p:embeddedFont>
      <p:font typeface="Dosis" pitchFamily="2" charset="0"/>
      <p:regular r:id="rId100"/>
      <p:bold r:id="rId101"/>
    </p:embeddedFont>
    <p:embeddedFont>
      <p:font typeface="Dosis ExtraBold" pitchFamily="2" charset="0"/>
      <p:bold r:id="rId102"/>
    </p:embeddedFont>
    <p:embeddedFont>
      <p:font typeface="Dosis Medium" pitchFamily="2" charset="0"/>
      <p:regular r:id="rId103"/>
      <p:bold r:id="rId104"/>
    </p:embeddedFont>
    <p:embeddedFont>
      <p:font typeface="Dosis SemiBold" pitchFamily="2" charset="0"/>
      <p:regular r:id="rId105"/>
      <p:bold r:id="rId106"/>
    </p:embeddedFont>
    <p:embeddedFont>
      <p:font typeface="Helvetica" panose="020B0604020202020204" pitchFamily="34" charset="0"/>
      <p:regular r:id="rId107"/>
      <p:bold r:id="rId108"/>
      <p:italic r:id="rId109"/>
      <p:boldItalic r:id="rId110"/>
    </p:embeddedFont>
    <p:embeddedFont>
      <p:font typeface="Microsoft Uighur" panose="02000000000000000000" pitchFamily="2" charset="-78"/>
      <p:regular r:id="rId111"/>
      <p:bold r:id="rId112"/>
    </p:embeddedFont>
    <p:embeddedFont>
      <p:font typeface="Modern Love" panose="04090805081005020601" pitchFamily="82" charset="0"/>
      <p:regular r:id="rId113"/>
    </p:embeddedFont>
    <p:embeddedFont>
      <p:font typeface="Noto Sans Symbols" panose="020B0604020202020204" charset="0"/>
      <p:regular r:id="rId114"/>
      <p:bold r:id="rId1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967" userDrawn="1">
          <p15:clr>
            <a:srgbClr val="A4A3A4"/>
          </p15:clr>
        </p15:guide>
        <p15:guide id="2" orient="horz" pos="1661" userDrawn="1">
          <p15:clr>
            <a:srgbClr val="A4A3A4"/>
          </p15:clr>
        </p15:guide>
        <p15:guide id="5" orient="horz" pos="3430" userDrawn="1">
          <p15:clr>
            <a:srgbClr val="A4A3A4"/>
          </p15:clr>
        </p15:guide>
        <p15:guide id="6" pos="5670" userDrawn="1">
          <p15:clr>
            <a:srgbClr val="A4A3A4"/>
          </p15:clr>
        </p15:guide>
        <p15:guide id="7" pos="431" userDrawn="1">
          <p15:clr>
            <a:srgbClr val="A4A3A4"/>
          </p15:clr>
        </p15:guide>
        <p15:guide id="8" orient="horz" userDrawn="1">
          <p15:clr>
            <a:srgbClr val="A4A3A4"/>
          </p15:clr>
        </p15:guide>
        <p15:guide id="9" pos="4649" userDrawn="1">
          <p15:clr>
            <a:srgbClr val="A4A3A4"/>
          </p15:clr>
        </p15:guide>
        <p15:guide id="11" pos="158" userDrawn="1">
          <p15:clr>
            <a:srgbClr val="A4A3A4"/>
          </p15:clr>
        </p15:guide>
        <p15:guide id="12" orient="horz" pos="1298" userDrawn="1">
          <p15:clr>
            <a:srgbClr val="A4A3A4"/>
          </p15:clr>
        </p15:guide>
        <p15:guide id="13" pos="1179" userDrawn="1">
          <p15:clr>
            <a:srgbClr val="A4A3A4"/>
          </p15:clr>
        </p15:guide>
        <p15:guide id="14" pos="544" userDrawn="1">
          <p15:clr>
            <a:srgbClr val="A4A3A4"/>
          </p15:clr>
        </p15:guide>
        <p15:guide id="15" orient="horz" pos="4088" userDrawn="1">
          <p15:clr>
            <a:srgbClr val="A4A3A4"/>
          </p15:clr>
        </p15:guide>
        <p15:guide id="16" pos="385" userDrawn="1">
          <p15:clr>
            <a:srgbClr val="A4A3A4"/>
          </p15:clr>
        </p15:guide>
        <p15:guide id="17" orient="horz" pos="709" userDrawn="1">
          <p15:clr>
            <a:srgbClr val="A4A3A4"/>
          </p15:clr>
        </p15:guide>
        <p15:guide id="18" pos="5261" userDrawn="1">
          <p15:clr>
            <a:srgbClr val="A4A3A4"/>
          </p15:clr>
        </p15:guide>
        <p15:guide id="19" orient="horz" pos="2523" userDrawn="1">
          <p15:clr>
            <a:srgbClr val="A4A3A4"/>
          </p15:clr>
        </p15:guide>
        <p15:guide id="20" pos="2018" userDrawn="1">
          <p15:clr>
            <a:srgbClr val="A4A3A4"/>
          </p15:clr>
        </p15:guide>
        <p15:guide id="22" orient="horz" pos="1026" userDrawn="1">
          <p15:clr>
            <a:srgbClr val="A4A3A4"/>
          </p15:clr>
        </p15:guide>
        <p15:guide id="23" orient="horz" pos="3929" userDrawn="1">
          <p15:clr>
            <a:srgbClr val="A4A3A4"/>
          </p15:clr>
        </p15:guide>
        <p15:guide id="24" pos="5738" userDrawn="1">
          <p15:clr>
            <a:srgbClr val="A4A3A4"/>
          </p15:clr>
        </p15:guide>
        <p15:guide id="25" pos="185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59" roundtripDataSignature="AMtx7mjCmx/7zG8L+ijJcYopbFz/ZY3U2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FFF4FA"/>
    <a:srgbClr val="00D0C6"/>
    <a:srgbClr val="00EEE3"/>
    <a:srgbClr val="00A9A1"/>
    <a:srgbClr val="00A89F"/>
    <a:srgbClr val="00ACA4"/>
    <a:srgbClr val="16AB98"/>
    <a:srgbClr val="5BCAC5"/>
    <a:srgbClr val="434E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C733AFA-3FCC-4A63-ADFC-33A60633C5B0}">
  <a:tblStyle styleId="{2C733AFA-3FCC-4A63-ADFC-33A60633C5B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2" autoAdjust="0"/>
    <p:restoredTop sz="94674" autoAdjust="0"/>
  </p:normalViewPr>
  <p:slideViewPr>
    <p:cSldViewPr snapToGrid="0">
      <p:cViewPr varScale="1">
        <p:scale>
          <a:sx n="70" d="100"/>
          <a:sy n="70" d="100"/>
        </p:scale>
        <p:origin x="1240" y="52"/>
      </p:cViewPr>
      <p:guideLst>
        <p:guide pos="4967"/>
        <p:guide orient="horz" pos="1661"/>
        <p:guide orient="horz" pos="3430"/>
        <p:guide pos="5670"/>
        <p:guide pos="431"/>
        <p:guide orient="horz"/>
        <p:guide pos="4649"/>
        <p:guide pos="158"/>
        <p:guide orient="horz" pos="1298"/>
        <p:guide pos="1179"/>
        <p:guide pos="544"/>
        <p:guide orient="horz" pos="4088"/>
        <p:guide pos="385"/>
        <p:guide orient="horz" pos="709"/>
        <p:guide pos="5261"/>
        <p:guide orient="horz" pos="2523"/>
        <p:guide pos="2018"/>
        <p:guide orient="horz" pos="1026"/>
        <p:guide orient="horz" pos="3929"/>
        <p:guide pos="5738"/>
        <p:guide pos="1859"/>
      </p:guideLst>
    </p:cSldViewPr>
  </p:slideViewPr>
  <p:outlineViewPr>
    <p:cViewPr>
      <p:scale>
        <a:sx n="33" d="100"/>
        <a:sy n="33" d="100"/>
      </p:scale>
      <p:origin x="0" y="-3632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78"/>
    </p:cViewPr>
  </p:sorterViewPr>
  <p:notesViewPr>
    <p:cSldViewPr snapToGrid="0" showGuides="1">
      <p:cViewPr varScale="1">
        <p:scale>
          <a:sx n="163" d="100"/>
          <a:sy n="163" d="100"/>
        </p:scale>
        <p:origin x="2312" y="17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21" Type="http://schemas.openxmlformats.org/officeDocument/2006/relationships/slide" Target="slides/slide2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63" Type="http://schemas.openxmlformats.org/officeDocument/2006/relationships/slide" Target="slides/slide44.xml"/><Relationship Id="rId68" Type="http://schemas.openxmlformats.org/officeDocument/2006/relationships/slide" Target="slides/slide49.xml"/><Relationship Id="rId84" Type="http://schemas.openxmlformats.org/officeDocument/2006/relationships/slide" Target="slides/slide65.xml"/><Relationship Id="rId89" Type="http://schemas.openxmlformats.org/officeDocument/2006/relationships/slide" Target="slides/slide70.xml"/><Relationship Id="rId112" Type="http://schemas.openxmlformats.org/officeDocument/2006/relationships/font" Target="fonts/font13.fntdata"/><Relationship Id="rId159" Type="http://customschemas.google.com/relationships/presentationmetadata" Target="metadata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8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74" Type="http://schemas.openxmlformats.org/officeDocument/2006/relationships/slide" Target="slides/slide55.xml"/><Relationship Id="rId79" Type="http://schemas.openxmlformats.org/officeDocument/2006/relationships/slide" Target="slides/slide60.xml"/><Relationship Id="rId102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1.xml"/><Relationship Id="rId95" Type="http://schemas.openxmlformats.org/officeDocument/2006/relationships/slide" Target="slides/slide76.xml"/><Relationship Id="rId160" Type="http://schemas.openxmlformats.org/officeDocument/2006/relationships/presProps" Target="presProps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64" Type="http://schemas.openxmlformats.org/officeDocument/2006/relationships/slide" Target="slides/slide45.xml"/><Relationship Id="rId69" Type="http://schemas.openxmlformats.org/officeDocument/2006/relationships/slide" Target="slides/slide50.xml"/><Relationship Id="rId113" Type="http://schemas.openxmlformats.org/officeDocument/2006/relationships/font" Target="fonts/font14.fntdata"/><Relationship Id="rId80" Type="http://schemas.openxmlformats.org/officeDocument/2006/relationships/slide" Target="slides/slide61.xml"/><Relationship Id="rId85" Type="http://schemas.openxmlformats.org/officeDocument/2006/relationships/slide" Target="slides/slide66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59" Type="http://schemas.openxmlformats.org/officeDocument/2006/relationships/slide" Target="slides/slide40.xml"/><Relationship Id="rId103" Type="http://schemas.openxmlformats.org/officeDocument/2006/relationships/font" Target="fonts/font4.fntdata"/><Relationship Id="rId108" Type="http://schemas.openxmlformats.org/officeDocument/2006/relationships/font" Target="fonts/font9.fntdata"/><Relationship Id="rId54" Type="http://schemas.openxmlformats.org/officeDocument/2006/relationships/slide" Target="slides/slide35.xml"/><Relationship Id="rId70" Type="http://schemas.openxmlformats.org/officeDocument/2006/relationships/slide" Target="slides/slide51.xml"/><Relationship Id="rId75" Type="http://schemas.openxmlformats.org/officeDocument/2006/relationships/slide" Target="slides/slide56.xml"/><Relationship Id="rId91" Type="http://schemas.openxmlformats.org/officeDocument/2006/relationships/slide" Target="slides/slide72.xml"/><Relationship Id="rId96" Type="http://schemas.openxmlformats.org/officeDocument/2006/relationships/slide" Target="slides/slide77.xml"/><Relationship Id="rId16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49" Type="http://schemas.openxmlformats.org/officeDocument/2006/relationships/slide" Target="slides/slide30.xml"/><Relationship Id="rId114" Type="http://schemas.openxmlformats.org/officeDocument/2006/relationships/font" Target="fonts/font15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slide" Target="slides/slide46.xml"/><Relationship Id="rId73" Type="http://schemas.openxmlformats.org/officeDocument/2006/relationships/slide" Target="slides/slide54.xml"/><Relationship Id="rId78" Type="http://schemas.openxmlformats.org/officeDocument/2006/relationships/slide" Target="slides/slide59.xml"/><Relationship Id="rId81" Type="http://schemas.openxmlformats.org/officeDocument/2006/relationships/slide" Target="slides/slide62.xml"/><Relationship Id="rId86" Type="http://schemas.openxmlformats.org/officeDocument/2006/relationships/slide" Target="slides/slide67.xml"/><Relationship Id="rId94" Type="http://schemas.openxmlformats.org/officeDocument/2006/relationships/slide" Target="slides/slide75.xml"/><Relationship Id="rId99" Type="http://schemas.openxmlformats.org/officeDocument/2006/relationships/handoutMaster" Target="handoutMasters/handoutMaster1.xml"/><Relationship Id="rId101" Type="http://schemas.openxmlformats.org/officeDocument/2006/relationships/font" Target="fonts/font2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0.xml"/><Relationship Id="rId109" Type="http://schemas.openxmlformats.org/officeDocument/2006/relationships/font" Target="fonts/font10.fntdata"/><Relationship Id="rId34" Type="http://schemas.openxmlformats.org/officeDocument/2006/relationships/slide" Target="slides/slide15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76" Type="http://schemas.openxmlformats.org/officeDocument/2006/relationships/slide" Target="slides/slide57.xml"/><Relationship Id="rId97" Type="http://schemas.openxmlformats.org/officeDocument/2006/relationships/slide" Target="slides/slide78.xml"/><Relationship Id="rId104" Type="http://schemas.openxmlformats.org/officeDocument/2006/relationships/font" Target="fonts/font5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2.xml"/><Relationship Id="rId92" Type="http://schemas.openxmlformats.org/officeDocument/2006/relationships/slide" Target="slides/slide73.xml"/><Relationship Id="rId16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0.xml"/><Relationship Id="rId24" Type="http://schemas.openxmlformats.org/officeDocument/2006/relationships/slide" Target="slides/slide5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66" Type="http://schemas.openxmlformats.org/officeDocument/2006/relationships/slide" Target="slides/slide47.xml"/><Relationship Id="rId87" Type="http://schemas.openxmlformats.org/officeDocument/2006/relationships/slide" Target="slides/slide68.xml"/><Relationship Id="rId110" Type="http://schemas.openxmlformats.org/officeDocument/2006/relationships/font" Target="fonts/font11.fntdata"/><Relationship Id="rId115" Type="http://schemas.openxmlformats.org/officeDocument/2006/relationships/font" Target="fonts/font16.fntdata"/><Relationship Id="rId61" Type="http://schemas.openxmlformats.org/officeDocument/2006/relationships/slide" Target="slides/slide42.xml"/><Relationship Id="rId82" Type="http://schemas.openxmlformats.org/officeDocument/2006/relationships/slide" Target="slides/slide63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56" Type="http://schemas.openxmlformats.org/officeDocument/2006/relationships/slide" Target="slides/slide37.xml"/><Relationship Id="rId77" Type="http://schemas.openxmlformats.org/officeDocument/2006/relationships/slide" Target="slides/slide58.xml"/><Relationship Id="rId100" Type="http://schemas.openxmlformats.org/officeDocument/2006/relationships/font" Target="fonts/font1.fntdata"/><Relationship Id="rId105" Type="http://schemas.openxmlformats.org/officeDocument/2006/relationships/font" Target="fonts/font6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72" Type="http://schemas.openxmlformats.org/officeDocument/2006/relationships/slide" Target="slides/slide53.xml"/><Relationship Id="rId93" Type="http://schemas.openxmlformats.org/officeDocument/2006/relationships/slide" Target="slides/slide74.xml"/><Relationship Id="rId98" Type="http://schemas.openxmlformats.org/officeDocument/2006/relationships/notesMaster" Target="notesMasters/notesMaster1.xml"/><Relationship Id="rId16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6.xml"/><Relationship Id="rId46" Type="http://schemas.openxmlformats.org/officeDocument/2006/relationships/slide" Target="slides/slide27.xml"/><Relationship Id="rId67" Type="http://schemas.openxmlformats.org/officeDocument/2006/relationships/slide" Target="slides/slide48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62" Type="http://schemas.openxmlformats.org/officeDocument/2006/relationships/slide" Target="slides/slide43.xml"/><Relationship Id="rId83" Type="http://schemas.openxmlformats.org/officeDocument/2006/relationships/slide" Target="slides/slide64.xml"/><Relationship Id="rId88" Type="http://schemas.openxmlformats.org/officeDocument/2006/relationships/slide" Target="slides/slide69.xml"/><Relationship Id="rId111" Type="http://schemas.openxmlformats.org/officeDocument/2006/relationships/font" Target="fonts/font12.fntdata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17.xml"/><Relationship Id="rId57" Type="http://schemas.openxmlformats.org/officeDocument/2006/relationships/slide" Target="slides/slide38.xml"/><Relationship Id="rId106" Type="http://schemas.openxmlformats.org/officeDocument/2006/relationships/font" Target="fonts/font7.fntdata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0150C809-1C86-C812-26E7-D0646FCE2B1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755E5FF-A347-196D-66A5-D0F056B89F9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613193-B6F8-C845-B563-CCE08CF611BE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FAAB816-2DB4-4868-C868-5DCA300AC97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5EB7753-BF96-9FCA-B691-B8206A784B3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C1A117-A3A3-974A-A2C5-626C2AD4FB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1913905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Microsoft Uighur" panose="02000000000000000000" pitchFamily="2" charset="-78"/>
        <a:ea typeface="Microsoft Uighur" panose="02000000000000000000" pitchFamily="2" charset="-78"/>
        <a:cs typeface="Microsoft Uighur" panose="02000000000000000000" pitchFamily="2" charset="-78"/>
        <a:sym typeface="Arial"/>
      </a:defRPr>
    </a:lvl1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2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384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3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63198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4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35583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5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33356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09" name="Google Shape;13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38" name="Google Shape;13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" name="Google Shape;140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09" name="Google Shape;140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64" name="Google Shape;146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4156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0" name="Google Shape;1590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91" name="Google Shape;159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8" name="Google Shape;1598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99" name="Google Shape;159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9">
          <a:extLst>
            <a:ext uri="{FF2B5EF4-FFF2-40B4-BE49-F238E27FC236}">
              <a16:creationId xmlns:a16="http://schemas.microsoft.com/office/drawing/2014/main" id="{7EAE576D-D50B-1308-2F27-04241F658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0" name="Google Shape;1590;p26:notes">
            <a:extLst>
              <a:ext uri="{FF2B5EF4-FFF2-40B4-BE49-F238E27FC236}">
                <a16:creationId xmlns:a16="http://schemas.microsoft.com/office/drawing/2014/main" id="{2854E62B-0F1B-CAD4-D7E9-02EFBF0EF4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91" name="Google Shape;1591;p26:notes">
            <a:extLst>
              <a:ext uri="{FF2B5EF4-FFF2-40B4-BE49-F238E27FC236}">
                <a16:creationId xmlns:a16="http://schemas.microsoft.com/office/drawing/2014/main" id="{A87F85AB-2845-D14A-EC60-A10FB25417E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22347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7">
          <a:extLst>
            <a:ext uri="{FF2B5EF4-FFF2-40B4-BE49-F238E27FC236}">
              <a16:creationId xmlns:a16="http://schemas.microsoft.com/office/drawing/2014/main" id="{765940E6-17C8-002C-4CD5-37CECBDD3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8" name="Google Shape;1598;p27:notes">
            <a:extLst>
              <a:ext uri="{FF2B5EF4-FFF2-40B4-BE49-F238E27FC236}">
                <a16:creationId xmlns:a16="http://schemas.microsoft.com/office/drawing/2014/main" id="{2E0D15E7-44E3-13D4-0F4E-B4C16B9136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99" name="Google Shape;1599;p27:notes">
            <a:extLst>
              <a:ext uri="{FF2B5EF4-FFF2-40B4-BE49-F238E27FC236}">
                <a16:creationId xmlns:a16="http://schemas.microsoft.com/office/drawing/2014/main" id="{851845D3-8325-2391-E189-FEE8919D08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978503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6" name="Google Shape;1676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77" name="Google Shape;1677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614856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8" name="Google Shape;1668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9" name="Google Shape;1669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745844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" name="Google Shape;1652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53" name="Google Shape;1653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05608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0" name="Google Shape;1660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1" name="Google Shape;1661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325679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4" name="Google Shape;1684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85" name="Google Shape;168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27150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2" name="Google Shape;1692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93" name="Google Shape;1693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525429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6" name="Google Shape;1606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07" name="Google Shape;160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446835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4" name="Google Shape;1614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15" name="Google Shape;161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256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1">
          <a:extLst>
            <a:ext uri="{FF2B5EF4-FFF2-40B4-BE49-F238E27FC236}">
              <a16:creationId xmlns:a16="http://schemas.microsoft.com/office/drawing/2014/main" id="{9725B9D4-D2AF-69B0-90F2-731944EF7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2" name="Google Shape;1622;p30:notes">
            <a:extLst>
              <a:ext uri="{FF2B5EF4-FFF2-40B4-BE49-F238E27FC236}">
                <a16:creationId xmlns:a16="http://schemas.microsoft.com/office/drawing/2014/main" id="{784946FD-BAEB-2752-BE2F-7E7DED4FA4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3" name="Google Shape;1623;p30:notes">
            <a:extLst>
              <a:ext uri="{FF2B5EF4-FFF2-40B4-BE49-F238E27FC236}">
                <a16:creationId xmlns:a16="http://schemas.microsoft.com/office/drawing/2014/main" id="{E2FCF9A4-B5A3-4F83-D273-867FD3875D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24099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AC8BC233-AE1F-E868-C18E-1E6370176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FDFAF2A1-A672-60A6-EAD8-B39CC8C01EC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0867F96C-9B66-8F0B-35F8-7181CAE584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81971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37" name="Google Shape;1737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5">
          <a:extLst>
            <a:ext uri="{FF2B5EF4-FFF2-40B4-BE49-F238E27FC236}">
              <a16:creationId xmlns:a16="http://schemas.microsoft.com/office/drawing/2014/main" id="{4B07F961-30AE-1F09-4569-A931E4BFC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p43:notes">
            <a:extLst>
              <a:ext uri="{FF2B5EF4-FFF2-40B4-BE49-F238E27FC236}">
                <a16:creationId xmlns:a16="http://schemas.microsoft.com/office/drawing/2014/main" id="{FB7AAC15-CE8B-34BA-5B10-AEDE97E739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37" name="Google Shape;1737;p43:notes">
            <a:extLst>
              <a:ext uri="{FF2B5EF4-FFF2-40B4-BE49-F238E27FC236}">
                <a16:creationId xmlns:a16="http://schemas.microsoft.com/office/drawing/2014/main" id="{CA28FCE2-188D-D120-F293-B3019FC222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87358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>
          <a:extLst>
            <a:ext uri="{FF2B5EF4-FFF2-40B4-BE49-F238E27FC236}">
              <a16:creationId xmlns:a16="http://schemas.microsoft.com/office/drawing/2014/main" id="{FFE8151F-F5CC-4E04-8A48-9B45919EC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>
            <a:extLst>
              <a:ext uri="{FF2B5EF4-FFF2-40B4-BE49-F238E27FC236}">
                <a16:creationId xmlns:a16="http://schemas.microsoft.com/office/drawing/2014/main" id="{4B6AEC40-BF7F-B9FE-6835-8735A81F74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>
            <a:extLst>
              <a:ext uri="{FF2B5EF4-FFF2-40B4-BE49-F238E27FC236}">
                <a16:creationId xmlns:a16="http://schemas.microsoft.com/office/drawing/2014/main" id="{DAE4A44B-543D-13AB-0809-9B4AB99042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648462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>
          <a:extLst>
            <a:ext uri="{FF2B5EF4-FFF2-40B4-BE49-F238E27FC236}">
              <a16:creationId xmlns:a16="http://schemas.microsoft.com/office/drawing/2014/main" id="{7905D7A9-709B-4D43-32C8-8F1304A9B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>
            <a:extLst>
              <a:ext uri="{FF2B5EF4-FFF2-40B4-BE49-F238E27FC236}">
                <a16:creationId xmlns:a16="http://schemas.microsoft.com/office/drawing/2014/main" id="{B795D5D7-E58F-F567-5508-82CD8BE292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>
            <a:extLst>
              <a:ext uri="{FF2B5EF4-FFF2-40B4-BE49-F238E27FC236}">
                <a16:creationId xmlns:a16="http://schemas.microsoft.com/office/drawing/2014/main" id="{54621A58-EC03-5D91-CC94-CEB98F3410B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85703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>
          <a:extLst>
            <a:ext uri="{FF2B5EF4-FFF2-40B4-BE49-F238E27FC236}">
              <a16:creationId xmlns:a16="http://schemas.microsoft.com/office/drawing/2014/main" id="{D8BD4843-440A-A82D-F9F6-41DC5CED3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>
            <a:extLst>
              <a:ext uri="{FF2B5EF4-FFF2-40B4-BE49-F238E27FC236}">
                <a16:creationId xmlns:a16="http://schemas.microsoft.com/office/drawing/2014/main" id="{B65AFCBB-D104-4B1D-FCAC-FD79080B63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>
            <a:extLst>
              <a:ext uri="{FF2B5EF4-FFF2-40B4-BE49-F238E27FC236}">
                <a16:creationId xmlns:a16="http://schemas.microsoft.com/office/drawing/2014/main" id="{034DD13B-63E8-E28B-CB93-37F33CFF583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721431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>
          <a:extLst>
            <a:ext uri="{FF2B5EF4-FFF2-40B4-BE49-F238E27FC236}">
              <a16:creationId xmlns:a16="http://schemas.microsoft.com/office/drawing/2014/main" id="{E2361F92-4D52-D895-635A-B8D5EB78C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>
            <a:extLst>
              <a:ext uri="{FF2B5EF4-FFF2-40B4-BE49-F238E27FC236}">
                <a16:creationId xmlns:a16="http://schemas.microsoft.com/office/drawing/2014/main" id="{AFDBD46B-2A7C-510E-3260-4A930CD1AD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>
            <a:extLst>
              <a:ext uri="{FF2B5EF4-FFF2-40B4-BE49-F238E27FC236}">
                <a16:creationId xmlns:a16="http://schemas.microsoft.com/office/drawing/2014/main" id="{2414AF98-60DE-DD45-40B9-444A3AA3A5B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552784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>
          <a:extLst>
            <a:ext uri="{FF2B5EF4-FFF2-40B4-BE49-F238E27FC236}">
              <a16:creationId xmlns:a16="http://schemas.microsoft.com/office/drawing/2014/main" id="{DC7A512E-120E-81BA-1635-B83153201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>
            <a:extLst>
              <a:ext uri="{FF2B5EF4-FFF2-40B4-BE49-F238E27FC236}">
                <a16:creationId xmlns:a16="http://schemas.microsoft.com/office/drawing/2014/main" id="{C13D8453-00B2-FDD4-6437-9756076C20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>
            <a:extLst>
              <a:ext uri="{FF2B5EF4-FFF2-40B4-BE49-F238E27FC236}">
                <a16:creationId xmlns:a16="http://schemas.microsoft.com/office/drawing/2014/main" id="{8BD6EC2F-8A51-6168-C59F-295AFA1C0F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03581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5" name="Google Shape;2025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26" name="Google Shape;2026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" name="Google Shape;2017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18" name="Google Shape;2018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0" name="Google Shape;2430;p1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31" name="Google Shape;2431;p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617062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72C47159-1D37-06E3-501A-8ABE7AB74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A2A0E8FF-8155-9650-A133-17343C59BC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358160DD-832D-DAC4-A3F4-4483DBA66B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777120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BF7C3331-7E36-9C61-EADC-BFB356BA4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28D03193-1BEE-CB3E-8824-F02CAE1577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7170FCC1-32C2-F8C6-FB09-B514D4FB27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1194204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95ACE4C4-A544-F2C6-0D13-B19BEBBB5E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BDFED354-D3EA-C06B-4235-AA868ECA30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18CEFA74-BC0A-E36B-F612-400B81CE87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614621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25A76F57-CFF3-1CD0-77CE-02D3998D1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8F327328-D624-2E9A-CA67-F5D7AB1073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F3947F20-0F42-59C3-DEA4-FF49229541C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540058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8458B361-31E1-FAA2-8E55-2914C3E58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F5AD2CAC-1621-A997-16DA-F371530630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BCD4D7FA-C62B-C613-D738-E9D8CD328FD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325102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DD2EAA34-F070-EACE-2A3F-2A8162E45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33799E7F-EA15-FD39-A807-1DC8421F03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45E94225-2E2E-7AEA-16A3-D432B8E634D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694437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2754AF82-4629-0A75-7E8C-639A1083B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26795C5D-6202-E9F2-CCAF-721F32E9F4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75BF2C7F-7873-4D6A-C7F4-DA03781D2F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985356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B6B03017-D008-443A-D3E2-D8F6F3873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4A05A18D-048D-0DCA-A15D-E0D0CA30D9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080B603C-ED62-B229-99EF-01D0D5848A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943778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25DF0FE2-4C97-924B-FEDF-374A0A158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5AAB1FE2-130A-A942-F4EC-10709B29B3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9B480949-2B69-A2E6-EECB-DB7F0515DC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449356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C17E1B6E-16DF-14DB-8A87-0D9465843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10AA9A6D-B153-29E8-EED3-AAF0C709EC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7476E44C-5012-0A61-BA7E-242E17165B2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671553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2" name="Google Shape;2512;p1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13" name="Google Shape;2513;p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2" name="Google Shape;2532;p1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33" name="Google Shape;2533;p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8" name="Google Shape;2548;p1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49" name="Google Shape;2549;p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380393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p1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75" name="Google Shape;2575;p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3">
          <a:extLst>
            <a:ext uri="{FF2B5EF4-FFF2-40B4-BE49-F238E27FC236}">
              <a16:creationId xmlns:a16="http://schemas.microsoft.com/office/drawing/2014/main" id="{512BB004-8EEF-229B-F088-A9B1895A1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p126:notes">
            <a:extLst>
              <a:ext uri="{FF2B5EF4-FFF2-40B4-BE49-F238E27FC236}">
                <a16:creationId xmlns:a16="http://schemas.microsoft.com/office/drawing/2014/main" id="{DEA86AFB-A7E0-B75C-E575-0FCE4318D3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75" name="Google Shape;2575;p126:notes">
            <a:extLst>
              <a:ext uri="{FF2B5EF4-FFF2-40B4-BE49-F238E27FC236}">
                <a16:creationId xmlns:a16="http://schemas.microsoft.com/office/drawing/2014/main" id="{8E4B66EE-5946-14ED-F13F-D08571B61F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341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3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png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png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2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9.png"/></Relationships>
</file>

<file path=ppt/slideLayouts/_rels/slideLayout1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9.png"/></Relationships>
</file>

<file path=ppt/slideLayouts/_rels/slideLayout18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8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8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8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9.png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21.png"/><Relationship Id="rId5" Type="http://schemas.microsoft.com/office/2007/relationships/hdphoto" Target="../media/hdphoto3.wdp"/><Relationship Id="rId4" Type="http://schemas.openxmlformats.org/officeDocument/2006/relationships/image" Target="../media/image20.png"/></Relationships>
</file>

<file path=ppt/slideLayouts/_rels/slideLayout22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2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3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9.png"/></Relationships>
</file>

<file path=ppt/slideLayouts/_rels/slideLayout2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4" Type="http://schemas.openxmlformats.org/officeDocument/2006/relationships/image" Target="../media/image14.png"/><Relationship Id="rId9" Type="http://schemas.microsoft.com/office/2007/relationships/hdphoto" Target="../media/hdphoto6.wdp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9.png"/></Relationships>
</file>

<file path=ppt/slideLayouts/_rels/slideLayout2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6.xml"/></Relationships>
</file>

<file path=ppt/slideLayouts/_rels/slideLayout2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8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3149098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27430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00638660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05037730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2453018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00650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9522308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8743187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04456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398194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439162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407660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425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 noChangeAspect="1"/>
          </p:cNvSpPr>
          <p:nvPr>
            <p:ph type="pic" idx="10"/>
          </p:nvPr>
        </p:nvSpPr>
        <p:spPr>
          <a:xfrm>
            <a:off x="7956000" y="756000"/>
            <a:ext cx="792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6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36659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85757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96810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5053761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07495288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225578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C62CCB4-283E-660F-4DDD-6BC379DF452B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3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07" name="Google Shape;307;p136"/>
          <p:cNvSpPr>
            <a:spLocks noGrp="1"/>
          </p:cNvSpPr>
          <p:nvPr>
            <p:ph type="media" idx="2"/>
          </p:nvPr>
        </p:nvSpPr>
        <p:spPr>
          <a:xfrm>
            <a:off x="2489626" y="2528208"/>
            <a:ext cx="3568296" cy="23788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R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CF7463-BF85-39CE-083A-F2229BDD613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76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12" name="Google Shape;312;p176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04380F1-6DC5-3661-6FC3-8140FE4E68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7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15" name="Google Shape;315;p17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3EE6899-434C-6F61-918B-92649868E46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7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19" name="Google Shape;319;p17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0" name="Google Shape;320;p17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8935FE6-EB89-5166-0AE3-4D5E364E3A8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7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24" name="Google Shape;324;p179"/>
          <p:cNvSpPr>
            <a:spLocks noGrp="1" noChangeAspect="1"/>
          </p:cNvSpPr>
          <p:nvPr>
            <p:ph type="pic" idx="2"/>
          </p:nvPr>
        </p:nvSpPr>
        <p:spPr>
          <a:xfrm>
            <a:off x="1352945" y="2041052"/>
            <a:ext cx="3060000" cy="306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25" name="Google Shape;325;p179"/>
          <p:cNvSpPr txBox="1">
            <a:spLocks noGrp="1"/>
          </p:cNvSpPr>
          <p:nvPr>
            <p:ph type="body" idx="1"/>
          </p:nvPr>
        </p:nvSpPr>
        <p:spPr>
          <a:xfrm>
            <a:off x="4807259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9B1B06C-6898-2B7F-83E7-E8996F12783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8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29" name="Google Shape;329;p18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18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4A284F4-1820-0307-497F-6653E75DB0C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8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34" name="Google Shape;334;p18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5" name="Google Shape;335;p18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6C764DC-80D4-F632-0682-B2D12FD64B9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 userDrawn="1">
  <p:cSld name="5_Disposition personnalisée"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8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39" name="Google Shape;339;p182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0" name="Google Shape;340;p182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1" name="Google Shape;341;p182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2" name="Google Shape;342;p182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3" name="Google Shape;343;p182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4" name="Google Shape;344;p182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5" name="Google Shape;345;p182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6" name="Google Shape;346;p182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7" name="Google Shape;347;p182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182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204170B-F49C-C2C4-68CE-8E01AAF20E95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8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2" name="Google Shape;352;p18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18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4" name="Google Shape;354;p18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5" name="Google Shape;355;p18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B4C5131-00C7-09AF-3720-283B75E55DA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8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18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60" name="Google Shape;360;p18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61" name="Google Shape;361;p18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62" name="Google Shape;362;p18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63" name="Google Shape;363;p18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4" name="Google Shape;364;p18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5" name="Google Shape;365;p18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6" name="Google Shape;366;p18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EA4584B-1524-D485-11BA-AA83269C948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8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8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1" name="Google Shape;371;p18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2" name="Google Shape;372;p18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3" name="Google Shape;373;p18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4" name="Google Shape;374;p18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C2DCB9A-E388-C74E-8625-D0147FA1FF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8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7" name="Google Shape;377;p18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8" name="Google Shape;378;p18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9" name="Google Shape;379;p18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80" name="Google Shape;380;p18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81" name="Google Shape;381;p18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82" name="Google Shape;382;p18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3" name="Google Shape;383;p18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4" name="Google Shape;384;p18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5" name="Google Shape;385;p18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8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79959DF-E0AF-D86D-682E-2A3156C2633C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8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1" name="Google Shape;391;p187"/>
          <p:cNvSpPr>
            <a:spLocks noGrp="1" noChangeAspect="1"/>
          </p:cNvSpPr>
          <p:nvPr>
            <p:ph type="pic" idx="3"/>
          </p:nvPr>
        </p:nvSpPr>
        <p:spPr>
          <a:xfrm>
            <a:off x="5899174" y="413082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3" name="Google Shape;393;p187"/>
          <p:cNvSpPr>
            <a:spLocks noGrp="1" noChangeAspect="1"/>
          </p:cNvSpPr>
          <p:nvPr>
            <p:ph type="pic" idx="5"/>
          </p:nvPr>
        </p:nvSpPr>
        <p:spPr>
          <a:xfrm>
            <a:off x="1443094" y="413082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4" name="Google Shape;394;p187"/>
          <p:cNvSpPr>
            <a:spLocks noGrp="1" noChangeAspect="1"/>
          </p:cNvSpPr>
          <p:nvPr>
            <p:ph type="pic" idx="6"/>
          </p:nvPr>
        </p:nvSpPr>
        <p:spPr>
          <a:xfrm>
            <a:off x="3671134" y="413082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6" name="Google Shape;396;p187"/>
          <p:cNvSpPr>
            <a:spLocks noGrp="1" noChangeAspect="1"/>
          </p:cNvSpPr>
          <p:nvPr>
            <p:ph type="pic" idx="8"/>
          </p:nvPr>
        </p:nvSpPr>
        <p:spPr>
          <a:xfrm>
            <a:off x="1443094" y="206123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7" name="Google Shape;397;p187"/>
          <p:cNvSpPr>
            <a:spLocks noGrp="1" noChangeAspect="1"/>
          </p:cNvSpPr>
          <p:nvPr>
            <p:ph type="pic" idx="9"/>
          </p:nvPr>
        </p:nvSpPr>
        <p:spPr>
          <a:xfrm>
            <a:off x="3671134" y="206123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8" name="Google Shape;398;p187"/>
          <p:cNvSpPr>
            <a:spLocks noGrp="1" noChangeAspect="1"/>
          </p:cNvSpPr>
          <p:nvPr>
            <p:ph type="pic" idx="13"/>
          </p:nvPr>
        </p:nvSpPr>
        <p:spPr>
          <a:xfrm>
            <a:off x="5899174" y="2061234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7EF8085-15C8-DF0B-28C6-F1BB2FF26688}"/>
              </a:ext>
            </a:extLst>
          </p:cNvPr>
          <p:cNvSpPr>
            <a:spLocks noGrp="1" noChangeAspect="1"/>
          </p:cNvSpPr>
          <p:nvPr>
            <p:ph type="pic" idx="14"/>
          </p:nvPr>
        </p:nvSpPr>
        <p:spPr>
          <a:xfrm>
            <a:off x="7956000" y="756000"/>
            <a:ext cx="792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5_Voc_Act_01_5 Vignt+Tx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8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6" name="Google Shape;396;p187"/>
          <p:cNvSpPr>
            <a:spLocks noGrp="1" noChangeAspect="1"/>
          </p:cNvSpPr>
          <p:nvPr>
            <p:ph type="pic" idx="8"/>
          </p:nvPr>
        </p:nvSpPr>
        <p:spPr>
          <a:xfrm>
            <a:off x="1443960" y="2529000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7" name="Google Shape;397;p187"/>
          <p:cNvSpPr>
            <a:spLocks noGrp="1" noChangeAspect="1"/>
          </p:cNvSpPr>
          <p:nvPr>
            <p:ph type="pic" idx="9"/>
          </p:nvPr>
        </p:nvSpPr>
        <p:spPr>
          <a:xfrm>
            <a:off x="3672000" y="2529000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8" name="Google Shape;398;p187"/>
          <p:cNvSpPr>
            <a:spLocks noGrp="1" noChangeAspect="1"/>
          </p:cNvSpPr>
          <p:nvPr>
            <p:ph type="pic" idx="13"/>
          </p:nvPr>
        </p:nvSpPr>
        <p:spPr>
          <a:xfrm>
            <a:off x="5900040" y="2529000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3F65C68-9557-373D-92BF-4F8E9EB705C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37898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5_Voc_Act_01_5 Vignt+Tx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8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7" name="Google Shape;397;p187"/>
          <p:cNvSpPr>
            <a:spLocks noGrp="1" noChangeAspect="1"/>
          </p:cNvSpPr>
          <p:nvPr>
            <p:ph type="pic" idx="9"/>
          </p:nvPr>
        </p:nvSpPr>
        <p:spPr>
          <a:xfrm>
            <a:off x="1186513" y="2467200"/>
            <a:ext cx="3132000" cy="3132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8" name="Google Shape;398;p187"/>
          <p:cNvSpPr>
            <a:spLocks noGrp="1" noChangeAspect="1"/>
          </p:cNvSpPr>
          <p:nvPr>
            <p:ph type="pic" idx="13"/>
          </p:nvPr>
        </p:nvSpPr>
        <p:spPr>
          <a:xfrm>
            <a:off x="4792249" y="2467200"/>
            <a:ext cx="3132000" cy="3132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0AD54B5-BB7C-E473-2CB8-CFA8C01EC78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567883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8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2" name="Google Shape;402;p18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03" name="Google Shape;403;p18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04" name="Google Shape;404;p18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05" name="Google Shape;405;p18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06" name="Google Shape;406;p18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07" name="Google Shape;407;p188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8" name="Google Shape;408;p188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9" name="Google Shape;409;p188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0" name="Google Shape;410;p188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1" name="Google Shape;411;p188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2" name="Google Shape;412;p188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13" name="Google Shape;413;p188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14" name="Google Shape;414;p188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15" name="Google Shape;415;p188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16" name="Google Shape;416;p188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7" name="Google Shape;417;p188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8" name="Google Shape;418;p188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9" name="Google Shape;419;p188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BF0310-CF35-A1D0-76AD-99387EAFEB65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3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5" name="Google Shape;435;p138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3EF6246-4C31-4577-5EFE-3C228FDAF96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4_Voc_Act_01_Img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3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5" name="Google Shape;435;p138"/>
          <p:cNvSpPr>
            <a:spLocks noGrp="1"/>
          </p:cNvSpPr>
          <p:nvPr>
            <p:ph type="pic" idx="2"/>
          </p:nvPr>
        </p:nvSpPr>
        <p:spPr>
          <a:xfrm>
            <a:off x="1227944" y="2624366"/>
            <a:ext cx="2620488" cy="242753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3EF6246-4C31-4577-5EFE-3C228FDAF96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435;p138">
            <a:extLst>
              <a:ext uri="{FF2B5EF4-FFF2-40B4-BE49-F238E27FC236}">
                <a16:creationId xmlns:a16="http://schemas.microsoft.com/office/drawing/2014/main" id="{7F2AC96E-3074-4786-E22D-DAB165F9986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941204" y="2624366"/>
            <a:ext cx="2620488" cy="242753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16514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13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C5695D6-64ED-ADCF-FDA0-7FC6F054523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89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2" name="Google Shape;442;p189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646CC36-D085-C8BB-FF39-4497F337C0D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9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0" name="Google Shape;450;p191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1" name="Google Shape;451;p191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0FBE208-45D0-C7A0-ED46-611EED2EAC53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19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5" name="Google Shape;455;p192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56" name="Google Shape;456;p192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E532AEA-91B2-942C-E6CB-C58CD9F71E9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19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0" name="Google Shape;460;p19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1" name="Google Shape;461;p193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9518795-12AD-D22A-BBCB-EAA0A5F6CD1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9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5" name="Google Shape;465;p194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194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E19B016-0E0E-DAC2-9D85-E9CCC21215C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 userDrawn="1">
  <p:cSld name="5_Disposition personnalisée"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19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0" name="Google Shape;470;p195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1" name="Google Shape;471;p195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2" name="Google Shape;472;p195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3" name="Google Shape;473;p195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4" name="Google Shape;474;p195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5" name="Google Shape;475;p195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6" name="Google Shape;476;p195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7" name="Google Shape;477;p195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8" name="Google Shape;478;p195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9" name="Google Shape;479;p195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207D94F-DE60-84B7-4FE8-78C0CAE61FF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3" name="Google Shape;483;p19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84" name="Google Shape;484;p19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85" name="Google Shape;485;p19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86" name="Google Shape;486;p19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1C794F6-5DA8-504B-8B92-0A5BED4C059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19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0" name="Google Shape;490;p197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91" name="Google Shape;491;p197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92" name="Google Shape;492;p197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93" name="Google Shape;493;p197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94" name="Google Shape;494;p197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5" name="Google Shape;495;p197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6" name="Google Shape;496;p197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7" name="Google Shape;497;p197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55DBCA6-5353-4F60-090C-E371D465D62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19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1" name="Google Shape;501;p198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02" name="Google Shape;502;p198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03" name="Google Shape;503;p198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04" name="Google Shape;504;p198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05" name="Google Shape;505;p198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4D84534-5B8A-E220-8F46-5DB0EE2C5F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19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9" name="Google Shape;509;p199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10" name="Google Shape;510;p199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11" name="Google Shape;511;p199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12" name="Google Shape;512;p199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13" name="Google Shape;513;p199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14" name="Google Shape;514;p199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15" name="Google Shape;515;p199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16" name="Google Shape;516;p199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17" name="Google Shape;517;p199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18" name="Google Shape;518;p199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93DAEB2-33D4-193E-D01C-14D78EA5494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20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2" name="Google Shape;522;p20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3" name="Google Shape;523;p20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4" name="Google Shape;524;p20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5" name="Google Shape;525;p20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6" name="Google Shape;526;p20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7" name="Google Shape;527;p200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8" name="Google Shape;528;p200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9" name="Google Shape;529;p200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0" name="Google Shape;530;p200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1AC4FE3-A8F9-8975-9238-B5D1E54D0D8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2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4" name="Google Shape;534;p20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5" name="Google Shape;535;p20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6" name="Google Shape;536;p20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7" name="Google Shape;537;p20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8" name="Google Shape;538;p20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9" name="Google Shape;539;p201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0" name="Google Shape;540;p201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1" name="Google Shape;541;p201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2" name="Google Shape;542;p201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3" name="Google Shape;543;p201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4" name="Google Shape;544;p201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45" name="Google Shape;545;p201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46" name="Google Shape;546;p201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47" name="Google Shape;547;p201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48" name="Google Shape;548;p201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9" name="Google Shape;549;p201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0" name="Google Shape;550;p201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1" name="Google Shape;551;p201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01531F3-3298-4BFF-D094-2D925B1C15B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2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5" name="Google Shape;555;p202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C3C1E9-7EC6-DC88-088F-DD1235542AF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 userDrawn="1">
  <p:cSld name="3_Voc_Act_01_Img"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2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9" name="Google Shape;559;p203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1318;p6">
            <a:extLst>
              <a:ext uri="{FF2B5EF4-FFF2-40B4-BE49-F238E27FC236}">
                <a16:creationId xmlns:a16="http://schemas.microsoft.com/office/drawing/2014/main" id="{372600ED-0C33-D586-E692-1AD1C8CDC4E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755300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44029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Vid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176375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086674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0604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234223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6" name="Google Shape;786;p14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1318;p6">
            <a:extLst>
              <a:ext uri="{FF2B5EF4-FFF2-40B4-BE49-F238E27FC236}">
                <a16:creationId xmlns:a16="http://schemas.microsoft.com/office/drawing/2014/main" id="{E9B47BC0-4CDB-8E77-5315-57EB11D6A9D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953964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2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4" name="Google Shape;794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AFE5C5-D53A-06CF-C2F6-9BF5A33C3C9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2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8" name="Google Shape;798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9" name="Google Shape;799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6DB4EB9-1FD1-B89A-FBB6-40E3ADAA0F2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2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3" name="Google Shape;803;p22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04" name="Google Shape;804;p22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5F896C-AFA9-FA5C-F84C-566A06E8F0B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2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8" name="Google Shape;808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9B5778A-ECB4-3CC1-A22C-B910899DDB6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2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3" name="Google Shape;813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4" name="Google Shape;814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62DCA9-B1B3-A76C-1509-C71BA543F740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19" name="Google Shape;819;p22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2" name="Google Shape;822;p22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5" name="Google Shape;825;p22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9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12855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2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1" name="Google Shape;831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2" name="Google Shape;832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3" name="Google Shape;833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4" name="Google Shape;834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51AD29B-3D79-D516-21C1-10575B75169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2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9" name="Google Shape;839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0" name="Google Shape;840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1" name="Google Shape;841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2" name="Google Shape;842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3" name="Google Shape;843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4" name="Google Shape;844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5" name="Google Shape;845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7CADF6-9888-2E96-05E1-3BCC568669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2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9" name="Google Shape;849;p23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0" name="Google Shape;850;p23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1" name="Google Shape;851;p23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2" name="Google Shape;852;p23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3" name="Google Shape;853;p23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4" name="Google Shape;854;p23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CA8537-2A5F-9322-4CF8-035BFF12B5E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23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8" name="Google Shape;858;p23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9" name="Google Shape;859;p23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0" name="Google Shape;860;p23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1" name="Google Shape;861;p23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2" name="Google Shape;862;p23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3" name="Google Shape;863;p23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23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5" name="Google Shape;865;p23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28F7120-2C56-468E-4B92-442DCBCD2C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3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0" name="Google Shape;870;p23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1" name="Google Shape;871;p23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2" name="Google Shape;872;p23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3" name="Google Shape;873;p23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4" name="Google Shape;874;p23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5" name="Google Shape;875;p23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6" name="Google Shape;876;p23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7" name="Google Shape;877;p23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8" name="Google Shape;878;p23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86B8185-80E3-4107-DE61-64E8480BE4E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2" name="Google Shape;882;p23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3" name="Google Shape;883;p23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4" name="Google Shape;884;p23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5" name="Google Shape;885;p23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6" name="Google Shape;886;p23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ACF8E7E-EB4A-F6C7-1B17-D951CD979DF7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2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0" name="Google Shape;890;p23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1" name="Google Shape;891;p23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2" name="Google Shape;892;p23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3" name="Google Shape;893;p23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4" name="Google Shape;894;p23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5" name="Google Shape;895;p23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6" name="Google Shape;896;p23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3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8" name="Google Shape;898;p23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9" name="Google Shape;899;p23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CDFDBD-A77D-6D97-915E-05096AE3C59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2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3" name="Google Shape;903;p23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4" name="Google Shape;904;p23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5" name="Google Shape;905;p23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6" name="Google Shape;906;p23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7" name="Google Shape;907;p23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8" name="Google Shape;908;p23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9" name="Google Shape;909;p23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0" name="Google Shape;910;p23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1" name="Google Shape;911;p23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EA1CD6A-F95F-7409-26F3-211E4FA3CAF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2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5" name="Google Shape;915;p23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6" name="Google Shape;916;p23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7" name="Google Shape;917;p23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8" name="Google Shape;918;p23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9" name="Google Shape;919;p23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0" name="Google Shape;920;p23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1" name="Google Shape;921;p23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2" name="Google Shape;922;p23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3" name="Google Shape;923;p23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5733B59-BB60-3802-A604-0CC0FA1E82B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7" name="Google Shape;927;p23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8" name="Google Shape;928;p23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9" name="Google Shape;929;p23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0" name="Google Shape;930;p23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1" name="Google Shape;931;p23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2" name="Google Shape;932;p23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3" name="Google Shape;933;p23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4" name="Google Shape;934;p23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5" name="Google Shape;935;p23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6" name="Google Shape;936;p23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7" name="Google Shape;937;p23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8" name="Google Shape;938;p23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9" name="Google Shape;939;p23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40" name="Google Shape;940;p23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41" name="Google Shape;941;p23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2" name="Google Shape;942;p23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3" name="Google Shape;943;p23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4" name="Google Shape;944;p23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6A4269-B941-9000-E5C2-BFD9EF95B6BE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2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8" name="Google Shape;948;p24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CB39824-89BD-A063-37D3-A57E6075F0AB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2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9AB39D6-9B4F-B643-71A9-5E57710BE0B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4" name="Google Shape;954;p2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2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2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24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24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9" name="Google Shape;959;p24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60" name="Google Shape;960;p24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1" name="Google Shape;961;p24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62" name="Google Shape;962;p24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3" name="Google Shape;963;p24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1EB3D44-0CB0-CCF8-00FB-D7418B51BAB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" name="Google Shape;966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67" name="Google Shape;967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68" name="Google Shape;968;p24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969" name="Google Shape;969;p2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70" name="Google Shape;970;p2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24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72" name="Google Shape;972;p2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24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74" name="Google Shape;974;p2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24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76" name="Google Shape;976;p24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7" name="Google Shape;977;p24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8" name="Google Shape;978;p24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9" name="Google Shape;979;p24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0" name="Google Shape;980;p24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1" name="Google Shape;981;p24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6C336FC-8DDC-7C49-7B9A-73911A8C62C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992547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139275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3428977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94172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190439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09081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912947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673183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491123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6115420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558041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04831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097416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1190947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457072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09534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662640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1096624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324385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86336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465928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1637419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54403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609740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750759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26899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148260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24294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99562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11289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582152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46908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012089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1764129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956447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228160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188949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34748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692446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752098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05935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7294678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3065262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770382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1068259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081036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2674704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5559949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051597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153324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12753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3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6410075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9625836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1607477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277316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750432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5295352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24961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3137303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99082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708963914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213344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6467903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186742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2132868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324123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292689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885287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520547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532702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8676848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6393447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12437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352783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preserve="1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034708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0863358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1485540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8069834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6045365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1426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9306231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492159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3485485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9315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5452719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9148942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4258354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513646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43349518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015946796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98183202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1246371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484212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8292401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0602646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606342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0891366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8504806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338559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642215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638436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2169994"/>
            <a:ext cx="5040000" cy="3960000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2169994"/>
            <a:ext cx="2520000" cy="3960000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989994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989994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264795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264795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388972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388972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270900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50705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598772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51555632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378161575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821618467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48749" y="5597907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4995295" y="5579413"/>
            <a:ext cx="14318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069522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68033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741693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106539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3262240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6555543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18182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84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4982745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889216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858503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400047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1273182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292530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01066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7240629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5586243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3627861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483071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584000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584000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584000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2E898A7C-A1F4-76BB-2DA5-A41E24E69C6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246656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A2F14461-A6C8-ACAF-2C0C-6AB85A530704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246656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36AD2EDB-5B3E-83E6-50F3-536F05BA8ED9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246656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3F54D6B1-AC9E-DB15-30C5-90A750D37A24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1479323" y="49093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F6169E9-0960-5083-4683-57FB9D2FA34B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3759312" y="49093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490F8EEF-117F-3D45-0196-A8839D509C13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6039301" y="49093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712766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5552659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6063126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8263212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76605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26314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564224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455501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631038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8813333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947396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0760174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2602399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783243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162854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8730212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0752540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0234680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1336746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9962337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1722039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618488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1950402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5892980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123661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5882759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5501633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0903247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709274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758220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2546693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3510935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2532925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76514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4735271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1915590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806948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18121219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9260706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77260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2866875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2975173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F436-5BC8-4D93-88AF-85A3E2DEEEF9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6531B-9C6E-4D4E-8D98-09D8EAC4102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3577587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F436-5BC8-4D93-88AF-85A3E2DEEEF9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6531B-9C6E-4D4E-8D98-09D8EAC4102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9479015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F436-5BC8-4D93-88AF-85A3E2DEEEF9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6531B-9C6E-4D4E-8D98-09D8EAC4102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85879885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F436-5BC8-4D93-88AF-85A3E2DEEEF9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6531B-9C6E-4D4E-8D98-09D8EAC4102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49963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F436-5BC8-4D93-88AF-85A3E2DEEEF9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6531B-9C6E-4D4E-8D98-09D8EAC4102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6826282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F436-5BC8-4D93-88AF-85A3E2DEEEF9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6531B-9C6E-4D4E-8D98-09D8EAC4102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2566094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F436-5BC8-4D93-88AF-85A3E2DEEEF9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6531B-9C6E-4D4E-8D98-09D8EAC4102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8972145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F436-5BC8-4D93-88AF-85A3E2DEEEF9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6531B-9C6E-4D4E-8D98-09D8EAC4102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1098536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F436-5BC8-4D93-88AF-85A3E2DEEEF9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6531B-9C6E-4D4E-8D98-09D8EAC4102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3163780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F436-5BC8-4D93-88AF-85A3E2DEEEF9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6531B-9C6E-4D4E-8D98-09D8EAC4102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67847495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F436-5BC8-4D93-88AF-85A3E2DEEEF9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6531B-9C6E-4D4E-8D98-09D8EAC4102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745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26" Type="http://schemas.openxmlformats.org/officeDocument/2006/relationships/slideLayout" Target="../slideLayouts/slideLayout39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slideLayout" Target="../slideLayouts/slideLayout38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28" Type="http://schemas.openxmlformats.org/officeDocument/2006/relationships/image" Target="../media/image6.jpg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49.xml"/><Relationship Id="rId19" Type="http://schemas.openxmlformats.org/officeDocument/2006/relationships/image" Target="../media/image6.jpg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9.xml"/><Relationship Id="rId21" Type="http://schemas.openxmlformats.org/officeDocument/2006/relationships/image" Target="../media/image6.jpg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18" Type="http://schemas.openxmlformats.org/officeDocument/2006/relationships/slideLayout" Target="../slideLayouts/slideLayout116.xml"/><Relationship Id="rId26" Type="http://schemas.openxmlformats.org/officeDocument/2006/relationships/image" Target="../media/image6.jpg"/><Relationship Id="rId3" Type="http://schemas.openxmlformats.org/officeDocument/2006/relationships/slideLayout" Target="../slideLayouts/slideLayout101.xml"/><Relationship Id="rId21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17" Type="http://schemas.openxmlformats.org/officeDocument/2006/relationships/slideLayout" Target="../slideLayouts/slideLayout115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100.xml"/><Relationship Id="rId16" Type="http://schemas.openxmlformats.org/officeDocument/2006/relationships/slideLayout" Target="../slideLayouts/slideLayout114.xml"/><Relationship Id="rId20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24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03.xml"/><Relationship Id="rId15" Type="http://schemas.openxmlformats.org/officeDocument/2006/relationships/slideLayout" Target="../slideLayouts/slideLayout113.xml"/><Relationship Id="rId23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08.xml"/><Relationship Id="rId19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Relationship Id="rId22" Type="http://schemas.openxmlformats.org/officeDocument/2006/relationships/slideLayout" Target="../slideLayouts/slideLayout12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image" Target="../media/image1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1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37.xml"/><Relationship Id="rId21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slideLayout" Target="../slideLayouts/slideLayout151.xml"/><Relationship Id="rId25" Type="http://schemas.openxmlformats.org/officeDocument/2006/relationships/image" Target="../media/image13.bin"/><Relationship Id="rId2" Type="http://schemas.openxmlformats.org/officeDocument/2006/relationships/slideLayout" Target="../slideLayouts/slideLayout136.xml"/><Relationship Id="rId16" Type="http://schemas.openxmlformats.org/officeDocument/2006/relationships/slideLayout" Target="../slideLayouts/slideLayout150.xml"/><Relationship Id="rId20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23" Type="http://schemas.openxmlformats.org/officeDocument/2006/relationships/slideLayout" Target="../slideLayouts/slideLayout157.xml"/><Relationship Id="rId10" Type="http://schemas.openxmlformats.org/officeDocument/2006/relationships/slideLayout" Target="../slideLayouts/slideLayout144.xml"/><Relationship Id="rId19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Relationship Id="rId22" Type="http://schemas.openxmlformats.org/officeDocument/2006/relationships/slideLayout" Target="../slideLayouts/slideLayout15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5.xml"/><Relationship Id="rId13" Type="http://schemas.openxmlformats.org/officeDocument/2006/relationships/slideLayout" Target="../slideLayouts/slideLayout170.xml"/><Relationship Id="rId18" Type="http://schemas.openxmlformats.org/officeDocument/2006/relationships/slideLayout" Target="../slideLayouts/slideLayout175.xml"/><Relationship Id="rId26" Type="http://schemas.openxmlformats.org/officeDocument/2006/relationships/slideLayout" Target="../slideLayouts/slideLayout183.xml"/><Relationship Id="rId3" Type="http://schemas.openxmlformats.org/officeDocument/2006/relationships/slideLayout" Target="../slideLayouts/slideLayout160.xml"/><Relationship Id="rId21" Type="http://schemas.openxmlformats.org/officeDocument/2006/relationships/slideLayout" Target="../slideLayouts/slideLayout178.xml"/><Relationship Id="rId7" Type="http://schemas.openxmlformats.org/officeDocument/2006/relationships/slideLayout" Target="../slideLayouts/slideLayout164.xml"/><Relationship Id="rId12" Type="http://schemas.openxmlformats.org/officeDocument/2006/relationships/slideLayout" Target="../slideLayouts/slideLayout169.xml"/><Relationship Id="rId17" Type="http://schemas.openxmlformats.org/officeDocument/2006/relationships/slideLayout" Target="../slideLayouts/slideLayout174.xml"/><Relationship Id="rId25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59.xml"/><Relationship Id="rId16" Type="http://schemas.openxmlformats.org/officeDocument/2006/relationships/slideLayout" Target="../slideLayouts/slideLayout173.xml"/><Relationship Id="rId20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11" Type="http://schemas.openxmlformats.org/officeDocument/2006/relationships/slideLayout" Target="../slideLayouts/slideLayout168.xml"/><Relationship Id="rId24" Type="http://schemas.openxmlformats.org/officeDocument/2006/relationships/slideLayout" Target="../slideLayouts/slideLayout181.xml"/><Relationship Id="rId5" Type="http://schemas.openxmlformats.org/officeDocument/2006/relationships/slideLayout" Target="../slideLayouts/slideLayout162.xml"/><Relationship Id="rId15" Type="http://schemas.openxmlformats.org/officeDocument/2006/relationships/slideLayout" Target="../slideLayouts/slideLayout172.xml"/><Relationship Id="rId23" Type="http://schemas.openxmlformats.org/officeDocument/2006/relationships/slideLayout" Target="../slideLayouts/slideLayout180.xml"/><Relationship Id="rId28" Type="http://schemas.openxmlformats.org/officeDocument/2006/relationships/image" Target="../media/image6.jpg"/><Relationship Id="rId10" Type="http://schemas.openxmlformats.org/officeDocument/2006/relationships/slideLayout" Target="../slideLayouts/slideLayout167.xml"/><Relationship Id="rId19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6.xml"/><Relationship Id="rId14" Type="http://schemas.openxmlformats.org/officeDocument/2006/relationships/slideLayout" Target="../slideLayouts/slideLayout171.xml"/><Relationship Id="rId22" Type="http://schemas.openxmlformats.org/officeDocument/2006/relationships/slideLayout" Target="../slideLayouts/slideLayout179.xml"/><Relationship Id="rId27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8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2.xml"/><Relationship Id="rId13" Type="http://schemas.openxmlformats.org/officeDocument/2006/relationships/slideLayout" Target="../slideLayouts/slideLayout197.xml"/><Relationship Id="rId18" Type="http://schemas.openxmlformats.org/officeDocument/2006/relationships/slideLayout" Target="../slideLayouts/slideLayout202.xml"/><Relationship Id="rId3" Type="http://schemas.openxmlformats.org/officeDocument/2006/relationships/slideLayout" Target="../slideLayouts/slideLayout187.xml"/><Relationship Id="rId21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191.xml"/><Relationship Id="rId12" Type="http://schemas.openxmlformats.org/officeDocument/2006/relationships/slideLayout" Target="../slideLayouts/slideLayout196.xml"/><Relationship Id="rId17" Type="http://schemas.openxmlformats.org/officeDocument/2006/relationships/slideLayout" Target="../slideLayouts/slideLayout201.xml"/><Relationship Id="rId2" Type="http://schemas.openxmlformats.org/officeDocument/2006/relationships/slideLayout" Target="../slideLayouts/slideLayout186.xml"/><Relationship Id="rId16" Type="http://schemas.openxmlformats.org/officeDocument/2006/relationships/slideLayout" Target="../slideLayouts/slideLayout200.xml"/><Relationship Id="rId20" Type="http://schemas.openxmlformats.org/officeDocument/2006/relationships/slideLayout" Target="../slideLayouts/slideLayout204.xml"/><Relationship Id="rId1" Type="http://schemas.openxmlformats.org/officeDocument/2006/relationships/slideLayout" Target="../slideLayouts/slideLayout185.xml"/><Relationship Id="rId6" Type="http://schemas.openxmlformats.org/officeDocument/2006/relationships/slideLayout" Target="../slideLayouts/slideLayout190.xml"/><Relationship Id="rId11" Type="http://schemas.openxmlformats.org/officeDocument/2006/relationships/slideLayout" Target="../slideLayouts/slideLayout195.xml"/><Relationship Id="rId24" Type="http://schemas.openxmlformats.org/officeDocument/2006/relationships/image" Target="../media/image6.jpg"/><Relationship Id="rId5" Type="http://schemas.openxmlformats.org/officeDocument/2006/relationships/slideLayout" Target="../slideLayouts/slideLayout189.xml"/><Relationship Id="rId15" Type="http://schemas.openxmlformats.org/officeDocument/2006/relationships/slideLayout" Target="../slideLayouts/slideLayout199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94.xml"/><Relationship Id="rId19" Type="http://schemas.openxmlformats.org/officeDocument/2006/relationships/slideLayout" Target="../slideLayouts/slideLayout203.xml"/><Relationship Id="rId4" Type="http://schemas.openxmlformats.org/officeDocument/2006/relationships/slideLayout" Target="../slideLayouts/slideLayout188.xml"/><Relationship Id="rId9" Type="http://schemas.openxmlformats.org/officeDocument/2006/relationships/slideLayout" Target="../slideLayouts/slideLayout193.xml"/><Relationship Id="rId14" Type="http://schemas.openxmlformats.org/officeDocument/2006/relationships/slideLayout" Target="../slideLayouts/slideLayout198.xml"/><Relationship Id="rId22" Type="http://schemas.openxmlformats.org/officeDocument/2006/relationships/slideLayout" Target="../slideLayouts/slideLayout206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4.xml"/><Relationship Id="rId13" Type="http://schemas.openxmlformats.org/officeDocument/2006/relationships/slideLayout" Target="../slideLayouts/slideLayout219.xml"/><Relationship Id="rId3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213.xml"/><Relationship Id="rId12" Type="http://schemas.openxmlformats.org/officeDocument/2006/relationships/slideLayout" Target="../slideLayouts/slideLayout218.xml"/><Relationship Id="rId2" Type="http://schemas.openxmlformats.org/officeDocument/2006/relationships/slideLayout" Target="../slideLayouts/slideLayout208.xml"/><Relationship Id="rId16" Type="http://schemas.openxmlformats.org/officeDocument/2006/relationships/image" Target="../media/image16.jpg"/><Relationship Id="rId1" Type="http://schemas.openxmlformats.org/officeDocument/2006/relationships/slideLayout" Target="../slideLayouts/slideLayout207.xml"/><Relationship Id="rId6" Type="http://schemas.openxmlformats.org/officeDocument/2006/relationships/slideLayout" Target="../slideLayouts/slideLayout212.xml"/><Relationship Id="rId11" Type="http://schemas.openxmlformats.org/officeDocument/2006/relationships/slideLayout" Target="../slideLayouts/slideLayout217.xml"/><Relationship Id="rId5" Type="http://schemas.openxmlformats.org/officeDocument/2006/relationships/slideLayout" Target="../slideLayouts/slideLayout211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10.xml"/><Relationship Id="rId9" Type="http://schemas.openxmlformats.org/officeDocument/2006/relationships/slideLayout" Target="../slideLayouts/slideLayout215.xml"/><Relationship Id="rId14" Type="http://schemas.openxmlformats.org/officeDocument/2006/relationships/slideLayout" Target="../slideLayouts/slideLayout220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22.xml"/><Relationship Id="rId16" Type="http://schemas.openxmlformats.org/officeDocument/2006/relationships/theme" Target="../theme/theme14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3.xml"/><Relationship Id="rId13" Type="http://schemas.openxmlformats.org/officeDocument/2006/relationships/slideLayout" Target="../slideLayouts/slideLayout248.xml"/><Relationship Id="rId18" Type="http://schemas.openxmlformats.org/officeDocument/2006/relationships/slideLayout" Target="../slideLayouts/slideLayout253.xml"/><Relationship Id="rId26" Type="http://schemas.openxmlformats.org/officeDocument/2006/relationships/theme" Target="../theme/theme15.xml"/><Relationship Id="rId3" Type="http://schemas.openxmlformats.org/officeDocument/2006/relationships/slideLayout" Target="../slideLayouts/slideLayout238.xml"/><Relationship Id="rId21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42.xml"/><Relationship Id="rId12" Type="http://schemas.openxmlformats.org/officeDocument/2006/relationships/slideLayout" Target="../slideLayouts/slideLayout247.xml"/><Relationship Id="rId17" Type="http://schemas.openxmlformats.org/officeDocument/2006/relationships/slideLayout" Target="../slideLayouts/slideLayout252.xml"/><Relationship Id="rId25" Type="http://schemas.openxmlformats.org/officeDocument/2006/relationships/slideLayout" Target="../slideLayouts/slideLayout260.xml"/><Relationship Id="rId2" Type="http://schemas.openxmlformats.org/officeDocument/2006/relationships/slideLayout" Target="../slideLayouts/slideLayout237.xml"/><Relationship Id="rId16" Type="http://schemas.openxmlformats.org/officeDocument/2006/relationships/slideLayout" Target="../slideLayouts/slideLayout251.xml"/><Relationship Id="rId20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36.xml"/><Relationship Id="rId6" Type="http://schemas.openxmlformats.org/officeDocument/2006/relationships/slideLayout" Target="../slideLayouts/slideLayout241.xml"/><Relationship Id="rId11" Type="http://schemas.openxmlformats.org/officeDocument/2006/relationships/slideLayout" Target="../slideLayouts/slideLayout246.xml"/><Relationship Id="rId24" Type="http://schemas.openxmlformats.org/officeDocument/2006/relationships/slideLayout" Target="../slideLayouts/slideLayout259.xml"/><Relationship Id="rId5" Type="http://schemas.openxmlformats.org/officeDocument/2006/relationships/slideLayout" Target="../slideLayouts/slideLayout240.xml"/><Relationship Id="rId15" Type="http://schemas.openxmlformats.org/officeDocument/2006/relationships/slideLayout" Target="../slideLayouts/slideLayout250.xml"/><Relationship Id="rId23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45.xml"/><Relationship Id="rId19" Type="http://schemas.openxmlformats.org/officeDocument/2006/relationships/slideLayout" Target="../slideLayouts/slideLayout254.xml"/><Relationship Id="rId4" Type="http://schemas.openxmlformats.org/officeDocument/2006/relationships/slideLayout" Target="../slideLayouts/slideLayout239.xml"/><Relationship Id="rId9" Type="http://schemas.openxmlformats.org/officeDocument/2006/relationships/slideLayout" Target="../slideLayouts/slideLayout244.xml"/><Relationship Id="rId14" Type="http://schemas.openxmlformats.org/officeDocument/2006/relationships/slideLayout" Target="../slideLayouts/slideLayout249.xml"/><Relationship Id="rId22" Type="http://schemas.openxmlformats.org/officeDocument/2006/relationships/slideLayout" Target="../slideLayouts/slideLayout257.xml"/><Relationship Id="rId27" Type="http://schemas.openxmlformats.org/officeDocument/2006/relationships/image" Target="../media/image13.bin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8.xml"/><Relationship Id="rId13" Type="http://schemas.openxmlformats.org/officeDocument/2006/relationships/slideLayout" Target="../slideLayouts/slideLayout273.xml"/><Relationship Id="rId18" Type="http://schemas.openxmlformats.org/officeDocument/2006/relationships/slideLayout" Target="../slideLayouts/slideLayout278.xml"/><Relationship Id="rId26" Type="http://schemas.openxmlformats.org/officeDocument/2006/relationships/image" Target="../media/image13.bin"/><Relationship Id="rId3" Type="http://schemas.openxmlformats.org/officeDocument/2006/relationships/slideLayout" Target="../slideLayouts/slideLayout263.xml"/><Relationship Id="rId21" Type="http://schemas.openxmlformats.org/officeDocument/2006/relationships/slideLayout" Target="../slideLayouts/slideLayout281.xml"/><Relationship Id="rId7" Type="http://schemas.openxmlformats.org/officeDocument/2006/relationships/slideLayout" Target="../slideLayouts/slideLayout267.xml"/><Relationship Id="rId12" Type="http://schemas.openxmlformats.org/officeDocument/2006/relationships/slideLayout" Target="../slideLayouts/slideLayout272.xml"/><Relationship Id="rId17" Type="http://schemas.openxmlformats.org/officeDocument/2006/relationships/slideLayout" Target="../slideLayouts/slideLayout277.xml"/><Relationship Id="rId25" Type="http://schemas.openxmlformats.org/officeDocument/2006/relationships/theme" Target="../theme/theme16.xml"/><Relationship Id="rId2" Type="http://schemas.openxmlformats.org/officeDocument/2006/relationships/slideLayout" Target="../slideLayouts/slideLayout262.xml"/><Relationship Id="rId16" Type="http://schemas.openxmlformats.org/officeDocument/2006/relationships/slideLayout" Target="../slideLayouts/slideLayout276.xml"/><Relationship Id="rId20" Type="http://schemas.openxmlformats.org/officeDocument/2006/relationships/slideLayout" Target="../slideLayouts/slideLayout280.xml"/><Relationship Id="rId1" Type="http://schemas.openxmlformats.org/officeDocument/2006/relationships/slideLayout" Target="../slideLayouts/slideLayout261.xml"/><Relationship Id="rId6" Type="http://schemas.openxmlformats.org/officeDocument/2006/relationships/slideLayout" Target="../slideLayouts/slideLayout266.xml"/><Relationship Id="rId11" Type="http://schemas.openxmlformats.org/officeDocument/2006/relationships/slideLayout" Target="../slideLayouts/slideLayout271.xml"/><Relationship Id="rId24" Type="http://schemas.openxmlformats.org/officeDocument/2006/relationships/slideLayout" Target="../slideLayouts/slideLayout284.xml"/><Relationship Id="rId5" Type="http://schemas.openxmlformats.org/officeDocument/2006/relationships/slideLayout" Target="../slideLayouts/slideLayout265.xml"/><Relationship Id="rId15" Type="http://schemas.openxmlformats.org/officeDocument/2006/relationships/slideLayout" Target="../slideLayouts/slideLayout275.xml"/><Relationship Id="rId23" Type="http://schemas.openxmlformats.org/officeDocument/2006/relationships/slideLayout" Target="../slideLayouts/slideLayout283.xml"/><Relationship Id="rId10" Type="http://schemas.openxmlformats.org/officeDocument/2006/relationships/slideLayout" Target="../slideLayouts/slideLayout270.xml"/><Relationship Id="rId19" Type="http://schemas.openxmlformats.org/officeDocument/2006/relationships/slideLayout" Target="../slideLayouts/slideLayout279.xml"/><Relationship Id="rId4" Type="http://schemas.openxmlformats.org/officeDocument/2006/relationships/slideLayout" Target="../slideLayouts/slideLayout264.xml"/><Relationship Id="rId9" Type="http://schemas.openxmlformats.org/officeDocument/2006/relationships/slideLayout" Target="../slideLayouts/slideLayout269.xml"/><Relationship Id="rId14" Type="http://schemas.openxmlformats.org/officeDocument/2006/relationships/slideLayout" Target="../slideLayouts/slideLayout274.xml"/><Relationship Id="rId22" Type="http://schemas.openxmlformats.org/officeDocument/2006/relationships/slideLayout" Target="../slideLayouts/slideLayout282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285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287.xml"/><Relationship Id="rId1" Type="http://schemas.openxmlformats.org/officeDocument/2006/relationships/slideLayout" Target="../slideLayouts/slideLayout28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5.xml"/><Relationship Id="rId3" Type="http://schemas.openxmlformats.org/officeDocument/2006/relationships/slideLayout" Target="../slideLayouts/slideLayout290.xml"/><Relationship Id="rId7" Type="http://schemas.openxmlformats.org/officeDocument/2006/relationships/slideLayout" Target="../slideLayouts/slideLayout294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89.xml"/><Relationship Id="rId1" Type="http://schemas.openxmlformats.org/officeDocument/2006/relationships/slideLayout" Target="../slideLayouts/slideLayout288.xml"/><Relationship Id="rId6" Type="http://schemas.openxmlformats.org/officeDocument/2006/relationships/slideLayout" Target="../slideLayouts/slideLayout293.xml"/><Relationship Id="rId11" Type="http://schemas.openxmlformats.org/officeDocument/2006/relationships/slideLayout" Target="../slideLayouts/slideLayout298.xml"/><Relationship Id="rId5" Type="http://schemas.openxmlformats.org/officeDocument/2006/relationships/slideLayout" Target="../slideLayouts/slideLayout292.xml"/><Relationship Id="rId10" Type="http://schemas.openxmlformats.org/officeDocument/2006/relationships/slideLayout" Target="../slideLayouts/slideLayout297.xml"/><Relationship Id="rId4" Type="http://schemas.openxmlformats.org/officeDocument/2006/relationships/slideLayout" Target="../slideLayouts/slideLayout291.xml"/><Relationship Id="rId9" Type="http://schemas.openxmlformats.org/officeDocument/2006/relationships/slideLayout" Target="../slideLayouts/slideLayout2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3713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859" r:id="rId2"/>
    <p:sldLayoutId id="2147483769" r:id="rId3"/>
    <p:sldLayoutId id="2147483770" r:id="rId4"/>
    <p:sldLayoutId id="2147483778" r:id="rId5"/>
    <p:sldLayoutId id="2147483785" r:id="rId6"/>
    <p:sldLayoutId id="2147483786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902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766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780" r:id="rId22"/>
    <p:sldLayoutId id="2147483781" r:id="rId23"/>
    <p:sldLayoutId id="2147483782" r:id="rId24"/>
    <p:sldLayoutId id="2147483783" r:id="rId25"/>
    <p:sldLayoutId id="2147483905" r:id="rId26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4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764" r:id="rId15"/>
    <p:sldLayoutId id="2147483765" r:id="rId16"/>
    <p:sldLayoutId id="2147483699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3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1" r:id="rId1"/>
    <p:sldLayoutId id="2147483907" r:id="rId2"/>
    <p:sldLayoutId id="2147483702" r:id="rId3"/>
    <p:sldLayoutId id="2147483703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87" r:id="rId18"/>
    <p:sldLayoutId id="2147484074" r:id="rId19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9" r:id="rId1"/>
    <p:sldLayoutId id="2147483858" r:id="rId2"/>
    <p:sldLayoutId id="2147483720" r:id="rId3"/>
    <p:sldLayoutId id="2147483722" r:id="rId4"/>
    <p:sldLayoutId id="2147483724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90" r:id="rId21"/>
    <p:sldLayoutId id="2147483908" r:id="rId22"/>
    <p:sldLayoutId id="2147484060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91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8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  <p:sldLayoutId id="2147483757" r:id="rId18"/>
    <p:sldLayoutId id="2147483758" r:id="rId19"/>
    <p:sldLayoutId id="2147483759" r:id="rId20"/>
    <p:sldLayoutId id="2147483760" r:id="rId21"/>
    <p:sldLayoutId id="2147483761" r:id="rId22"/>
    <p:sldLayoutId id="2147483762" r:id="rId23"/>
    <p:sldLayoutId id="2147483763" r:id="rId24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5636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59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  <p:sldLayoutId id="2147483819" r:id="rId13"/>
    <p:sldLayoutId id="2147483820" r:id="rId14"/>
    <p:sldLayoutId id="2147483821" r:id="rId15"/>
    <p:sldLayoutId id="2147483822" r:id="rId16"/>
    <p:sldLayoutId id="2147483823" r:id="rId17"/>
    <p:sldLayoutId id="2147483824" r:id="rId18"/>
    <p:sldLayoutId id="2147483825" r:id="rId19"/>
    <p:sldLayoutId id="2147483826" r:id="rId20"/>
    <p:sldLayoutId id="2147483827" r:id="rId21"/>
    <p:sldLayoutId id="2147483828" r:id="rId22"/>
    <p:sldLayoutId id="214748382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625541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  <p:sldLayoutId id="2147483845" r:id="rId14"/>
    <p:sldLayoutId id="2147483846" r:id="rId15"/>
    <p:sldLayoutId id="2147483847" r:id="rId16"/>
    <p:sldLayoutId id="2147483848" r:id="rId17"/>
    <p:sldLayoutId id="2147483849" r:id="rId18"/>
    <p:sldLayoutId id="2147483850" r:id="rId19"/>
    <p:sldLayoutId id="2147483851" r:id="rId20"/>
    <p:sldLayoutId id="2147483852" r:id="rId21"/>
    <p:sldLayoutId id="2147483853" r:id="rId22"/>
    <p:sldLayoutId id="2147483854" r:id="rId23"/>
    <p:sldLayoutId id="2147483855" r:id="rId24"/>
    <p:sldLayoutId id="2147483856" r:id="rId25"/>
    <p:sldLayoutId id="2147483857" r:id="rId26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88339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1" r:id="rId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9552316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  <p:sldLayoutId id="2147483880" r:id="rId17"/>
    <p:sldLayoutId id="2147483881" r:id="rId18"/>
    <p:sldLayoutId id="2147483882" r:id="rId19"/>
    <p:sldLayoutId id="2147483883" r:id="rId20"/>
    <p:sldLayoutId id="2147483884" r:id="rId21"/>
    <p:sldLayoutId id="2147483885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9670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5717129"/>
      </p:ext>
    </p:extLst>
  </p:cSld>
  <p:clrMap bg1="lt1" tx1="dk1" bg2="lt2" tx2="dk2" accent1="accent1" accent2="accent2" accent3="accent3" accent4="accent4" accent5="accent5" accent6="accent6" hlink="hlink" folHlink="folHlink"/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887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9883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  <p:sldLayoutId id="2147483965" r:id="rId12"/>
    <p:sldLayoutId id="2147483966" r:id="rId13"/>
    <p:sldLayoutId id="2147483967" r:id="rId14"/>
    <p:sldLayoutId id="2147483968" r:id="rId15"/>
    <p:sldLayoutId id="2147483969" r:id="rId16"/>
    <p:sldLayoutId id="2147483970" r:id="rId17"/>
    <p:sldLayoutId id="2147483971" r:id="rId18"/>
    <p:sldLayoutId id="2147483972" r:id="rId19"/>
    <p:sldLayoutId id="2147483973" r:id="rId20"/>
    <p:sldLayoutId id="2147483974" r:id="rId21"/>
    <p:sldLayoutId id="2147483975" r:id="rId22"/>
    <p:sldLayoutId id="2147483976" r:id="rId23"/>
    <p:sldLayoutId id="2147483977" r:id="rId24"/>
    <p:sldLayoutId id="2147483979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7258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  <p:sldLayoutId id="2147483992" r:id="rId12"/>
    <p:sldLayoutId id="2147483993" r:id="rId13"/>
    <p:sldLayoutId id="2147483994" r:id="rId14"/>
    <p:sldLayoutId id="2147483995" r:id="rId15"/>
    <p:sldLayoutId id="2147483996" r:id="rId16"/>
    <p:sldLayoutId id="2147483997" r:id="rId17"/>
    <p:sldLayoutId id="2147483998" r:id="rId18"/>
    <p:sldLayoutId id="2147483999" r:id="rId19"/>
    <p:sldLayoutId id="2147484000" r:id="rId20"/>
    <p:sldLayoutId id="2147484001" r:id="rId21"/>
    <p:sldLayoutId id="2147484002" r:id="rId22"/>
    <p:sldLayoutId id="2147484003" r:id="rId23"/>
    <p:sldLayoutId id="2147484005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5450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478997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09" r:id="rId1"/>
    <p:sldLayoutId id="2147484010" r:id="rId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83F436-5BC8-4D93-88AF-85A3E2DEEEF9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16531B-9C6E-4D4E-8D98-09D8EAC4102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9585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2" r:id="rId1"/>
    <p:sldLayoutId id="2147484063" r:id="rId2"/>
    <p:sldLayoutId id="2147484064" r:id="rId3"/>
    <p:sldLayoutId id="2147484065" r:id="rId4"/>
    <p:sldLayoutId id="2147484066" r:id="rId5"/>
    <p:sldLayoutId id="2147484067" r:id="rId6"/>
    <p:sldLayoutId id="2147484068" r:id="rId7"/>
    <p:sldLayoutId id="2147484069" r:id="rId8"/>
    <p:sldLayoutId id="2147484070" r:id="rId9"/>
    <p:sldLayoutId id="2147484071" r:id="rId10"/>
    <p:sldLayoutId id="21474840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9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5.png"/><Relationship Id="rId3" Type="http://schemas.openxmlformats.org/officeDocument/2006/relationships/image" Target="../media/image28.gif"/><Relationship Id="rId7" Type="http://schemas.microsoft.com/office/2007/relationships/hdphoto" Target="../media/hdphoto4.wdp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11" Type="http://schemas.openxmlformats.org/officeDocument/2006/relationships/image" Target="../media/image33.png"/><Relationship Id="rId5" Type="http://schemas.microsoft.com/office/2007/relationships/hdphoto" Target="../media/hdphoto3.wdp"/><Relationship Id="rId10" Type="http://schemas.openxmlformats.org/officeDocument/2006/relationships/image" Target="../media/image32.png"/><Relationship Id="rId4" Type="http://schemas.openxmlformats.org/officeDocument/2006/relationships/image" Target="../media/image29.png"/><Relationship Id="rId9" Type="http://schemas.microsoft.com/office/2007/relationships/hdphoto" Target="../media/hdphoto7.wdp"/><Relationship Id="rId14" Type="http://schemas.microsoft.com/office/2007/relationships/hdphoto" Target="../media/hdphoto8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5.xml"/><Relationship Id="rId6" Type="http://schemas.openxmlformats.org/officeDocument/2006/relationships/image" Target="../media/image39.png"/><Relationship Id="rId5" Type="http://schemas.openxmlformats.org/officeDocument/2006/relationships/image" Target="../media/image32.png"/><Relationship Id="rId4" Type="http://schemas.openxmlformats.org/officeDocument/2006/relationships/image" Target="../media/image38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microsoft.com/office/2007/relationships/media" Target="../media/media2.mp4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5.xml"/><Relationship Id="rId11" Type="http://schemas.openxmlformats.org/officeDocument/2006/relationships/image" Target="../media/image44.png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43.png"/><Relationship Id="rId4" Type="http://schemas.openxmlformats.org/officeDocument/2006/relationships/video" Target="../media/media2.mp4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1.png"/><Relationship Id="rId5" Type="http://schemas.openxmlformats.org/officeDocument/2006/relationships/image" Target="../media/image49.png"/><Relationship Id="rId10" Type="http://schemas.openxmlformats.org/officeDocument/2006/relationships/image" Target="../media/image45.png"/><Relationship Id="rId4" Type="http://schemas.openxmlformats.org/officeDocument/2006/relationships/image" Target="../media/image48.png"/><Relationship Id="rId9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41.png"/><Relationship Id="rId12" Type="http://schemas.openxmlformats.org/officeDocument/2006/relationships/image" Target="../media/image5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1.gif"/><Relationship Id="rId11" Type="http://schemas.openxmlformats.org/officeDocument/2006/relationships/image" Target="../media/image45.png"/><Relationship Id="rId5" Type="http://schemas.openxmlformats.org/officeDocument/2006/relationships/image" Target="../media/image50.png"/><Relationship Id="rId10" Type="http://schemas.openxmlformats.org/officeDocument/2006/relationships/image" Target="../media/image44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9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6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5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3.png"/><Relationship Id="rId11" Type="http://schemas.openxmlformats.org/officeDocument/2006/relationships/image" Target="../media/image58.png"/><Relationship Id="rId5" Type="http://schemas.openxmlformats.org/officeDocument/2006/relationships/image" Target="../media/image42.png"/><Relationship Id="rId10" Type="http://schemas.openxmlformats.org/officeDocument/2006/relationships/image" Target="../media/image57.png"/><Relationship Id="rId4" Type="http://schemas.openxmlformats.org/officeDocument/2006/relationships/image" Target="../media/image41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4.png"/><Relationship Id="rId11" Type="http://schemas.openxmlformats.org/officeDocument/2006/relationships/image" Target="../media/image56.png"/><Relationship Id="rId5" Type="http://schemas.openxmlformats.org/officeDocument/2006/relationships/image" Target="../media/image43.png"/><Relationship Id="rId10" Type="http://schemas.microsoft.com/office/2007/relationships/hdphoto" Target="../media/hdphoto9.wdp"/><Relationship Id="rId4" Type="http://schemas.openxmlformats.org/officeDocument/2006/relationships/image" Target="../media/image42.png"/><Relationship Id="rId9" Type="http://schemas.openxmlformats.org/officeDocument/2006/relationships/image" Target="../media/image6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3.png"/><Relationship Id="rId11" Type="http://schemas.openxmlformats.org/officeDocument/2006/relationships/image" Target="../media/image59.png"/><Relationship Id="rId5" Type="http://schemas.openxmlformats.org/officeDocument/2006/relationships/image" Target="../media/image42.png"/><Relationship Id="rId10" Type="http://schemas.microsoft.com/office/2007/relationships/hdphoto" Target="../media/hdphoto9.wdp"/><Relationship Id="rId4" Type="http://schemas.openxmlformats.org/officeDocument/2006/relationships/image" Target="../media/image41.png"/><Relationship Id="rId9" Type="http://schemas.openxmlformats.org/officeDocument/2006/relationships/image" Target="../media/image6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4.png"/><Relationship Id="rId11" Type="http://schemas.openxmlformats.org/officeDocument/2006/relationships/image" Target="../media/image60.png"/><Relationship Id="rId5" Type="http://schemas.openxmlformats.org/officeDocument/2006/relationships/image" Target="../media/image43.png"/><Relationship Id="rId10" Type="http://schemas.microsoft.com/office/2007/relationships/hdphoto" Target="../media/hdphoto9.wdp"/><Relationship Id="rId4" Type="http://schemas.openxmlformats.org/officeDocument/2006/relationships/image" Target="../media/image42.png"/><Relationship Id="rId9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6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61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6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4.png"/><Relationship Id="rId11" Type="http://schemas.openxmlformats.org/officeDocument/2006/relationships/image" Target="../media/image59.png"/><Relationship Id="rId5" Type="http://schemas.openxmlformats.org/officeDocument/2006/relationships/image" Target="../media/image43.png"/><Relationship Id="rId10" Type="http://schemas.openxmlformats.org/officeDocument/2006/relationships/image" Target="../media/image58.png"/><Relationship Id="rId4" Type="http://schemas.openxmlformats.org/officeDocument/2006/relationships/image" Target="../media/image42.png"/><Relationship Id="rId9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60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4.png"/><Relationship Id="rId11" Type="http://schemas.openxmlformats.org/officeDocument/2006/relationships/image" Target="../media/image58.png"/><Relationship Id="rId5" Type="http://schemas.openxmlformats.org/officeDocument/2006/relationships/image" Target="../media/image43.png"/><Relationship Id="rId10" Type="http://schemas.openxmlformats.org/officeDocument/2006/relationships/image" Target="../media/image57.png"/><Relationship Id="rId4" Type="http://schemas.openxmlformats.org/officeDocument/2006/relationships/image" Target="../media/image42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64.png"/><Relationship Id="rId4" Type="http://schemas.openxmlformats.org/officeDocument/2006/relationships/image" Target="../media/image42.png"/><Relationship Id="rId9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60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4.png"/><Relationship Id="rId11" Type="http://schemas.openxmlformats.org/officeDocument/2006/relationships/image" Target="../media/image58.png"/><Relationship Id="rId5" Type="http://schemas.openxmlformats.org/officeDocument/2006/relationships/image" Target="../media/image43.png"/><Relationship Id="rId10" Type="http://schemas.openxmlformats.org/officeDocument/2006/relationships/image" Target="../media/image57.png"/><Relationship Id="rId4" Type="http://schemas.openxmlformats.org/officeDocument/2006/relationships/image" Target="../media/image42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87.xml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67.jp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6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6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6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44.png"/><Relationship Id="rId11" Type="http://schemas.openxmlformats.org/officeDocument/2006/relationships/image" Target="../media/image71.png"/><Relationship Id="rId5" Type="http://schemas.openxmlformats.org/officeDocument/2006/relationships/image" Target="../media/image43.png"/><Relationship Id="rId10" Type="http://schemas.openxmlformats.org/officeDocument/2006/relationships/image" Target="../media/image70.png"/><Relationship Id="rId4" Type="http://schemas.openxmlformats.org/officeDocument/2006/relationships/image" Target="../media/image42.png"/><Relationship Id="rId9" Type="http://schemas.openxmlformats.org/officeDocument/2006/relationships/image" Target="../media/image6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7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3" Type="http://schemas.openxmlformats.org/officeDocument/2006/relationships/image" Target="../media/image51.gif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37.png"/><Relationship Id="rId10" Type="http://schemas.openxmlformats.org/officeDocument/2006/relationships/image" Target="../media/image77.png"/><Relationship Id="rId4" Type="http://schemas.openxmlformats.org/officeDocument/2006/relationships/image" Target="../media/image40.png"/><Relationship Id="rId9" Type="http://schemas.openxmlformats.org/officeDocument/2006/relationships/image" Target="../media/image7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59.xml"/><Relationship Id="rId7" Type="http://schemas.openxmlformats.org/officeDocument/2006/relationships/image" Target="../media/image42.png"/><Relationship Id="rId12" Type="http://schemas.openxmlformats.org/officeDocument/2006/relationships/image" Target="../media/image51.gif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1.png"/><Relationship Id="rId11" Type="http://schemas.openxmlformats.org/officeDocument/2006/relationships/image" Target="../media/image81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notesSlide" Target="../notesSlides/notesSlide35.xml"/><Relationship Id="rId9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87.xml"/><Relationship Id="rId5" Type="http://schemas.microsoft.com/office/2007/relationships/hdphoto" Target="../media/hdphoto4.wdp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83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3.png"/><Relationship Id="rId7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83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73.png"/><Relationship Id="rId7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83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73.png"/><Relationship Id="rId7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83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73.png"/><Relationship Id="rId7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83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73.png"/><Relationship Id="rId7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83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73.png"/><Relationship Id="rId7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83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73.png"/><Relationship Id="rId7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83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5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83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2.png"/><Relationship Id="rId7" Type="http://schemas.openxmlformats.org/officeDocument/2006/relationships/image" Target="../media/image91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2.png"/><Relationship Id="rId7" Type="http://schemas.openxmlformats.org/officeDocument/2006/relationships/image" Target="../media/image91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2.png"/><Relationship Id="rId7" Type="http://schemas.openxmlformats.org/officeDocument/2006/relationships/image" Target="../media/image91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42.png"/><Relationship Id="rId7" Type="http://schemas.openxmlformats.org/officeDocument/2006/relationships/image" Target="../media/image5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42.png"/><Relationship Id="rId7" Type="http://schemas.openxmlformats.org/officeDocument/2006/relationships/image" Target="../media/image5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42.png"/><Relationship Id="rId7" Type="http://schemas.openxmlformats.org/officeDocument/2006/relationships/image" Target="../media/image5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42.png"/><Relationship Id="rId7" Type="http://schemas.openxmlformats.org/officeDocument/2006/relationships/image" Target="../media/image5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2.png"/><Relationship Id="rId7" Type="http://schemas.openxmlformats.org/officeDocument/2006/relationships/image" Target="../media/image96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97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8.xml"/><Relationship Id="rId7" Type="http://schemas.openxmlformats.org/officeDocument/2006/relationships/image" Target="../media/image51.gif"/><Relationship Id="rId12" Type="http://schemas.openxmlformats.org/officeDocument/2006/relationships/image" Target="../media/image4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81.png"/><Relationship Id="rId11" Type="http://schemas.openxmlformats.org/officeDocument/2006/relationships/image" Target="../media/image44.png"/><Relationship Id="rId5" Type="http://schemas.openxmlformats.org/officeDocument/2006/relationships/image" Target="../media/image40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36.xml"/><Relationship Id="rId9" Type="http://schemas.openxmlformats.org/officeDocument/2006/relationships/image" Target="../media/image42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77.xml"/><Relationship Id="rId7" Type="http://schemas.openxmlformats.org/officeDocument/2006/relationships/image" Target="../media/image42.png"/><Relationship Id="rId12" Type="http://schemas.openxmlformats.org/officeDocument/2006/relationships/image" Target="../media/image98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1.png"/><Relationship Id="rId11" Type="http://schemas.openxmlformats.org/officeDocument/2006/relationships/image" Target="../media/image51.gif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notesSlide" Target="../notesSlides/notesSlide37.xml"/><Relationship Id="rId9" Type="http://schemas.openxmlformats.org/officeDocument/2006/relationships/image" Target="../media/image44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0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0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0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102.svg"/><Relationship Id="rId4" Type="http://schemas.openxmlformats.org/officeDocument/2006/relationships/image" Target="../media/image42.png"/><Relationship Id="rId9" Type="http://schemas.openxmlformats.org/officeDocument/2006/relationships/image" Target="../media/image100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53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0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0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103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42.png"/><Relationship Id="rId7" Type="http://schemas.openxmlformats.org/officeDocument/2006/relationships/image" Target="../media/image10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104.sv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78.xml"/><Relationship Id="rId7" Type="http://schemas.openxmlformats.org/officeDocument/2006/relationships/image" Target="../media/image42.png"/><Relationship Id="rId12" Type="http://schemas.openxmlformats.org/officeDocument/2006/relationships/image" Target="../media/image51.gif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1.png"/><Relationship Id="rId11" Type="http://schemas.openxmlformats.org/officeDocument/2006/relationships/image" Target="../media/image81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notesSlide" Target="../notesSlides/notesSlide47.xml"/><Relationship Id="rId9" Type="http://schemas.openxmlformats.org/officeDocument/2006/relationships/image" Target="../media/image44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97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57.png"/><Relationship Id="rId3" Type="http://schemas.openxmlformats.org/officeDocument/2006/relationships/slideLayout" Target="../slideLayouts/slideLayout108.xml"/><Relationship Id="rId7" Type="http://schemas.openxmlformats.org/officeDocument/2006/relationships/image" Target="../media/image41.pn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" Type="http://schemas.openxmlformats.org/officeDocument/2006/relationships/video" Target="../media/media6.mp4"/><Relationship Id="rId16" Type="http://schemas.openxmlformats.org/officeDocument/2006/relationships/image" Target="../media/image60.png"/><Relationship Id="rId1" Type="http://schemas.microsoft.com/office/2007/relationships/media" Target="../media/media6.mp4"/><Relationship Id="rId6" Type="http://schemas.openxmlformats.org/officeDocument/2006/relationships/image" Target="../media/image53.png"/><Relationship Id="rId11" Type="http://schemas.openxmlformats.org/officeDocument/2006/relationships/image" Target="../media/image45.png"/><Relationship Id="rId5" Type="http://schemas.openxmlformats.org/officeDocument/2006/relationships/image" Target="../media/image105.png"/><Relationship Id="rId15" Type="http://schemas.openxmlformats.org/officeDocument/2006/relationships/image" Target="../media/image59.png"/><Relationship Id="rId10" Type="http://schemas.openxmlformats.org/officeDocument/2006/relationships/image" Target="../media/image44.png"/><Relationship Id="rId4" Type="http://schemas.openxmlformats.org/officeDocument/2006/relationships/notesSlide" Target="../notesSlides/notesSlide48.xml"/><Relationship Id="rId9" Type="http://schemas.openxmlformats.org/officeDocument/2006/relationships/image" Target="../media/image43.png"/><Relationship Id="rId14" Type="http://schemas.openxmlformats.org/officeDocument/2006/relationships/image" Target="../media/image58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78.xml"/><Relationship Id="rId7" Type="http://schemas.openxmlformats.org/officeDocument/2006/relationships/image" Target="../media/image41.png"/><Relationship Id="rId12" Type="http://schemas.openxmlformats.org/officeDocument/2006/relationships/image" Target="../media/image107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53.png"/><Relationship Id="rId11" Type="http://schemas.openxmlformats.org/officeDocument/2006/relationships/image" Target="../media/image45.png"/><Relationship Id="rId5" Type="http://schemas.openxmlformats.org/officeDocument/2006/relationships/image" Target="../media/image106.png"/><Relationship Id="rId10" Type="http://schemas.openxmlformats.org/officeDocument/2006/relationships/image" Target="../media/image44.png"/><Relationship Id="rId4" Type="http://schemas.openxmlformats.org/officeDocument/2006/relationships/notesSlide" Target="../notesSlides/notesSlide49.xml"/><Relationship Id="rId9" Type="http://schemas.openxmlformats.org/officeDocument/2006/relationships/image" Target="../media/image43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95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108.png"/><Relationship Id="rId9" Type="http://schemas.openxmlformats.org/officeDocument/2006/relationships/image" Target="../media/image45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95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108.png"/><Relationship Id="rId9" Type="http://schemas.openxmlformats.org/officeDocument/2006/relationships/image" Target="../media/image45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1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110.png"/><Relationship Id="rId5" Type="http://schemas.openxmlformats.org/officeDocument/2006/relationships/image" Target="../media/image51.gif"/><Relationship Id="rId4" Type="http://schemas.openxmlformats.org/officeDocument/2006/relationships/image" Target="../media/image10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30DF7F6-C0FA-7DB2-3C2E-70D25E76DA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1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961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C6AB3A6-4324-879D-762D-ED11A15A5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تنظيم حصص الأسبوع </a:t>
            </a:r>
            <a:endParaRPr lang="fr-MA" dirty="0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7057F05-09E5-0CA7-80C1-038E5D828E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استماع وتحدث</a:t>
            </a:r>
            <a:r>
              <a:rPr lang="fr-FR" sz="1400" dirty="0">
                <a:cs typeface="Microsoft Uighur" panose="02000000000000000000" pitchFamily="2" charset="-78"/>
              </a:rPr>
              <a:t> .</a:t>
            </a:r>
            <a:endParaRPr lang="ar-MA" sz="1400" dirty="0"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قراءة : تصفية الصعوبات + الطلاقة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ظواهر لغوية ـــــ  نقل</a:t>
            </a:r>
            <a:r>
              <a:rPr lang="fr-FR" sz="1400" dirty="0">
                <a:cs typeface="Microsoft Uighur" panose="02000000000000000000" pitchFamily="2" charset="-78"/>
              </a:rPr>
              <a:t> .</a:t>
            </a:r>
            <a:endParaRPr lang="ar-MA" sz="1400" dirty="0">
              <a:cs typeface="Microsoft Uighur" panose="02000000000000000000" pitchFamily="2" charset="-78"/>
            </a:endParaRP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421A78DF-BB8B-8628-166B-8486389CA1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87D4FADC-C026-6FF1-0EAC-09FF563294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استماع وتحدث 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قراءة : تصفية الصعوبات + الطلاقة + الفهم القرائي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 ظواهر لغوية - إملاء 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5E301AF2-8E5D-508D-968A-E1A7C68225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cs typeface="Microsoft Uighur" panose="02000000000000000000" pitchFamily="2" charset="-78"/>
              </a:rPr>
              <a:t>ا</a:t>
            </a:r>
            <a:r>
              <a:rPr lang="ar-MA" sz="1400" dirty="0">
                <a:cs typeface="Microsoft Uighur" panose="02000000000000000000" pitchFamily="2" charset="-78"/>
              </a:rPr>
              <a:t>ستماع وتحدث</a:t>
            </a:r>
            <a:r>
              <a:rPr lang="fr-FR" sz="1400" dirty="0">
                <a:cs typeface="Microsoft Uighur" panose="02000000000000000000" pitchFamily="2" charset="-78"/>
              </a:rPr>
              <a:t>.</a:t>
            </a:r>
            <a:endParaRPr lang="ar-MA" sz="1400" dirty="0"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قراءة : تصفية الصعوبات + الطلاقة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 ظواهر لغوية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2B270136-9310-5788-4838-519F6A8A37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solidFill>
            <a:schemeClr val="bg2"/>
          </a:solidFill>
        </p:spPr>
        <p:txBody>
          <a:bodyPr anchor="ctr"/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استماع وتحدث 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قراءة :</a:t>
            </a:r>
            <a:r>
              <a:rPr lang="fr-FR" sz="1400" dirty="0">
                <a:cs typeface="Microsoft Uighur" panose="02000000000000000000" pitchFamily="2" charset="-78"/>
              </a:rPr>
              <a:t> </a:t>
            </a:r>
            <a:r>
              <a:rPr lang="ar-MA" sz="1400" dirty="0">
                <a:cs typeface="Microsoft Uighur" panose="02000000000000000000" pitchFamily="2" charset="-78"/>
              </a:rPr>
              <a:t>أراجع ما تعلمته.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إنتاج كتابي .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41A81F6D-AF35-2B46-8499-36D45F14F70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استماع وتحدث.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قراءة : تصفية الصعوبات + الطلاقة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cs typeface="Microsoft Uighur" panose="02000000000000000000" pitchFamily="2" charset="-78"/>
              </a:rPr>
              <a:t>ظواهر لغوية</a:t>
            </a:r>
          </a:p>
        </p:txBody>
      </p:sp>
      <p:pic>
        <p:nvPicPr>
          <p:cNvPr id="9" name="Image 8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749F5F81-0254-FBA3-B2DB-4FF34AEBE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37764"/>
            <a:ext cx="3831420" cy="1362012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45109BC6-018A-B424-F395-F6269EB00915}"/>
              </a:ext>
            </a:extLst>
          </p:cNvPr>
          <p:cNvSpPr txBox="1">
            <a:spLocks/>
          </p:cNvSpPr>
          <p:nvPr/>
        </p:nvSpPr>
        <p:spPr>
          <a:xfrm>
            <a:off x="4864611" y="2383400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معجم</a:t>
            </a:r>
            <a:r>
              <a:rPr lang="fr-FR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1400" dirty="0">
              <a:solidFill>
                <a:srgbClr val="424D7B"/>
              </a:solidFill>
              <a:cs typeface="Microsoft Uighur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استماع وتحدث</a:t>
            </a:r>
            <a:r>
              <a:rPr lang="fr-FR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1400" dirty="0">
              <a:solidFill>
                <a:srgbClr val="424D7B"/>
              </a:solidFill>
              <a:cs typeface="Microsoft Uighur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تصفية الصعوبات</a:t>
            </a:r>
            <a:endParaRPr lang="fr-MA" sz="1400" dirty="0">
              <a:solidFill>
                <a:srgbClr val="424D7B"/>
              </a:solidFill>
              <a:cs typeface="Microsoft Uighur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كتابة : إكمال كلمات</a:t>
            </a: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08732C77-92C9-E455-CA80-CAA836D9576B}"/>
              </a:ext>
            </a:extLst>
          </p:cNvPr>
          <p:cNvSpPr/>
          <p:nvPr/>
        </p:nvSpPr>
        <p:spPr>
          <a:xfrm>
            <a:off x="7024611" y="193776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Dosis ExtraBold" pitchFamily="2" charset="0"/>
              </a:rPr>
              <a:t> 1 - </a:t>
            </a:r>
            <a:endParaRPr lang="ar-MA" sz="1600" b="1" dirty="0">
              <a:solidFill>
                <a:srgbClr val="474F71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448449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17B024-F966-8989-0AA4-9A61AEC5B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108" y="1357863"/>
            <a:ext cx="5488778" cy="1866601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B00F091-AA6C-F05D-526D-C0FEF0E7B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886" y="2901158"/>
            <a:ext cx="5472000" cy="1405870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257B3B1-2560-5EF1-EFF1-7E74CDBD5A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4146616"/>
            <a:ext cx="5525521" cy="140587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76654" y="3406508"/>
            <a:ext cx="4760812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الحيوانات: إسطبل – حديقة الحيوانات– حيوانات الغابة –</a:t>
            </a:r>
          </a:p>
          <a:p>
            <a:pPr marL="0" indent="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None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                         حمار وحشي – لبؤة – يزأر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039147" y="4663827"/>
            <a:ext cx="4498975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spcBef>
                <a:spcPts val="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تعرف واستثمار البنيات اللغوية:</a:t>
            </a:r>
          </a:p>
          <a:p>
            <a:pPr marL="0" indent="0" algn="r" rtl="1">
              <a:spcBef>
                <a:spcPts val="0"/>
              </a:spcBef>
              <a:buClr>
                <a:srgbClr val="424D7B"/>
              </a:buClr>
              <a:buSzPct val="50000"/>
              <a:buNone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       </a:t>
            </a:r>
            <a:r>
              <a:rPr lang="ar-MA" sz="22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الجملة الفعلية: أفضل/ أحب .... لأن .... 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645499" y="2142462"/>
            <a:ext cx="50919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  <a:defRPr/>
            </a:pPr>
            <a:r>
              <a:rPr lang="ar-MA" sz="2000" b="1" dirty="0">
                <a:cs typeface="Microsoft Uighur" panose="02000000000000000000" pitchFamily="2" charset="-78"/>
              </a:rPr>
              <a:t>الترحيب وتدبير السلوك .</a:t>
            </a:r>
          </a:p>
          <a:p>
            <a:pPr lvl="0"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  <a:defRPr/>
            </a:pPr>
            <a:r>
              <a:rPr lang="ar-MA" sz="2000" b="1" dirty="0">
                <a:cs typeface="Microsoft Uighur" panose="02000000000000000000" pitchFamily="2" charset="-78"/>
              </a:rPr>
              <a:t>أنشطة اعتيادية: </a:t>
            </a:r>
            <a:r>
              <a:rPr lang="ar-MA" sz="2000" dirty="0">
                <a:cs typeface="Microsoft Uighur" panose="02000000000000000000" pitchFamily="2" charset="-78"/>
              </a:rPr>
              <a:t>إملاء</a:t>
            </a:r>
            <a:r>
              <a:rPr lang="ar-MA" sz="2000" b="1" dirty="0">
                <a:cs typeface="Microsoft Uighur" panose="02000000000000000000" pitchFamily="2" charset="-78"/>
              </a:rPr>
              <a:t>.</a:t>
            </a:r>
            <a:endParaRPr lang="ar-MA" sz="2000" dirty="0">
              <a:cs typeface="Microsoft Uighur" panose="02000000000000000000" pitchFamily="2" charset="-78"/>
            </a:endParaRPr>
          </a:p>
          <a:p>
            <a:pPr lvl="0"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  <a:defRPr/>
            </a:pPr>
            <a:r>
              <a:rPr lang="ar-MA" sz="2000" b="1" dirty="0">
                <a:cs typeface="Microsoft Uighur" panose="02000000000000000000" pitchFamily="2" charset="-78"/>
              </a:rPr>
              <a:t>كلمات بصرية + </a:t>
            </a:r>
            <a:r>
              <a:rPr lang="ar-MA" sz="2200" b="1" dirty="0">
                <a:cs typeface="Microsoft Uighur" panose="02000000000000000000" pitchFamily="2" charset="-78"/>
              </a:rPr>
              <a:t>قراءة مشتركة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F6EA65F-36FA-77D6-A886-2F4FF3D968F2}"/>
              </a:ext>
            </a:extLst>
          </p:cNvPr>
          <p:cNvSpPr txBox="1">
            <a:spLocks/>
          </p:cNvSpPr>
          <p:nvPr/>
        </p:nvSpPr>
        <p:spPr>
          <a:xfrm>
            <a:off x="4838275" y="4336629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381744AC-3F03-11AE-6E87-209BD0D0F8A7}"/>
              </a:ext>
            </a:extLst>
          </p:cNvPr>
          <p:cNvSpPr txBox="1">
            <a:spLocks/>
          </p:cNvSpPr>
          <p:nvPr/>
        </p:nvSpPr>
        <p:spPr>
          <a:xfrm>
            <a:off x="4840224" y="3086479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B4C53-9529-45FE-5B8C-8128A9538AE0}"/>
              </a:ext>
            </a:extLst>
          </p:cNvPr>
          <p:cNvSpPr txBox="1">
            <a:spLocks/>
          </p:cNvSpPr>
          <p:nvPr/>
        </p:nvSpPr>
        <p:spPr>
          <a:xfrm>
            <a:off x="4288634" y="1600640"/>
            <a:ext cx="2265992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461207E-ACF8-6D76-3089-29EFD6472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5394849"/>
            <a:ext cx="5525521" cy="1405870"/>
          </a:xfrm>
          <a:prstGeom prst="rect">
            <a:avLst/>
          </a:prstGeom>
        </p:spPr>
      </p:pic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88C9A18D-7840-D23B-E098-15314DBCB664}"/>
              </a:ext>
            </a:extLst>
          </p:cNvPr>
          <p:cNvSpPr txBox="1">
            <a:spLocks/>
          </p:cNvSpPr>
          <p:nvPr/>
        </p:nvSpPr>
        <p:spPr>
          <a:xfrm>
            <a:off x="1847114" y="5894462"/>
            <a:ext cx="4691009" cy="684212"/>
          </a:xfrm>
          <a:prstGeom prst="rect">
            <a:avLst/>
          </a:prstGeom>
          <a:noFill/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قراءة: تصفية الصعوبات (ن- ب – ت - ث- ي- ف- ق+ الشدة)</a:t>
            </a:r>
          </a:p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كتابة: رسم الحروف المتشابهة مع الشدة وإكمال كلمات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785BE6F9-11F8-5A93-0B3A-ABF45A125E43}"/>
              </a:ext>
            </a:extLst>
          </p:cNvPr>
          <p:cNvSpPr txBox="1">
            <a:spLocks/>
          </p:cNvSpPr>
          <p:nvPr/>
        </p:nvSpPr>
        <p:spPr>
          <a:xfrm>
            <a:off x="4838275" y="5573061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04-قراءة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/ كتابة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GothicNeo" panose="020B0500000101010101" pitchFamily="34" charset="-127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DF55AC8-4FDC-C323-A9E1-33753B677F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23312" y="3036669"/>
            <a:ext cx="536340" cy="540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0B8A7EE-78D4-E619-FC54-93278670AA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9507" y="5677786"/>
            <a:ext cx="540000" cy="41852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DE95703-95F9-0137-EB5B-72DF3B6DB7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78963" y="4435786"/>
            <a:ext cx="424748" cy="54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9035695-A1FE-70C4-72B6-6DAF8102E17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6769" y="1595571"/>
            <a:ext cx="544953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45204CDA-94E8-69A1-D9AD-A3FA63D90DAA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45499" y="1529224"/>
            <a:ext cx="468000" cy="468000"/>
          </a:xfrm>
          <a:prstGeom prst="rect">
            <a:avLst/>
          </a:prstGeom>
        </p:spPr>
      </p:pic>
      <p:pic>
        <p:nvPicPr>
          <p:cNvPr id="28" name="Espace réservé pour une image  20">
            <a:extLst>
              <a:ext uri="{FF2B5EF4-FFF2-40B4-BE49-F238E27FC236}">
                <a16:creationId xmlns:a16="http://schemas.microsoft.com/office/drawing/2014/main" id="{383232EE-2955-5DFC-2D8C-B6697F987304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61435" y="2910539"/>
            <a:ext cx="468000" cy="468000"/>
          </a:xfrm>
          <a:prstGeom prst="rect">
            <a:avLst/>
          </a:prstGeom>
        </p:spPr>
      </p:pic>
      <p:pic>
        <p:nvPicPr>
          <p:cNvPr id="29" name="Espace réservé pour une image  20">
            <a:extLst>
              <a:ext uri="{FF2B5EF4-FFF2-40B4-BE49-F238E27FC236}">
                <a16:creationId xmlns:a16="http://schemas.microsoft.com/office/drawing/2014/main" id="{1F984FFC-3B16-ADA1-D70A-6B5DBDA2A95B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606617" y="4163992"/>
            <a:ext cx="468000" cy="468000"/>
          </a:xfrm>
          <a:prstGeom prst="rect">
            <a:avLst/>
          </a:prstGeom>
        </p:spPr>
      </p:pic>
      <p:pic>
        <p:nvPicPr>
          <p:cNvPr id="30" name="Espace réservé pour une image  20">
            <a:extLst>
              <a:ext uri="{FF2B5EF4-FFF2-40B4-BE49-F238E27FC236}">
                <a16:creationId xmlns:a16="http://schemas.microsoft.com/office/drawing/2014/main" id="{A4CF2637-BD97-1EA1-7454-5B69B59A7BCD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608597" y="5409825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224000" y="2355571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 مفردات معجم الحيوانات؛ 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016554" y="3288352"/>
            <a:ext cx="6903446" cy="932781"/>
            <a:chOff x="1124099" y="2851205"/>
            <a:chExt cx="6903446" cy="932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932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124099" y="3216013"/>
              <a:ext cx="549730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200" rtl="1">
                <a:buClrTx/>
                <a:defRPr/>
              </a:pPr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واستثمار البنيات اللغوية: الجملة الفعلية: أفضل/ أحب ... لأنَّ ...؛ 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418F3CE-5F36-6FDD-615E-D2A2A1C071EC}"/>
              </a:ext>
            </a:extLst>
          </p:cNvPr>
          <p:cNvGrpSpPr/>
          <p:nvPr/>
        </p:nvGrpSpPr>
        <p:grpSpPr>
          <a:xfrm>
            <a:off x="852254" y="4221133"/>
            <a:ext cx="7067746" cy="890781"/>
            <a:chOff x="959799" y="2851205"/>
            <a:chExt cx="7067746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851560E-9F36-241E-A1CF-F20424963E2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37DE23D-4CF6-7706-58E6-1E2063A40A25}"/>
                </a:ext>
              </a:extLst>
            </p:cNvPr>
            <p:cNvSpPr/>
            <p:nvPr/>
          </p:nvSpPr>
          <p:spPr>
            <a:xfrm>
              <a:off x="959799" y="3151705"/>
              <a:ext cx="5306529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2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</a:t>
              </a:r>
              <a:r>
                <a:rPr kumimoji="0" lang="ar-MA" sz="2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راءة</a:t>
              </a:r>
              <a:r>
                <a:rPr kumimoji="0" lang="ar-M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مقاطع وكلمات وجملا تتضمن الحروف المتشابهة  و</a:t>
              </a:r>
              <a:r>
                <a:rPr lang="ar-MA" sz="22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الشدة</a:t>
              </a:r>
              <a:r>
                <a:rPr kumimoji="0" lang="ar-M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69F9907-778A-6D1D-C929-77BA9DBDAD4E}"/>
              </a:ext>
            </a:extLst>
          </p:cNvPr>
          <p:cNvGrpSpPr/>
          <p:nvPr/>
        </p:nvGrpSpPr>
        <p:grpSpPr>
          <a:xfrm>
            <a:off x="1224000" y="5153913"/>
            <a:ext cx="6696000" cy="890781"/>
            <a:chOff x="1331545" y="2851205"/>
            <a:chExt cx="6696000" cy="890781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DA5F0FD9-5ACE-3633-8C8B-F1EE6D61B08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2EADBD8-7130-8DF0-783C-4D1B1682DAFF}"/>
                </a:ext>
              </a:extLst>
            </p:cNvPr>
            <p:cNvSpPr/>
            <p:nvPr/>
          </p:nvSpPr>
          <p:spPr>
            <a:xfrm>
              <a:off x="1479175" y="3151705"/>
              <a:ext cx="478715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457200" rtl="1">
                <a:buClrTx/>
                <a:defRPr/>
              </a:pPr>
              <a:r>
                <a:rPr lang="ar-MA" sz="22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رسم مقاطع الحروف المتشابهة مع الشدة وإكمال كلمات.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0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134567" y="3356118"/>
            <a:ext cx="627118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fr-FR" sz="2800" b="0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</a:t>
            </a:r>
            <a:r>
              <a:rPr lang="ar-MA" sz="2800" b="1" dirty="0">
                <a:cs typeface="Microsoft Uighur" panose="02000000000000000000" pitchFamily="2" charset="-78"/>
              </a:rPr>
              <a:t>إملاء:   </a:t>
            </a:r>
            <a:r>
              <a:rPr lang="ar-MA" sz="2800" dirty="0" err="1">
                <a:solidFill>
                  <a:srgbClr val="FF0000"/>
                </a:solidFill>
                <a:cs typeface="Microsoft Uighur" panose="02000000000000000000" pitchFamily="2" charset="-78"/>
              </a:rPr>
              <a:t>باً</a:t>
            </a:r>
            <a:r>
              <a:rPr lang="ar-MA" sz="2800" dirty="0">
                <a:solidFill>
                  <a:srgbClr val="FF0000"/>
                </a:solidFill>
                <a:cs typeface="Microsoft Uighur" panose="02000000000000000000" pitchFamily="2" charset="-78"/>
              </a:rPr>
              <a:t> - </a:t>
            </a:r>
            <a:r>
              <a:rPr lang="ar-MA" sz="2800" dirty="0" err="1">
                <a:solidFill>
                  <a:srgbClr val="FF0000"/>
                </a:solidFill>
                <a:cs typeface="Microsoft Uighur" panose="02000000000000000000" pitchFamily="2" charset="-78"/>
              </a:rPr>
              <a:t>قاً</a:t>
            </a:r>
            <a:r>
              <a:rPr lang="ar-MA" sz="2800" dirty="0">
                <a:solidFill>
                  <a:srgbClr val="FF0000"/>
                </a:solidFill>
                <a:cs typeface="Microsoft Uighur" panose="02000000000000000000" pitchFamily="2" charset="-78"/>
              </a:rPr>
              <a:t>  -ياً -  قَلْباً – ثَلْجٌ - تُفّاحَةٌ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fr-FR" sz="2800" b="0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dirty="0">
                <a:cs typeface="Microsoft Uighur" panose="02000000000000000000" pitchFamily="2" charset="-78"/>
              </a:rPr>
              <a:t>كلمات بصرية</a:t>
            </a:r>
            <a:r>
              <a:rPr lang="fr-FR" sz="2800" b="1" dirty="0">
                <a:cs typeface="Microsoft Uighur" panose="02000000000000000000" pitchFamily="2" charset="-78"/>
              </a:rPr>
              <a:t>   </a:t>
            </a:r>
            <a:r>
              <a:rPr kumimoji="0" lang="ar-MA" sz="2800" b="0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  <a:r>
              <a:rPr lang="ar-MA" sz="2800" dirty="0">
                <a:cs typeface="Microsoft Uighur" panose="02000000000000000000" pitchFamily="2" charset="-78"/>
              </a:rPr>
              <a:t>لِأَنَّهُ – مِثْلَ – اَلَّتي – ماذا– لِماذا – خَرَجوا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قراءة مشتركة.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0889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6"/>
          <p:cNvSpPr txBox="1">
            <a:spLocks noGrp="1"/>
          </p:cNvSpPr>
          <p:nvPr>
            <p:ph type="title"/>
          </p:nvPr>
        </p:nvSpPr>
        <p:spPr>
          <a:xfrm>
            <a:off x="65478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بكم، سننطلق في حصة اللغة العربية.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A5601388-A8E5-2BD8-9EDD-63D4A6DB6114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7"/>
          <a:srcRect/>
          <a:stretch/>
        </p:blipFill>
        <p:spPr>
          <a:xfrm>
            <a:off x="7956000" y="696795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0"/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0"/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0"/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0"/>
          <p:cNvPicPr preferRelativeResize="0"/>
          <p:nvPr/>
        </p:nvPicPr>
        <p:blipFill rotWithShape="1">
          <a:blip r:embed="rId12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30"/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2" name="Google Shape;92;p130"/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3" name="Google Shape;93;p130"/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4" name="Google Shape;94;p130"/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5" name="Google Shape;95;p130"/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33193E76-ED26-9166-2D14-E6D5BBA5CF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rcRect b="1375"/>
          <a:stretch>
            <a:fillRect/>
          </a:stretch>
        </p:blipFill>
        <p:spPr>
          <a:xfrm>
            <a:off x="2169655" y="1830521"/>
            <a:ext cx="2402345" cy="4212769"/>
          </a:xfrm>
          <a:prstGeom prst="rect">
            <a:avLst/>
          </a:prstGeom>
        </p:spPr>
      </p:pic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B9E0046F-4315-26D4-F1F8-EDC269A53E6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rcRect b="1396"/>
          <a:stretch>
            <a:fillRect/>
          </a:stretch>
        </p:blipFill>
        <p:spPr>
          <a:xfrm>
            <a:off x="4441371" y="1898300"/>
            <a:ext cx="2632075" cy="414499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/>
          <p:cNvSpPr txBox="1">
            <a:spLocks noGrp="1"/>
          </p:cNvSpPr>
          <p:nvPr>
            <p:ph type="title"/>
          </p:nvPr>
        </p:nvSpPr>
        <p:spPr>
          <a:xfrm>
            <a:off x="676722" y="775890"/>
            <a:ext cx="6812214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قبل أن نبدأ حصة اليوم سأذكركم بشروط الحصول على نجمة التميز. </a:t>
            </a:r>
            <a:endParaRPr sz="2400" b="1" dirty="0">
              <a:solidFill>
                <a:schemeClr val="tx1">
                  <a:lumMod val="50000"/>
                  <a:lumOff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D95B51-E939-7AE5-B219-365D11AC6910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/>
          <a:srcRect/>
          <a:stretch>
            <a:fillRect/>
          </a:stretch>
        </p:blipFill>
        <p:spPr>
          <a:xfrm>
            <a:off x="7945115" y="676861"/>
            <a:ext cx="770277" cy="770277"/>
          </a:xfrm>
        </p:spPr>
      </p:pic>
      <p:sp>
        <p:nvSpPr>
          <p:cNvPr id="27" name="Google Shape;1333;p8">
            <a:extLst>
              <a:ext uri="{FF2B5EF4-FFF2-40B4-BE49-F238E27FC236}">
                <a16:creationId xmlns:a16="http://schemas.microsoft.com/office/drawing/2014/main" id="{BD891F63-A62E-7701-969E-70B08CCA8A37}"/>
              </a:ext>
            </a:extLst>
          </p:cNvPr>
          <p:cNvSpPr txBox="1"/>
          <p:nvPr/>
        </p:nvSpPr>
        <p:spPr>
          <a:xfrm>
            <a:off x="2284981" y="4812486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6433A37C-36FE-C007-81B6-F57B8340C2F3}"/>
              </a:ext>
            </a:extLst>
          </p:cNvPr>
          <p:cNvSpPr txBox="1">
            <a:spLocks/>
          </p:cNvSpPr>
          <p:nvPr/>
        </p:nvSpPr>
        <p:spPr>
          <a:xfrm>
            <a:off x="1716891" y="2568290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أُنْصِتُ وأَنْتَبِهُ جَيِّداً للدَّرْسِ</a:t>
            </a:r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7C72049C-E7EC-F523-DD40-1FD295D242B1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83B61568-ED86-9D75-BF45-23F9A248C024}"/>
              </a:ext>
            </a:extLst>
          </p:cNvPr>
          <p:cNvSpPr/>
          <p:nvPr/>
        </p:nvSpPr>
        <p:spPr>
          <a:xfrm>
            <a:off x="6103869" y="4081310"/>
            <a:ext cx="1800000" cy="180000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  <p:pic>
        <p:nvPicPr>
          <p:cNvPr id="5" name="Google Shape;86;p130">
            <a:extLst>
              <a:ext uri="{FF2B5EF4-FFF2-40B4-BE49-F238E27FC236}">
                <a16:creationId xmlns:a16="http://schemas.microsoft.com/office/drawing/2014/main" id="{FBC340E2-6BBC-B897-D73A-2D05D95B4A4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87;p130">
            <a:extLst>
              <a:ext uri="{FF2B5EF4-FFF2-40B4-BE49-F238E27FC236}">
                <a16:creationId xmlns:a16="http://schemas.microsoft.com/office/drawing/2014/main" id="{FFA55122-A457-836E-AD7A-A1B02032C4C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8;p130">
            <a:extLst>
              <a:ext uri="{FF2B5EF4-FFF2-40B4-BE49-F238E27FC236}">
                <a16:creationId xmlns:a16="http://schemas.microsoft.com/office/drawing/2014/main" id="{342817D3-9E51-8F97-80BA-2903A4F1451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9;p130">
            <a:extLst>
              <a:ext uri="{FF2B5EF4-FFF2-40B4-BE49-F238E27FC236}">
                <a16:creationId xmlns:a16="http://schemas.microsoft.com/office/drawing/2014/main" id="{45725FF5-1663-DF8A-692A-C85B2BD13F2B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0;p130">
            <a:extLst>
              <a:ext uri="{FF2B5EF4-FFF2-40B4-BE49-F238E27FC236}">
                <a16:creationId xmlns:a16="http://schemas.microsoft.com/office/drawing/2014/main" id="{012E21D6-02F6-A4F9-D625-A53B2DD7411E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91;p130">
            <a:extLst>
              <a:ext uri="{FF2B5EF4-FFF2-40B4-BE49-F238E27FC236}">
                <a16:creationId xmlns:a16="http://schemas.microsoft.com/office/drawing/2014/main" id="{F0D58011-7B01-8A58-3B12-05288226E0B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2;p130">
            <a:extLst>
              <a:ext uri="{FF2B5EF4-FFF2-40B4-BE49-F238E27FC236}">
                <a16:creationId xmlns:a16="http://schemas.microsoft.com/office/drawing/2014/main" id="{D6F5E5BF-B0AE-F94C-9B47-392DCA9985B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3;p130">
            <a:extLst>
              <a:ext uri="{FF2B5EF4-FFF2-40B4-BE49-F238E27FC236}">
                <a16:creationId xmlns:a16="http://schemas.microsoft.com/office/drawing/2014/main" id="{DC21B85E-1440-2063-CD2B-E2C341B381C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4;p130">
            <a:extLst>
              <a:ext uri="{FF2B5EF4-FFF2-40B4-BE49-F238E27FC236}">
                <a16:creationId xmlns:a16="http://schemas.microsoft.com/office/drawing/2014/main" id="{6FBE02E5-1159-C9F7-FD82-822FF7007F0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5;p130">
            <a:extLst>
              <a:ext uri="{FF2B5EF4-FFF2-40B4-BE49-F238E27FC236}">
                <a16:creationId xmlns:a16="http://schemas.microsoft.com/office/drawing/2014/main" id="{E95B7804-AA32-FC94-C64F-510A0E1B682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 animBg="1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9"/>
          <p:cNvSpPr txBox="1">
            <a:spLocks noGrp="1"/>
          </p:cNvSpPr>
          <p:nvPr>
            <p:ph type="title"/>
          </p:nvPr>
        </p:nvSpPr>
        <p:spPr>
          <a:xfrm>
            <a:off x="673013" y="770320"/>
            <a:ext cx="678849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rangement">
            <a:hlinkClick r:id="" action="ppaction://media"/>
            <a:extLst>
              <a:ext uri="{FF2B5EF4-FFF2-40B4-BE49-F238E27FC236}">
                <a16:creationId xmlns:a16="http://schemas.microsoft.com/office/drawing/2014/main" id="{43CD4E30-1102-C7A0-F0F2-504BA8F74EDB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975141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0485576-7664-0864-63EA-FB8CBD636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6788" y="6181795"/>
            <a:ext cx="540000" cy="540000"/>
          </a:xfrm>
          <a:prstGeom prst="rect">
            <a:avLst/>
          </a:prstGeom>
        </p:spPr>
      </p:pic>
      <p:pic>
        <p:nvPicPr>
          <p:cNvPr id="4" name="Google Shape;86;p130">
            <a:extLst>
              <a:ext uri="{FF2B5EF4-FFF2-40B4-BE49-F238E27FC236}">
                <a16:creationId xmlns:a16="http://schemas.microsoft.com/office/drawing/2014/main" id="{C691E94A-C58F-D1AB-9EF1-37917C14D3A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7;p130">
            <a:extLst>
              <a:ext uri="{FF2B5EF4-FFF2-40B4-BE49-F238E27FC236}">
                <a16:creationId xmlns:a16="http://schemas.microsoft.com/office/drawing/2014/main" id="{BD6B4330-184F-9DDD-F730-122490990DB8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88;p130">
            <a:extLst>
              <a:ext uri="{FF2B5EF4-FFF2-40B4-BE49-F238E27FC236}">
                <a16:creationId xmlns:a16="http://schemas.microsoft.com/office/drawing/2014/main" id="{205CF526-659A-6B28-4ACC-3FD9B5907DAA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89;p130">
            <a:extLst>
              <a:ext uri="{FF2B5EF4-FFF2-40B4-BE49-F238E27FC236}">
                <a16:creationId xmlns:a16="http://schemas.microsoft.com/office/drawing/2014/main" id="{6C624D4D-C918-D41A-1FED-46491DCA0FE4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90;p130">
            <a:extLst>
              <a:ext uri="{FF2B5EF4-FFF2-40B4-BE49-F238E27FC236}">
                <a16:creationId xmlns:a16="http://schemas.microsoft.com/office/drawing/2014/main" id="{E41818F3-BCD5-BB58-09B4-97F1D3FC7822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91;p130">
            <a:extLst>
              <a:ext uri="{FF2B5EF4-FFF2-40B4-BE49-F238E27FC236}">
                <a16:creationId xmlns:a16="http://schemas.microsoft.com/office/drawing/2014/main" id="{D79E981F-0080-A7BA-2BDA-7B9BCB665C3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2;p130">
            <a:extLst>
              <a:ext uri="{FF2B5EF4-FFF2-40B4-BE49-F238E27FC236}">
                <a16:creationId xmlns:a16="http://schemas.microsoft.com/office/drawing/2014/main" id="{63533A3A-2B59-1181-3BA9-180C59D995C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3;p130">
            <a:extLst>
              <a:ext uri="{FF2B5EF4-FFF2-40B4-BE49-F238E27FC236}">
                <a16:creationId xmlns:a16="http://schemas.microsoft.com/office/drawing/2014/main" id="{0442C073-04D8-0AA5-B7F3-69EE314B1B4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4;p130">
            <a:extLst>
              <a:ext uri="{FF2B5EF4-FFF2-40B4-BE49-F238E27FC236}">
                <a16:creationId xmlns:a16="http://schemas.microsoft.com/office/drawing/2014/main" id="{5523E7DF-73DA-BD5C-389A-769DB1DDD3F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95;p130">
            <a:extLst>
              <a:ext uri="{FF2B5EF4-FFF2-40B4-BE49-F238E27FC236}">
                <a16:creationId xmlns:a16="http://schemas.microsoft.com/office/drawing/2014/main" id="{A485ACAE-9989-308D-9F33-2A145D90977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A920C24-23FC-BDCA-A30A-DFAF52CDDBB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09217" y="756000"/>
            <a:ext cx="731362" cy="73136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1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74242" mute="1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4C8090D-66ED-0077-F7BB-92D23348E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239" y="899856"/>
            <a:ext cx="6840000" cy="612000"/>
          </a:xfrm>
        </p:spPr>
        <p:txBody>
          <a:bodyPr>
            <a:no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الألواح سأملي عليكم مقاطع وكلمات (يملي الأستاذ على المتعلمين، تباعا المقاطع والكلمات– المكتوبة في الشريحة الانتقالية الخاصة بافتتاح الحصة - مع التصحيح على السبورة والألواح) </a:t>
            </a: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ينتبه الأستاذ للمتعلمين المتعثرين في تمييز الحروف المملاة. </a:t>
            </a:r>
            <a:endParaRPr lang="fr-FR" sz="20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35DF6A-F6FA-F4BC-C9B9-9921D0D43D5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F25FC957-80C6-629D-69A5-4739EEE6BFE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F92D73B8-0E8A-5A4B-2D24-34EE8511C3A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88;p130">
            <a:extLst>
              <a:ext uri="{FF2B5EF4-FFF2-40B4-BE49-F238E27FC236}">
                <a16:creationId xmlns:a16="http://schemas.microsoft.com/office/drawing/2014/main" id="{BC64B03B-E1C4-C253-0F02-BD37BC9A6D6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9;p130">
            <a:extLst>
              <a:ext uri="{FF2B5EF4-FFF2-40B4-BE49-F238E27FC236}">
                <a16:creationId xmlns:a16="http://schemas.microsoft.com/office/drawing/2014/main" id="{2868F9A7-7104-7116-2FCB-14A3F692382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90;p130">
            <a:extLst>
              <a:ext uri="{FF2B5EF4-FFF2-40B4-BE49-F238E27FC236}">
                <a16:creationId xmlns:a16="http://schemas.microsoft.com/office/drawing/2014/main" id="{DD9ECCD2-7F78-5FD8-E418-AC5D41BFB7C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91;p130">
            <a:extLst>
              <a:ext uri="{FF2B5EF4-FFF2-40B4-BE49-F238E27FC236}">
                <a16:creationId xmlns:a16="http://schemas.microsoft.com/office/drawing/2014/main" id="{0863C5DA-6F23-9447-C6C0-6E9DB42F0BB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2;p130">
            <a:extLst>
              <a:ext uri="{FF2B5EF4-FFF2-40B4-BE49-F238E27FC236}">
                <a16:creationId xmlns:a16="http://schemas.microsoft.com/office/drawing/2014/main" id="{2B0E3CA8-989E-8FFA-D40A-FEBAD710FAF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3;p130">
            <a:extLst>
              <a:ext uri="{FF2B5EF4-FFF2-40B4-BE49-F238E27FC236}">
                <a16:creationId xmlns:a16="http://schemas.microsoft.com/office/drawing/2014/main" id="{D112CE59-6A71-F3DA-1747-CB45C033DB9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94;p130">
            <a:extLst>
              <a:ext uri="{FF2B5EF4-FFF2-40B4-BE49-F238E27FC236}">
                <a16:creationId xmlns:a16="http://schemas.microsoft.com/office/drawing/2014/main" id="{43F4E601-52D0-17B3-6E83-33B99457A3D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Google Shape;95;p130">
            <a:extLst>
              <a:ext uri="{FF2B5EF4-FFF2-40B4-BE49-F238E27FC236}">
                <a16:creationId xmlns:a16="http://schemas.microsoft.com/office/drawing/2014/main" id="{F398DCF1-B70C-456B-6645-475D709391A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F0FCA-ACF5-ECB4-53D0-63386C4FD75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18790051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" name="Google Shape;1411;p11"/>
          <p:cNvSpPr txBox="1">
            <a:spLocks noGrp="1"/>
          </p:cNvSpPr>
          <p:nvPr>
            <p:ph type="title"/>
          </p:nvPr>
        </p:nvSpPr>
        <p:spPr>
          <a:xfrm>
            <a:off x="678400" y="759778"/>
            <a:ext cx="679224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بِدايَةً؛  ستتعلمون قراءة مجموعة من الكلمات.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720199B6-0825-C5F2-4B4F-0BDEEBE57FEE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59725" y="719138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6;p130">
            <a:extLst>
              <a:ext uri="{FF2B5EF4-FFF2-40B4-BE49-F238E27FC236}">
                <a16:creationId xmlns:a16="http://schemas.microsoft.com/office/drawing/2014/main" id="{69A35AD7-88B2-E588-19C7-75D9015BFEA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87;p130">
            <a:extLst>
              <a:ext uri="{FF2B5EF4-FFF2-40B4-BE49-F238E27FC236}">
                <a16:creationId xmlns:a16="http://schemas.microsoft.com/office/drawing/2014/main" id="{5076C8A9-B313-163C-3009-036EA1A9138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1CB6F570-97DB-7E33-9ECE-F869C294DE2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397270F5-84FA-43E4-A913-3D07275D3CE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0;p130">
            <a:extLst>
              <a:ext uri="{FF2B5EF4-FFF2-40B4-BE49-F238E27FC236}">
                <a16:creationId xmlns:a16="http://schemas.microsoft.com/office/drawing/2014/main" id="{CA062AE4-47F6-528F-A1AB-3BAAF6C5144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91;p130">
            <a:extLst>
              <a:ext uri="{FF2B5EF4-FFF2-40B4-BE49-F238E27FC236}">
                <a16:creationId xmlns:a16="http://schemas.microsoft.com/office/drawing/2014/main" id="{EC0F0EF0-AA68-7568-46BD-F490EA9C696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92;p130">
            <a:extLst>
              <a:ext uri="{FF2B5EF4-FFF2-40B4-BE49-F238E27FC236}">
                <a16:creationId xmlns:a16="http://schemas.microsoft.com/office/drawing/2014/main" id="{0AF72ED7-016F-E88D-6F7E-E3F2BEFF941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93;p130">
            <a:extLst>
              <a:ext uri="{FF2B5EF4-FFF2-40B4-BE49-F238E27FC236}">
                <a16:creationId xmlns:a16="http://schemas.microsoft.com/office/drawing/2014/main" id="{7B226E55-9278-C6D7-8791-47D76E8A3E4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94;p130">
            <a:extLst>
              <a:ext uri="{FF2B5EF4-FFF2-40B4-BE49-F238E27FC236}">
                <a16:creationId xmlns:a16="http://schemas.microsoft.com/office/drawing/2014/main" id="{82A90668-4A91-F020-A4BD-AEC2BA0276A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Google Shape;95;p130">
            <a:extLst>
              <a:ext uri="{FF2B5EF4-FFF2-40B4-BE49-F238E27FC236}">
                <a16:creationId xmlns:a16="http://schemas.microsoft.com/office/drawing/2014/main" id="{8F6079B1-FAED-F3BD-3C70-43255966CC3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0CBC96B-6916-09A0-7ABA-1FB7AC5E4BCE}"/>
              </a:ext>
            </a:extLst>
          </p:cNvPr>
          <p:cNvSpPr/>
          <p:nvPr/>
        </p:nvSpPr>
        <p:spPr>
          <a:xfrm>
            <a:off x="3226912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مِثْلَ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5A68BEC-16DA-5EF7-9B16-647F94FA823A}"/>
              </a:ext>
            </a:extLst>
          </p:cNvPr>
          <p:cNvSpPr/>
          <p:nvPr/>
        </p:nvSpPr>
        <p:spPr>
          <a:xfrm>
            <a:off x="6014298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لِأَنَّهُ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BF9E55C-1F04-3D03-7FCE-AEF174236ED8}"/>
              </a:ext>
            </a:extLst>
          </p:cNvPr>
          <p:cNvSpPr/>
          <p:nvPr/>
        </p:nvSpPr>
        <p:spPr>
          <a:xfrm>
            <a:off x="505613" y="236894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اَلَّتي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5F90B6C-A538-9E7F-92C7-D355FCD9BB4B}"/>
              </a:ext>
            </a:extLst>
          </p:cNvPr>
          <p:cNvSpPr/>
          <p:nvPr/>
        </p:nvSpPr>
        <p:spPr>
          <a:xfrm>
            <a:off x="505613" y="4298000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خَرَجوا</a:t>
            </a:r>
            <a:endParaRPr kumimoji="0" lang="fr-MA" sz="8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A6BC098-980C-929E-4A27-44019609B5B7}"/>
              </a:ext>
            </a:extLst>
          </p:cNvPr>
          <p:cNvSpPr/>
          <p:nvPr/>
        </p:nvSpPr>
        <p:spPr>
          <a:xfrm>
            <a:off x="3285344" y="4296853"/>
            <a:ext cx="2706894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لِماذا</a:t>
            </a:r>
            <a:endParaRPr kumimoji="0" lang="fr-MA" sz="8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EBB0D99-A21E-2ACE-2256-E1862BED1462}"/>
              </a:ext>
            </a:extLst>
          </p:cNvPr>
          <p:cNvSpPr/>
          <p:nvPr/>
        </p:nvSpPr>
        <p:spPr>
          <a:xfrm>
            <a:off x="6147881" y="4296853"/>
            <a:ext cx="2526377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ماذا</a:t>
            </a:r>
            <a:endParaRPr kumimoji="0" lang="fr-MA" sz="8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p18"/>
          <p:cNvSpPr txBox="1">
            <a:spLocks noGrp="1"/>
          </p:cNvSpPr>
          <p:nvPr>
            <p:ph type="title"/>
          </p:nvPr>
        </p:nvSpPr>
        <p:spPr>
          <a:xfrm>
            <a:off x="66285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نَقرأ معا. رددوا معي.  أنا أشير وأنتم تقرؤون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( الإشارة بدون ترتيب ) </a:t>
            </a:r>
            <a:endParaRPr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Google Shape;86;p130">
            <a:extLst>
              <a:ext uri="{FF2B5EF4-FFF2-40B4-BE49-F238E27FC236}">
                <a16:creationId xmlns:a16="http://schemas.microsoft.com/office/drawing/2014/main" id="{9C10EC5B-B67B-A7C0-6411-FACB48B79D4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7;p130">
            <a:extLst>
              <a:ext uri="{FF2B5EF4-FFF2-40B4-BE49-F238E27FC236}">
                <a16:creationId xmlns:a16="http://schemas.microsoft.com/office/drawing/2014/main" id="{7BFDCF4A-A147-B059-DE47-620DF056CA8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8;p130">
            <a:extLst>
              <a:ext uri="{FF2B5EF4-FFF2-40B4-BE49-F238E27FC236}">
                <a16:creationId xmlns:a16="http://schemas.microsoft.com/office/drawing/2014/main" id="{FAF9F0CA-CF24-D647-5916-A27A85B4966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9;p130">
            <a:extLst>
              <a:ext uri="{FF2B5EF4-FFF2-40B4-BE49-F238E27FC236}">
                <a16:creationId xmlns:a16="http://schemas.microsoft.com/office/drawing/2014/main" id="{99C150FB-266D-E59A-515C-F251E91F051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90;p130">
            <a:extLst>
              <a:ext uri="{FF2B5EF4-FFF2-40B4-BE49-F238E27FC236}">
                <a16:creationId xmlns:a16="http://schemas.microsoft.com/office/drawing/2014/main" id="{20676AD7-D24E-0F10-71D8-120F80229E7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91;p130">
            <a:extLst>
              <a:ext uri="{FF2B5EF4-FFF2-40B4-BE49-F238E27FC236}">
                <a16:creationId xmlns:a16="http://schemas.microsoft.com/office/drawing/2014/main" id="{C4E8CFD6-AF7F-2B18-A5E2-42D33B70318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2;p130">
            <a:extLst>
              <a:ext uri="{FF2B5EF4-FFF2-40B4-BE49-F238E27FC236}">
                <a16:creationId xmlns:a16="http://schemas.microsoft.com/office/drawing/2014/main" id="{59CCE471-9469-8EA9-9476-9CB91A04939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93;p130">
            <a:extLst>
              <a:ext uri="{FF2B5EF4-FFF2-40B4-BE49-F238E27FC236}">
                <a16:creationId xmlns:a16="http://schemas.microsoft.com/office/drawing/2014/main" id="{EE12AA47-498C-CC0D-D256-0615BA2E623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4;p130">
            <a:extLst>
              <a:ext uri="{FF2B5EF4-FFF2-40B4-BE49-F238E27FC236}">
                <a16:creationId xmlns:a16="http://schemas.microsoft.com/office/drawing/2014/main" id="{88852FEA-6EDB-335A-0EC0-3B6A25AE93C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5;p130">
            <a:extLst>
              <a:ext uri="{FF2B5EF4-FFF2-40B4-BE49-F238E27FC236}">
                <a16:creationId xmlns:a16="http://schemas.microsoft.com/office/drawing/2014/main" id="{EA32DA88-BA6B-2461-FE0A-A892619EF3D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94B65FC-BA61-64D1-E38D-419AFA6C5D6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38902" y="669781"/>
            <a:ext cx="784437" cy="784437"/>
          </a:xfr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1EFCFC6-3B42-8F0F-AF65-A2F3E4844569}"/>
              </a:ext>
            </a:extLst>
          </p:cNvPr>
          <p:cNvSpPr/>
          <p:nvPr/>
        </p:nvSpPr>
        <p:spPr>
          <a:xfrm>
            <a:off x="3226912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مِثْلَ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A09BEA2-23FC-B59E-F824-7F0F89C4E67D}"/>
              </a:ext>
            </a:extLst>
          </p:cNvPr>
          <p:cNvSpPr/>
          <p:nvPr/>
        </p:nvSpPr>
        <p:spPr>
          <a:xfrm>
            <a:off x="6014298" y="2358313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لِأَنَّهُ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6409645-3720-FB12-6524-EAC5CA1E43F3}"/>
              </a:ext>
            </a:extLst>
          </p:cNvPr>
          <p:cNvSpPr/>
          <p:nvPr/>
        </p:nvSpPr>
        <p:spPr>
          <a:xfrm>
            <a:off x="505613" y="2368946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24D7B"/>
                </a:solidFill>
                <a:latin typeface="Microsoft Uighur" panose="020B0604020202020204" charset="-78"/>
                <a:cs typeface="Microsoft Uighur" panose="020B0604020202020204" charset="-78"/>
              </a:rPr>
              <a:t>اَلَّتي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030B0D1-7108-4A53-5EAF-B4E380D5143C}"/>
              </a:ext>
            </a:extLst>
          </p:cNvPr>
          <p:cNvSpPr/>
          <p:nvPr/>
        </p:nvSpPr>
        <p:spPr>
          <a:xfrm>
            <a:off x="505613" y="4298000"/>
            <a:ext cx="2624089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خَرَجوا</a:t>
            </a:r>
            <a:endParaRPr kumimoji="0" lang="fr-MA" sz="8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3541920-45F2-6DFF-DA78-B89731E17A39}"/>
              </a:ext>
            </a:extLst>
          </p:cNvPr>
          <p:cNvSpPr/>
          <p:nvPr/>
        </p:nvSpPr>
        <p:spPr>
          <a:xfrm>
            <a:off x="3285344" y="4296853"/>
            <a:ext cx="2706894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لِماذا</a:t>
            </a:r>
            <a:endParaRPr kumimoji="0" lang="fr-MA" sz="8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9A5F36-BF4E-1BDC-E1AF-97E6A3A81AFC}"/>
              </a:ext>
            </a:extLst>
          </p:cNvPr>
          <p:cNvSpPr/>
          <p:nvPr/>
        </p:nvSpPr>
        <p:spPr>
          <a:xfrm>
            <a:off x="6147881" y="4296853"/>
            <a:ext cx="2526377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B0604020202020204" charset="-78"/>
                <a:ea typeface="+mn-ea"/>
                <a:cs typeface="Microsoft Uighur" panose="020B0604020202020204" charset="-78"/>
              </a:rPr>
              <a:t>ماذا</a:t>
            </a:r>
            <a:endParaRPr kumimoji="0" lang="fr-MA" sz="8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xfrm>
            <a:off x="857897" y="774457"/>
            <a:ext cx="663615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سنقرأ معا نص القراءة المشتركة. سأقرأ النص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باسترسال وأنتم ترددون بعدي جماعة.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03C4D6C7-E147-B0A6-49E4-D4B3E2941A1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78531" cy="778531"/>
          </a:xfrm>
        </p:spPr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15A0B916-6B52-E833-9FB0-1D6BF23259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7;p130">
            <a:extLst>
              <a:ext uri="{FF2B5EF4-FFF2-40B4-BE49-F238E27FC236}">
                <a16:creationId xmlns:a16="http://schemas.microsoft.com/office/drawing/2014/main" id="{E5987D52-8B52-3C8E-C167-51666ECA200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88;p130">
            <a:extLst>
              <a:ext uri="{FF2B5EF4-FFF2-40B4-BE49-F238E27FC236}">
                <a16:creationId xmlns:a16="http://schemas.microsoft.com/office/drawing/2014/main" id="{9D6E4872-BD46-3E06-8406-98A13B8CDC7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9;p130">
            <a:extLst>
              <a:ext uri="{FF2B5EF4-FFF2-40B4-BE49-F238E27FC236}">
                <a16:creationId xmlns:a16="http://schemas.microsoft.com/office/drawing/2014/main" id="{1717440B-AF98-16C5-95E1-5201A5C08AA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23642741-6ADB-249D-4909-D7BCB3A85C05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1;p130">
            <a:extLst>
              <a:ext uri="{FF2B5EF4-FFF2-40B4-BE49-F238E27FC236}">
                <a16:creationId xmlns:a16="http://schemas.microsoft.com/office/drawing/2014/main" id="{F555F5A7-ABA0-0A06-7580-0D5B3D799C6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92;p130">
            <a:extLst>
              <a:ext uri="{FF2B5EF4-FFF2-40B4-BE49-F238E27FC236}">
                <a16:creationId xmlns:a16="http://schemas.microsoft.com/office/drawing/2014/main" id="{EED8503D-140F-553D-7F36-6E60290AABFF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93;p130">
            <a:extLst>
              <a:ext uri="{FF2B5EF4-FFF2-40B4-BE49-F238E27FC236}">
                <a16:creationId xmlns:a16="http://schemas.microsoft.com/office/drawing/2014/main" id="{B9444E88-A2F3-FEBF-6288-6062EB6668F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94;p130">
            <a:extLst>
              <a:ext uri="{FF2B5EF4-FFF2-40B4-BE49-F238E27FC236}">
                <a16:creationId xmlns:a16="http://schemas.microsoft.com/office/drawing/2014/main" id="{EB2F4FC8-1DBC-1592-C884-98EC6108951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95;p130">
            <a:extLst>
              <a:ext uri="{FF2B5EF4-FFF2-40B4-BE49-F238E27FC236}">
                <a16:creationId xmlns:a16="http://schemas.microsoft.com/office/drawing/2014/main" id="{C77F14AE-F67B-B3E3-B223-BA11E25C9A7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2ACF985-A6D1-AEEC-DA39-730DE74DC3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55235" y="1916332"/>
            <a:ext cx="4172024" cy="42729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37644959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A2BDE-E06C-7551-9D94-4907529F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68D7E874-C6BD-E1F0-08F8-8122AD627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مـــعــجـــم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93B20DA-BB1C-AB21-C874-620B4D32DA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F785E062-9304-D1F9-FA5B-EECB00C9F195}"/>
              </a:ext>
            </a:extLst>
          </p:cNvPr>
          <p:cNvSpPr txBox="1">
            <a:spLocks/>
          </p:cNvSpPr>
          <p:nvPr/>
        </p:nvSpPr>
        <p:spPr>
          <a:xfrm>
            <a:off x="1418990" y="2854324"/>
            <a:ext cx="5520998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الحيوانات: </a:t>
            </a:r>
          </a:p>
          <a:p>
            <a:pPr marL="0" indent="0" algn="r" rtl="1">
              <a:buClr>
                <a:srgbClr val="424D7B"/>
              </a:buClr>
              <a:buSzPct val="50000"/>
              <a:buNone/>
            </a:pPr>
            <a:r>
              <a:rPr lang="ar-MA" sz="2800" dirty="0">
                <a:cs typeface="Microsoft Uighur" panose="02000000000000000000" pitchFamily="2" charset="-78"/>
              </a:rPr>
              <a:t>إسطبل – حديقة الحيوانات– حيوانات الغابة –</a:t>
            </a:r>
          </a:p>
          <a:p>
            <a:pPr marL="0" indent="0" algn="r" rtl="1">
              <a:buClr>
                <a:srgbClr val="424D7B"/>
              </a:buClr>
              <a:buSzPct val="50000"/>
              <a:buNone/>
            </a:pPr>
            <a:r>
              <a:rPr lang="ar-MA" sz="2800" dirty="0">
                <a:cs typeface="Microsoft Uighur" panose="02000000000000000000" pitchFamily="2" charset="-78"/>
              </a:rPr>
              <a:t>                          حمار وحشي – لبؤة – يزأر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D10F32C-7A2C-5EA1-92D7-A562F3EC6DA7}"/>
              </a:ext>
            </a:extLst>
          </p:cNvPr>
          <p:cNvSpPr txBox="1"/>
          <p:nvPr/>
        </p:nvSpPr>
        <p:spPr>
          <a:xfrm>
            <a:off x="6306877" y="1777877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1B4AEBF-7D2F-FF74-6916-3FE157735236}"/>
              </a:ext>
            </a:extLst>
          </p:cNvPr>
          <p:cNvSpPr/>
          <p:nvPr/>
        </p:nvSpPr>
        <p:spPr>
          <a:xfrm>
            <a:off x="5138016" y="1034330"/>
            <a:ext cx="400412" cy="400412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2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7B28D2D-C025-85FB-3FA2-E8F9D96852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34367" y="2051573"/>
            <a:ext cx="650176" cy="654612"/>
          </a:xfrm>
          <a:prstGeom prst="rect">
            <a:avLst/>
          </a:prstGeom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E838F18E-31CB-EA25-51FF-2A6E8F67434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78989" y="1777877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8590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/>
          <p:cNvSpPr txBox="1">
            <a:spLocks noGrp="1"/>
          </p:cNvSpPr>
          <p:nvPr>
            <p:ph type="title"/>
          </p:nvPr>
        </p:nvSpPr>
        <p:spPr>
          <a:xfrm>
            <a:off x="265472" y="766715"/>
            <a:ext cx="73035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انتبهوا الآن. سوف نتعلم كلمات جديدة، سنستعملها للتحدث عن الحيوانات.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3BFCB2AF-6905-2889-4F65-893E792C460E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/>
          <a:srcRect/>
          <a:stretch>
            <a:fillRect/>
          </a:stretch>
        </p:blipFill>
        <p:spPr>
          <a:xfrm>
            <a:off x="7993063" y="636960"/>
            <a:ext cx="792000" cy="792000"/>
          </a:xfrm>
        </p:spPr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B4C63E6B-5746-E1F3-ECC4-D804A53A42F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F91BB4AE-6140-3C54-6D8D-451AFA61C1D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8;p130">
            <a:extLst>
              <a:ext uri="{FF2B5EF4-FFF2-40B4-BE49-F238E27FC236}">
                <a16:creationId xmlns:a16="http://schemas.microsoft.com/office/drawing/2014/main" id="{F2557DA3-CC31-82EA-783B-6C1903B5A74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89;p130">
            <a:extLst>
              <a:ext uri="{FF2B5EF4-FFF2-40B4-BE49-F238E27FC236}">
                <a16:creationId xmlns:a16="http://schemas.microsoft.com/office/drawing/2014/main" id="{83552300-D367-CF3C-6928-6DC7C308F61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90;p130">
            <a:extLst>
              <a:ext uri="{FF2B5EF4-FFF2-40B4-BE49-F238E27FC236}">
                <a16:creationId xmlns:a16="http://schemas.microsoft.com/office/drawing/2014/main" id="{F4FBB04F-A7F5-A718-7337-820F10C78C5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91;p130">
            <a:extLst>
              <a:ext uri="{FF2B5EF4-FFF2-40B4-BE49-F238E27FC236}">
                <a16:creationId xmlns:a16="http://schemas.microsoft.com/office/drawing/2014/main" id="{1B020A71-E406-C9F9-58C6-6282741756C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92;p130">
            <a:extLst>
              <a:ext uri="{FF2B5EF4-FFF2-40B4-BE49-F238E27FC236}">
                <a16:creationId xmlns:a16="http://schemas.microsoft.com/office/drawing/2014/main" id="{FCD3F637-23C2-82D4-90DC-1F29048F36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93;p130">
            <a:extLst>
              <a:ext uri="{FF2B5EF4-FFF2-40B4-BE49-F238E27FC236}">
                <a16:creationId xmlns:a16="http://schemas.microsoft.com/office/drawing/2014/main" id="{55FD3270-7CCD-EACC-E8C0-101280FF649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94;p130">
            <a:extLst>
              <a:ext uri="{FF2B5EF4-FFF2-40B4-BE49-F238E27FC236}">
                <a16:creationId xmlns:a16="http://schemas.microsoft.com/office/drawing/2014/main" id="{5D1ED1D6-2EA7-0A6F-3AD9-2A23F75EF41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95;p130">
            <a:extLst>
              <a:ext uri="{FF2B5EF4-FFF2-40B4-BE49-F238E27FC236}">
                <a16:creationId xmlns:a16="http://schemas.microsoft.com/office/drawing/2014/main" id="{0215B396-2C00-7220-C138-0F8FEBAF963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66343AC0-4D0C-F240-0288-81C3BCE1B97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189530" y="2182571"/>
            <a:ext cx="1370479" cy="1573660"/>
          </a:xfr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0FFB3BDA-B9EC-D5D8-27C4-4165D17A06F5}"/>
              </a:ext>
            </a:extLst>
          </p:cNvPr>
          <p:cNvSpPr>
            <a:spLocks noGrp="1"/>
          </p:cNvSpPr>
          <p:nvPr>
            <p:ph type="pic" idx="9"/>
          </p:nvPr>
        </p:nvSpPr>
        <p:spPr>
          <a:xfrm>
            <a:off x="3737787" y="2182571"/>
            <a:ext cx="1589124" cy="1498043"/>
          </a:xfr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18">
            <a:extLst>
              <a:ext uri="{FF2B5EF4-FFF2-40B4-BE49-F238E27FC236}">
                <a16:creationId xmlns:a16="http://schemas.microsoft.com/office/drawing/2014/main" id="{C7437E62-CDEE-418E-3205-9F1E83A42042}"/>
              </a:ext>
            </a:extLst>
          </p:cNvPr>
          <p:cNvSpPr>
            <a:spLocks noGrp="1"/>
          </p:cNvSpPr>
          <p:nvPr>
            <p:ph type="pic" idx="8"/>
          </p:nvPr>
        </p:nvSpPr>
        <p:spPr>
          <a:xfrm>
            <a:off x="1561508" y="2182571"/>
            <a:ext cx="1359100" cy="1498043"/>
          </a:xfr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CEA53FB-F134-9D20-BEB0-B47750C5F33B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1561508" y="4270250"/>
            <a:ext cx="1477514" cy="1434234"/>
          </a:xfr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22">
            <a:extLst>
              <a:ext uri="{FF2B5EF4-FFF2-40B4-BE49-F238E27FC236}">
                <a16:creationId xmlns:a16="http://schemas.microsoft.com/office/drawing/2014/main" id="{6ACF2B69-821C-A685-FC66-280AD3CCB64E}"/>
              </a:ext>
            </a:extLst>
          </p:cNvPr>
          <p:cNvSpPr>
            <a:spLocks noGrp="1"/>
          </p:cNvSpPr>
          <p:nvPr>
            <p:ph type="pic" idx="6"/>
          </p:nvPr>
        </p:nvSpPr>
        <p:spPr>
          <a:xfrm>
            <a:off x="3799609" y="4304408"/>
            <a:ext cx="1452529" cy="1297297"/>
          </a:xfrm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24">
            <a:extLst>
              <a:ext uri="{FF2B5EF4-FFF2-40B4-BE49-F238E27FC236}">
                <a16:creationId xmlns:a16="http://schemas.microsoft.com/office/drawing/2014/main" id="{6EF48011-D583-BECD-54E9-795EF888EDB3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6189530" y="4326372"/>
            <a:ext cx="1509644" cy="1378112"/>
          </a:xfrm>
        </p:spPr>
        <p:txBody>
          <a:bodyPr/>
          <a:lstStyle/>
          <a:p>
            <a:endParaRPr lang="fr-MA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B2DFD8A-8E81-21FC-54BE-E1FAC65A36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58126" y="2107764"/>
            <a:ext cx="1812057" cy="16909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C80ADA1-A276-E897-28FE-5EB4D89C592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03734" y="2080011"/>
            <a:ext cx="1857230" cy="17031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1C92161-26F1-C5CC-1479-9CA8F43561F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6846" y="2080011"/>
            <a:ext cx="1857231" cy="17531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D9E0E7E-E6FA-D589-C8D1-B53A2FCCA39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82453" y="4184286"/>
            <a:ext cx="1820069" cy="17253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133D6B3-4F6B-BE09-2870-F7330332F79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16419" y="4206703"/>
            <a:ext cx="1831860" cy="17334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9999591-64AD-BB77-E14D-3315FD3C8E5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18250" y="4118413"/>
            <a:ext cx="1943298" cy="179403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4" name="Google Shape;1594;p26"/>
          <p:cNvSpPr txBox="1">
            <a:spLocks noGrp="1"/>
          </p:cNvSpPr>
          <p:nvPr>
            <p:ph type="title"/>
          </p:nvPr>
        </p:nvSpPr>
        <p:spPr>
          <a:xfrm>
            <a:off x="729412" y="757764"/>
            <a:ext cx="674230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00000"/>
              </a:lnSpc>
              <a:buSzPct val="100000"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هذا حصان، رددوا. أين ينام الحصان؟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يمكن للمتعلمين استعمال اللغة الأم للتعبير عن الكلمة. 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81ACB77-706F-1333-4AAC-46ABFFFBF416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885113" y="688572"/>
            <a:ext cx="828000" cy="828000"/>
          </a:xfrm>
        </p:spPr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F0976556-3A02-4A58-9C82-A740E5AFEE1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56FEAB82-CDE4-3B75-B980-C1954381966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8;p130">
            <a:extLst>
              <a:ext uri="{FF2B5EF4-FFF2-40B4-BE49-F238E27FC236}">
                <a16:creationId xmlns:a16="http://schemas.microsoft.com/office/drawing/2014/main" id="{E43C56B9-DAB7-0F6F-E5C3-3D1295021B6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9;p130">
            <a:extLst>
              <a:ext uri="{FF2B5EF4-FFF2-40B4-BE49-F238E27FC236}">
                <a16:creationId xmlns:a16="http://schemas.microsoft.com/office/drawing/2014/main" id="{50E7BF8A-3348-DF5E-651F-3E6042B62A3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16931556-D3DC-2595-C7B8-B48E73CD3FA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1;p130">
            <a:extLst>
              <a:ext uri="{FF2B5EF4-FFF2-40B4-BE49-F238E27FC236}">
                <a16:creationId xmlns:a16="http://schemas.microsoft.com/office/drawing/2014/main" id="{4A06B22C-1A3E-B27A-F17B-96CD741B70A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92;p130">
            <a:extLst>
              <a:ext uri="{FF2B5EF4-FFF2-40B4-BE49-F238E27FC236}">
                <a16:creationId xmlns:a16="http://schemas.microsoft.com/office/drawing/2014/main" id="{88EF0206-D38B-2BD8-F40A-FCD64B6B05C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93;p130">
            <a:extLst>
              <a:ext uri="{FF2B5EF4-FFF2-40B4-BE49-F238E27FC236}">
                <a16:creationId xmlns:a16="http://schemas.microsoft.com/office/drawing/2014/main" id="{BBC253F1-CADD-648D-A262-788EFD350BC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94;p130">
            <a:extLst>
              <a:ext uri="{FF2B5EF4-FFF2-40B4-BE49-F238E27FC236}">
                <a16:creationId xmlns:a16="http://schemas.microsoft.com/office/drawing/2014/main" id="{BDF3F317-D6B3-2D84-6FBB-99E9D3EA3B3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95;p130">
            <a:extLst>
              <a:ext uri="{FF2B5EF4-FFF2-40B4-BE49-F238E27FC236}">
                <a16:creationId xmlns:a16="http://schemas.microsoft.com/office/drawing/2014/main" id="{B3FF343A-26BA-B389-103D-5FE7BEC6488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C8FEF00-F260-3606-BD13-05251E724503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807000" y="2772695"/>
            <a:ext cx="1530000" cy="2318523"/>
          </a:xfrm>
        </p:spPr>
        <p:txBody>
          <a:bodyPr/>
          <a:lstStyle/>
          <a:p>
            <a:endParaRPr lang="fr-MA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73DC3E3-9F35-6335-1D79-973873C65C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79694" y="2300361"/>
            <a:ext cx="3984612" cy="3117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27"/>
          <p:cNvSpPr txBox="1">
            <a:spLocks noGrp="1"/>
          </p:cNvSpPr>
          <p:nvPr>
            <p:ph type="title"/>
          </p:nvPr>
        </p:nvSpPr>
        <p:spPr>
          <a:xfrm>
            <a:off x="640118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ينام الحصان في الإسطبل.  هذا إسطبلٌ.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رَدِّدوا : إسْطَبْلٌ. 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47CA38F5-9379-471D-AD67-2CD97651C8D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4A2280EB-9C0E-4298-8927-8D1653AC5F8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8;p130">
            <a:extLst>
              <a:ext uri="{FF2B5EF4-FFF2-40B4-BE49-F238E27FC236}">
                <a16:creationId xmlns:a16="http://schemas.microsoft.com/office/drawing/2014/main" id="{7E3D7A3F-C3ED-41AB-8AA9-65605F405C2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9;p130">
            <a:extLst>
              <a:ext uri="{FF2B5EF4-FFF2-40B4-BE49-F238E27FC236}">
                <a16:creationId xmlns:a16="http://schemas.microsoft.com/office/drawing/2014/main" id="{40799015-4B1D-4C53-8D85-C41F94C39B6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0;p130">
            <a:extLst>
              <a:ext uri="{FF2B5EF4-FFF2-40B4-BE49-F238E27FC236}">
                <a16:creationId xmlns:a16="http://schemas.microsoft.com/office/drawing/2014/main" id="{E8E499A0-CBDC-41C6-B92A-7533465EC9B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91;p130">
            <a:extLst>
              <a:ext uri="{FF2B5EF4-FFF2-40B4-BE49-F238E27FC236}">
                <a16:creationId xmlns:a16="http://schemas.microsoft.com/office/drawing/2014/main" id="{01A6A3F9-254E-4E45-A2EE-A65CCC7480D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2;p130">
            <a:extLst>
              <a:ext uri="{FF2B5EF4-FFF2-40B4-BE49-F238E27FC236}">
                <a16:creationId xmlns:a16="http://schemas.microsoft.com/office/drawing/2014/main" id="{3391E00B-9E46-4AF0-A79B-B845B5CE1F2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3;p130">
            <a:extLst>
              <a:ext uri="{FF2B5EF4-FFF2-40B4-BE49-F238E27FC236}">
                <a16:creationId xmlns:a16="http://schemas.microsoft.com/office/drawing/2014/main" id="{D0E999F1-B6C2-4C4C-A015-641F726FDA9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94;p130">
            <a:extLst>
              <a:ext uri="{FF2B5EF4-FFF2-40B4-BE49-F238E27FC236}">
                <a16:creationId xmlns:a16="http://schemas.microsoft.com/office/drawing/2014/main" id="{0E8AE059-72CE-4839-BB7C-5F1951181DA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5;p130">
            <a:extLst>
              <a:ext uri="{FF2B5EF4-FFF2-40B4-BE49-F238E27FC236}">
                <a16:creationId xmlns:a16="http://schemas.microsoft.com/office/drawing/2014/main" id="{9FDA3953-B6A7-4767-9CD5-E985EBBEEAF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9651DB6-5C2B-6CCA-56E4-D3E371D602C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77495" cy="777495"/>
          </a:xfrm>
        </p:spPr>
      </p:pic>
      <p:sp>
        <p:nvSpPr>
          <p:cNvPr id="31" name="Espace réservé du texte 23">
            <a:extLst>
              <a:ext uri="{FF2B5EF4-FFF2-40B4-BE49-F238E27FC236}">
                <a16:creationId xmlns:a16="http://schemas.microsoft.com/office/drawing/2014/main" id="{18351287-8C3A-4DDF-0139-E5969FE9DB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8252" y="3288135"/>
            <a:ext cx="3420000" cy="777495"/>
          </a:xfrm>
        </p:spPr>
        <p:txBody>
          <a:bodyPr/>
          <a:lstStyle/>
          <a:p>
            <a:r>
              <a:rPr lang="ar-MA" sz="7200" dirty="0">
                <a:solidFill>
                  <a:srgbClr val="434E7B"/>
                </a:solidFill>
                <a:sym typeface="Arial"/>
              </a:rPr>
              <a:t>إِسْـطَـبْل</a:t>
            </a:r>
            <a:endParaRPr lang="fr-FR" sz="72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2E3ADE2-BFFE-4BBB-B742-2D5262299D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-25000"/>
                    </a14:imgEffect>
                    <a14:imgEffect>
                      <a14:brightnessContrast bright="-20000" contrast="-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58557" y="3233969"/>
            <a:ext cx="287114" cy="21533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24494F1-9473-BD7E-62C2-CB05CFD3B97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73465" y="2467865"/>
            <a:ext cx="3198535" cy="25023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2">
          <a:extLst>
            <a:ext uri="{FF2B5EF4-FFF2-40B4-BE49-F238E27FC236}">
              <a16:creationId xmlns:a16="http://schemas.microsoft.com/office/drawing/2014/main" id="{11249809-78DD-CF84-E182-7963AA703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4" name="Google Shape;1594;p26">
            <a:extLst>
              <a:ext uri="{FF2B5EF4-FFF2-40B4-BE49-F238E27FC236}">
                <a16:creationId xmlns:a16="http://schemas.microsoft.com/office/drawing/2014/main" id="{704B6E86-20BC-E3F8-F2F3-022C3FABE5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9412" y="757764"/>
            <a:ext cx="674230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00000"/>
              </a:lnSpc>
              <a:buSzPct val="100000"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أَيْنَ توجد هذه الحيوانات؟ </a:t>
            </a:r>
            <a:r>
              <a:rPr lang="fr-FR" sz="2400" b="1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يمكن للمتعلمين استعمال اللغة الأم للتعبير عن الكلمة. 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9954B1A-35D5-0FEC-8D3A-8133B555875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885113" y="688572"/>
            <a:ext cx="828000" cy="828000"/>
          </a:xfrm>
        </p:spPr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BF960A03-42FD-31EE-A703-AA8A93C5A03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6D402359-7D12-A45B-E711-17158E817DF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8;p130">
            <a:extLst>
              <a:ext uri="{FF2B5EF4-FFF2-40B4-BE49-F238E27FC236}">
                <a16:creationId xmlns:a16="http://schemas.microsoft.com/office/drawing/2014/main" id="{7856C385-4D1B-2066-D9CE-B77D78C6B70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9;p130">
            <a:extLst>
              <a:ext uri="{FF2B5EF4-FFF2-40B4-BE49-F238E27FC236}">
                <a16:creationId xmlns:a16="http://schemas.microsoft.com/office/drawing/2014/main" id="{8BEFCB14-1214-1563-F42F-F3F81233497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01652EB7-F21F-240C-7013-0CB2149DC0C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1;p130">
            <a:extLst>
              <a:ext uri="{FF2B5EF4-FFF2-40B4-BE49-F238E27FC236}">
                <a16:creationId xmlns:a16="http://schemas.microsoft.com/office/drawing/2014/main" id="{057B3333-6CCF-4832-5E2F-47874F511E8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92;p130">
            <a:extLst>
              <a:ext uri="{FF2B5EF4-FFF2-40B4-BE49-F238E27FC236}">
                <a16:creationId xmlns:a16="http://schemas.microsoft.com/office/drawing/2014/main" id="{F98EAAB4-6743-8B2C-931E-68DB5F2DB21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93;p130">
            <a:extLst>
              <a:ext uri="{FF2B5EF4-FFF2-40B4-BE49-F238E27FC236}">
                <a16:creationId xmlns:a16="http://schemas.microsoft.com/office/drawing/2014/main" id="{C36492B2-389F-B28B-43FC-ACEA9555B18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94;p130">
            <a:extLst>
              <a:ext uri="{FF2B5EF4-FFF2-40B4-BE49-F238E27FC236}">
                <a16:creationId xmlns:a16="http://schemas.microsoft.com/office/drawing/2014/main" id="{828B2F7B-3DDB-4E36-55F0-101E8EFC166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95;p130">
            <a:extLst>
              <a:ext uri="{FF2B5EF4-FFF2-40B4-BE49-F238E27FC236}">
                <a16:creationId xmlns:a16="http://schemas.microsoft.com/office/drawing/2014/main" id="{5582CC7E-64CB-80E9-C7B9-19953E3B2D9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E79C9C15-1B06-6FA0-FA0E-3006E66A7220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807000" y="2772695"/>
            <a:ext cx="1530000" cy="2318523"/>
          </a:xfrm>
        </p:spPr>
        <p:txBody>
          <a:bodyPr/>
          <a:lstStyle/>
          <a:p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CDA4BB8-2332-87D4-3C63-45559130DC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30220" y="2081719"/>
            <a:ext cx="4483559" cy="33274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0796517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0">
          <a:extLst>
            <a:ext uri="{FF2B5EF4-FFF2-40B4-BE49-F238E27FC236}">
              <a16:creationId xmlns:a16="http://schemas.microsoft.com/office/drawing/2014/main" id="{68190209-9F13-2093-F1FA-9C89A4CAD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27">
            <a:extLst>
              <a:ext uri="{FF2B5EF4-FFF2-40B4-BE49-F238E27FC236}">
                <a16:creationId xmlns:a16="http://schemas.microsoft.com/office/drawing/2014/main" id="{D8F7C5BD-B83F-4778-73CA-4283F75C5B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5346" y="759119"/>
            <a:ext cx="708204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توجد هذه الحيوانات في حديقة الحيوانات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ـــ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هذه حديقة الحيوانات.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رَدِّدوا : حديقة الحيوانات. 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3E8583A3-640E-6919-3DA7-21FAE61A68F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FADEE3C6-3F0C-AFFF-244D-1FEECA13D70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8;p130">
            <a:extLst>
              <a:ext uri="{FF2B5EF4-FFF2-40B4-BE49-F238E27FC236}">
                <a16:creationId xmlns:a16="http://schemas.microsoft.com/office/drawing/2014/main" id="{3F860963-BE93-315A-5299-450CC053CB1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9;p130">
            <a:extLst>
              <a:ext uri="{FF2B5EF4-FFF2-40B4-BE49-F238E27FC236}">
                <a16:creationId xmlns:a16="http://schemas.microsoft.com/office/drawing/2014/main" id="{913F5EA2-8488-35CE-7CFB-D4E10037BE3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0;p130">
            <a:extLst>
              <a:ext uri="{FF2B5EF4-FFF2-40B4-BE49-F238E27FC236}">
                <a16:creationId xmlns:a16="http://schemas.microsoft.com/office/drawing/2014/main" id="{DF88A253-1EB1-CC13-E4BE-AD3A8041AB0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91;p130">
            <a:extLst>
              <a:ext uri="{FF2B5EF4-FFF2-40B4-BE49-F238E27FC236}">
                <a16:creationId xmlns:a16="http://schemas.microsoft.com/office/drawing/2014/main" id="{5C8F28B5-04B0-E010-8008-3981C6AF509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2;p130">
            <a:extLst>
              <a:ext uri="{FF2B5EF4-FFF2-40B4-BE49-F238E27FC236}">
                <a16:creationId xmlns:a16="http://schemas.microsoft.com/office/drawing/2014/main" id="{942E096B-A602-F5D0-585C-64F6B115065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3;p130">
            <a:extLst>
              <a:ext uri="{FF2B5EF4-FFF2-40B4-BE49-F238E27FC236}">
                <a16:creationId xmlns:a16="http://schemas.microsoft.com/office/drawing/2014/main" id="{9ACF039C-A51E-720C-FD40-CE4852E077D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94;p130">
            <a:extLst>
              <a:ext uri="{FF2B5EF4-FFF2-40B4-BE49-F238E27FC236}">
                <a16:creationId xmlns:a16="http://schemas.microsoft.com/office/drawing/2014/main" id="{1374CEE5-90B7-2411-FAFE-1503BC93DCA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5;p130">
            <a:extLst>
              <a:ext uri="{FF2B5EF4-FFF2-40B4-BE49-F238E27FC236}">
                <a16:creationId xmlns:a16="http://schemas.microsoft.com/office/drawing/2014/main" id="{28D41EC3-2A5B-2F67-25B2-E3A4B29F254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60ED54B-7196-0B86-6610-335580461B8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77495" cy="777495"/>
          </a:xfrm>
        </p:spPr>
      </p:pic>
      <p:sp>
        <p:nvSpPr>
          <p:cNvPr id="31" name="Espace réservé du texte 23">
            <a:extLst>
              <a:ext uri="{FF2B5EF4-FFF2-40B4-BE49-F238E27FC236}">
                <a16:creationId xmlns:a16="http://schemas.microsoft.com/office/drawing/2014/main" id="{F76A596B-D6C9-86C4-070E-8BD5AE9C3B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1264" y="3365954"/>
            <a:ext cx="3870999" cy="777495"/>
          </a:xfrm>
        </p:spPr>
        <p:txBody>
          <a:bodyPr/>
          <a:lstStyle/>
          <a:p>
            <a:r>
              <a:rPr lang="ar-MA" sz="6000" dirty="0">
                <a:solidFill>
                  <a:srgbClr val="434E7B"/>
                </a:solidFill>
                <a:sym typeface="Arial"/>
              </a:rPr>
              <a:t>حَديقَةُ ٱلْحَيَواناتِ</a:t>
            </a:r>
            <a:endParaRPr lang="fr-FR" sz="60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CD5300E-45E8-E8B2-B023-3D57A15169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29844" y="2572511"/>
            <a:ext cx="3185906" cy="23643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8401580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0" name="Google Shape;1680;p36"/>
          <p:cNvSpPr txBox="1">
            <a:spLocks noGrp="1"/>
          </p:cNvSpPr>
          <p:nvPr>
            <p:ph type="title"/>
          </p:nvPr>
        </p:nvSpPr>
        <p:spPr>
          <a:xfrm>
            <a:off x="1258916" y="756000"/>
            <a:ext cx="6218182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</a:pP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نقول هذه حيوانات  الغابة. حيواناتُ الغابة.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رَدِّدوا :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حيواناتُ الغابة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C1F7BD46-02C7-4639-87DE-251F3CA78AA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F682B54F-2E60-41E8-8DEF-9D8951B1878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8;p130">
            <a:extLst>
              <a:ext uri="{FF2B5EF4-FFF2-40B4-BE49-F238E27FC236}">
                <a16:creationId xmlns:a16="http://schemas.microsoft.com/office/drawing/2014/main" id="{D1D15309-4E61-4C6F-837F-119ACFCBBE1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9;p130">
            <a:extLst>
              <a:ext uri="{FF2B5EF4-FFF2-40B4-BE49-F238E27FC236}">
                <a16:creationId xmlns:a16="http://schemas.microsoft.com/office/drawing/2014/main" id="{CE6D6B66-530B-413B-AF08-B0E83BA58AA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90;p130">
            <a:extLst>
              <a:ext uri="{FF2B5EF4-FFF2-40B4-BE49-F238E27FC236}">
                <a16:creationId xmlns:a16="http://schemas.microsoft.com/office/drawing/2014/main" id="{0B115A36-E57A-4369-B08B-BDC576C22E3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91;p130">
            <a:extLst>
              <a:ext uri="{FF2B5EF4-FFF2-40B4-BE49-F238E27FC236}">
                <a16:creationId xmlns:a16="http://schemas.microsoft.com/office/drawing/2014/main" id="{2A51847D-08C3-422F-A502-D08273A91AF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92;p130">
            <a:extLst>
              <a:ext uri="{FF2B5EF4-FFF2-40B4-BE49-F238E27FC236}">
                <a16:creationId xmlns:a16="http://schemas.microsoft.com/office/drawing/2014/main" id="{7B9CF7AA-D53E-4B1E-A1F3-3A2557F5124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3;p130">
            <a:extLst>
              <a:ext uri="{FF2B5EF4-FFF2-40B4-BE49-F238E27FC236}">
                <a16:creationId xmlns:a16="http://schemas.microsoft.com/office/drawing/2014/main" id="{082D3A24-CC6B-4F81-B938-3CEAC3799CD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4;p130">
            <a:extLst>
              <a:ext uri="{FF2B5EF4-FFF2-40B4-BE49-F238E27FC236}">
                <a16:creationId xmlns:a16="http://schemas.microsoft.com/office/drawing/2014/main" id="{37145941-5E33-49A7-B062-98B3E28C36E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95;p130">
            <a:extLst>
              <a:ext uri="{FF2B5EF4-FFF2-40B4-BE49-F238E27FC236}">
                <a16:creationId xmlns:a16="http://schemas.microsoft.com/office/drawing/2014/main" id="{82EA5A80-0BC4-4807-B512-C7EBE612A49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BB721C-CC10-3478-8907-0EE49216DF1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68122" cy="768122"/>
          </a:xfrm>
        </p:spPr>
      </p:pic>
      <p:sp>
        <p:nvSpPr>
          <p:cNvPr id="3" name="Espace réservé du texte 23">
            <a:extLst>
              <a:ext uri="{FF2B5EF4-FFF2-40B4-BE49-F238E27FC236}">
                <a16:creationId xmlns:a16="http://schemas.microsoft.com/office/drawing/2014/main" id="{E677EEE4-F9FB-97FD-068A-6C805A7A2F38}"/>
              </a:ext>
            </a:extLst>
          </p:cNvPr>
          <p:cNvSpPr txBox="1">
            <a:spLocks/>
          </p:cNvSpPr>
          <p:nvPr/>
        </p:nvSpPr>
        <p:spPr>
          <a:xfrm>
            <a:off x="4368007" y="3334936"/>
            <a:ext cx="4581133" cy="777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ar-MA" sz="6000" dirty="0">
                <a:solidFill>
                  <a:srgbClr val="424D7B"/>
                </a:solidFill>
              </a:rPr>
              <a:t>حَيَواناتُ ٱلْغابَةِ</a:t>
            </a:r>
            <a:endParaRPr lang="fr-FR" sz="60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57A255-F584-AE85-9D54-D23D4FAFC6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2168" y="2538920"/>
            <a:ext cx="3376164" cy="25847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3030994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2" name="Google Shape;1672;p35"/>
          <p:cNvSpPr txBox="1">
            <a:spLocks noGrp="1"/>
          </p:cNvSpPr>
          <p:nvPr>
            <p:ph type="title"/>
          </p:nvPr>
        </p:nvSpPr>
        <p:spPr>
          <a:xfrm>
            <a:off x="709470" y="756000"/>
            <a:ext cx="675481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من يسمي الحيوانات في الصورة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؟</a:t>
            </a:r>
            <a:br>
              <a:rPr lang="ar-MA" sz="2400" b="1" i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</a:b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يمكن للمتعلمين استعمال اللغة الأم للتعبير مع إعطاء المقابل المباشر  باللغة العربية. </a:t>
            </a:r>
            <a:endParaRPr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Google Shape;86;p130">
            <a:extLst>
              <a:ext uri="{FF2B5EF4-FFF2-40B4-BE49-F238E27FC236}">
                <a16:creationId xmlns:a16="http://schemas.microsoft.com/office/drawing/2014/main" id="{5B971F4E-3285-4600-9A31-20B13FD25D6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7;p130">
            <a:extLst>
              <a:ext uri="{FF2B5EF4-FFF2-40B4-BE49-F238E27FC236}">
                <a16:creationId xmlns:a16="http://schemas.microsoft.com/office/drawing/2014/main" id="{9C923454-64AC-4D40-9D07-3072C6F7383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D485BAF5-20EE-4EB8-A14A-69A3558F800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C62FDE45-3509-4642-8DC7-A2456437B96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0;p130">
            <a:extLst>
              <a:ext uri="{FF2B5EF4-FFF2-40B4-BE49-F238E27FC236}">
                <a16:creationId xmlns:a16="http://schemas.microsoft.com/office/drawing/2014/main" id="{4B1717F7-6229-4D24-A9B3-9E6779D5010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91;p130">
            <a:extLst>
              <a:ext uri="{FF2B5EF4-FFF2-40B4-BE49-F238E27FC236}">
                <a16:creationId xmlns:a16="http://schemas.microsoft.com/office/drawing/2014/main" id="{405BD677-FBAF-48A7-A929-59EA7684485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92;p130">
            <a:extLst>
              <a:ext uri="{FF2B5EF4-FFF2-40B4-BE49-F238E27FC236}">
                <a16:creationId xmlns:a16="http://schemas.microsoft.com/office/drawing/2014/main" id="{A177A671-A4CC-4AFD-9FD6-CD43CAB3D57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93;p130">
            <a:extLst>
              <a:ext uri="{FF2B5EF4-FFF2-40B4-BE49-F238E27FC236}">
                <a16:creationId xmlns:a16="http://schemas.microsoft.com/office/drawing/2014/main" id="{1B529B7B-4159-45E5-A635-0B206D35251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94;p130">
            <a:extLst>
              <a:ext uri="{FF2B5EF4-FFF2-40B4-BE49-F238E27FC236}">
                <a16:creationId xmlns:a16="http://schemas.microsoft.com/office/drawing/2014/main" id="{9D1E50C7-E267-43EF-B656-4581DB37D7E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95;p130">
            <a:extLst>
              <a:ext uri="{FF2B5EF4-FFF2-40B4-BE49-F238E27FC236}">
                <a16:creationId xmlns:a16="http://schemas.microsoft.com/office/drawing/2014/main" id="{B52C6831-BC74-4A23-9A23-EF888418C09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913DF54-0A62-4DE4-7C69-2D5B4231A81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51497" cy="751497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5AF3FCE-CE24-4763-56EF-177A807226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47353" y="2208414"/>
            <a:ext cx="4049294" cy="31000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7319936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6" name="Google Shape;1656;p33"/>
          <p:cNvSpPr txBox="1">
            <a:spLocks noGrp="1"/>
          </p:cNvSpPr>
          <p:nvPr>
            <p:ph type="title"/>
          </p:nvPr>
        </p:nvSpPr>
        <p:spPr>
          <a:xfrm>
            <a:off x="678990" y="756000"/>
            <a:ext cx="6800802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ماذا نسمي هذا الحيوان؟ 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يمكن للمتعلمين استعمال اللغة الأم للتعبير عن الكلمة. 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Google Shape;86;p130">
            <a:extLst>
              <a:ext uri="{FF2B5EF4-FFF2-40B4-BE49-F238E27FC236}">
                <a16:creationId xmlns:a16="http://schemas.microsoft.com/office/drawing/2014/main" id="{8B257928-C01B-4CE1-8923-C9086BE0278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7;p130">
            <a:extLst>
              <a:ext uri="{FF2B5EF4-FFF2-40B4-BE49-F238E27FC236}">
                <a16:creationId xmlns:a16="http://schemas.microsoft.com/office/drawing/2014/main" id="{64AF17BF-F0D8-40B7-A101-67DBA145641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8;p130">
            <a:extLst>
              <a:ext uri="{FF2B5EF4-FFF2-40B4-BE49-F238E27FC236}">
                <a16:creationId xmlns:a16="http://schemas.microsoft.com/office/drawing/2014/main" id="{7BE38BAE-7722-4417-ABE3-0B7F110E159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9;p130">
            <a:extLst>
              <a:ext uri="{FF2B5EF4-FFF2-40B4-BE49-F238E27FC236}">
                <a16:creationId xmlns:a16="http://schemas.microsoft.com/office/drawing/2014/main" id="{049C148C-1B36-48D7-8C1A-05FBB61C697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0;p130">
            <a:extLst>
              <a:ext uri="{FF2B5EF4-FFF2-40B4-BE49-F238E27FC236}">
                <a16:creationId xmlns:a16="http://schemas.microsoft.com/office/drawing/2014/main" id="{229D0C40-4BA6-4D7F-AB4E-E9CBA17D302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91;p130">
            <a:extLst>
              <a:ext uri="{FF2B5EF4-FFF2-40B4-BE49-F238E27FC236}">
                <a16:creationId xmlns:a16="http://schemas.microsoft.com/office/drawing/2014/main" id="{BA72AC52-0D09-4C7B-9447-64C6D4BFAB5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92;p130">
            <a:extLst>
              <a:ext uri="{FF2B5EF4-FFF2-40B4-BE49-F238E27FC236}">
                <a16:creationId xmlns:a16="http://schemas.microsoft.com/office/drawing/2014/main" id="{88379C33-D9EC-438E-B2A4-9847C78ACDD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93;p130">
            <a:extLst>
              <a:ext uri="{FF2B5EF4-FFF2-40B4-BE49-F238E27FC236}">
                <a16:creationId xmlns:a16="http://schemas.microsoft.com/office/drawing/2014/main" id="{BF973C52-6F42-47DE-94EE-CE9300F7572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94;p130">
            <a:extLst>
              <a:ext uri="{FF2B5EF4-FFF2-40B4-BE49-F238E27FC236}">
                <a16:creationId xmlns:a16="http://schemas.microsoft.com/office/drawing/2014/main" id="{C6D4D36F-FE3E-438F-A378-54FC34AA43C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5;p130">
            <a:extLst>
              <a:ext uri="{FF2B5EF4-FFF2-40B4-BE49-F238E27FC236}">
                <a16:creationId xmlns:a16="http://schemas.microsoft.com/office/drawing/2014/main" id="{678ABB87-019C-4BB2-A24F-3E4AD1CEB7F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77095C4-B49C-60BD-2710-0C0A9FBB171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61811" cy="761811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A82ADC-4AF4-21DD-C578-354AE487A6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67493" y="2041052"/>
            <a:ext cx="3708321" cy="34257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8351423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" name="Google Shape;1664;p3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هذا حمار وحشي. حمار وحشي.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رَدِّدوا : حمار وحشي.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E3140B-8BF4-A00F-0BA2-0B04A5CF8CB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/>
        </p:blipFill>
        <p:spPr/>
      </p:pic>
      <p:pic>
        <p:nvPicPr>
          <p:cNvPr id="15" name="Google Shape;86;p130">
            <a:extLst>
              <a:ext uri="{FF2B5EF4-FFF2-40B4-BE49-F238E27FC236}">
                <a16:creationId xmlns:a16="http://schemas.microsoft.com/office/drawing/2014/main" id="{121B395D-0F93-4246-A854-951AB223903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7;p130">
            <a:extLst>
              <a:ext uri="{FF2B5EF4-FFF2-40B4-BE49-F238E27FC236}">
                <a16:creationId xmlns:a16="http://schemas.microsoft.com/office/drawing/2014/main" id="{992F980E-3BD0-43BF-A424-1F4E7457099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88;p130">
            <a:extLst>
              <a:ext uri="{FF2B5EF4-FFF2-40B4-BE49-F238E27FC236}">
                <a16:creationId xmlns:a16="http://schemas.microsoft.com/office/drawing/2014/main" id="{7EE40568-6E7B-4A4D-9284-7C3B3C8A12F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89;p130">
            <a:extLst>
              <a:ext uri="{FF2B5EF4-FFF2-40B4-BE49-F238E27FC236}">
                <a16:creationId xmlns:a16="http://schemas.microsoft.com/office/drawing/2014/main" id="{D7044E6E-E2D1-43FE-A4B3-16F7C9AA249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90;p130">
            <a:extLst>
              <a:ext uri="{FF2B5EF4-FFF2-40B4-BE49-F238E27FC236}">
                <a16:creationId xmlns:a16="http://schemas.microsoft.com/office/drawing/2014/main" id="{083B1D6C-704F-4058-929F-21518645757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91;p130">
            <a:extLst>
              <a:ext uri="{FF2B5EF4-FFF2-40B4-BE49-F238E27FC236}">
                <a16:creationId xmlns:a16="http://schemas.microsoft.com/office/drawing/2014/main" id="{78CCAB54-86C7-4D61-A2AA-FCFBEC5B17F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2;p130">
            <a:extLst>
              <a:ext uri="{FF2B5EF4-FFF2-40B4-BE49-F238E27FC236}">
                <a16:creationId xmlns:a16="http://schemas.microsoft.com/office/drawing/2014/main" id="{2A09A647-6E8A-4BA2-93E2-A934C014496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3;p130">
            <a:extLst>
              <a:ext uri="{FF2B5EF4-FFF2-40B4-BE49-F238E27FC236}">
                <a16:creationId xmlns:a16="http://schemas.microsoft.com/office/drawing/2014/main" id="{BF7D5FE1-484B-4CA8-8D00-AA638E7CD5D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4;p130">
            <a:extLst>
              <a:ext uri="{FF2B5EF4-FFF2-40B4-BE49-F238E27FC236}">
                <a16:creationId xmlns:a16="http://schemas.microsoft.com/office/drawing/2014/main" id="{FD303850-08AF-438F-AAF7-BEFF9F907FC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95;p130">
            <a:extLst>
              <a:ext uri="{FF2B5EF4-FFF2-40B4-BE49-F238E27FC236}">
                <a16:creationId xmlns:a16="http://schemas.microsoft.com/office/drawing/2014/main" id="{7205D23B-F39E-4BB1-9758-21E6B535CC3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3">
            <a:extLst>
              <a:ext uri="{FF2B5EF4-FFF2-40B4-BE49-F238E27FC236}">
                <a16:creationId xmlns:a16="http://schemas.microsoft.com/office/drawing/2014/main" id="{BC873E80-FA85-ADFD-B98B-F1AA2C9AEBEA}"/>
              </a:ext>
            </a:extLst>
          </p:cNvPr>
          <p:cNvSpPr txBox="1">
            <a:spLocks/>
          </p:cNvSpPr>
          <p:nvPr/>
        </p:nvSpPr>
        <p:spPr>
          <a:xfrm>
            <a:off x="4572000" y="3182304"/>
            <a:ext cx="3990536" cy="777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ar-MA" sz="7200" dirty="0">
                <a:solidFill>
                  <a:srgbClr val="424D7B"/>
                </a:solidFill>
              </a:rPr>
              <a:t>حَـمـار وَحْـشـيّ</a:t>
            </a:r>
            <a:endParaRPr lang="fr-FR" sz="7200" dirty="0">
              <a:solidFill>
                <a:srgbClr val="424D7B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561302D-1FED-73BC-A7C5-27F0DB3CAF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-25000"/>
                    </a14:imgEffect>
                    <a14:imgEffect>
                      <a14:brightnessContrast bright="-20000" contrast="-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28557" y="3213664"/>
            <a:ext cx="287114" cy="21533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E79775D-45C1-5BED-BDFC-56A2AD4245F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12151" y="2328890"/>
            <a:ext cx="3000794" cy="27721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7DE13F7-B7F6-1B02-BA26-2D2F9C8B97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-25000"/>
                    </a14:imgEffect>
                    <a14:imgEffect>
                      <a14:brightnessContrast bright="-20000" contrast="-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81365" y="3355715"/>
            <a:ext cx="287114" cy="21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02317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" name="Google Shape;1688;p37"/>
          <p:cNvSpPr txBox="1">
            <a:spLocks noGrp="1"/>
          </p:cNvSpPr>
          <p:nvPr>
            <p:ph type="title"/>
          </p:nvPr>
        </p:nvSpPr>
        <p:spPr>
          <a:xfrm>
            <a:off x="767346" y="764238"/>
            <a:ext cx="669613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ماذا نسمي هذا الحيوان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؟</a:t>
            </a:r>
            <a:r>
              <a:rPr lang="fr-FR" sz="2400" b="1" i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يمكن للمتعلمين استعمال اللغة الأم للتعبير عن الكلمة. </a:t>
            </a:r>
            <a:endParaRPr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Google Shape;86;p130">
            <a:extLst>
              <a:ext uri="{FF2B5EF4-FFF2-40B4-BE49-F238E27FC236}">
                <a16:creationId xmlns:a16="http://schemas.microsoft.com/office/drawing/2014/main" id="{98857740-B387-4F6F-B296-D4366006C0B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7;p130">
            <a:extLst>
              <a:ext uri="{FF2B5EF4-FFF2-40B4-BE49-F238E27FC236}">
                <a16:creationId xmlns:a16="http://schemas.microsoft.com/office/drawing/2014/main" id="{7776BF6C-E1BA-4831-82F1-E8D156D1465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8C436050-3B6A-42A3-884A-1BDFAB229AC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94433E29-5327-4F9E-8D0C-95940635749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0;p130">
            <a:extLst>
              <a:ext uri="{FF2B5EF4-FFF2-40B4-BE49-F238E27FC236}">
                <a16:creationId xmlns:a16="http://schemas.microsoft.com/office/drawing/2014/main" id="{33835638-9615-43AB-A100-8F519C127F2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91;p130">
            <a:extLst>
              <a:ext uri="{FF2B5EF4-FFF2-40B4-BE49-F238E27FC236}">
                <a16:creationId xmlns:a16="http://schemas.microsoft.com/office/drawing/2014/main" id="{46B20DA6-584E-43A8-BEE5-110DCB55F46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92;p130">
            <a:extLst>
              <a:ext uri="{FF2B5EF4-FFF2-40B4-BE49-F238E27FC236}">
                <a16:creationId xmlns:a16="http://schemas.microsoft.com/office/drawing/2014/main" id="{B03A8573-0535-4BFD-BC89-56F0DAB918D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93;p130">
            <a:extLst>
              <a:ext uri="{FF2B5EF4-FFF2-40B4-BE49-F238E27FC236}">
                <a16:creationId xmlns:a16="http://schemas.microsoft.com/office/drawing/2014/main" id="{C0EFB237-B397-46B3-8FDC-13381EAC7DD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94;p130">
            <a:extLst>
              <a:ext uri="{FF2B5EF4-FFF2-40B4-BE49-F238E27FC236}">
                <a16:creationId xmlns:a16="http://schemas.microsoft.com/office/drawing/2014/main" id="{43DFE3FD-B4D0-4C52-ADC4-9311E6B4FCC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95;p130">
            <a:extLst>
              <a:ext uri="{FF2B5EF4-FFF2-40B4-BE49-F238E27FC236}">
                <a16:creationId xmlns:a16="http://schemas.microsoft.com/office/drawing/2014/main" id="{E23E3F53-5732-4690-BAF7-36AE7F858D2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003A219-463F-27E6-9AA4-EB8FE080C62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76435" cy="776435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E374B6A-E4F4-F3EF-062D-08321CEBD40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0479" y="2296776"/>
            <a:ext cx="3688216" cy="28686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7340279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6" name="Google Shape;1696;p38"/>
          <p:cNvSpPr txBox="1">
            <a:spLocks noGrp="1"/>
          </p:cNvSpPr>
          <p:nvPr>
            <p:ph type="title"/>
          </p:nvPr>
        </p:nvSpPr>
        <p:spPr>
          <a:xfrm>
            <a:off x="712556" y="756000"/>
            <a:ext cx="6800352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هذه لبؤة – اللبؤة هي أنثى الأسد- هذه لبؤة ــــ رَدِّدوا: لبؤة.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8EB37AD6-6658-439C-A7F1-12DD4647939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EA26BC92-0F97-4570-B3F0-34B7B634FC3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8;p130">
            <a:extLst>
              <a:ext uri="{FF2B5EF4-FFF2-40B4-BE49-F238E27FC236}">
                <a16:creationId xmlns:a16="http://schemas.microsoft.com/office/drawing/2014/main" id="{752EDE94-E41A-4DD1-BAC1-2A4E5B21993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9;p130">
            <a:extLst>
              <a:ext uri="{FF2B5EF4-FFF2-40B4-BE49-F238E27FC236}">
                <a16:creationId xmlns:a16="http://schemas.microsoft.com/office/drawing/2014/main" id="{E4DC187C-73BE-4D14-96D3-6A42FC1A5A3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90;p130">
            <a:extLst>
              <a:ext uri="{FF2B5EF4-FFF2-40B4-BE49-F238E27FC236}">
                <a16:creationId xmlns:a16="http://schemas.microsoft.com/office/drawing/2014/main" id="{10DDF5C9-5AEA-42E5-A494-F17FDEE284D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91;p130">
            <a:extLst>
              <a:ext uri="{FF2B5EF4-FFF2-40B4-BE49-F238E27FC236}">
                <a16:creationId xmlns:a16="http://schemas.microsoft.com/office/drawing/2014/main" id="{67DB82B6-0359-4541-A316-F6CC8D04E1B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92;p130">
            <a:extLst>
              <a:ext uri="{FF2B5EF4-FFF2-40B4-BE49-F238E27FC236}">
                <a16:creationId xmlns:a16="http://schemas.microsoft.com/office/drawing/2014/main" id="{1A3D4DE9-3E8D-4DE4-B65E-2F01F377A4F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3;p130">
            <a:extLst>
              <a:ext uri="{FF2B5EF4-FFF2-40B4-BE49-F238E27FC236}">
                <a16:creationId xmlns:a16="http://schemas.microsoft.com/office/drawing/2014/main" id="{19650AC0-0A96-4910-BFC0-F883996FBF6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4;p130">
            <a:extLst>
              <a:ext uri="{FF2B5EF4-FFF2-40B4-BE49-F238E27FC236}">
                <a16:creationId xmlns:a16="http://schemas.microsoft.com/office/drawing/2014/main" id="{C5618AE5-872A-4A83-AE01-8B89C2F2057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95;p130">
            <a:extLst>
              <a:ext uri="{FF2B5EF4-FFF2-40B4-BE49-F238E27FC236}">
                <a16:creationId xmlns:a16="http://schemas.microsoft.com/office/drawing/2014/main" id="{E174A0C9-20F3-4711-B278-FA6E89FE192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A3EE0E5-3A27-521D-110C-022D19E82A4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924249" y="648000"/>
            <a:ext cx="828000" cy="8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u texte 23">
            <a:extLst>
              <a:ext uri="{FF2B5EF4-FFF2-40B4-BE49-F238E27FC236}">
                <a16:creationId xmlns:a16="http://schemas.microsoft.com/office/drawing/2014/main" id="{83A944D9-D6E9-F9A3-BC20-45A450138272}"/>
              </a:ext>
            </a:extLst>
          </p:cNvPr>
          <p:cNvSpPr txBox="1">
            <a:spLocks/>
          </p:cNvSpPr>
          <p:nvPr/>
        </p:nvSpPr>
        <p:spPr>
          <a:xfrm>
            <a:off x="5008408" y="3289307"/>
            <a:ext cx="3196711" cy="777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لَـبُـؤَة</a:t>
            </a:r>
            <a:endParaRPr lang="fr-FR" sz="80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9546E8F-91BE-21E8-75FD-9E89D4447B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-25000"/>
                    </a14:imgEffect>
                    <a14:imgEffect>
                      <a14:brightnessContrast bright="-20000" contrast="-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85938" y="3213664"/>
            <a:ext cx="287114" cy="21533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67FCD0B-B92D-3C8E-30C4-5EF1133E2DA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53241" y="2396052"/>
            <a:ext cx="3296580" cy="25640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5817028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3BF8E04-0720-48CF-AAB0-D12E7B4E5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887" y="756000"/>
            <a:ext cx="7039761" cy="612000"/>
          </a:xfrm>
        </p:spPr>
        <p:txBody>
          <a:bodyPr>
            <a:noAutofit/>
          </a:bodyPr>
          <a:lstStyle/>
          <a:p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ما اسم هذا الحيوان؟ ماذا يفعل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؟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</a:rPr>
              <a:t>يمكن للمتعلمين استعمال اللغة الأم للتعبير عن الكلمة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Google Shape;86;p130">
            <a:extLst>
              <a:ext uri="{FF2B5EF4-FFF2-40B4-BE49-F238E27FC236}">
                <a16:creationId xmlns:a16="http://schemas.microsoft.com/office/drawing/2014/main" id="{4C3BD09F-BC95-4C11-A73B-9BB03637EEC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7;p130">
            <a:extLst>
              <a:ext uri="{FF2B5EF4-FFF2-40B4-BE49-F238E27FC236}">
                <a16:creationId xmlns:a16="http://schemas.microsoft.com/office/drawing/2014/main" id="{190457ED-9F96-4937-B237-5563E58A588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8;p130">
            <a:extLst>
              <a:ext uri="{FF2B5EF4-FFF2-40B4-BE49-F238E27FC236}">
                <a16:creationId xmlns:a16="http://schemas.microsoft.com/office/drawing/2014/main" id="{38D056E8-76A8-40AD-BA8B-CE4B752F4B3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9;p130">
            <a:extLst>
              <a:ext uri="{FF2B5EF4-FFF2-40B4-BE49-F238E27FC236}">
                <a16:creationId xmlns:a16="http://schemas.microsoft.com/office/drawing/2014/main" id="{7CACBADD-14E3-4849-B251-E7480605ECF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0;p130">
            <a:extLst>
              <a:ext uri="{FF2B5EF4-FFF2-40B4-BE49-F238E27FC236}">
                <a16:creationId xmlns:a16="http://schemas.microsoft.com/office/drawing/2014/main" id="{F4122B46-9696-486B-AC60-E76541D0935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91;p130">
            <a:extLst>
              <a:ext uri="{FF2B5EF4-FFF2-40B4-BE49-F238E27FC236}">
                <a16:creationId xmlns:a16="http://schemas.microsoft.com/office/drawing/2014/main" id="{E262ABAD-A219-48B2-99D2-2B963F29F8F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92;p130">
            <a:extLst>
              <a:ext uri="{FF2B5EF4-FFF2-40B4-BE49-F238E27FC236}">
                <a16:creationId xmlns:a16="http://schemas.microsoft.com/office/drawing/2014/main" id="{C5DDC496-56C9-4E77-A5B9-945F7339AAD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93;p130">
            <a:extLst>
              <a:ext uri="{FF2B5EF4-FFF2-40B4-BE49-F238E27FC236}">
                <a16:creationId xmlns:a16="http://schemas.microsoft.com/office/drawing/2014/main" id="{42D8CB7B-E8C3-4216-AF37-E53288EA963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94;p130">
            <a:extLst>
              <a:ext uri="{FF2B5EF4-FFF2-40B4-BE49-F238E27FC236}">
                <a16:creationId xmlns:a16="http://schemas.microsoft.com/office/drawing/2014/main" id="{AA699BA3-9DF6-4B15-83E5-E409E77C7AB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5;p130">
            <a:extLst>
              <a:ext uri="{FF2B5EF4-FFF2-40B4-BE49-F238E27FC236}">
                <a16:creationId xmlns:a16="http://schemas.microsoft.com/office/drawing/2014/main" id="{8014970E-BC4A-4B24-A630-E99058C7407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B7DE0F1-4A5D-65BC-ADB1-5EBF9E2589B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885113" y="688572"/>
            <a:ext cx="828000" cy="8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40B0F2-C5CF-4E25-D70A-E876E3A0C3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71576" y="2366326"/>
            <a:ext cx="3200847" cy="26673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9408087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8" name="Google Shape;1618;p29"/>
          <p:cNvSpPr txBox="1">
            <a:spLocks noGrp="1"/>
          </p:cNvSpPr>
          <p:nvPr>
            <p:ph type="title"/>
          </p:nvPr>
        </p:nvSpPr>
        <p:spPr>
          <a:xfrm>
            <a:off x="719630" y="756000"/>
            <a:ext cx="6805882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الأسد يزْأَرُ. يَزْأَرُ. رَدِّدوا: يَزْأَرُ.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Google Shape;86;p130">
            <a:extLst>
              <a:ext uri="{FF2B5EF4-FFF2-40B4-BE49-F238E27FC236}">
                <a16:creationId xmlns:a16="http://schemas.microsoft.com/office/drawing/2014/main" id="{CC2D7A72-B4BE-4802-AD5A-652254EF218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7;p130">
            <a:extLst>
              <a:ext uri="{FF2B5EF4-FFF2-40B4-BE49-F238E27FC236}">
                <a16:creationId xmlns:a16="http://schemas.microsoft.com/office/drawing/2014/main" id="{B0B9B0EE-CA05-479E-9B29-955C006F479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8;p130">
            <a:extLst>
              <a:ext uri="{FF2B5EF4-FFF2-40B4-BE49-F238E27FC236}">
                <a16:creationId xmlns:a16="http://schemas.microsoft.com/office/drawing/2014/main" id="{7578173D-C951-46EF-92F9-B55BEC6A112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89;p130">
            <a:extLst>
              <a:ext uri="{FF2B5EF4-FFF2-40B4-BE49-F238E27FC236}">
                <a16:creationId xmlns:a16="http://schemas.microsoft.com/office/drawing/2014/main" id="{5764792C-5B02-46C8-AD2C-07DF8B4540E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90;p130">
            <a:extLst>
              <a:ext uri="{FF2B5EF4-FFF2-40B4-BE49-F238E27FC236}">
                <a16:creationId xmlns:a16="http://schemas.microsoft.com/office/drawing/2014/main" id="{11162938-9219-48B7-B6AF-EFB90EAAFD6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91;p130">
            <a:extLst>
              <a:ext uri="{FF2B5EF4-FFF2-40B4-BE49-F238E27FC236}">
                <a16:creationId xmlns:a16="http://schemas.microsoft.com/office/drawing/2014/main" id="{95628C51-7E94-4FB7-BD1F-163D04C7931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92;p130">
            <a:extLst>
              <a:ext uri="{FF2B5EF4-FFF2-40B4-BE49-F238E27FC236}">
                <a16:creationId xmlns:a16="http://schemas.microsoft.com/office/drawing/2014/main" id="{94B9EC74-71D2-4920-911C-69220A35872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3;p130">
            <a:extLst>
              <a:ext uri="{FF2B5EF4-FFF2-40B4-BE49-F238E27FC236}">
                <a16:creationId xmlns:a16="http://schemas.microsoft.com/office/drawing/2014/main" id="{D9F54C44-9D04-4A17-8CC9-861A7D0E435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4;p130">
            <a:extLst>
              <a:ext uri="{FF2B5EF4-FFF2-40B4-BE49-F238E27FC236}">
                <a16:creationId xmlns:a16="http://schemas.microsoft.com/office/drawing/2014/main" id="{1C301A27-4672-4FA1-A706-2936919A220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5;p130">
            <a:extLst>
              <a:ext uri="{FF2B5EF4-FFF2-40B4-BE49-F238E27FC236}">
                <a16:creationId xmlns:a16="http://schemas.microsoft.com/office/drawing/2014/main" id="{887E5B89-00F4-4ED6-B66F-D73C267FAED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89DE9CF-0827-BD38-A75F-89646A98F36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87211" cy="787211"/>
          </a:xfrm>
        </p:spPr>
      </p:pic>
      <p:sp>
        <p:nvSpPr>
          <p:cNvPr id="6" name="Espace réservé du texte 23">
            <a:extLst>
              <a:ext uri="{FF2B5EF4-FFF2-40B4-BE49-F238E27FC236}">
                <a16:creationId xmlns:a16="http://schemas.microsoft.com/office/drawing/2014/main" id="{782947F1-53F5-34FB-42DE-C44A688FF12D}"/>
              </a:ext>
            </a:extLst>
          </p:cNvPr>
          <p:cNvSpPr txBox="1">
            <a:spLocks/>
          </p:cNvSpPr>
          <p:nvPr/>
        </p:nvSpPr>
        <p:spPr>
          <a:xfrm>
            <a:off x="5104176" y="3258738"/>
            <a:ext cx="3103696" cy="777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ar-MA" sz="8000" dirty="0">
                <a:solidFill>
                  <a:srgbClr val="434E7B"/>
                </a:solidFill>
                <a:sym typeface="Arial"/>
              </a:rPr>
              <a:t>يَـزْأَرُ</a:t>
            </a:r>
            <a:endParaRPr lang="fr-FR" sz="80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EF303F1-01A4-4F84-1E29-B749E6117C8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59464" y="2391980"/>
            <a:ext cx="3200847" cy="266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0641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4">
          <a:extLst>
            <a:ext uri="{FF2B5EF4-FFF2-40B4-BE49-F238E27FC236}">
              <a16:creationId xmlns:a16="http://schemas.microsoft.com/office/drawing/2014/main" id="{6F36F213-7A64-5603-1A50-880FB0401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" name="Google Shape;1629;p30">
            <a:extLst>
              <a:ext uri="{FF2B5EF4-FFF2-40B4-BE49-F238E27FC236}">
                <a16:creationId xmlns:a16="http://schemas.microsoft.com/office/drawing/2014/main" id="{11A4EB0D-0B1B-E7FF-7F2D-E2AC60180E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7800" y="846285"/>
            <a:ext cx="7395112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lnSpc>
                <a:spcPct val="100000"/>
              </a:lnSpc>
              <a:buSzPct val="1000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تعيشُ الحيواناتُ في الغابة وفي حديقة الحيوانات. رددوا: تعيشُ الحيواناتُ في الغابة وفي حديقة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 الحيوانات.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Google Shape;86;p130">
            <a:extLst>
              <a:ext uri="{FF2B5EF4-FFF2-40B4-BE49-F238E27FC236}">
                <a16:creationId xmlns:a16="http://schemas.microsoft.com/office/drawing/2014/main" id="{C7D9B6F7-0783-00F9-8709-334562DE4B0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;p130">
            <a:extLst>
              <a:ext uri="{FF2B5EF4-FFF2-40B4-BE49-F238E27FC236}">
                <a16:creationId xmlns:a16="http://schemas.microsoft.com/office/drawing/2014/main" id="{B9844076-A896-CCA8-1258-FA5206F6E93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8;p130">
            <a:extLst>
              <a:ext uri="{FF2B5EF4-FFF2-40B4-BE49-F238E27FC236}">
                <a16:creationId xmlns:a16="http://schemas.microsoft.com/office/drawing/2014/main" id="{F1267A16-1D12-02E5-AA1D-BB78E602E3E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9;p130">
            <a:extLst>
              <a:ext uri="{FF2B5EF4-FFF2-40B4-BE49-F238E27FC236}">
                <a16:creationId xmlns:a16="http://schemas.microsoft.com/office/drawing/2014/main" id="{FB124018-600E-12DD-8DEF-8BF7B7D869E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90;p130">
            <a:extLst>
              <a:ext uri="{FF2B5EF4-FFF2-40B4-BE49-F238E27FC236}">
                <a16:creationId xmlns:a16="http://schemas.microsoft.com/office/drawing/2014/main" id="{84281A89-9DE8-C526-FCA2-B083A66DF39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91;p130">
            <a:extLst>
              <a:ext uri="{FF2B5EF4-FFF2-40B4-BE49-F238E27FC236}">
                <a16:creationId xmlns:a16="http://schemas.microsoft.com/office/drawing/2014/main" id="{932D6A0F-F35C-47F8-DDF0-5E4D4A9DB45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92;p130">
            <a:extLst>
              <a:ext uri="{FF2B5EF4-FFF2-40B4-BE49-F238E27FC236}">
                <a16:creationId xmlns:a16="http://schemas.microsoft.com/office/drawing/2014/main" id="{490EF21D-C853-7F51-2D85-91022A277AB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3;p130">
            <a:extLst>
              <a:ext uri="{FF2B5EF4-FFF2-40B4-BE49-F238E27FC236}">
                <a16:creationId xmlns:a16="http://schemas.microsoft.com/office/drawing/2014/main" id="{8BC58AB9-0C6B-2B63-BED6-D37094867A9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4;p130">
            <a:extLst>
              <a:ext uri="{FF2B5EF4-FFF2-40B4-BE49-F238E27FC236}">
                <a16:creationId xmlns:a16="http://schemas.microsoft.com/office/drawing/2014/main" id="{B71F22F7-569F-55B0-96B5-C1685163BFF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95;p130">
            <a:extLst>
              <a:ext uri="{FF2B5EF4-FFF2-40B4-BE49-F238E27FC236}">
                <a16:creationId xmlns:a16="http://schemas.microsoft.com/office/drawing/2014/main" id="{52A05FB2-8945-CA64-54B2-783F8DE9D2B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52A3E0-B742-1CA6-323A-83FEFCC8D1E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885113" y="688572"/>
            <a:ext cx="828000" cy="8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A59F25A-77B7-2634-A3C9-0642072BF8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09346" y="4006151"/>
            <a:ext cx="2600424" cy="1929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3A9DF9F-CFA4-5E12-4D31-05B53253E01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81609" y="4006151"/>
            <a:ext cx="2520807" cy="1929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D5F859C-5641-A91F-7040-71E034AB6A1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40831" y="2023908"/>
            <a:ext cx="1543290" cy="14629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64485A8-77EC-86E1-8F29-32E46E171EA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95356" y="2017092"/>
            <a:ext cx="1553288" cy="14698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7FAF8A6-4BE9-F60D-0119-2AA316E03F7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15495" y="1965694"/>
            <a:ext cx="1647780" cy="1521211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6969967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CE25656E-9068-A8A4-D33F-C03FFD6CA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34E5DB08-202E-08E4-EA87-11971E3342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835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الآن سوف نراجع الكلمات التي تعرفنا عليها. أنا أشير وأنت تقول.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Wingdings" panose="05000000000000000000" pitchFamily="2" charset="2"/>
              </a:rPr>
              <a:t>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48BCAEAD-B513-1D1E-86B1-5350D11AF28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9AD24E22-11B9-CAA8-C39E-B1B1CDC7F3C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8;p130">
            <a:extLst>
              <a:ext uri="{FF2B5EF4-FFF2-40B4-BE49-F238E27FC236}">
                <a16:creationId xmlns:a16="http://schemas.microsoft.com/office/drawing/2014/main" id="{68E61211-D374-9FFE-2B7A-9859F1DD9D6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89;p130">
            <a:extLst>
              <a:ext uri="{FF2B5EF4-FFF2-40B4-BE49-F238E27FC236}">
                <a16:creationId xmlns:a16="http://schemas.microsoft.com/office/drawing/2014/main" id="{0C4C15EF-DB91-D045-63CA-A43B14E24BF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90;p130">
            <a:extLst>
              <a:ext uri="{FF2B5EF4-FFF2-40B4-BE49-F238E27FC236}">
                <a16:creationId xmlns:a16="http://schemas.microsoft.com/office/drawing/2014/main" id="{94F323F1-1662-47E9-609C-BD169D0FAC4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91;p130">
            <a:extLst>
              <a:ext uri="{FF2B5EF4-FFF2-40B4-BE49-F238E27FC236}">
                <a16:creationId xmlns:a16="http://schemas.microsoft.com/office/drawing/2014/main" id="{4BCADB33-AC4B-F807-0021-88EA4C03FE1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92;p130">
            <a:extLst>
              <a:ext uri="{FF2B5EF4-FFF2-40B4-BE49-F238E27FC236}">
                <a16:creationId xmlns:a16="http://schemas.microsoft.com/office/drawing/2014/main" id="{DE5E6FFD-FADF-C6DF-DA2E-F42104F3C63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93;p130">
            <a:extLst>
              <a:ext uri="{FF2B5EF4-FFF2-40B4-BE49-F238E27FC236}">
                <a16:creationId xmlns:a16="http://schemas.microsoft.com/office/drawing/2014/main" id="{FECE8D95-1BD3-24A3-3BD6-1B364225886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94;p130">
            <a:extLst>
              <a:ext uri="{FF2B5EF4-FFF2-40B4-BE49-F238E27FC236}">
                <a16:creationId xmlns:a16="http://schemas.microsoft.com/office/drawing/2014/main" id="{A2E3F56D-866B-C813-DDF5-3E9CBF88A49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95;p130">
            <a:extLst>
              <a:ext uri="{FF2B5EF4-FFF2-40B4-BE49-F238E27FC236}">
                <a16:creationId xmlns:a16="http://schemas.microsoft.com/office/drawing/2014/main" id="{8FDF3CB9-73DE-3ED2-B1D5-FBDDF054C0E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B10EC77-A4DA-45F6-75E3-86BEE6AE53AD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8"/>
          <a:srcRect/>
          <a:stretch>
            <a:fillRect/>
          </a:stretch>
        </p:blipFill>
        <p:spPr>
          <a:xfrm>
            <a:off x="7956000" y="714435"/>
            <a:ext cx="792000" cy="792000"/>
          </a:xfrm>
        </p:spPr>
      </p:pic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2875029B-3934-A273-ADD8-9BB6EB04C4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6253316" y="4326372"/>
            <a:ext cx="1225034" cy="1366505"/>
          </a:xfrm>
        </p:spPr>
        <p:txBody>
          <a:bodyPr/>
          <a:lstStyle/>
          <a:p>
            <a:endParaRPr lang="fr-MA"/>
          </a:p>
        </p:txBody>
      </p:sp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A362B74E-24CD-E5DA-8B60-521CE2D84952}"/>
              </a:ext>
            </a:extLst>
          </p:cNvPr>
          <p:cNvSpPr>
            <a:spLocks noGrp="1"/>
          </p:cNvSpPr>
          <p:nvPr>
            <p:ph type="pic" idx="6"/>
          </p:nvPr>
        </p:nvSpPr>
        <p:spPr>
          <a:xfrm>
            <a:off x="3942735" y="4374400"/>
            <a:ext cx="1376518" cy="1318477"/>
          </a:xfr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17">
            <a:extLst>
              <a:ext uri="{FF2B5EF4-FFF2-40B4-BE49-F238E27FC236}">
                <a16:creationId xmlns:a16="http://schemas.microsoft.com/office/drawing/2014/main" id="{B495E905-EF1F-B2BD-B10B-35884E28BAE0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1658069" y="4512190"/>
            <a:ext cx="1281776" cy="1180687"/>
          </a:xfrm>
        </p:spPr>
        <p:txBody>
          <a:bodyPr/>
          <a:lstStyle/>
          <a:p>
            <a:endParaRPr lang="fr-MA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ADC4E86-8620-EB5E-25AD-9F6B872D8A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58126" y="2107764"/>
            <a:ext cx="1812057" cy="16909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98A6C88-D8F1-EAD0-D981-1F774D17BD5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03734" y="2080011"/>
            <a:ext cx="1857230" cy="17031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7C7E76A-A4C9-810C-CD20-B679626B0CF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6846" y="2080011"/>
            <a:ext cx="1857231" cy="17531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DD6444F-5DD9-4AE8-E585-172B3850FEC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82453" y="4184286"/>
            <a:ext cx="1820069" cy="17253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40F0D57-5C66-6F6F-DD11-612296E7621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16419" y="4206703"/>
            <a:ext cx="1831860" cy="17334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0293ED7-D266-1495-3940-A450DAB44A6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18250" y="4118413"/>
            <a:ext cx="1943298" cy="179403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989861211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" name="Google Shape;1740;p43"/>
          <p:cNvSpPr txBox="1">
            <a:spLocks noGrp="1"/>
          </p:cNvSpPr>
          <p:nvPr>
            <p:ph type="title"/>
          </p:nvPr>
        </p:nvSpPr>
        <p:spPr>
          <a:xfrm>
            <a:off x="694759" y="767837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ct val="1000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خذوا الكراسة ص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ea typeface="Arial"/>
                <a:sym typeface="Arial"/>
              </a:rPr>
              <a:t>138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. ستنجزون تمرين: أنا أشير وأنت تقول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في ثنائيات». 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Google Shape;86;p130">
            <a:extLst>
              <a:ext uri="{FF2B5EF4-FFF2-40B4-BE49-F238E27FC236}">
                <a16:creationId xmlns:a16="http://schemas.microsoft.com/office/drawing/2014/main" id="{A1194202-F26F-49F9-A030-18ADDFDBD4B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7;p130">
            <a:extLst>
              <a:ext uri="{FF2B5EF4-FFF2-40B4-BE49-F238E27FC236}">
                <a16:creationId xmlns:a16="http://schemas.microsoft.com/office/drawing/2014/main" id="{D2C21D22-36A6-40DF-876C-94F7211BEE8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048ED592-1017-423B-8B1F-75A7E41ABA2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3C92A22F-6E32-432D-9EEC-31CA975B501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0;p130">
            <a:extLst>
              <a:ext uri="{FF2B5EF4-FFF2-40B4-BE49-F238E27FC236}">
                <a16:creationId xmlns:a16="http://schemas.microsoft.com/office/drawing/2014/main" id="{C015FD2D-DE90-48EE-8073-655B86DF344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91;p130">
            <a:extLst>
              <a:ext uri="{FF2B5EF4-FFF2-40B4-BE49-F238E27FC236}">
                <a16:creationId xmlns:a16="http://schemas.microsoft.com/office/drawing/2014/main" id="{5835EF02-211C-4141-9077-C7BFCCA5F0C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92;p130">
            <a:extLst>
              <a:ext uri="{FF2B5EF4-FFF2-40B4-BE49-F238E27FC236}">
                <a16:creationId xmlns:a16="http://schemas.microsoft.com/office/drawing/2014/main" id="{600C9E8C-7F32-4CBA-B0F8-678AF7E15EA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Google Shape;93;p130">
            <a:extLst>
              <a:ext uri="{FF2B5EF4-FFF2-40B4-BE49-F238E27FC236}">
                <a16:creationId xmlns:a16="http://schemas.microsoft.com/office/drawing/2014/main" id="{8A47959A-495F-49EA-A818-C178E5D262C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94;p130">
            <a:extLst>
              <a:ext uri="{FF2B5EF4-FFF2-40B4-BE49-F238E27FC236}">
                <a16:creationId xmlns:a16="http://schemas.microsoft.com/office/drawing/2014/main" id="{4768C680-E0B9-4560-A43B-84736F0F82F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95;p130">
            <a:extLst>
              <a:ext uri="{FF2B5EF4-FFF2-40B4-BE49-F238E27FC236}">
                <a16:creationId xmlns:a16="http://schemas.microsoft.com/office/drawing/2014/main" id="{52B906F9-911D-4429-8ACE-5CA247C530C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31C7FBD-6CEB-01C3-43C1-82EB45EAA9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8695" y="4931417"/>
            <a:ext cx="2309060" cy="1714649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355273E0-875D-8FB8-EB9F-BC6172A5A746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9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EF7E4C8-48E0-A347-6839-B022ABEC0C7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32051" y="1727901"/>
            <a:ext cx="3166509" cy="44674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8">
          <a:extLst>
            <a:ext uri="{FF2B5EF4-FFF2-40B4-BE49-F238E27FC236}">
              <a16:creationId xmlns:a16="http://schemas.microsoft.com/office/drawing/2014/main" id="{EE7CD916-9481-4187-5F82-51321FB7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" name="Google Shape;1740;p43">
            <a:extLst>
              <a:ext uri="{FF2B5EF4-FFF2-40B4-BE49-F238E27FC236}">
                <a16:creationId xmlns:a16="http://schemas.microsoft.com/office/drawing/2014/main" id="{DB3012B6-D1D7-D9DD-EB99-ED48CD1F88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5930" y="756000"/>
            <a:ext cx="671083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كل واحد يشير إلى الصورة وصديقه يقول الكلمة المناسبة لها. 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Google Shape;86;p130">
            <a:extLst>
              <a:ext uri="{FF2B5EF4-FFF2-40B4-BE49-F238E27FC236}">
                <a16:creationId xmlns:a16="http://schemas.microsoft.com/office/drawing/2014/main" id="{E89CF9D9-6DCC-45BA-AA0D-DF39DDBF89F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;p130">
            <a:extLst>
              <a:ext uri="{FF2B5EF4-FFF2-40B4-BE49-F238E27FC236}">
                <a16:creationId xmlns:a16="http://schemas.microsoft.com/office/drawing/2014/main" id="{318FA266-2391-4F7A-8AB4-BB534811B4D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8;p130">
            <a:extLst>
              <a:ext uri="{FF2B5EF4-FFF2-40B4-BE49-F238E27FC236}">
                <a16:creationId xmlns:a16="http://schemas.microsoft.com/office/drawing/2014/main" id="{E6ADD00F-E6B5-4F96-9100-96BFBF2A28E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9;p130">
            <a:extLst>
              <a:ext uri="{FF2B5EF4-FFF2-40B4-BE49-F238E27FC236}">
                <a16:creationId xmlns:a16="http://schemas.microsoft.com/office/drawing/2014/main" id="{13C6C6A0-B81C-4EAA-A0A3-21F28FDBE5B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0;p130">
            <a:extLst>
              <a:ext uri="{FF2B5EF4-FFF2-40B4-BE49-F238E27FC236}">
                <a16:creationId xmlns:a16="http://schemas.microsoft.com/office/drawing/2014/main" id="{362802AA-DAF3-4D96-AE08-2CC57EC7E76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91;p130">
            <a:extLst>
              <a:ext uri="{FF2B5EF4-FFF2-40B4-BE49-F238E27FC236}">
                <a16:creationId xmlns:a16="http://schemas.microsoft.com/office/drawing/2014/main" id="{3F25F649-1A5E-4F23-9322-A375AFCF28D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2;p130">
            <a:extLst>
              <a:ext uri="{FF2B5EF4-FFF2-40B4-BE49-F238E27FC236}">
                <a16:creationId xmlns:a16="http://schemas.microsoft.com/office/drawing/2014/main" id="{3DACC21B-A1DF-4140-A730-8EC853FCC85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93;p130">
            <a:extLst>
              <a:ext uri="{FF2B5EF4-FFF2-40B4-BE49-F238E27FC236}">
                <a16:creationId xmlns:a16="http://schemas.microsoft.com/office/drawing/2014/main" id="{6CA3EA87-2277-4B0A-8DFF-9A2F94EF872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94;p130">
            <a:extLst>
              <a:ext uri="{FF2B5EF4-FFF2-40B4-BE49-F238E27FC236}">
                <a16:creationId xmlns:a16="http://schemas.microsoft.com/office/drawing/2014/main" id="{E03718DE-6645-4A71-9529-40F53555F18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" name="Google Shape;95;p130">
            <a:extLst>
              <a:ext uri="{FF2B5EF4-FFF2-40B4-BE49-F238E27FC236}">
                <a16:creationId xmlns:a16="http://schemas.microsoft.com/office/drawing/2014/main" id="{259F420C-E29E-4190-94C9-B83311074A9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5F2AC11-BE14-1168-048C-D198B0A2A94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986448" y="723636"/>
            <a:ext cx="803804" cy="803804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</p:pic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464DB17-15AC-EAC2-9DDB-6E1F0CDCE0CA}"/>
              </a:ext>
            </a:extLst>
          </p:cNvPr>
          <p:cNvSpPr>
            <a:spLocks noGrp="1"/>
          </p:cNvSpPr>
          <p:nvPr>
            <p:ph type="pic" idx="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2893BD8C-0035-223F-621C-C54A3C421095}"/>
              </a:ext>
            </a:extLst>
          </p:cNvPr>
          <p:cNvSpPr>
            <a:spLocks noGrp="1"/>
          </p:cNvSpPr>
          <p:nvPr>
            <p:ph type="pic" idx="6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0866795E-E686-5C69-27EF-E4F0E96F47E4}"/>
              </a:ext>
            </a:extLst>
          </p:cNvPr>
          <p:cNvSpPr>
            <a:spLocks noGrp="1"/>
          </p:cNvSpPr>
          <p:nvPr>
            <p:ph type="pic" idx="3"/>
          </p:nvPr>
        </p:nvSpPr>
        <p:spPr/>
        <p:txBody>
          <a:bodyPr/>
          <a:lstStyle/>
          <a:p>
            <a:endParaRPr lang="fr-MA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7902143-0CA2-9382-0727-2A609B6242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58126" y="2107764"/>
            <a:ext cx="1812057" cy="16909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0CCC375-DB33-C518-F9F8-B39B28A667C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03734" y="2080011"/>
            <a:ext cx="1857230" cy="17031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63AB54B-4163-8D7A-724F-C7992C4DB95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6846" y="2080011"/>
            <a:ext cx="1857231" cy="17531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DD2BD8E-E8D8-3DE2-2ADB-742FADB6A9E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82453" y="4184286"/>
            <a:ext cx="1820069" cy="17253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A1758F2-C666-871D-ACCB-C997C721932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16419" y="4206703"/>
            <a:ext cx="1831860" cy="17334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6EC6E80-8B9B-DB56-D75D-84F496E6695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18250" y="4118413"/>
            <a:ext cx="1943298" cy="179403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3587809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2764C-9461-A90A-8DE5-E5C592A57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0A213CD-933E-93BA-7A9E-8C502A9BD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استماع وتحدث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53BA884-CA15-D81E-EA6A-BC07A3A7FF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4E0B2F6D-BBF0-2A18-EC31-46E3E00A1654}"/>
              </a:ext>
            </a:extLst>
          </p:cNvPr>
          <p:cNvSpPr txBox="1">
            <a:spLocks/>
          </p:cNvSpPr>
          <p:nvPr/>
        </p:nvSpPr>
        <p:spPr>
          <a:xfrm>
            <a:off x="1487424" y="3097027"/>
            <a:ext cx="593119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تعرف واستثمار البنيات اللغوية: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   الجملة الفعلية: أفضل/ أحب .... لأنَّ ...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0BCDB30-6136-0550-8A9F-7B03C97DBD0D}"/>
              </a:ext>
            </a:extLst>
          </p:cNvPr>
          <p:cNvSpPr txBox="1"/>
          <p:nvPr/>
        </p:nvSpPr>
        <p:spPr>
          <a:xfrm>
            <a:off x="5296984" y="1777877"/>
            <a:ext cx="1874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sp>
        <p:nvSpPr>
          <p:cNvPr id="2" name="Oval 80">
            <a:extLst>
              <a:ext uri="{FF2B5EF4-FFF2-40B4-BE49-F238E27FC236}">
                <a16:creationId xmlns:a16="http://schemas.microsoft.com/office/drawing/2014/main" id="{377262F9-1790-806A-A0FD-90A649A186B4}"/>
              </a:ext>
            </a:extLst>
          </p:cNvPr>
          <p:cNvSpPr>
            <a:spLocks noChangeAspect="1"/>
          </p:cNvSpPr>
          <p:nvPr/>
        </p:nvSpPr>
        <p:spPr>
          <a:xfrm>
            <a:off x="5480303" y="1050922"/>
            <a:ext cx="432000" cy="432000"/>
          </a:xfrm>
          <a:prstGeom prst="ellipse">
            <a:avLst/>
          </a:prstGeom>
          <a:solidFill>
            <a:srgbClr val="00ACA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pic>
        <p:nvPicPr>
          <p:cNvPr id="3" name="Espace réservé pour une image  2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896DF861-6DCD-1B32-B1B3-FD94BC313C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526" r="-7526"/>
          <a:stretch>
            <a:fillRect/>
          </a:stretch>
        </p:blipFill>
        <p:spPr>
          <a:xfrm>
            <a:off x="892675" y="1777877"/>
            <a:ext cx="540000" cy="54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6F96CF-4506-7B39-25E3-9E7FB738C9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418621" y="1919681"/>
            <a:ext cx="628849" cy="799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4161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/>
          <p:cNvSpPr txBox="1">
            <a:spLocks noGrp="1"/>
          </p:cNvSpPr>
          <p:nvPr>
            <p:ph type="title"/>
          </p:nvPr>
        </p:nvSpPr>
        <p:spPr>
          <a:xfrm>
            <a:off x="391895" y="719856"/>
            <a:ext cx="7066164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سنتعلم الآن كيف نركب جملا نعبر بها عما نحبه مع ذكر لماذا (السبب). سأبدأ أنا أولا. انتبهوا.</a:t>
            </a: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DE6C60-1E32-5EAF-2B96-C4DAA5B9E56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423" name="Google Shape;423;p137"/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4" name="Google Shape;424;p137"/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5" name="Google Shape;425;p137"/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6" name="Google Shape;426;p137"/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7" name="Google Shape;427;p137"/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28" name="Google Shape;428;p137"/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/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/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/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4" descr="Une image contenant habits, garçon, personne, dessin&#10;&#10;Le contenu généré par l’IA peut être incorrect.">
            <a:extLst>
              <a:ext uri="{FF2B5EF4-FFF2-40B4-BE49-F238E27FC236}">
                <a16:creationId xmlns:a16="http://schemas.microsoft.com/office/drawing/2014/main" id="{D05DA1D2-8255-399B-BE98-CAB9D5CEFFA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 rotWithShape="1">
          <a:blip r:embed="rId9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 l="5600" t="7105" r="5065" b="16227"/>
          <a:stretch>
            <a:fillRect/>
          </a:stretch>
        </p:blipFill>
        <p:spPr>
          <a:xfrm>
            <a:off x="2380128" y="1801905"/>
            <a:ext cx="4329953" cy="4064854"/>
          </a:xfrm>
          <a:effectLst/>
        </p:spPr>
      </p:pic>
    </p:spTree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>
          <a:extLst>
            <a:ext uri="{FF2B5EF4-FFF2-40B4-BE49-F238E27FC236}">
              <a16:creationId xmlns:a16="http://schemas.microsoft.com/office/drawing/2014/main" id="{805BB012-2B85-3940-5852-BE6D3EBD2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>
            <a:extLst>
              <a:ext uri="{FF2B5EF4-FFF2-40B4-BE49-F238E27FC236}">
                <a16:creationId xmlns:a16="http://schemas.microsoft.com/office/drawing/2014/main" id="{6BE664C3-EFA1-422C-8B47-37F54130BB3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يفضل الجرو اللعب مع الكتاكيت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.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رددوا. ردد أنت. </a:t>
            </a: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48FD3F4-D8B9-9707-4DAB-9BDAB38460D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423" name="Google Shape;423;p137">
            <a:extLst>
              <a:ext uri="{FF2B5EF4-FFF2-40B4-BE49-F238E27FC236}">
                <a16:creationId xmlns:a16="http://schemas.microsoft.com/office/drawing/2014/main" id="{0AAA93F7-4C68-49F9-8011-A1ACC23C508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4" name="Google Shape;424;p137">
            <a:extLst>
              <a:ext uri="{FF2B5EF4-FFF2-40B4-BE49-F238E27FC236}">
                <a16:creationId xmlns:a16="http://schemas.microsoft.com/office/drawing/2014/main" id="{8C761B42-26FA-4AB8-FF27-41AB3B26B5B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5" name="Google Shape;425;p137">
            <a:extLst>
              <a:ext uri="{FF2B5EF4-FFF2-40B4-BE49-F238E27FC236}">
                <a16:creationId xmlns:a16="http://schemas.microsoft.com/office/drawing/2014/main" id="{06EA5ADB-50E7-7FD9-17D2-AB8843DA29F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6" name="Google Shape;426;p137">
            <a:extLst>
              <a:ext uri="{FF2B5EF4-FFF2-40B4-BE49-F238E27FC236}">
                <a16:creationId xmlns:a16="http://schemas.microsoft.com/office/drawing/2014/main" id="{97F7AA72-1B74-6BF1-4114-778CEDEC141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7" name="Google Shape;427;p137">
            <a:extLst>
              <a:ext uri="{FF2B5EF4-FFF2-40B4-BE49-F238E27FC236}">
                <a16:creationId xmlns:a16="http://schemas.microsoft.com/office/drawing/2014/main" id="{1ADC6248-9263-BDF3-C9E0-FF01C0E0E4E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28" name="Google Shape;428;p137">
            <a:extLst>
              <a:ext uri="{FF2B5EF4-FFF2-40B4-BE49-F238E27FC236}">
                <a16:creationId xmlns:a16="http://schemas.microsoft.com/office/drawing/2014/main" id="{286C39FF-1C1B-9671-032B-4E0E26CC66B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>
            <a:extLst>
              <a:ext uri="{FF2B5EF4-FFF2-40B4-BE49-F238E27FC236}">
                <a16:creationId xmlns:a16="http://schemas.microsoft.com/office/drawing/2014/main" id="{10079B80-4AFD-12F9-B441-50CAB7ADD6D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>
            <a:extLst>
              <a:ext uri="{FF2B5EF4-FFF2-40B4-BE49-F238E27FC236}">
                <a16:creationId xmlns:a16="http://schemas.microsoft.com/office/drawing/2014/main" id="{F7B0B2B8-7122-6138-A906-F783E4BA74F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>
            <a:extLst>
              <a:ext uri="{FF2B5EF4-FFF2-40B4-BE49-F238E27FC236}">
                <a16:creationId xmlns:a16="http://schemas.microsoft.com/office/drawing/2014/main" id="{3B72B60B-E9EA-D6BA-CD75-54CFC499171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>
            <a:extLst>
              <a:ext uri="{FF2B5EF4-FFF2-40B4-BE49-F238E27FC236}">
                <a16:creationId xmlns:a16="http://schemas.microsoft.com/office/drawing/2014/main" id="{34DEA1A6-6354-EA2D-EAFD-9C982FEE255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78A9896-6C4F-16A9-CEF3-E92C673C8A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58373" y="2033081"/>
            <a:ext cx="4741978" cy="340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448478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>
          <a:extLst>
            <a:ext uri="{FF2B5EF4-FFF2-40B4-BE49-F238E27FC236}">
              <a16:creationId xmlns:a16="http://schemas.microsoft.com/office/drawing/2014/main" id="{50F69905-506F-B2F4-0AF8-80D522195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>
            <a:extLst>
              <a:ext uri="{FF2B5EF4-FFF2-40B4-BE49-F238E27FC236}">
                <a16:creationId xmlns:a16="http://schemas.microsoft.com/office/drawing/2014/main" id="{2CF64F41-5D20-D266-10EB-0E197280DA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لأنَّ الكتاكيت ظريفة.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(يشرح الأستاذ ظريفة)        ـــــ       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رددوا. ردد أنت. </a:t>
            </a: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B91B1DC-3639-F623-C50C-EBE20CC8990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423" name="Google Shape;423;p137">
            <a:extLst>
              <a:ext uri="{FF2B5EF4-FFF2-40B4-BE49-F238E27FC236}">
                <a16:creationId xmlns:a16="http://schemas.microsoft.com/office/drawing/2014/main" id="{DC437A0C-D5D3-D4BE-4D1A-D3903A4BD56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4" name="Google Shape;424;p137">
            <a:extLst>
              <a:ext uri="{FF2B5EF4-FFF2-40B4-BE49-F238E27FC236}">
                <a16:creationId xmlns:a16="http://schemas.microsoft.com/office/drawing/2014/main" id="{FE5F5940-3F23-5BF7-C029-F1A79ECF205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5" name="Google Shape;425;p137">
            <a:extLst>
              <a:ext uri="{FF2B5EF4-FFF2-40B4-BE49-F238E27FC236}">
                <a16:creationId xmlns:a16="http://schemas.microsoft.com/office/drawing/2014/main" id="{5437D683-A89D-A6D9-C0ED-874F6E964D7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6" name="Google Shape;426;p137">
            <a:extLst>
              <a:ext uri="{FF2B5EF4-FFF2-40B4-BE49-F238E27FC236}">
                <a16:creationId xmlns:a16="http://schemas.microsoft.com/office/drawing/2014/main" id="{87FED330-F6DC-4911-D10A-082B62B30C5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7" name="Google Shape;427;p137">
            <a:extLst>
              <a:ext uri="{FF2B5EF4-FFF2-40B4-BE49-F238E27FC236}">
                <a16:creationId xmlns:a16="http://schemas.microsoft.com/office/drawing/2014/main" id="{E93A7985-DDC5-F0C7-7FC8-FE9688F40AD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28" name="Google Shape;428;p137">
            <a:extLst>
              <a:ext uri="{FF2B5EF4-FFF2-40B4-BE49-F238E27FC236}">
                <a16:creationId xmlns:a16="http://schemas.microsoft.com/office/drawing/2014/main" id="{3760EE54-5AA7-2C9C-1BF2-22A3BD72F1E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>
            <a:extLst>
              <a:ext uri="{FF2B5EF4-FFF2-40B4-BE49-F238E27FC236}">
                <a16:creationId xmlns:a16="http://schemas.microsoft.com/office/drawing/2014/main" id="{47911E9A-481E-7F70-8156-DE00D3F839E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>
            <a:extLst>
              <a:ext uri="{FF2B5EF4-FFF2-40B4-BE49-F238E27FC236}">
                <a16:creationId xmlns:a16="http://schemas.microsoft.com/office/drawing/2014/main" id="{94DEF5EE-F3B1-9BE4-91A4-E63F244E759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>
            <a:extLst>
              <a:ext uri="{FF2B5EF4-FFF2-40B4-BE49-F238E27FC236}">
                <a16:creationId xmlns:a16="http://schemas.microsoft.com/office/drawing/2014/main" id="{DDB27DA4-1EEE-5369-FE89-0FB287C3960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>
            <a:extLst>
              <a:ext uri="{FF2B5EF4-FFF2-40B4-BE49-F238E27FC236}">
                <a16:creationId xmlns:a16="http://schemas.microsoft.com/office/drawing/2014/main" id="{7988BB2C-00D9-CF51-7AD9-1F592DC6A18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2B61F2F-60F4-9A77-994F-2C04E6C651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58373" y="2033081"/>
            <a:ext cx="4741978" cy="340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1017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>
          <a:extLst>
            <a:ext uri="{FF2B5EF4-FFF2-40B4-BE49-F238E27FC236}">
              <a16:creationId xmlns:a16="http://schemas.microsoft.com/office/drawing/2014/main" id="{B68D3ED8-8524-7F2A-DB12-D8ADACDEE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>
            <a:extLst>
              <a:ext uri="{FF2B5EF4-FFF2-40B4-BE49-F238E27FC236}">
                <a16:creationId xmlns:a16="http://schemas.microsoft.com/office/drawing/2014/main" id="{F3A16F7E-A0AD-56FB-24AF-626C6491273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يفضل الجرو اللعب مع الكتاكيت لأَنَّها ظريفَةٌ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.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رددوا. ردد أنت. </a:t>
            </a: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EE8194-CB84-BC3C-C9F6-DE9F5774416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423" name="Google Shape;423;p137">
            <a:extLst>
              <a:ext uri="{FF2B5EF4-FFF2-40B4-BE49-F238E27FC236}">
                <a16:creationId xmlns:a16="http://schemas.microsoft.com/office/drawing/2014/main" id="{67F460EF-7DB5-7649-4184-DED97388E55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4" name="Google Shape;424;p137">
            <a:extLst>
              <a:ext uri="{FF2B5EF4-FFF2-40B4-BE49-F238E27FC236}">
                <a16:creationId xmlns:a16="http://schemas.microsoft.com/office/drawing/2014/main" id="{1086707D-143F-AA05-260D-278B566BCCB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5" name="Google Shape;425;p137">
            <a:extLst>
              <a:ext uri="{FF2B5EF4-FFF2-40B4-BE49-F238E27FC236}">
                <a16:creationId xmlns:a16="http://schemas.microsoft.com/office/drawing/2014/main" id="{369E5C4C-2442-8580-5C51-05F9575FFA5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6" name="Google Shape;426;p137">
            <a:extLst>
              <a:ext uri="{FF2B5EF4-FFF2-40B4-BE49-F238E27FC236}">
                <a16:creationId xmlns:a16="http://schemas.microsoft.com/office/drawing/2014/main" id="{E5070412-5231-A810-BFBF-47C8FD139C7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7" name="Google Shape;427;p137">
            <a:extLst>
              <a:ext uri="{FF2B5EF4-FFF2-40B4-BE49-F238E27FC236}">
                <a16:creationId xmlns:a16="http://schemas.microsoft.com/office/drawing/2014/main" id="{D0255F70-07FB-6E80-7B73-98ADE041C89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28" name="Google Shape;428;p137">
            <a:extLst>
              <a:ext uri="{FF2B5EF4-FFF2-40B4-BE49-F238E27FC236}">
                <a16:creationId xmlns:a16="http://schemas.microsoft.com/office/drawing/2014/main" id="{579B9C7D-AB51-D75E-2FCB-36608134BDE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>
            <a:extLst>
              <a:ext uri="{FF2B5EF4-FFF2-40B4-BE49-F238E27FC236}">
                <a16:creationId xmlns:a16="http://schemas.microsoft.com/office/drawing/2014/main" id="{5824B644-6206-EB94-E76D-730C67B56DB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>
            <a:extLst>
              <a:ext uri="{FF2B5EF4-FFF2-40B4-BE49-F238E27FC236}">
                <a16:creationId xmlns:a16="http://schemas.microsoft.com/office/drawing/2014/main" id="{FF5599D2-6446-1696-782E-6E1A9B360BF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>
            <a:extLst>
              <a:ext uri="{FF2B5EF4-FFF2-40B4-BE49-F238E27FC236}">
                <a16:creationId xmlns:a16="http://schemas.microsoft.com/office/drawing/2014/main" id="{A80AAF40-090F-AAD8-DDC8-942E586A07C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>
            <a:extLst>
              <a:ext uri="{FF2B5EF4-FFF2-40B4-BE49-F238E27FC236}">
                <a16:creationId xmlns:a16="http://schemas.microsoft.com/office/drawing/2014/main" id="{E9EE89DE-630A-9027-985D-12AE0CF96A4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C80EA1-97B0-A97B-A3B0-98BB484EB70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58373" y="2033081"/>
            <a:ext cx="4741978" cy="340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15996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>
          <a:extLst>
            <a:ext uri="{FF2B5EF4-FFF2-40B4-BE49-F238E27FC236}">
              <a16:creationId xmlns:a16="http://schemas.microsoft.com/office/drawing/2014/main" id="{E528B1C2-00DD-645D-25B4-89D10A04B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>
            <a:extLst>
              <a:ext uri="{FF2B5EF4-FFF2-40B4-BE49-F238E27FC236}">
                <a16:creationId xmlns:a16="http://schemas.microsoft.com/office/drawing/2014/main" id="{C10B700E-1DC2-E35E-FCA6-5466534141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وأنت مع أي حيوان تفضل اللعب؟ لماذا؟ 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(يساعد الأستاذ المتعلمين على ذكر السبب)</a:t>
            </a:r>
          </a:p>
        </p:txBody>
      </p:sp>
      <p:sp>
        <p:nvSpPr>
          <p:cNvPr id="423" name="Google Shape;423;p137">
            <a:extLst>
              <a:ext uri="{FF2B5EF4-FFF2-40B4-BE49-F238E27FC236}">
                <a16:creationId xmlns:a16="http://schemas.microsoft.com/office/drawing/2014/main" id="{32E02471-EF42-6B08-5424-0C41C3FFA24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4" name="Google Shape;424;p137">
            <a:extLst>
              <a:ext uri="{FF2B5EF4-FFF2-40B4-BE49-F238E27FC236}">
                <a16:creationId xmlns:a16="http://schemas.microsoft.com/office/drawing/2014/main" id="{52F2AAE1-E6FE-A0E4-B34A-F0E5B5BBEDF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5" name="Google Shape;425;p137">
            <a:extLst>
              <a:ext uri="{FF2B5EF4-FFF2-40B4-BE49-F238E27FC236}">
                <a16:creationId xmlns:a16="http://schemas.microsoft.com/office/drawing/2014/main" id="{F6D9434A-069B-7CC0-2FC1-8D06D6B0720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6" name="Google Shape;426;p137">
            <a:extLst>
              <a:ext uri="{FF2B5EF4-FFF2-40B4-BE49-F238E27FC236}">
                <a16:creationId xmlns:a16="http://schemas.microsoft.com/office/drawing/2014/main" id="{C9B2A21C-CBD7-7507-878B-E4FB81216C1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7" name="Google Shape;427;p137">
            <a:extLst>
              <a:ext uri="{FF2B5EF4-FFF2-40B4-BE49-F238E27FC236}">
                <a16:creationId xmlns:a16="http://schemas.microsoft.com/office/drawing/2014/main" id="{EB7C40C6-1541-2849-918C-664120DA2A6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28" name="Google Shape;428;p137">
            <a:extLst>
              <a:ext uri="{FF2B5EF4-FFF2-40B4-BE49-F238E27FC236}">
                <a16:creationId xmlns:a16="http://schemas.microsoft.com/office/drawing/2014/main" id="{39D91A29-304E-517B-D91F-CBDD3EFECB2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>
            <a:extLst>
              <a:ext uri="{FF2B5EF4-FFF2-40B4-BE49-F238E27FC236}">
                <a16:creationId xmlns:a16="http://schemas.microsoft.com/office/drawing/2014/main" id="{F7D7AC8B-39D6-1777-1963-33BEF03574A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>
            <a:extLst>
              <a:ext uri="{FF2B5EF4-FFF2-40B4-BE49-F238E27FC236}">
                <a16:creationId xmlns:a16="http://schemas.microsoft.com/office/drawing/2014/main" id="{4415746B-1A37-92A8-E4AD-BB4B51F5728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>
            <a:extLst>
              <a:ext uri="{FF2B5EF4-FFF2-40B4-BE49-F238E27FC236}">
                <a16:creationId xmlns:a16="http://schemas.microsoft.com/office/drawing/2014/main" id="{118A9674-3A28-EA87-CA9F-A9417D2D7DC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>
            <a:extLst>
              <a:ext uri="{FF2B5EF4-FFF2-40B4-BE49-F238E27FC236}">
                <a16:creationId xmlns:a16="http://schemas.microsoft.com/office/drawing/2014/main" id="{9B596D53-74E7-FB07-9593-7A91E68DCE4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D3D40E1-2D0D-C808-685B-75F0E455C7A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4C432E-8ED4-08C2-14D2-1CE286A736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8695" y="2945933"/>
            <a:ext cx="1785944" cy="195849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52D2995-6493-6372-5E7A-DEF34A7043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26912" y="2482396"/>
            <a:ext cx="2255836" cy="249985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34893C6-DFF3-373F-7E1F-62BE14C2749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6128" y="2715565"/>
            <a:ext cx="1942465" cy="218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99262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>
          <a:extLst>
            <a:ext uri="{FF2B5EF4-FFF2-40B4-BE49-F238E27FC236}">
              <a16:creationId xmlns:a16="http://schemas.microsoft.com/office/drawing/2014/main" id="{FFE7B625-813A-401A-6F87-EE1B09183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>
            <a:extLst>
              <a:ext uri="{FF2B5EF4-FFF2-40B4-BE49-F238E27FC236}">
                <a16:creationId xmlns:a16="http://schemas.microsoft.com/office/drawing/2014/main" id="{34C47C25-3979-2293-7D75-1EC58313F6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يطلب الأستاذ من المتعلمين تركيب جمل تتضمن أفضل –أحب ... لأَنّ ..... يشرك الأستاذ جميع المتعلمين في النشاط (يمكن للمتعلم أن يذكر أي شيء يحبه: حيوان – لعبة – فاكهة ...). </a:t>
            </a:r>
          </a:p>
        </p:txBody>
      </p:sp>
      <p:sp>
        <p:nvSpPr>
          <p:cNvPr id="423" name="Google Shape;423;p137">
            <a:extLst>
              <a:ext uri="{FF2B5EF4-FFF2-40B4-BE49-F238E27FC236}">
                <a16:creationId xmlns:a16="http://schemas.microsoft.com/office/drawing/2014/main" id="{67F61DD6-2744-71F6-E62C-649FFEC29F1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4" name="Google Shape;424;p137">
            <a:extLst>
              <a:ext uri="{FF2B5EF4-FFF2-40B4-BE49-F238E27FC236}">
                <a16:creationId xmlns:a16="http://schemas.microsoft.com/office/drawing/2014/main" id="{FB4089FF-BC4C-2913-FEBC-D3BC06179A4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5" name="Google Shape;425;p137">
            <a:extLst>
              <a:ext uri="{FF2B5EF4-FFF2-40B4-BE49-F238E27FC236}">
                <a16:creationId xmlns:a16="http://schemas.microsoft.com/office/drawing/2014/main" id="{0227C57D-C170-A6EE-0767-3D0221F9ECC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6" name="Google Shape;426;p137">
            <a:extLst>
              <a:ext uri="{FF2B5EF4-FFF2-40B4-BE49-F238E27FC236}">
                <a16:creationId xmlns:a16="http://schemas.microsoft.com/office/drawing/2014/main" id="{D9E3D78A-65D6-9FC4-CCB2-0F5219CEAA3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7" name="Google Shape;427;p137">
            <a:extLst>
              <a:ext uri="{FF2B5EF4-FFF2-40B4-BE49-F238E27FC236}">
                <a16:creationId xmlns:a16="http://schemas.microsoft.com/office/drawing/2014/main" id="{E5E26590-6154-3B60-523E-2CA0F885F13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28" name="Google Shape;428;p137">
            <a:extLst>
              <a:ext uri="{FF2B5EF4-FFF2-40B4-BE49-F238E27FC236}">
                <a16:creationId xmlns:a16="http://schemas.microsoft.com/office/drawing/2014/main" id="{44C0880A-9C42-E068-B8AA-04BBBC927FC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>
            <a:extLst>
              <a:ext uri="{FF2B5EF4-FFF2-40B4-BE49-F238E27FC236}">
                <a16:creationId xmlns:a16="http://schemas.microsoft.com/office/drawing/2014/main" id="{98C8029D-7F14-F0FC-73C0-EEE3568F03D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>
            <a:extLst>
              <a:ext uri="{FF2B5EF4-FFF2-40B4-BE49-F238E27FC236}">
                <a16:creationId xmlns:a16="http://schemas.microsoft.com/office/drawing/2014/main" id="{68BD74F9-2E2F-00A9-A31A-81774711C4A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>
            <a:extLst>
              <a:ext uri="{FF2B5EF4-FFF2-40B4-BE49-F238E27FC236}">
                <a16:creationId xmlns:a16="http://schemas.microsoft.com/office/drawing/2014/main" id="{DBA03C2E-DED3-38C0-2782-6CACFD3E409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>
            <a:extLst>
              <a:ext uri="{FF2B5EF4-FFF2-40B4-BE49-F238E27FC236}">
                <a16:creationId xmlns:a16="http://schemas.microsoft.com/office/drawing/2014/main" id="{F48AC928-B2C3-5EC7-867C-012B5C4B0AF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D6F221C-9867-E0E6-A1FA-2DB58ED8420E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3" name="Image 2" descr="Une image contenant habits, dessin humoristique, sourire, Dessin animé&#10;&#10;Le contenu généré par l’IA peut être incorrect.">
            <a:extLst>
              <a:ext uri="{FF2B5EF4-FFF2-40B4-BE49-F238E27FC236}">
                <a16:creationId xmlns:a16="http://schemas.microsoft.com/office/drawing/2014/main" id="{9567A884-1EB4-6C7F-CC6C-E8CFCC1D0E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60063" y="2012721"/>
            <a:ext cx="3823874" cy="382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98288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1" name="Google Shape;2031;p7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rgbClr val="A5A5A5"/>
              </a:buClr>
              <a:buSzPts val="1600"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الآن سنلعب لعبة صيد الحروف. قفوا عندما تسمعون الصوت [خ]. من يقف أولا هو الفائز.</a:t>
            </a:r>
            <a:b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لا تقفوا إذا لم تسمعوا الصوت. </a:t>
            </a:r>
            <a:r>
              <a:rPr kumimoji="0" lang="ar-MA" sz="2400" i="1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ينطق الأستاذ كل كلمة مرتين.</a:t>
            </a:r>
            <a:endParaRPr sz="2400" i="1" dirty="0">
              <a:solidFill>
                <a:schemeClr val="bg1">
                  <a:lumMod val="50000"/>
                </a:schemeClr>
              </a:solidFill>
              <a:latin typeface="Microsoft Uighur" panose="020B0604020202020204" charset="-78"/>
              <a:cs typeface="Microsoft Uighur" panose="020B0604020202020204" charset="-78"/>
            </a:endParaRPr>
          </a:p>
        </p:txBody>
      </p:sp>
      <p:pic>
        <p:nvPicPr>
          <p:cNvPr id="17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21" name="Espace réservé pour une image  6">
            <a:extLst>
              <a:ext uri="{FF2B5EF4-FFF2-40B4-BE49-F238E27FC236}">
                <a16:creationId xmlns:a16="http://schemas.microsoft.com/office/drawing/2014/main" id="{E7A97F23-876A-B108-624A-50B5F8D5E67C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7927333" y="689642"/>
            <a:ext cx="828000" cy="82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A259CA1-3F47-0718-86AE-1C39DF6320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C3E656F-44F0-9259-D732-8769176423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18FD092-64B8-40A2-2FCB-CF0DECC2802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6C6ED49-F824-174C-D379-6E225C114FA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AD636F4-831B-813E-998F-4AE593FD25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F6FE327-3AD5-1138-6DB6-64A764A3347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DA474C2-1AF2-E799-1239-C65468316AD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F747977-8B30-0AF4-C865-08C898D3EF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5C79CB0-3604-DA1F-2D74-AF5EA710CE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98655" y="2529190"/>
            <a:ext cx="2559639" cy="21929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5B73D29-2A06-F812-29CA-5E6A1D29607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34425" y="2529190"/>
            <a:ext cx="3176505" cy="21929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88F75F6-6D8D-6B88-6480-EC9539CDE97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27358" y="2529190"/>
            <a:ext cx="3461845" cy="23441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9999DCE-5449-5D17-E594-4D3928CA18C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43527" y="2309355"/>
            <a:ext cx="3558299" cy="31506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6E896D-5E7F-97E0-DAD0-84084C9CD56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85628" y="2227363"/>
            <a:ext cx="4770993" cy="33146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Google Shape;2022;p70"/>
          <p:cNvSpPr txBox="1">
            <a:spLocks noGrp="1"/>
          </p:cNvSpPr>
          <p:nvPr>
            <p:ph type="title"/>
          </p:nvPr>
        </p:nvSpPr>
        <p:spPr>
          <a:xfrm>
            <a:off x="276635" y="771769"/>
            <a:ext cx="717687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  <a:buSzPct val="1000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وقت النجمة الآن. الفائز بنجمة الاستماع هو (هي) ..... صفقوا له (لها).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E4B1C115-B518-23DF-D91F-652C30A382D6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6" name="Google Shape;423;p137">
            <a:extLst>
              <a:ext uri="{FF2B5EF4-FFF2-40B4-BE49-F238E27FC236}">
                <a16:creationId xmlns:a16="http://schemas.microsoft.com/office/drawing/2014/main" id="{2B4F89A4-7CAA-4A48-A54E-B852F147961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424;p137">
            <a:extLst>
              <a:ext uri="{FF2B5EF4-FFF2-40B4-BE49-F238E27FC236}">
                <a16:creationId xmlns:a16="http://schemas.microsoft.com/office/drawing/2014/main" id="{C90BDACE-87DC-4BDA-ADC5-D24BD94089F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425;p137">
            <a:extLst>
              <a:ext uri="{FF2B5EF4-FFF2-40B4-BE49-F238E27FC236}">
                <a16:creationId xmlns:a16="http://schemas.microsoft.com/office/drawing/2014/main" id="{00E68511-E0E5-4B2E-9109-A5582500959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426;p137">
            <a:extLst>
              <a:ext uri="{FF2B5EF4-FFF2-40B4-BE49-F238E27FC236}">
                <a16:creationId xmlns:a16="http://schemas.microsoft.com/office/drawing/2014/main" id="{941C8C51-CFBF-4F8F-B8D3-674146403E0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427;p137">
            <a:extLst>
              <a:ext uri="{FF2B5EF4-FFF2-40B4-BE49-F238E27FC236}">
                <a16:creationId xmlns:a16="http://schemas.microsoft.com/office/drawing/2014/main" id="{8772A52A-03CA-41F3-9562-C57752853F9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428;p137">
            <a:extLst>
              <a:ext uri="{FF2B5EF4-FFF2-40B4-BE49-F238E27FC236}">
                <a16:creationId xmlns:a16="http://schemas.microsoft.com/office/drawing/2014/main" id="{8C84B460-AC48-4D51-BD9C-689EBB1B61E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29;p137">
            <a:extLst>
              <a:ext uri="{FF2B5EF4-FFF2-40B4-BE49-F238E27FC236}">
                <a16:creationId xmlns:a16="http://schemas.microsoft.com/office/drawing/2014/main" id="{2D209265-7F76-4505-8F12-AEBCEA0BE5F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430;p137">
            <a:extLst>
              <a:ext uri="{FF2B5EF4-FFF2-40B4-BE49-F238E27FC236}">
                <a16:creationId xmlns:a16="http://schemas.microsoft.com/office/drawing/2014/main" id="{9C9E173E-1B6A-4275-BBAE-C8159261B105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31;p137">
            <a:extLst>
              <a:ext uri="{FF2B5EF4-FFF2-40B4-BE49-F238E27FC236}">
                <a16:creationId xmlns:a16="http://schemas.microsoft.com/office/drawing/2014/main" id="{0AF58A34-1CEF-48AD-B2ED-4172DB02260D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432;p137">
            <a:extLst>
              <a:ext uri="{FF2B5EF4-FFF2-40B4-BE49-F238E27FC236}">
                <a16:creationId xmlns:a16="http://schemas.microsoft.com/office/drawing/2014/main" id="{C64D8BEA-864B-4352-8357-0C385E1159A7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47BAEC6-93F1-C4CD-9A61-84F5EBBDE9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44B0812-F0AE-6EFE-90CF-8E1E1979347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7CC38-F014-5402-5F08-0EA215C3D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8582244-3E5B-8F72-3DBE-AA0CE862F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قراءة كتابة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C76E24A-F7CE-FB0D-432D-FBB2A378D6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978024D4-EF06-8C82-55C1-8C155F64D199}"/>
              </a:ext>
            </a:extLst>
          </p:cNvPr>
          <p:cNvSpPr txBox="1">
            <a:spLocks/>
          </p:cNvSpPr>
          <p:nvPr/>
        </p:nvSpPr>
        <p:spPr>
          <a:xfrm>
            <a:off x="1478187" y="3244195"/>
            <a:ext cx="593119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قراءة : تصفية الصعوبات (ب – ت- ث- ن- ي- ف- ق - الشدة). 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كتابة: إكمال كلمات بمقاطع تتضمن الحروف المتشابهة مع الشدة.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4E8493E-1737-583F-1C21-0AEBC00AFDFF}"/>
              </a:ext>
            </a:extLst>
          </p:cNvPr>
          <p:cNvSpPr txBox="1"/>
          <p:nvPr/>
        </p:nvSpPr>
        <p:spPr>
          <a:xfrm>
            <a:off x="5543847" y="1777877"/>
            <a:ext cx="16273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  <a:r>
              <a:rPr kumimoji="0" lang="ar-MA" sz="3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/ كتابة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Oval 80">
            <a:extLst>
              <a:ext uri="{FF2B5EF4-FFF2-40B4-BE49-F238E27FC236}">
                <a16:creationId xmlns:a16="http://schemas.microsoft.com/office/drawing/2014/main" id="{B7665AB5-B532-ED93-3D60-E956714FEC83}"/>
              </a:ext>
            </a:extLst>
          </p:cNvPr>
          <p:cNvSpPr>
            <a:spLocks noChangeAspect="1"/>
          </p:cNvSpPr>
          <p:nvPr/>
        </p:nvSpPr>
        <p:spPr>
          <a:xfrm>
            <a:off x="5043698" y="1038207"/>
            <a:ext cx="432000" cy="432000"/>
          </a:xfrm>
          <a:prstGeom prst="ellipse">
            <a:avLst/>
          </a:prstGeom>
          <a:solidFill>
            <a:srgbClr val="00ACA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4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2C7C34F9-D207-7C26-AEC3-0F5AD01B8D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88354" y="1777877"/>
            <a:ext cx="540000" cy="54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67F3940-E2C1-D0DC-2FE8-4A4DD117B3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44339" y="1914191"/>
            <a:ext cx="946867" cy="733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3631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23D97AF-629A-CAB7-4FE4-71D80BC51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580" y="775719"/>
            <a:ext cx="7085351" cy="680273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اليوم</a:t>
            </a:r>
            <a:r>
              <a:rPr lang="ar-AE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سنتدرب على</a:t>
            </a:r>
            <a:r>
              <a:rPr lang="ar-AE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قراءة كلمات وجمل تتضمن الشدة.  بداية نتذكر هذه الحروف المتشابهة.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3FDDDE-FCE1-9315-90B9-E1BB372F602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FC8E1C-7A7E-1AD2-CCC0-8047F753D72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23C8A0-CE20-93A7-A95D-1D9DBE2F959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2DBCA4-6786-A4B7-9EFE-6B4A67E06E7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FAF326-B811-421D-6A1F-D2A2192E349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487C29C-E57C-41C7-67FD-19509D3894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86A3D96-2E64-B65E-AC96-65806A142E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142EF86-14CB-FADD-B1D8-1629115D19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8E4B28A-E56A-69C3-93A3-F9775453CA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0F8C8AB-13ED-AB0B-9554-B956C8EE4AA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3">
            <a:extLst>
              <a:ext uri="{FF2B5EF4-FFF2-40B4-BE49-F238E27FC236}">
                <a16:creationId xmlns:a16="http://schemas.microsoft.com/office/drawing/2014/main" id="{5A1CF813-5CC8-945B-A544-E02498844BC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sp>
        <p:nvSpPr>
          <p:cNvPr id="2" name="Google Shape;2404;p107">
            <a:extLst>
              <a:ext uri="{FF2B5EF4-FFF2-40B4-BE49-F238E27FC236}">
                <a16:creationId xmlns:a16="http://schemas.microsoft.com/office/drawing/2014/main" id="{226DEE37-3606-64EA-8BDA-9C445669E6A6}"/>
              </a:ext>
            </a:extLst>
          </p:cNvPr>
          <p:cNvSpPr/>
          <p:nvPr/>
        </p:nvSpPr>
        <p:spPr>
          <a:xfrm>
            <a:off x="6689929" y="2538930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2404;p107">
            <a:extLst>
              <a:ext uri="{FF2B5EF4-FFF2-40B4-BE49-F238E27FC236}">
                <a16:creationId xmlns:a16="http://schemas.microsoft.com/office/drawing/2014/main" id="{5AD08165-066C-664D-C171-BB618AFC4EDD}"/>
              </a:ext>
            </a:extLst>
          </p:cNvPr>
          <p:cNvSpPr/>
          <p:nvPr/>
        </p:nvSpPr>
        <p:spPr>
          <a:xfrm>
            <a:off x="6689929" y="4196876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2404;p107">
            <a:extLst>
              <a:ext uri="{FF2B5EF4-FFF2-40B4-BE49-F238E27FC236}">
                <a16:creationId xmlns:a16="http://schemas.microsoft.com/office/drawing/2014/main" id="{46BE1480-03E1-CFEE-DA3D-6F4CD7A51CBB}"/>
              </a:ext>
            </a:extLst>
          </p:cNvPr>
          <p:cNvSpPr/>
          <p:nvPr/>
        </p:nvSpPr>
        <p:spPr>
          <a:xfrm>
            <a:off x="862066" y="2538930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2404;p107">
            <a:extLst>
              <a:ext uri="{FF2B5EF4-FFF2-40B4-BE49-F238E27FC236}">
                <a16:creationId xmlns:a16="http://schemas.microsoft.com/office/drawing/2014/main" id="{FB128AF4-B882-397D-0E98-F03B998D69D3}"/>
              </a:ext>
            </a:extLst>
          </p:cNvPr>
          <p:cNvSpPr/>
          <p:nvPr/>
        </p:nvSpPr>
        <p:spPr>
          <a:xfrm>
            <a:off x="2781431" y="2538929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ث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1" name="Google Shape;2404;p107">
            <a:extLst>
              <a:ext uri="{FF2B5EF4-FFF2-40B4-BE49-F238E27FC236}">
                <a16:creationId xmlns:a16="http://schemas.microsoft.com/office/drawing/2014/main" id="{84057BDB-304F-62D3-A2C0-A53AC948A2C8}"/>
              </a:ext>
            </a:extLst>
          </p:cNvPr>
          <p:cNvSpPr/>
          <p:nvPr/>
        </p:nvSpPr>
        <p:spPr>
          <a:xfrm>
            <a:off x="4735680" y="2546312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2404;p107">
            <a:extLst>
              <a:ext uri="{FF2B5EF4-FFF2-40B4-BE49-F238E27FC236}">
                <a16:creationId xmlns:a16="http://schemas.microsoft.com/office/drawing/2014/main" id="{BDE95D44-F5C6-8A3B-CCC2-B7FFFFD21369}"/>
              </a:ext>
            </a:extLst>
          </p:cNvPr>
          <p:cNvSpPr/>
          <p:nvPr/>
        </p:nvSpPr>
        <p:spPr>
          <a:xfrm>
            <a:off x="4735679" y="4196878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2404;p107">
            <a:extLst>
              <a:ext uri="{FF2B5EF4-FFF2-40B4-BE49-F238E27FC236}">
                <a16:creationId xmlns:a16="http://schemas.microsoft.com/office/drawing/2014/main" id="{A6406C37-4BFF-397E-655E-C96310EBF970}"/>
              </a:ext>
            </a:extLst>
          </p:cNvPr>
          <p:cNvSpPr/>
          <p:nvPr/>
        </p:nvSpPr>
        <p:spPr>
          <a:xfrm>
            <a:off x="2816317" y="4196877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2404;p107">
            <a:extLst>
              <a:ext uri="{FF2B5EF4-FFF2-40B4-BE49-F238E27FC236}">
                <a16:creationId xmlns:a16="http://schemas.microsoft.com/office/drawing/2014/main" id="{3BE771BC-64F4-AFF1-9B9D-B88F482AAC5D}"/>
              </a:ext>
            </a:extLst>
          </p:cNvPr>
          <p:cNvSpPr/>
          <p:nvPr/>
        </p:nvSpPr>
        <p:spPr>
          <a:xfrm>
            <a:off x="896955" y="4176981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ـة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99667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5A05F-0998-EA7D-BF0C-836AE28DA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973F1BA-40C8-1C5C-C146-209B1BD25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580" y="775719"/>
            <a:ext cx="7085351" cy="680273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هذا حرف الباء. حرف الباء كما في كلمة باب ---   رددوا: باء - بابٌ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D5CAE6-EF7F-69BE-DFBA-D81763E5453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F1ACEB-6D2E-0B1D-70E9-1F66A0BA51B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E7248E-E8B6-8DF2-D6DF-ED3D2B46065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B271A4-CDD3-BD63-A069-0AF5F2003F4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CB0038-7CF6-C402-3D18-F62F7AA11F9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DB5C428-9612-D497-1B77-512B3698024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51E9EB8-C61E-12F5-3EC3-65F205B0347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720212F-4DCD-0A65-30F6-C75F94420C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12CB9B8-2E0D-5BC7-1A2E-2D848ABBE5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423CB85-6BC8-C6AB-103F-1425A9115EC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3">
            <a:extLst>
              <a:ext uri="{FF2B5EF4-FFF2-40B4-BE49-F238E27FC236}">
                <a16:creationId xmlns:a16="http://schemas.microsoft.com/office/drawing/2014/main" id="{910A6E00-060F-A0CB-4BCB-D8F8F9ED0D9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sp>
        <p:nvSpPr>
          <p:cNvPr id="2" name="Google Shape;2404;p107">
            <a:extLst>
              <a:ext uri="{FF2B5EF4-FFF2-40B4-BE49-F238E27FC236}">
                <a16:creationId xmlns:a16="http://schemas.microsoft.com/office/drawing/2014/main" id="{9023F000-9BA1-7088-4B19-98D97AEA2C20}"/>
              </a:ext>
            </a:extLst>
          </p:cNvPr>
          <p:cNvSpPr/>
          <p:nvPr/>
        </p:nvSpPr>
        <p:spPr>
          <a:xfrm>
            <a:off x="2219570" y="2220065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EDA3443-6D3E-6DD9-2DD8-A744790204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64105" y="1845983"/>
            <a:ext cx="2085317" cy="3741945"/>
          </a:xfrm>
          <a:prstGeom prst="rect">
            <a:avLst/>
          </a:prstGeom>
        </p:spPr>
      </p:pic>
      <p:sp>
        <p:nvSpPr>
          <p:cNvPr id="25" name="Google Shape;2403;p107">
            <a:extLst>
              <a:ext uri="{FF2B5EF4-FFF2-40B4-BE49-F238E27FC236}">
                <a16:creationId xmlns:a16="http://schemas.microsoft.com/office/drawing/2014/main" id="{0199F4F7-4B1B-6F72-9627-55B541CECCA4}"/>
              </a:ext>
            </a:extLst>
          </p:cNvPr>
          <p:cNvSpPr/>
          <p:nvPr/>
        </p:nvSpPr>
        <p:spPr>
          <a:xfrm>
            <a:off x="1620800" y="3828023"/>
            <a:ext cx="2789547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بابٌ</a:t>
            </a:r>
            <a:endParaRPr kumimoji="0" lang="ar-MA" sz="9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GothicNeo" panose="020B0500000101010101" pitchFamily="34" charset="-127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2634567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3855A-6887-62FE-6D48-5223B22BD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490D903A-0EB5-AC4C-ADE6-C82C6CC4C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580" y="775719"/>
            <a:ext cx="7085351" cy="680273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هذا حرف النون. حرف النون كما في كلمة نجمة ---   رددوا: نون - نجمة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D13269-2373-FFF2-C4FE-6564220615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FA5892-5D64-3128-06D7-11B85791E14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78DF36-20B6-B31A-93CD-395F9EF7949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DA4256-2FD1-5477-9FFF-A2BE171B79F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8A6845-9C87-C434-5996-8437850DC86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7664209-74CF-05A2-E7DB-098D64137F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B46F4EA-E99D-ACEA-896B-F38A2F36A4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3E611CC-7F3C-F137-2952-EE5783FE7C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306B977-366C-719E-53B8-1E88523E34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031FCF3-E30A-7D79-612D-FB4E1CEB7CB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3">
            <a:extLst>
              <a:ext uri="{FF2B5EF4-FFF2-40B4-BE49-F238E27FC236}">
                <a16:creationId xmlns:a16="http://schemas.microsoft.com/office/drawing/2014/main" id="{EAE29263-84A5-C10E-5D2E-FBF69920A57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sp>
        <p:nvSpPr>
          <p:cNvPr id="2" name="Google Shape;2404;p107">
            <a:extLst>
              <a:ext uri="{FF2B5EF4-FFF2-40B4-BE49-F238E27FC236}">
                <a16:creationId xmlns:a16="http://schemas.microsoft.com/office/drawing/2014/main" id="{8D7DE39E-1A52-52FF-410E-AB01E0FA2DCD}"/>
              </a:ext>
            </a:extLst>
          </p:cNvPr>
          <p:cNvSpPr/>
          <p:nvPr/>
        </p:nvSpPr>
        <p:spPr>
          <a:xfrm>
            <a:off x="2219570" y="2220065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2403;p107">
            <a:extLst>
              <a:ext uri="{FF2B5EF4-FFF2-40B4-BE49-F238E27FC236}">
                <a16:creationId xmlns:a16="http://schemas.microsoft.com/office/drawing/2014/main" id="{77C3B1F8-F32F-66B0-E684-77CA6EF6C6BF}"/>
              </a:ext>
            </a:extLst>
          </p:cNvPr>
          <p:cNvSpPr/>
          <p:nvPr/>
        </p:nvSpPr>
        <p:spPr>
          <a:xfrm>
            <a:off x="1620798" y="3828023"/>
            <a:ext cx="2789547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نَـ</a:t>
            </a:r>
            <a:r>
              <a:rPr lang="ar-MA" sz="96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ـجْـمَـةٌ</a:t>
            </a:r>
            <a:endParaRPr kumimoji="0" lang="ar-MA" sz="9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GothicNeo" panose="020B0500000101010101" pitchFamily="34" charset="-127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DB54157-097D-4611-11B0-472B7A1D42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89299" y="2534253"/>
            <a:ext cx="2554371" cy="2301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244217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648D1-54FE-F800-18EA-785DBE8F6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47F63B1C-B61C-AB35-F72F-7FCF7838C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580" y="775719"/>
            <a:ext cx="7085351" cy="680273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هذا حرف التاء. حرف التاء كما في كلمة توت ---   رددوا: تاء - توتٌ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87A196B-50F5-20C5-7683-708DFA7490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448212-0031-857E-2494-ED0AE998A93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BFD671-3C85-4E9B-32D9-286BC072419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5D2E55-9281-D90E-3265-8F7573E2940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635E96-12FE-078D-1CA8-73F381AB018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4328D0C-D0DB-C6DB-4FCF-8E23286C55A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64188BB-2652-EC42-1C61-2E3C739A8C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82E939D-79A8-B386-75A5-B27FC3ACBF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F8913B1-6352-1B24-DB54-1C5A2229BD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E97F14F-1F40-C925-89A2-A6C62B987AA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3">
            <a:extLst>
              <a:ext uri="{FF2B5EF4-FFF2-40B4-BE49-F238E27FC236}">
                <a16:creationId xmlns:a16="http://schemas.microsoft.com/office/drawing/2014/main" id="{CD3F43AF-2663-2C02-050C-9D61935E870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sp>
        <p:nvSpPr>
          <p:cNvPr id="2" name="Google Shape;2404;p107">
            <a:extLst>
              <a:ext uri="{FF2B5EF4-FFF2-40B4-BE49-F238E27FC236}">
                <a16:creationId xmlns:a16="http://schemas.microsoft.com/office/drawing/2014/main" id="{109F5E0E-95C7-52D0-9473-15546D2739CF}"/>
              </a:ext>
            </a:extLst>
          </p:cNvPr>
          <p:cNvSpPr/>
          <p:nvPr/>
        </p:nvSpPr>
        <p:spPr>
          <a:xfrm>
            <a:off x="2219570" y="2220065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2403;p107">
            <a:extLst>
              <a:ext uri="{FF2B5EF4-FFF2-40B4-BE49-F238E27FC236}">
                <a16:creationId xmlns:a16="http://schemas.microsoft.com/office/drawing/2014/main" id="{9C33AF36-56FF-1CAF-B993-DD9DD66D5491}"/>
              </a:ext>
            </a:extLst>
          </p:cNvPr>
          <p:cNvSpPr/>
          <p:nvPr/>
        </p:nvSpPr>
        <p:spPr>
          <a:xfrm>
            <a:off x="1620798" y="3828023"/>
            <a:ext cx="2789547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توتٌ</a:t>
            </a:r>
            <a:endParaRPr kumimoji="0" lang="ar-MA" sz="9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GothicNeo" panose="020B0500000101010101" pitchFamily="34" charset="-127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487AEFC-094B-A6E0-05E4-5E68FB10D0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63566" y="2651598"/>
            <a:ext cx="3050434" cy="196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329630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C4B33-AF14-DD1A-B549-67B34AAE2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B11FF72-9F4F-9738-797F-4945DA110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580" y="775719"/>
            <a:ext cx="7085351" cy="680273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هذا حرف الياء. حرف الياء كما في كلمة يد ---   رددوا: ياء - يدٌ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098E00-246B-B8E2-DB0D-0F2B1C0DF2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97D5A75-C71C-CF5D-B996-2123C079929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114FF5-2ED4-7CA1-6131-17E45B0EF4A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C4C848-9026-8920-B886-95CA364607A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B63A83-0AF7-6BB8-84E5-265AD140614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CBA7ACF-55E6-A104-9B91-539EEA56D5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511E75-54B6-B468-E272-898CF3C7EC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127C41B-E6D6-DB2F-B6C3-31B2F4F231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00C7BAC-5792-FAB6-15B4-BC258CD866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8592873-979B-D2F5-D6B8-1DFF199292E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3">
            <a:extLst>
              <a:ext uri="{FF2B5EF4-FFF2-40B4-BE49-F238E27FC236}">
                <a16:creationId xmlns:a16="http://schemas.microsoft.com/office/drawing/2014/main" id="{F1A64665-204B-FDF4-55E4-83E47C8719C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sp>
        <p:nvSpPr>
          <p:cNvPr id="2" name="Google Shape;2404;p107">
            <a:extLst>
              <a:ext uri="{FF2B5EF4-FFF2-40B4-BE49-F238E27FC236}">
                <a16:creationId xmlns:a16="http://schemas.microsoft.com/office/drawing/2014/main" id="{257DFFE0-1BBC-4307-32FC-C56537CAA105}"/>
              </a:ext>
            </a:extLst>
          </p:cNvPr>
          <p:cNvSpPr/>
          <p:nvPr/>
        </p:nvSpPr>
        <p:spPr>
          <a:xfrm>
            <a:off x="2219570" y="2220065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2403;p107">
            <a:extLst>
              <a:ext uri="{FF2B5EF4-FFF2-40B4-BE49-F238E27FC236}">
                <a16:creationId xmlns:a16="http://schemas.microsoft.com/office/drawing/2014/main" id="{84E96B33-045F-A5F4-1A05-9FB97793E915}"/>
              </a:ext>
            </a:extLst>
          </p:cNvPr>
          <p:cNvSpPr/>
          <p:nvPr/>
        </p:nvSpPr>
        <p:spPr>
          <a:xfrm>
            <a:off x="1620798" y="3828023"/>
            <a:ext cx="2789547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يَـ</a:t>
            </a:r>
            <a:r>
              <a:rPr lang="ar-MA" sz="96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ـدٌ</a:t>
            </a:r>
            <a:endParaRPr kumimoji="0" lang="ar-MA" sz="9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GothicNeo" panose="020B0500000101010101" pitchFamily="34" charset="-127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682FA12-42D0-09F6-5FB7-043F05DC69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3839" y="2220065"/>
            <a:ext cx="2152092" cy="276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62139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1DDAA-4705-A4B6-3242-0D7E8ECB5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10EF9A03-C1A0-6DC5-B19A-9C4C70700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580" y="775719"/>
            <a:ext cx="7085351" cy="680273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هذا حرف الثاء. حرف الثاء كما في كلمة ثعلبٌ ---   رددوا: ثاء - ثعلب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D5DD4F-B6C1-D6CB-CD40-DAFE7DF80DF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9C36EE1-D58A-75AD-A358-BB4E72E2A7D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7CAEA7-2EA9-272F-28C6-7AE6E64A7EE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AC99C7-AE61-02DA-8497-FAB02459F9F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35ECCA-3E08-6A71-AE73-F7BFFA6D4EE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C30E985-791C-EA20-EF49-F0A7B2E8DF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75C9CFD-4D80-2E01-9CEC-E4B59F26D8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CE6952D-4251-98B0-F5E8-E81A170B07F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E65C631-CF13-2F29-8B20-6168895713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0155F9D-1CEA-CCFB-D1CB-053E9CBFD1D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3">
            <a:extLst>
              <a:ext uri="{FF2B5EF4-FFF2-40B4-BE49-F238E27FC236}">
                <a16:creationId xmlns:a16="http://schemas.microsoft.com/office/drawing/2014/main" id="{DCF6D4F6-5A94-89FC-1500-5117EE6A03A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sp>
        <p:nvSpPr>
          <p:cNvPr id="2" name="Google Shape;2404;p107">
            <a:extLst>
              <a:ext uri="{FF2B5EF4-FFF2-40B4-BE49-F238E27FC236}">
                <a16:creationId xmlns:a16="http://schemas.microsoft.com/office/drawing/2014/main" id="{86DF1D6F-7593-F1AD-3D78-795E9E7A4D7C}"/>
              </a:ext>
            </a:extLst>
          </p:cNvPr>
          <p:cNvSpPr/>
          <p:nvPr/>
        </p:nvSpPr>
        <p:spPr>
          <a:xfrm>
            <a:off x="2219570" y="2220065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ث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2403;p107">
            <a:extLst>
              <a:ext uri="{FF2B5EF4-FFF2-40B4-BE49-F238E27FC236}">
                <a16:creationId xmlns:a16="http://schemas.microsoft.com/office/drawing/2014/main" id="{A4958D3A-1BCE-7FF9-AA54-B779FD940C2D}"/>
              </a:ext>
            </a:extLst>
          </p:cNvPr>
          <p:cNvSpPr/>
          <p:nvPr/>
        </p:nvSpPr>
        <p:spPr>
          <a:xfrm>
            <a:off x="1620798" y="3828023"/>
            <a:ext cx="2789547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ثَـ</a:t>
            </a:r>
            <a:r>
              <a:rPr lang="ar-MA" sz="9600" b="1" dirty="0">
                <a:solidFill>
                  <a:srgbClr val="434E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</a:t>
            </a:r>
            <a:r>
              <a:rPr lang="ar-MA" sz="96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عْـلَـبٌ</a:t>
            </a:r>
            <a:endParaRPr kumimoji="0" lang="ar-MA" sz="9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GothicNeo" panose="020B0500000101010101" pitchFamily="34" charset="-127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D19991E-CFB3-76CB-9F9A-4CE00F6A17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5497" y="2255664"/>
            <a:ext cx="2988270" cy="234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301036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FF923-38BC-46F2-B841-2336780B9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30F57497-416B-0F42-4C7A-0B55F81AC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580" y="775719"/>
            <a:ext cx="7085351" cy="680273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هذا حرف الفاء. حرف الفاء كما في كلمة فلفل ---   رددوا: فاء - فلفلٌ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EF2D19-44F7-E1F0-96EF-653E6360E0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6EB9AF-C591-2271-055A-33A54459FD0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686795-7C36-2052-4169-0BB83BF77EE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B2498A-4252-3428-7BAD-0FAA44B2401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3E601B-C2E5-0A30-A015-6557C3471C8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7FBB2B5-C80C-47AE-959B-CAA6B40C4A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F56095D-BE3D-5198-3953-89A9833805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F577D5E-8210-0F3D-5D08-17265FEE92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9BE349C-5BA3-00C4-55E0-73DA05D1F6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92A1D5D-875B-551B-9B71-8F91A551D5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3">
            <a:extLst>
              <a:ext uri="{FF2B5EF4-FFF2-40B4-BE49-F238E27FC236}">
                <a16:creationId xmlns:a16="http://schemas.microsoft.com/office/drawing/2014/main" id="{A0E9F004-D57F-77C8-26FC-1C6DC6FDD48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sp>
        <p:nvSpPr>
          <p:cNvPr id="2" name="Google Shape;2404;p107">
            <a:extLst>
              <a:ext uri="{FF2B5EF4-FFF2-40B4-BE49-F238E27FC236}">
                <a16:creationId xmlns:a16="http://schemas.microsoft.com/office/drawing/2014/main" id="{5D7A1CD9-77C5-4209-BC29-DC1BF0C986ED}"/>
              </a:ext>
            </a:extLst>
          </p:cNvPr>
          <p:cNvSpPr/>
          <p:nvPr/>
        </p:nvSpPr>
        <p:spPr>
          <a:xfrm>
            <a:off x="2219570" y="2220065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2403;p107">
            <a:extLst>
              <a:ext uri="{FF2B5EF4-FFF2-40B4-BE49-F238E27FC236}">
                <a16:creationId xmlns:a16="http://schemas.microsoft.com/office/drawing/2014/main" id="{64323F7F-8BAD-6247-25DA-51B1FA36CA59}"/>
              </a:ext>
            </a:extLst>
          </p:cNvPr>
          <p:cNvSpPr/>
          <p:nvPr/>
        </p:nvSpPr>
        <p:spPr>
          <a:xfrm>
            <a:off x="1620798" y="3828023"/>
            <a:ext cx="2789547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فُـ</a:t>
            </a:r>
            <a:r>
              <a:rPr lang="ar-MA" sz="96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ـلْـ</a:t>
            </a: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ـفُـ</a:t>
            </a:r>
            <a:r>
              <a:rPr lang="ar-MA" sz="96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ـلٌ</a:t>
            </a:r>
            <a:endParaRPr kumimoji="0" lang="ar-MA" sz="9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GothicNeo" panose="020B0500000101010101" pitchFamily="34" charset="-127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68F7B8B-ECD0-F16A-D6DB-2B7BDD4ABF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9774" y="2786837"/>
            <a:ext cx="3248478" cy="1629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50135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1F949-5E74-3519-7B04-0808A3196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8F79BC-5EDA-C349-341D-810992870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580" y="775719"/>
            <a:ext cx="7085351" cy="680273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هذا حرف القاف. حرف القاف كما في كلمة قرد ---   رددوا: قاف - قرد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6A1BE2-A7FA-3612-E0C8-ECEEE7BCAA1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167863-435D-66C3-2E2E-F5EE3A29526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BDD2BB-4266-9D34-2EBF-C9FA2680F1C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D23390-E01E-07E0-D60D-2EF562C6EB5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25BAF4-3795-5312-9417-D5112085672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A3F7A05-56D4-4019-140E-E28BF4A53C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7D6E537-1467-3B79-CC56-4567C8677D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58C23DD-E9F8-229F-9A9A-75DCD93E31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0FE4D48-E110-1D84-EF3D-49929A04EC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6410866-45B7-0368-522E-B2D594F7A5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3">
            <a:extLst>
              <a:ext uri="{FF2B5EF4-FFF2-40B4-BE49-F238E27FC236}">
                <a16:creationId xmlns:a16="http://schemas.microsoft.com/office/drawing/2014/main" id="{CD8A4644-21FB-C126-C6FF-D1ECECB5528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sp>
        <p:nvSpPr>
          <p:cNvPr id="2" name="Google Shape;2404;p107">
            <a:extLst>
              <a:ext uri="{FF2B5EF4-FFF2-40B4-BE49-F238E27FC236}">
                <a16:creationId xmlns:a16="http://schemas.microsoft.com/office/drawing/2014/main" id="{BC764BE2-D71B-3999-6922-CD5E99B754D1}"/>
              </a:ext>
            </a:extLst>
          </p:cNvPr>
          <p:cNvSpPr/>
          <p:nvPr/>
        </p:nvSpPr>
        <p:spPr>
          <a:xfrm>
            <a:off x="2219570" y="2220065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2403;p107">
            <a:extLst>
              <a:ext uri="{FF2B5EF4-FFF2-40B4-BE49-F238E27FC236}">
                <a16:creationId xmlns:a16="http://schemas.microsoft.com/office/drawing/2014/main" id="{5157FE78-1089-7F51-3BDC-D43628993B60}"/>
              </a:ext>
            </a:extLst>
          </p:cNvPr>
          <p:cNvSpPr/>
          <p:nvPr/>
        </p:nvSpPr>
        <p:spPr>
          <a:xfrm>
            <a:off x="1620798" y="3828023"/>
            <a:ext cx="2789547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قِـ</a:t>
            </a:r>
            <a:r>
              <a:rPr lang="ar-MA" sz="96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ـرْدٌ</a:t>
            </a:r>
            <a:endParaRPr kumimoji="0" lang="ar-MA" sz="9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GothicNeo" panose="020B0500000101010101" pitchFamily="34" charset="-127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E2B0EEB-5522-F0E8-415C-634C5E7287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7351" y="2259219"/>
            <a:ext cx="2695851" cy="3137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300230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108B6-E175-8F46-5F7F-537F32658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776F56FF-4A66-2EBD-63A9-6FB6841B4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580" y="775719"/>
            <a:ext cx="7085351" cy="680273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يقوم إلى السبورة ليسمي الحروف (الفئة د)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1B8B42-AC15-DE5E-082B-475BD9F4029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805D12A-12FA-FAC2-2656-9178E3E9FE7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A2C64A-9F90-EA47-8552-412157BA7CE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0A5DBB-AC2C-927A-07F8-C25DEE24AB0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معــــــــــجم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3A920F-F6BF-47E6-D068-C4DB7BD54A3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AC61485-6ACE-89C4-FE51-E53FE46F6A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98FD669-2137-491A-7EC3-FF30BDE8251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79D691-DB88-5C19-1326-AEEBF6213A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40F5D42-BA82-65AA-4C6B-CE59C2AA57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F47BFBF-163D-37E6-0784-1690160651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Google Shape;2404;p107">
            <a:extLst>
              <a:ext uri="{FF2B5EF4-FFF2-40B4-BE49-F238E27FC236}">
                <a16:creationId xmlns:a16="http://schemas.microsoft.com/office/drawing/2014/main" id="{1D7FBF01-AD64-90C4-8585-4EDB878A5737}"/>
              </a:ext>
            </a:extLst>
          </p:cNvPr>
          <p:cNvSpPr/>
          <p:nvPr/>
        </p:nvSpPr>
        <p:spPr>
          <a:xfrm>
            <a:off x="6689929" y="2538930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9600" b="0" i="0" u="none" strike="noStrike" kern="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</a:t>
            </a:r>
            <a:endParaRPr kumimoji="0" sz="9600" b="0" i="0" u="none" strike="noStrike" kern="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2404;p107">
            <a:extLst>
              <a:ext uri="{FF2B5EF4-FFF2-40B4-BE49-F238E27FC236}">
                <a16:creationId xmlns:a16="http://schemas.microsoft.com/office/drawing/2014/main" id="{78E04B45-C514-2265-7CD2-53479F8656DB}"/>
              </a:ext>
            </a:extLst>
          </p:cNvPr>
          <p:cNvSpPr/>
          <p:nvPr/>
        </p:nvSpPr>
        <p:spPr>
          <a:xfrm>
            <a:off x="6689929" y="4196876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9600" b="0" i="0" u="none" strike="noStrike" kern="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</a:t>
            </a:r>
            <a:endParaRPr kumimoji="0" sz="9600" b="0" i="0" u="none" strike="noStrike" kern="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2404;p107">
            <a:extLst>
              <a:ext uri="{FF2B5EF4-FFF2-40B4-BE49-F238E27FC236}">
                <a16:creationId xmlns:a16="http://schemas.microsoft.com/office/drawing/2014/main" id="{80EDAB63-3D8E-EB04-26D8-88E49F11C35C}"/>
              </a:ext>
            </a:extLst>
          </p:cNvPr>
          <p:cNvSpPr/>
          <p:nvPr/>
        </p:nvSpPr>
        <p:spPr>
          <a:xfrm>
            <a:off x="862066" y="2538930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9600" b="0" i="0" u="none" strike="noStrike" kern="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</a:t>
            </a:r>
            <a:endParaRPr kumimoji="0" sz="9600" b="0" i="0" u="none" strike="noStrike" kern="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2404;p107">
            <a:extLst>
              <a:ext uri="{FF2B5EF4-FFF2-40B4-BE49-F238E27FC236}">
                <a16:creationId xmlns:a16="http://schemas.microsoft.com/office/drawing/2014/main" id="{BA38C278-DFF8-526B-FB6E-BE5F96EEF151}"/>
              </a:ext>
            </a:extLst>
          </p:cNvPr>
          <p:cNvSpPr/>
          <p:nvPr/>
        </p:nvSpPr>
        <p:spPr>
          <a:xfrm>
            <a:off x="2781431" y="2538929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9600" b="0" i="0" u="none" strike="noStrike" kern="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ث</a:t>
            </a:r>
            <a:endParaRPr kumimoji="0" sz="9600" b="0" i="0" u="none" strike="noStrike" kern="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1" name="Google Shape;2404;p107">
            <a:extLst>
              <a:ext uri="{FF2B5EF4-FFF2-40B4-BE49-F238E27FC236}">
                <a16:creationId xmlns:a16="http://schemas.microsoft.com/office/drawing/2014/main" id="{D964D6C7-4557-F7BC-AD49-3C12F3A836B7}"/>
              </a:ext>
            </a:extLst>
          </p:cNvPr>
          <p:cNvSpPr/>
          <p:nvPr/>
        </p:nvSpPr>
        <p:spPr>
          <a:xfrm>
            <a:off x="4735680" y="2546312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9600" b="0" i="0" u="none" strike="noStrike" kern="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</a:t>
            </a:r>
            <a:endParaRPr kumimoji="0" sz="9600" b="0" i="0" u="none" strike="noStrike" kern="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2404;p107">
            <a:extLst>
              <a:ext uri="{FF2B5EF4-FFF2-40B4-BE49-F238E27FC236}">
                <a16:creationId xmlns:a16="http://schemas.microsoft.com/office/drawing/2014/main" id="{15CB725E-C525-AB08-850D-8099BEA3430A}"/>
              </a:ext>
            </a:extLst>
          </p:cNvPr>
          <p:cNvSpPr/>
          <p:nvPr/>
        </p:nvSpPr>
        <p:spPr>
          <a:xfrm>
            <a:off x="4735679" y="4196878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9600" b="0" i="0" u="none" strike="noStrike" kern="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</a:t>
            </a:r>
            <a:endParaRPr kumimoji="0" sz="9600" b="0" i="0" u="none" strike="noStrike" kern="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2404;p107">
            <a:extLst>
              <a:ext uri="{FF2B5EF4-FFF2-40B4-BE49-F238E27FC236}">
                <a16:creationId xmlns:a16="http://schemas.microsoft.com/office/drawing/2014/main" id="{B49AAC72-1FE9-772B-F695-0309C70389D5}"/>
              </a:ext>
            </a:extLst>
          </p:cNvPr>
          <p:cNvSpPr/>
          <p:nvPr/>
        </p:nvSpPr>
        <p:spPr>
          <a:xfrm>
            <a:off x="2816317" y="4196877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9600" b="0" i="0" u="none" strike="noStrike" kern="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</a:t>
            </a:r>
            <a:endParaRPr kumimoji="0" sz="9600" b="0" i="0" u="none" strike="noStrike" kern="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2404;p107">
            <a:extLst>
              <a:ext uri="{FF2B5EF4-FFF2-40B4-BE49-F238E27FC236}">
                <a16:creationId xmlns:a16="http://schemas.microsoft.com/office/drawing/2014/main" id="{2A887CA7-CDF9-416E-00A4-756C07BB0E25}"/>
              </a:ext>
            </a:extLst>
          </p:cNvPr>
          <p:cNvSpPr/>
          <p:nvPr/>
        </p:nvSpPr>
        <p:spPr>
          <a:xfrm>
            <a:off x="896955" y="4176981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9600" b="0" i="0" u="none" strike="noStrike" kern="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ـة</a:t>
            </a:r>
            <a:endParaRPr kumimoji="0" sz="9600" b="0" i="0" u="none" strike="noStrike" kern="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6" name="Espace réservé pour une image  27">
            <a:extLst>
              <a:ext uri="{FF2B5EF4-FFF2-40B4-BE49-F238E27FC236}">
                <a16:creationId xmlns:a16="http://schemas.microsoft.com/office/drawing/2014/main" id="{C5D4A219-7152-1038-15DB-24584589854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728095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35B23-B279-5D78-B335-1B69801AC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C3C28B3-7C7F-4C04-7F50-0C1097C39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438" y="756000"/>
            <a:ext cx="6772470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الآن، أقرأ المقاطع مع الشدة. رددوا بعدي.         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(ينمذج الأستاذ قراءة الشدة)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5351C300-3B04-5A7A-6A25-57310B87D86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4;p140">
            <a:extLst>
              <a:ext uri="{FF2B5EF4-FFF2-40B4-BE49-F238E27FC236}">
                <a16:creationId xmlns:a16="http://schemas.microsoft.com/office/drawing/2014/main" id="{84EB0AF2-4696-FFA2-1D68-A480438FFF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5;p140">
            <a:extLst>
              <a:ext uri="{FF2B5EF4-FFF2-40B4-BE49-F238E27FC236}">
                <a16:creationId xmlns:a16="http://schemas.microsoft.com/office/drawing/2014/main" id="{8949ECF0-EF52-A86B-2D14-C227AF755FA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6;p140">
            <a:extLst>
              <a:ext uri="{FF2B5EF4-FFF2-40B4-BE49-F238E27FC236}">
                <a16:creationId xmlns:a16="http://schemas.microsoft.com/office/drawing/2014/main" id="{38A9D24C-80CB-741C-A216-1491AF6E047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7;p140">
            <a:extLst>
              <a:ext uri="{FF2B5EF4-FFF2-40B4-BE49-F238E27FC236}">
                <a16:creationId xmlns:a16="http://schemas.microsoft.com/office/drawing/2014/main" id="{D8DD15EE-F381-CB3D-A3EA-A0C2E87ADEE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Google Shape;568;p140">
            <a:extLst>
              <a:ext uri="{FF2B5EF4-FFF2-40B4-BE49-F238E27FC236}">
                <a16:creationId xmlns:a16="http://schemas.microsoft.com/office/drawing/2014/main" id="{14E4C4E7-664B-57AD-9F87-DAD1CE18BC2A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69;p140">
            <a:extLst>
              <a:ext uri="{FF2B5EF4-FFF2-40B4-BE49-F238E27FC236}">
                <a16:creationId xmlns:a16="http://schemas.microsoft.com/office/drawing/2014/main" id="{FE0AACED-52DA-5E86-E48A-EADD02804C3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70;p140">
            <a:extLst>
              <a:ext uri="{FF2B5EF4-FFF2-40B4-BE49-F238E27FC236}">
                <a16:creationId xmlns:a16="http://schemas.microsoft.com/office/drawing/2014/main" id="{67FC19C7-CD7C-58E3-9C78-2CCFEEA59F1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1;p140">
            <a:extLst>
              <a:ext uri="{FF2B5EF4-FFF2-40B4-BE49-F238E27FC236}">
                <a16:creationId xmlns:a16="http://schemas.microsoft.com/office/drawing/2014/main" id="{6E345662-45CC-7DDD-9610-C56C10D8E4F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2;p140">
            <a:extLst>
              <a:ext uri="{FF2B5EF4-FFF2-40B4-BE49-F238E27FC236}">
                <a16:creationId xmlns:a16="http://schemas.microsoft.com/office/drawing/2014/main" id="{221A7C26-FBCF-44B5-4204-A75BC7461D4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404;p107">
            <a:extLst>
              <a:ext uri="{FF2B5EF4-FFF2-40B4-BE49-F238E27FC236}">
                <a16:creationId xmlns:a16="http://schemas.microsoft.com/office/drawing/2014/main" id="{46266B4D-568D-E7E5-2B70-1849859C17F2}"/>
              </a:ext>
            </a:extLst>
          </p:cNvPr>
          <p:cNvSpPr/>
          <p:nvPr/>
        </p:nvSpPr>
        <p:spPr>
          <a:xfrm>
            <a:off x="6689929" y="2538930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بَّ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2404;p107">
            <a:extLst>
              <a:ext uri="{FF2B5EF4-FFF2-40B4-BE49-F238E27FC236}">
                <a16:creationId xmlns:a16="http://schemas.microsoft.com/office/drawing/2014/main" id="{B01A2F74-A8D0-3596-F5A8-7E3D488785F0}"/>
              </a:ext>
            </a:extLst>
          </p:cNvPr>
          <p:cNvSpPr/>
          <p:nvPr/>
        </p:nvSpPr>
        <p:spPr>
          <a:xfrm>
            <a:off x="6689929" y="4181236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يّ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2404;p107">
            <a:extLst>
              <a:ext uri="{FF2B5EF4-FFF2-40B4-BE49-F238E27FC236}">
                <a16:creationId xmlns:a16="http://schemas.microsoft.com/office/drawing/2014/main" id="{A7BEF3E2-03D6-B815-9B26-8D1CCD3160BF}"/>
              </a:ext>
            </a:extLst>
          </p:cNvPr>
          <p:cNvSpPr/>
          <p:nvPr/>
        </p:nvSpPr>
        <p:spPr>
          <a:xfrm>
            <a:off x="862066" y="2538930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فّاً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Google Shape;2404;p107">
            <a:extLst>
              <a:ext uri="{FF2B5EF4-FFF2-40B4-BE49-F238E27FC236}">
                <a16:creationId xmlns:a16="http://schemas.microsoft.com/office/drawing/2014/main" id="{762F2EF7-52A1-04BA-DE95-6EB62A56114B}"/>
              </a:ext>
            </a:extLst>
          </p:cNvPr>
          <p:cNvSpPr/>
          <p:nvPr/>
        </p:nvSpPr>
        <p:spPr>
          <a:xfrm>
            <a:off x="2781431" y="2538929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قَّ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2404;p107">
            <a:extLst>
              <a:ext uri="{FF2B5EF4-FFF2-40B4-BE49-F238E27FC236}">
                <a16:creationId xmlns:a16="http://schemas.microsoft.com/office/drawing/2014/main" id="{9EB700A4-7E33-FCC7-A358-5302415A62A7}"/>
              </a:ext>
            </a:extLst>
          </p:cNvPr>
          <p:cNvSpPr/>
          <p:nvPr/>
        </p:nvSpPr>
        <p:spPr>
          <a:xfrm>
            <a:off x="4735680" y="2546312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تِّـ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2404;p107">
            <a:extLst>
              <a:ext uri="{FF2B5EF4-FFF2-40B4-BE49-F238E27FC236}">
                <a16:creationId xmlns:a16="http://schemas.microsoft.com/office/drawing/2014/main" id="{1E3840C8-091B-F50B-6EE0-3B3734EA1797}"/>
              </a:ext>
            </a:extLst>
          </p:cNvPr>
          <p:cNvSpPr/>
          <p:nvPr/>
        </p:nvSpPr>
        <p:spPr>
          <a:xfrm>
            <a:off x="4735679" y="4196878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 err="1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نّو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2404;p107">
            <a:extLst>
              <a:ext uri="{FF2B5EF4-FFF2-40B4-BE49-F238E27FC236}">
                <a16:creationId xmlns:a16="http://schemas.microsoft.com/office/drawing/2014/main" id="{68B8431F-EA21-E6C3-BF15-88057810C703}"/>
              </a:ext>
            </a:extLst>
          </p:cNvPr>
          <p:cNvSpPr/>
          <p:nvPr/>
        </p:nvSpPr>
        <p:spPr>
          <a:xfrm>
            <a:off x="2816317" y="4196877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ثّاً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2404;p107">
            <a:extLst>
              <a:ext uri="{FF2B5EF4-FFF2-40B4-BE49-F238E27FC236}">
                <a16:creationId xmlns:a16="http://schemas.microsoft.com/office/drawing/2014/main" id="{07D4CDFA-328F-F6C2-9943-492941E582CC}"/>
              </a:ext>
            </a:extLst>
          </p:cNvPr>
          <p:cNvSpPr/>
          <p:nvPr/>
        </p:nvSpPr>
        <p:spPr>
          <a:xfrm>
            <a:off x="896955" y="4176981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تّي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072FB84-A066-B5A6-7B2B-DB073DE9C50A}"/>
              </a:ext>
            </a:extLst>
          </p:cNvPr>
          <p:cNvGrpSpPr/>
          <p:nvPr/>
        </p:nvGrpSpPr>
        <p:grpSpPr>
          <a:xfrm>
            <a:off x="7285809" y="4176981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23" name="Graphique 22">
              <a:extLst>
                <a:ext uri="{FF2B5EF4-FFF2-40B4-BE49-F238E27FC236}">
                  <a16:creationId xmlns:a16="http://schemas.microsoft.com/office/drawing/2014/main" id="{9E0BBB1A-EC3F-63EC-F45B-1D67150B405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24" name="Graphique 23">
              <a:extLst>
                <a:ext uri="{FF2B5EF4-FFF2-40B4-BE49-F238E27FC236}">
                  <a16:creationId xmlns:a16="http://schemas.microsoft.com/office/drawing/2014/main" id="{1800BB51-0C0F-0CA1-3DFD-14B0280A693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3FE779DF-EC88-72BB-C4BB-4C13D76AED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41462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24D17-85FC-54B3-2F4F-EE6551712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BF37ABB-1832-C01E-5B26-635453B31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438" y="756000"/>
            <a:ext cx="6772470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 المقطع مع الشدة؟  تابعوا مع صديقكم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  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682B2AD7-9507-CFEC-7CA0-A74677B3870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4;p140">
            <a:extLst>
              <a:ext uri="{FF2B5EF4-FFF2-40B4-BE49-F238E27FC236}">
                <a16:creationId xmlns:a16="http://schemas.microsoft.com/office/drawing/2014/main" id="{BA773F39-FD72-7C47-0D21-E927813FE56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5;p140">
            <a:extLst>
              <a:ext uri="{FF2B5EF4-FFF2-40B4-BE49-F238E27FC236}">
                <a16:creationId xmlns:a16="http://schemas.microsoft.com/office/drawing/2014/main" id="{2431D9C2-4418-B940-3364-88374E53964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6;p140">
            <a:extLst>
              <a:ext uri="{FF2B5EF4-FFF2-40B4-BE49-F238E27FC236}">
                <a16:creationId xmlns:a16="http://schemas.microsoft.com/office/drawing/2014/main" id="{BD3C6F87-9B74-33EA-D8A6-4D4F5D4A94B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7;p140">
            <a:extLst>
              <a:ext uri="{FF2B5EF4-FFF2-40B4-BE49-F238E27FC236}">
                <a16:creationId xmlns:a16="http://schemas.microsoft.com/office/drawing/2014/main" id="{9D6064B4-CC75-6476-376F-7645A0D2F5C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Google Shape;568;p140">
            <a:extLst>
              <a:ext uri="{FF2B5EF4-FFF2-40B4-BE49-F238E27FC236}">
                <a16:creationId xmlns:a16="http://schemas.microsoft.com/office/drawing/2014/main" id="{7059A71D-84B9-E546-C3CA-BDADB23881B0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69;p140">
            <a:extLst>
              <a:ext uri="{FF2B5EF4-FFF2-40B4-BE49-F238E27FC236}">
                <a16:creationId xmlns:a16="http://schemas.microsoft.com/office/drawing/2014/main" id="{EFCC1466-35BA-62A3-8BB4-CC91ABFC07B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70;p140">
            <a:extLst>
              <a:ext uri="{FF2B5EF4-FFF2-40B4-BE49-F238E27FC236}">
                <a16:creationId xmlns:a16="http://schemas.microsoft.com/office/drawing/2014/main" id="{4D6AE84C-9B59-EAEA-41EC-3F495AB35E8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1;p140">
            <a:extLst>
              <a:ext uri="{FF2B5EF4-FFF2-40B4-BE49-F238E27FC236}">
                <a16:creationId xmlns:a16="http://schemas.microsoft.com/office/drawing/2014/main" id="{6C4E97B8-0558-B505-B55A-28AA82C4BFE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2;p140">
            <a:extLst>
              <a:ext uri="{FF2B5EF4-FFF2-40B4-BE49-F238E27FC236}">
                <a16:creationId xmlns:a16="http://schemas.microsoft.com/office/drawing/2014/main" id="{2E52CC8B-AB5E-B54E-5EFC-1341A04F562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404;p107">
            <a:extLst>
              <a:ext uri="{FF2B5EF4-FFF2-40B4-BE49-F238E27FC236}">
                <a16:creationId xmlns:a16="http://schemas.microsoft.com/office/drawing/2014/main" id="{5F240C0B-CE2B-D401-63C4-2A452290354D}"/>
              </a:ext>
            </a:extLst>
          </p:cNvPr>
          <p:cNvSpPr/>
          <p:nvPr/>
        </p:nvSpPr>
        <p:spPr>
          <a:xfrm>
            <a:off x="6689929" y="2538930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بَّ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2404;p107">
            <a:extLst>
              <a:ext uri="{FF2B5EF4-FFF2-40B4-BE49-F238E27FC236}">
                <a16:creationId xmlns:a16="http://schemas.microsoft.com/office/drawing/2014/main" id="{AE43BA99-7CAD-73C2-BADE-543EC80B8F1A}"/>
              </a:ext>
            </a:extLst>
          </p:cNvPr>
          <p:cNvSpPr/>
          <p:nvPr/>
        </p:nvSpPr>
        <p:spPr>
          <a:xfrm>
            <a:off x="6689929" y="4181236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يّ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2404;p107">
            <a:extLst>
              <a:ext uri="{FF2B5EF4-FFF2-40B4-BE49-F238E27FC236}">
                <a16:creationId xmlns:a16="http://schemas.microsoft.com/office/drawing/2014/main" id="{751F5D73-CFDF-BB8B-CEAC-DA3BECD89FF1}"/>
              </a:ext>
            </a:extLst>
          </p:cNvPr>
          <p:cNvSpPr/>
          <p:nvPr/>
        </p:nvSpPr>
        <p:spPr>
          <a:xfrm>
            <a:off x="862066" y="2538930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فّاً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Google Shape;2404;p107">
            <a:extLst>
              <a:ext uri="{FF2B5EF4-FFF2-40B4-BE49-F238E27FC236}">
                <a16:creationId xmlns:a16="http://schemas.microsoft.com/office/drawing/2014/main" id="{D057CF4E-B578-D872-7DC1-1B0A2AA2FFFC}"/>
              </a:ext>
            </a:extLst>
          </p:cNvPr>
          <p:cNvSpPr/>
          <p:nvPr/>
        </p:nvSpPr>
        <p:spPr>
          <a:xfrm>
            <a:off x="2781431" y="2538929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قَّ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2404;p107">
            <a:extLst>
              <a:ext uri="{FF2B5EF4-FFF2-40B4-BE49-F238E27FC236}">
                <a16:creationId xmlns:a16="http://schemas.microsoft.com/office/drawing/2014/main" id="{4CBC5AF3-F35A-286B-0BF3-8D14EAA6AC1D}"/>
              </a:ext>
            </a:extLst>
          </p:cNvPr>
          <p:cNvSpPr/>
          <p:nvPr/>
        </p:nvSpPr>
        <p:spPr>
          <a:xfrm>
            <a:off x="4735680" y="2546312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تِّـ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2404;p107">
            <a:extLst>
              <a:ext uri="{FF2B5EF4-FFF2-40B4-BE49-F238E27FC236}">
                <a16:creationId xmlns:a16="http://schemas.microsoft.com/office/drawing/2014/main" id="{F21831B1-B989-8D4A-50EF-465CE87BE1CD}"/>
              </a:ext>
            </a:extLst>
          </p:cNvPr>
          <p:cNvSpPr/>
          <p:nvPr/>
        </p:nvSpPr>
        <p:spPr>
          <a:xfrm>
            <a:off x="4735679" y="4196878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 err="1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نّو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2404;p107">
            <a:extLst>
              <a:ext uri="{FF2B5EF4-FFF2-40B4-BE49-F238E27FC236}">
                <a16:creationId xmlns:a16="http://schemas.microsoft.com/office/drawing/2014/main" id="{42DC825D-02E0-3613-A69A-67BA28B772D8}"/>
              </a:ext>
            </a:extLst>
          </p:cNvPr>
          <p:cNvSpPr/>
          <p:nvPr/>
        </p:nvSpPr>
        <p:spPr>
          <a:xfrm>
            <a:off x="2816317" y="4196877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ثّاً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2404;p107">
            <a:extLst>
              <a:ext uri="{FF2B5EF4-FFF2-40B4-BE49-F238E27FC236}">
                <a16:creationId xmlns:a16="http://schemas.microsoft.com/office/drawing/2014/main" id="{588C79E1-DEC5-3C79-571D-A655585A7235}"/>
              </a:ext>
            </a:extLst>
          </p:cNvPr>
          <p:cNvSpPr/>
          <p:nvPr/>
        </p:nvSpPr>
        <p:spPr>
          <a:xfrm>
            <a:off x="896955" y="4176981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تّي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FD87BA3-2E7C-8147-F352-77C8BBD9A6CC}"/>
              </a:ext>
            </a:extLst>
          </p:cNvPr>
          <p:cNvGrpSpPr/>
          <p:nvPr/>
        </p:nvGrpSpPr>
        <p:grpSpPr>
          <a:xfrm>
            <a:off x="7285809" y="4176981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23" name="Graphique 22">
              <a:extLst>
                <a:ext uri="{FF2B5EF4-FFF2-40B4-BE49-F238E27FC236}">
                  <a16:creationId xmlns:a16="http://schemas.microsoft.com/office/drawing/2014/main" id="{5E63D75D-4D5F-F2CD-883F-6000921B11D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24" name="Graphique 23">
              <a:extLst>
                <a:ext uri="{FF2B5EF4-FFF2-40B4-BE49-F238E27FC236}">
                  <a16:creationId xmlns:a16="http://schemas.microsoft.com/office/drawing/2014/main" id="{288438CE-5BE0-973E-935E-AE2A48DF41A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920C99DA-CD33-581E-8DB8-DDD0008D74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47695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C4197-6786-4E3E-59DD-7F3348DD3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056E7DB-1BD4-7550-9CFB-79F140A97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004" y="784248"/>
            <a:ext cx="6772470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(خاص بالفئة د)</a:t>
            </a:r>
            <a:b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(التأكد من تعرف المتعلم على الحروف الموجودة على الشريحة قبل الشروع في قراءة المقاطع). </a:t>
            </a:r>
            <a:endParaRPr lang="fr-FR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44593A9D-6FBF-A268-1449-27CCA071A71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4;p140">
            <a:extLst>
              <a:ext uri="{FF2B5EF4-FFF2-40B4-BE49-F238E27FC236}">
                <a16:creationId xmlns:a16="http://schemas.microsoft.com/office/drawing/2014/main" id="{EE940756-2B94-B2AC-309F-9EA886A32CB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5;p140">
            <a:extLst>
              <a:ext uri="{FF2B5EF4-FFF2-40B4-BE49-F238E27FC236}">
                <a16:creationId xmlns:a16="http://schemas.microsoft.com/office/drawing/2014/main" id="{42CD5BDE-FF28-FF89-1D17-1A103551C73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6;p140">
            <a:extLst>
              <a:ext uri="{FF2B5EF4-FFF2-40B4-BE49-F238E27FC236}">
                <a16:creationId xmlns:a16="http://schemas.microsoft.com/office/drawing/2014/main" id="{77F10396-EA0F-9572-F912-703202FDDDF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7;p140">
            <a:extLst>
              <a:ext uri="{FF2B5EF4-FFF2-40B4-BE49-F238E27FC236}">
                <a16:creationId xmlns:a16="http://schemas.microsoft.com/office/drawing/2014/main" id="{639C5FF4-8899-EEF7-1E7F-E2F3B86608F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Google Shape;568;p140">
            <a:extLst>
              <a:ext uri="{FF2B5EF4-FFF2-40B4-BE49-F238E27FC236}">
                <a16:creationId xmlns:a16="http://schemas.microsoft.com/office/drawing/2014/main" id="{9A969213-5802-1742-72A1-80A8A7039A1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69;p140">
            <a:extLst>
              <a:ext uri="{FF2B5EF4-FFF2-40B4-BE49-F238E27FC236}">
                <a16:creationId xmlns:a16="http://schemas.microsoft.com/office/drawing/2014/main" id="{746ECEFB-9E10-96CD-46FB-E350A5AD58C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70;p140">
            <a:extLst>
              <a:ext uri="{FF2B5EF4-FFF2-40B4-BE49-F238E27FC236}">
                <a16:creationId xmlns:a16="http://schemas.microsoft.com/office/drawing/2014/main" id="{A26A06E7-8D56-CB7B-6635-1DBF287BE37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1;p140">
            <a:extLst>
              <a:ext uri="{FF2B5EF4-FFF2-40B4-BE49-F238E27FC236}">
                <a16:creationId xmlns:a16="http://schemas.microsoft.com/office/drawing/2014/main" id="{02EF8893-1B91-14AB-EBC0-E2107973644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2;p140">
            <a:extLst>
              <a:ext uri="{FF2B5EF4-FFF2-40B4-BE49-F238E27FC236}">
                <a16:creationId xmlns:a16="http://schemas.microsoft.com/office/drawing/2014/main" id="{405633A0-6CE3-B1BA-ECA4-55F78F94CDF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404;p107">
            <a:extLst>
              <a:ext uri="{FF2B5EF4-FFF2-40B4-BE49-F238E27FC236}">
                <a16:creationId xmlns:a16="http://schemas.microsoft.com/office/drawing/2014/main" id="{F6831CB5-556F-ADD2-52DB-AF084A2F8E19}"/>
              </a:ext>
            </a:extLst>
          </p:cNvPr>
          <p:cNvSpPr/>
          <p:nvPr/>
        </p:nvSpPr>
        <p:spPr>
          <a:xfrm>
            <a:off x="6689929" y="2538930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بَّ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2404;p107">
            <a:extLst>
              <a:ext uri="{FF2B5EF4-FFF2-40B4-BE49-F238E27FC236}">
                <a16:creationId xmlns:a16="http://schemas.microsoft.com/office/drawing/2014/main" id="{5BD9DBE3-E6BC-E747-D859-4E095B3F2A6A}"/>
              </a:ext>
            </a:extLst>
          </p:cNvPr>
          <p:cNvSpPr/>
          <p:nvPr/>
        </p:nvSpPr>
        <p:spPr>
          <a:xfrm>
            <a:off x="6689929" y="4181236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يّ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2404;p107">
            <a:extLst>
              <a:ext uri="{FF2B5EF4-FFF2-40B4-BE49-F238E27FC236}">
                <a16:creationId xmlns:a16="http://schemas.microsoft.com/office/drawing/2014/main" id="{B1C718DF-1E8A-5466-CBF3-F30200F82613}"/>
              </a:ext>
            </a:extLst>
          </p:cNvPr>
          <p:cNvSpPr/>
          <p:nvPr/>
        </p:nvSpPr>
        <p:spPr>
          <a:xfrm>
            <a:off x="862066" y="2538930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فّاً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Google Shape;2404;p107">
            <a:extLst>
              <a:ext uri="{FF2B5EF4-FFF2-40B4-BE49-F238E27FC236}">
                <a16:creationId xmlns:a16="http://schemas.microsoft.com/office/drawing/2014/main" id="{9FC45491-6168-31C1-4969-803F517161B1}"/>
              </a:ext>
            </a:extLst>
          </p:cNvPr>
          <p:cNvSpPr/>
          <p:nvPr/>
        </p:nvSpPr>
        <p:spPr>
          <a:xfrm>
            <a:off x="2781431" y="2538929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قَّ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2404;p107">
            <a:extLst>
              <a:ext uri="{FF2B5EF4-FFF2-40B4-BE49-F238E27FC236}">
                <a16:creationId xmlns:a16="http://schemas.microsoft.com/office/drawing/2014/main" id="{3A2411EF-B842-973F-13C5-75D859DC60E7}"/>
              </a:ext>
            </a:extLst>
          </p:cNvPr>
          <p:cNvSpPr/>
          <p:nvPr/>
        </p:nvSpPr>
        <p:spPr>
          <a:xfrm>
            <a:off x="4735680" y="2546312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تِّـ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2404;p107">
            <a:extLst>
              <a:ext uri="{FF2B5EF4-FFF2-40B4-BE49-F238E27FC236}">
                <a16:creationId xmlns:a16="http://schemas.microsoft.com/office/drawing/2014/main" id="{D573F935-E7A7-C30F-4E77-779E5F6F106C}"/>
              </a:ext>
            </a:extLst>
          </p:cNvPr>
          <p:cNvSpPr/>
          <p:nvPr/>
        </p:nvSpPr>
        <p:spPr>
          <a:xfrm>
            <a:off x="4735679" y="4196878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 err="1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نّو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2404;p107">
            <a:extLst>
              <a:ext uri="{FF2B5EF4-FFF2-40B4-BE49-F238E27FC236}">
                <a16:creationId xmlns:a16="http://schemas.microsoft.com/office/drawing/2014/main" id="{10D4D5C6-6C0E-FC71-35DA-AFFB15EA0829}"/>
              </a:ext>
            </a:extLst>
          </p:cNvPr>
          <p:cNvSpPr/>
          <p:nvPr/>
        </p:nvSpPr>
        <p:spPr>
          <a:xfrm>
            <a:off x="2816317" y="4196877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ثّاً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2404;p107">
            <a:extLst>
              <a:ext uri="{FF2B5EF4-FFF2-40B4-BE49-F238E27FC236}">
                <a16:creationId xmlns:a16="http://schemas.microsoft.com/office/drawing/2014/main" id="{C6201CA7-CFD2-4202-03FC-E0FF678773A0}"/>
              </a:ext>
            </a:extLst>
          </p:cNvPr>
          <p:cNvSpPr/>
          <p:nvPr/>
        </p:nvSpPr>
        <p:spPr>
          <a:xfrm>
            <a:off x="896955" y="4176981"/>
            <a:ext cx="1592005" cy="113354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تّي</a:t>
            </a:r>
            <a:endParaRPr sz="96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BF6F02B-857D-481F-454C-B96804D80A0F}"/>
              </a:ext>
            </a:extLst>
          </p:cNvPr>
          <p:cNvGrpSpPr/>
          <p:nvPr/>
        </p:nvGrpSpPr>
        <p:grpSpPr>
          <a:xfrm>
            <a:off x="7285809" y="4176981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23" name="Graphique 22">
              <a:extLst>
                <a:ext uri="{FF2B5EF4-FFF2-40B4-BE49-F238E27FC236}">
                  <a16:creationId xmlns:a16="http://schemas.microsoft.com/office/drawing/2014/main" id="{B79F5EB9-16B4-2E6B-3D7E-612C08C9DBB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24" name="Graphique 23">
              <a:extLst>
                <a:ext uri="{FF2B5EF4-FFF2-40B4-BE49-F238E27FC236}">
                  <a16:creationId xmlns:a16="http://schemas.microsoft.com/office/drawing/2014/main" id="{58DB2EAC-FA27-773D-10D8-A12D8C1ECD6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EB60F478-E518-FDF7-29D7-01E5CF2C76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682483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12298-7F1A-3ED6-F009-C8C5A7627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583D963-9AC5-3B7C-BDC3-B2802D537283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6006F02-D835-0A10-8B09-0A177A90AE88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B4DD5DA2-F4EC-B509-40D6-676E44C43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9" y="756000"/>
            <a:ext cx="6840000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أقرأ. رددوا بعدي.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26B1FCF0-D71E-1F22-B9EF-688A9957ABD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4;p140">
            <a:extLst>
              <a:ext uri="{FF2B5EF4-FFF2-40B4-BE49-F238E27FC236}">
                <a16:creationId xmlns:a16="http://schemas.microsoft.com/office/drawing/2014/main" id="{A0D01371-FA8F-60E9-064E-19A9A125E57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5;p140">
            <a:extLst>
              <a:ext uri="{FF2B5EF4-FFF2-40B4-BE49-F238E27FC236}">
                <a16:creationId xmlns:a16="http://schemas.microsoft.com/office/drawing/2014/main" id="{298CA79A-4CDC-802D-1B85-C6EECB696F2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6;p140">
            <a:extLst>
              <a:ext uri="{FF2B5EF4-FFF2-40B4-BE49-F238E27FC236}">
                <a16:creationId xmlns:a16="http://schemas.microsoft.com/office/drawing/2014/main" id="{03A3FCE2-B500-B3C1-53E0-FB1C1B05157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016AE117-641C-6A6D-D1E2-89812746691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60184195-A951-A76E-F338-1C43C8955EB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A95C2643-E757-3D11-CCE1-50B4AD28F9A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AD7FDE0A-1FA3-218B-4869-44EB108B665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6EC08EAC-2280-0560-9E6F-4D4EB4987FC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625321BE-30CB-E929-4329-32973BF91C5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2557B6-1C45-7241-B57B-000AED7815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24249" y="684000"/>
            <a:ext cx="829755" cy="829755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7BD2E1-90E6-85CC-CD3D-A08E78B824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55" y="3015575"/>
            <a:ext cx="7733489" cy="147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870094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10D7A-1EBB-D48E-C163-D114BB4DB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28D52C5E-6170-AA25-5245-FC6AB504F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239" y="746942"/>
            <a:ext cx="6796695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من يقرأ؟ سأعين 6 منكم لقيادة القراءة.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Google Shape;563;p140">
            <a:extLst>
              <a:ext uri="{FF2B5EF4-FFF2-40B4-BE49-F238E27FC236}">
                <a16:creationId xmlns:a16="http://schemas.microsoft.com/office/drawing/2014/main" id="{FDA58DDD-31C0-74BD-6225-B9D311B6E3C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95FA37BB-62BF-E0AF-00C8-1B94CA2672E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7FD0DF0D-9745-BA58-4C0E-B7434269E42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750DCFE1-6CED-8E3F-6A69-9FC604114B7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E0B8CDA5-CF66-8004-138E-12C4DA3DD78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2D17AEAB-B790-AE3C-0725-790A6D5CCEF8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7E788B47-75CE-0DEF-9432-26022BDE6F9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3C9C5325-0890-FEA1-CAED-1B1CA82E438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3BB5C192-ECDA-EA8D-FE3F-EC075379926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DA4BD1B0-5603-2E46-391B-5B569D478FD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528542F-9CC4-DB06-D813-573E77FB35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24249" y="676316"/>
            <a:ext cx="829755" cy="829755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31AF7D5-3A0D-A0D3-0F0E-1C2FB971B9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55" y="4027251"/>
            <a:ext cx="7733489" cy="147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24706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747F4-E240-1827-ACED-DE807F25C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4B903DD-E89F-5547-EA54-E8D55ADF1E0A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799A544-0C99-C18A-C8F8-59B88CD7787D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6DA9E26F-6157-867B-8979-8AE879EDF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9" y="756000"/>
            <a:ext cx="6840000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أقرأ الجمل باسترسال. رددوا بعدي.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89348F29-3EB1-395D-66D4-60BB976FB9D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4;p140">
            <a:extLst>
              <a:ext uri="{FF2B5EF4-FFF2-40B4-BE49-F238E27FC236}">
                <a16:creationId xmlns:a16="http://schemas.microsoft.com/office/drawing/2014/main" id="{9AB6F880-1B5F-A34F-EB8D-1FA795D107B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5;p140">
            <a:extLst>
              <a:ext uri="{FF2B5EF4-FFF2-40B4-BE49-F238E27FC236}">
                <a16:creationId xmlns:a16="http://schemas.microsoft.com/office/drawing/2014/main" id="{326A1E25-C08E-101C-6D25-F7DCF245C78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6;p140">
            <a:extLst>
              <a:ext uri="{FF2B5EF4-FFF2-40B4-BE49-F238E27FC236}">
                <a16:creationId xmlns:a16="http://schemas.microsoft.com/office/drawing/2014/main" id="{10231B17-E8C8-0B89-9644-C67F0CBD98A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8095BD2F-9FC1-8776-68E0-B05E183D7DC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97D94C82-71FD-59D0-4E4E-F4AE4E526718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4AD770F3-6FA2-9211-15E0-36494EA0275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CBF4B424-F3C6-6039-EC68-692399DD39A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0390ED60-A5A8-29F9-683C-AA16D1985ED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BDDF7164-3B61-8C73-8FE8-E5134330E67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FC09781-F082-1E53-A2B3-94FB11DEA2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24249" y="684000"/>
            <a:ext cx="829755" cy="829755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05ED7E-8831-5F74-1B19-040B2041C1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370" y="2680732"/>
            <a:ext cx="7841259" cy="186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285293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C0228-2523-29EC-9CEC-C711B4E4C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D0BFF919-E407-C29D-8320-2D0DC2190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239" y="746942"/>
            <a:ext cx="6796695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من يقرأ؟ سأعين 6 منكم لقيادة القراءة.  اقرؤوا باسترسال.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Google Shape;563;p140">
            <a:extLst>
              <a:ext uri="{FF2B5EF4-FFF2-40B4-BE49-F238E27FC236}">
                <a16:creationId xmlns:a16="http://schemas.microsoft.com/office/drawing/2014/main" id="{CE0ADAF5-D61D-AA09-753D-5240BA2C5E9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3619DA1F-E16E-B8B8-74E4-C8372F07358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82751883-C068-FC17-1A44-646CA59636F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A8C09DBE-2641-818C-A265-1B595D62CA1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276AE0AD-5D77-6202-5CC6-FCAB8BB55B9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5D0175E1-43F6-CA3A-2802-AED98B046ED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441A12A4-0DD7-CF6F-6F73-DEB08538902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5C080535-ED4F-05EE-8E16-1111DCC5C6B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DA973E4F-135A-198A-D8EA-25C281A4151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EDE1788A-E418-CD7C-61DC-15FDAE998FA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874FB2-5FBF-4F45-8DF9-C4C2E148E4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24249" y="676316"/>
            <a:ext cx="829755" cy="829755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52D8168-903B-E93A-2CA7-BDA5D8D4A4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370" y="3848052"/>
            <a:ext cx="7841259" cy="186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359280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D88E0-1AFA-CDD3-47C6-11777D678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90BC112-8B89-9DE8-E554-C7984D31A568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88A8103-36CE-D017-4281-6226D3DFDFE6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561E8C50-2544-9BA2-92AF-F692BD7C3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83" y="756000"/>
            <a:ext cx="6768121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الكراسة الصفحة 140.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4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1CB0AD7D-BB1B-CEE3-707A-CF0364709F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6" r="526"/>
          <a:stretch>
            <a:fillRect/>
          </a:stretch>
        </p:blipFill>
        <p:spPr>
          <a:xfrm>
            <a:off x="8037581" y="756000"/>
            <a:ext cx="710267" cy="710266"/>
          </a:xfrm>
        </p:spPr>
      </p:pic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363F151C-8A3A-81BD-F058-92AC78A5E57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4;p140">
            <a:extLst>
              <a:ext uri="{FF2B5EF4-FFF2-40B4-BE49-F238E27FC236}">
                <a16:creationId xmlns:a16="http://schemas.microsoft.com/office/drawing/2014/main" id="{405C9F72-7EEB-31DB-0A9B-AB5B5CD8225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5;p140">
            <a:extLst>
              <a:ext uri="{FF2B5EF4-FFF2-40B4-BE49-F238E27FC236}">
                <a16:creationId xmlns:a16="http://schemas.microsoft.com/office/drawing/2014/main" id="{413A0300-0170-7C9B-FA8E-0057BA3FDA6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4EB96DAF-F0C9-73FE-6745-81C79CE1153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ECAC7B8C-C8F6-5250-127E-B3D8E06A465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C59495CD-92CD-7D3A-A982-0464B17FA85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4ED98EF4-1381-4561-785D-A55ACA59792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BE8F7853-198D-81A2-4B7F-63714013CB4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E5EB585E-B1AD-A21A-83B1-E82C4B124AE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356FE842-07ED-70A0-FD76-D170BC3BA0F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AEF81C3-7E47-1B64-E232-33515CE6EE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75523" y="1704227"/>
            <a:ext cx="3342933" cy="45596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08AAC6A-53AB-FC29-E26B-5D5ACBC96508}"/>
              </a:ext>
            </a:extLst>
          </p:cNvPr>
          <p:cNvSpPr/>
          <p:nvPr/>
        </p:nvSpPr>
        <p:spPr>
          <a:xfrm>
            <a:off x="2850204" y="1964988"/>
            <a:ext cx="3583368" cy="1614792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7308227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C16E7-1C5F-E0CE-F6C5-F2B7789CC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F08D773-1BCC-0D82-E19E-CC80E0989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251" y="756000"/>
            <a:ext cx="6779253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ثنائيات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كل واحد منكم يقرأ الكلمات والجمل لزميله. سأمر بين الصفوف لأساعدكم.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2F3AB2D0-69E6-3CAB-BD74-EFA3A9877AA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C573B433-8DB6-2EA1-9ECD-E251189E851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5;p140">
            <a:extLst>
              <a:ext uri="{FF2B5EF4-FFF2-40B4-BE49-F238E27FC236}">
                <a16:creationId xmlns:a16="http://schemas.microsoft.com/office/drawing/2014/main" id="{B5C8DA82-2D45-C486-3EF2-CED1000A709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6;p140">
            <a:extLst>
              <a:ext uri="{FF2B5EF4-FFF2-40B4-BE49-F238E27FC236}">
                <a16:creationId xmlns:a16="http://schemas.microsoft.com/office/drawing/2014/main" id="{08822670-B9C4-A57D-D756-CCB23EABACE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D1299449-39D9-FD85-B0EA-49DBE99EA50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85AEBB69-1996-C6C9-5D02-3F5D84BA786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5B55442F-8718-E4B8-2D0D-380EB04303C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79B678A3-6C21-4FD2-9EA3-3E28AE51AD9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31CA9E31-8FB2-B396-550C-5B9E3A34D8A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F5EC607D-7E80-3D46-BCF1-3AADD4D03F6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FA6C58A1-5870-65C5-88EA-3E5CD7253F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764" y="4894650"/>
            <a:ext cx="1969000" cy="1747487"/>
          </a:xfrm>
          <a:prstGeom prst="rect">
            <a:avLst/>
          </a:prstGeom>
        </p:spPr>
      </p:pic>
      <p:pic>
        <p:nvPicPr>
          <p:cNvPr id="11" name="Espace réservé pour une image  20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709B8066-DDCB-A743-F631-DFE5C5FB64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>
            <a:fillRect/>
          </a:stretch>
        </p:blipFill>
        <p:spPr>
          <a:xfrm>
            <a:off x="8015416" y="737997"/>
            <a:ext cx="792481" cy="792481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A4295D3-A3D3-8578-52EA-FC9A008E04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2423" y="1684580"/>
            <a:ext cx="5325115" cy="3210070"/>
          </a:xfrm>
          <a:prstGeom prst="rect">
            <a:avLst/>
          </a:prstGeom>
          <a:ln>
            <a:solidFill>
              <a:srgbClr val="424D7B"/>
            </a:solidFill>
          </a:ln>
        </p:spPr>
      </p:pic>
    </p:spTree>
    <p:extLst>
      <p:ext uri="{BB962C8B-B14F-4D97-AF65-F5344CB8AC3E}">
        <p14:creationId xmlns:p14="http://schemas.microsoft.com/office/powerpoint/2010/main" val="1918471844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5" name="Google Shape;2435;p111"/>
          <p:cNvSpPr txBox="1">
            <a:spLocks noGrp="1"/>
          </p:cNvSpPr>
          <p:nvPr>
            <p:ph type="title"/>
          </p:nvPr>
        </p:nvSpPr>
        <p:spPr>
          <a:xfrm>
            <a:off x="6357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وقت النجمة الآن. الفائز بنجمة القراءة: ....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783A874E-5082-BDA3-751C-2AD4E6EBFE6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sp>
        <p:nvSpPr>
          <p:cNvPr id="25" name="Google Shape;563;p140">
            <a:extLst>
              <a:ext uri="{FF2B5EF4-FFF2-40B4-BE49-F238E27FC236}">
                <a16:creationId xmlns:a16="http://schemas.microsoft.com/office/drawing/2014/main" id="{9B7C1AF4-650A-BA13-0DD7-34BF029F356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564;p140">
            <a:extLst>
              <a:ext uri="{FF2B5EF4-FFF2-40B4-BE49-F238E27FC236}">
                <a16:creationId xmlns:a16="http://schemas.microsoft.com/office/drawing/2014/main" id="{BD20491C-E761-E82E-7D44-FAB5C037516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565;p140">
            <a:extLst>
              <a:ext uri="{FF2B5EF4-FFF2-40B4-BE49-F238E27FC236}">
                <a16:creationId xmlns:a16="http://schemas.microsoft.com/office/drawing/2014/main" id="{27C3A1C4-2742-0D8B-4E08-F209CA0C931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566;p140">
            <a:extLst>
              <a:ext uri="{FF2B5EF4-FFF2-40B4-BE49-F238E27FC236}">
                <a16:creationId xmlns:a16="http://schemas.microsoft.com/office/drawing/2014/main" id="{518498B1-3BC5-38D9-C41F-D16805F4A4A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567;p140">
            <a:extLst>
              <a:ext uri="{FF2B5EF4-FFF2-40B4-BE49-F238E27FC236}">
                <a16:creationId xmlns:a16="http://schemas.microsoft.com/office/drawing/2014/main" id="{40BEB9D1-35A8-7FD1-232A-82EB26FAC0E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568;p140">
            <a:extLst>
              <a:ext uri="{FF2B5EF4-FFF2-40B4-BE49-F238E27FC236}">
                <a16:creationId xmlns:a16="http://schemas.microsoft.com/office/drawing/2014/main" id="{5F998196-5B12-E2D9-2FC2-B60BACEFB2B2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569;p140">
            <a:extLst>
              <a:ext uri="{FF2B5EF4-FFF2-40B4-BE49-F238E27FC236}">
                <a16:creationId xmlns:a16="http://schemas.microsoft.com/office/drawing/2014/main" id="{D868167D-96CF-6FF1-1102-D98C089A0647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570;p140">
            <a:extLst>
              <a:ext uri="{FF2B5EF4-FFF2-40B4-BE49-F238E27FC236}">
                <a16:creationId xmlns:a16="http://schemas.microsoft.com/office/drawing/2014/main" id="{69875019-6CCD-9215-2D3F-748796745820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571;p140">
            <a:extLst>
              <a:ext uri="{FF2B5EF4-FFF2-40B4-BE49-F238E27FC236}">
                <a16:creationId xmlns:a16="http://schemas.microsoft.com/office/drawing/2014/main" id="{F5E500E5-C919-8021-D535-E5FF40043D94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572;p140">
            <a:extLst>
              <a:ext uri="{FF2B5EF4-FFF2-40B4-BE49-F238E27FC236}">
                <a16:creationId xmlns:a16="http://schemas.microsoft.com/office/drawing/2014/main" id="{64D5ADD0-73C3-A999-9925-D680D7BDDCB3}"/>
              </a:ext>
            </a:extLst>
          </p:cNvPr>
          <p:cNvPicPr preferRelativeResize="0"/>
          <p:nvPr/>
        </p:nvPicPr>
        <p:blipFill rotWithShape="1">
          <a:blip r:embed="rId12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70297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964E70FA-6054-677F-BD6A-B418DD2A4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71EDF73C-3EB6-C910-3F17-715B7D11EF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9476" y="75787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قفوا، سنردد أنشودة "حيوانات المزرعة" مع الحركات.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4">
            <a:extLst>
              <a:ext uri="{FF2B5EF4-FFF2-40B4-BE49-F238E27FC236}">
                <a16:creationId xmlns:a16="http://schemas.microsoft.com/office/drawing/2014/main" id="{3B18E324-A72E-8F5D-161E-5F9F2E9902C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7908925" y="719138"/>
            <a:ext cx="828675" cy="828675"/>
          </a:xfrm>
        </p:spPr>
      </p:pic>
      <p:sp>
        <p:nvSpPr>
          <p:cNvPr id="9" name="Google Shape;563;p140">
            <a:extLst>
              <a:ext uri="{FF2B5EF4-FFF2-40B4-BE49-F238E27FC236}">
                <a16:creationId xmlns:a16="http://schemas.microsoft.com/office/drawing/2014/main" id="{6413B603-70B4-48BD-A57F-D239CBA74CA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4;p140">
            <a:extLst>
              <a:ext uri="{FF2B5EF4-FFF2-40B4-BE49-F238E27FC236}">
                <a16:creationId xmlns:a16="http://schemas.microsoft.com/office/drawing/2014/main" id="{3DAD73BF-081B-41AC-BCD5-5768A41B980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565;p140">
            <a:extLst>
              <a:ext uri="{FF2B5EF4-FFF2-40B4-BE49-F238E27FC236}">
                <a16:creationId xmlns:a16="http://schemas.microsoft.com/office/drawing/2014/main" id="{08F6FE8D-3ED0-4FD3-A10F-B98F5F07706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6;p140">
            <a:extLst>
              <a:ext uri="{FF2B5EF4-FFF2-40B4-BE49-F238E27FC236}">
                <a16:creationId xmlns:a16="http://schemas.microsoft.com/office/drawing/2014/main" id="{E77B5C19-A867-482A-80F3-FCF42879F6B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567;p140">
            <a:extLst>
              <a:ext uri="{FF2B5EF4-FFF2-40B4-BE49-F238E27FC236}">
                <a16:creationId xmlns:a16="http://schemas.microsoft.com/office/drawing/2014/main" id="{89C35EB9-903C-476D-B2B4-9E5C0F0CCC8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Google Shape;568;p140">
            <a:extLst>
              <a:ext uri="{FF2B5EF4-FFF2-40B4-BE49-F238E27FC236}">
                <a16:creationId xmlns:a16="http://schemas.microsoft.com/office/drawing/2014/main" id="{20BB4635-2039-4B1E-B33D-5C529BF1E9F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69;p140">
            <a:extLst>
              <a:ext uri="{FF2B5EF4-FFF2-40B4-BE49-F238E27FC236}">
                <a16:creationId xmlns:a16="http://schemas.microsoft.com/office/drawing/2014/main" id="{856B5A9A-6801-4021-BED6-FCAE24AB498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0;p140">
            <a:extLst>
              <a:ext uri="{FF2B5EF4-FFF2-40B4-BE49-F238E27FC236}">
                <a16:creationId xmlns:a16="http://schemas.microsoft.com/office/drawing/2014/main" id="{4D008DB6-0091-455E-8D0C-B4CE85EA4EB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571;p140">
            <a:extLst>
              <a:ext uri="{FF2B5EF4-FFF2-40B4-BE49-F238E27FC236}">
                <a16:creationId xmlns:a16="http://schemas.microsoft.com/office/drawing/2014/main" id="{7EE3C159-B281-428D-953C-68259697968D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572;p140">
            <a:extLst>
              <a:ext uri="{FF2B5EF4-FFF2-40B4-BE49-F238E27FC236}">
                <a16:creationId xmlns:a16="http://schemas.microsoft.com/office/drawing/2014/main" id="{2B2A36F7-6F6D-4164-B36D-695F82E727DB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055C735-E4CE-3E03-90CC-2D27B1D91E5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9DE93A70-2A5F-D34E-A4F2-F0218D02D109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/>
        <p:txBody>
          <a:bodyPr/>
          <a:lstStyle/>
          <a:p>
            <a:endParaRPr lang="fr-MA"/>
          </a:p>
        </p:txBody>
      </p:sp>
      <p:pic>
        <p:nvPicPr>
          <p:cNvPr id="5" name="نشيد الحيوانات">
            <a:hlinkClick r:id="" action="ppaction://media"/>
            <a:extLst>
              <a:ext uri="{FF2B5EF4-FFF2-40B4-BE49-F238E27FC236}">
                <a16:creationId xmlns:a16="http://schemas.microsoft.com/office/drawing/2014/main" id="{71D2371D-CE10-78CF-518A-2A3E859231C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68990" y="1953855"/>
            <a:ext cx="7085512" cy="399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6975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900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EBA44D5B-7A6C-36DC-E501-AAC25BF9F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7DFD7946-26EC-0D2C-4060-DE6992FE897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0553" y="827856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سنتعلم كيف نكمل كلمة بالمقطع الناقص من مقاطع الحروف المتشابهة مع الشدة.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تابعوا معي.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0817AC8F-6EEE-B881-00B2-AF96C8FBE10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35343FA0-A67D-05D7-BE4E-664D2C86225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C783E911-0B64-18F5-54C7-C99A3BE47E9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26ADF38D-4670-0C94-3399-62FB76F711A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B24DE719-1EB0-A4BC-C084-94D3D7649B6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02EFDB2D-550B-654C-92D0-61BE053C451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C4702CE8-7FEE-8110-C4D2-809227403B2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21C9C981-D443-8E9A-D04F-60FD6BE7A9C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D6C22D34-BA21-2FBD-17C3-457FC45F996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A8A4FB39-7C7E-79C0-7795-770D232AC20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45E5B0D-C434-D5D7-8AB9-D5758E30D0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71310" y="2824078"/>
            <a:ext cx="5734850" cy="1209844"/>
          </a:xfrm>
          <a:prstGeom prst="rect">
            <a:avLst/>
          </a:prstGeom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20AEB93C-70FE-9115-8BA7-859BFD704E9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1372365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4299DA24-4776-A88B-1D08-9E3248622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F0F66D45-EAB6-C521-17E6-4717DABFF4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804457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أقرأ أولا المقطع أو المقاطع المكتوبة من الكلمة التي سأكملها: رَ. 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2D9A8EEA-9CFF-406C-818A-DA597F758E0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3ABCD7AF-6422-A64C-FDA1-E197E6FBA2D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CD082D88-E15B-C842-5E6B-3462E37200E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1970C4A1-1BF9-E915-2F98-6A6B06128EA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685E1490-BEFB-5E52-6E09-246853405DE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642BDA6B-6C40-73CE-2EA8-F9EBB8790E9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3BE7FC95-2F55-4ECC-E538-B0B0C9CCE6D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BAB7D136-36AE-0B00-BDCD-CAF4097678E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FA0B4078-F866-E306-1296-C20FA52DBD1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97D39559-80F2-A041-79C8-B3D627EF1CD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0A20059-E202-ED9F-2C18-543DFFFA441B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56381" y="2369895"/>
            <a:ext cx="4592047" cy="29490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FEBB1B7-BD81-7DE3-B8F4-68286EB07EC7}"/>
              </a:ext>
            </a:extLst>
          </p:cNvPr>
          <p:cNvSpPr txBox="1"/>
          <p:nvPr/>
        </p:nvSpPr>
        <p:spPr>
          <a:xfrm>
            <a:off x="2655477" y="3429000"/>
            <a:ext cx="39938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b="1" kern="1200" dirty="0">
                <a:solidFill>
                  <a:srgbClr val="434E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 </a:t>
            </a:r>
            <a:endParaRPr kumimoji="0" lang="ar-MA" sz="8800" b="1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FF1B14E6-8BC4-FE82-7680-418080B8E6D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9791421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DB58619D-3F5C-4CB8-067E-28B5AF5F7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C089F5D6-1A49-0EE4-E60E-AE8F3E38EE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804457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أسأل: ما هو المقطع الذي سأكمل به الكلمة لكي أحصل على كلمة مفيدة؟ بٌّ – يٌّ – نٌّ - ـتَّـ -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قَّ - فٌّ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FD3A1312-4DE8-EEFB-D9F5-C097CBEF488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61A3A9FB-1A75-1291-CBE5-3610D05101A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0CDC5E32-2C7F-20CB-C5EA-CA7FA06FEC5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5BE56D09-D502-0D75-EA18-D5E648D154A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4A51E37F-B6F4-D8A2-F13E-6AF27B9AB5A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F03A2EE5-3667-0931-1A34-FDDDA7DA96B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D1D6B023-1B82-72CD-41F0-11ADF60B7EB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9B5037FE-4B6A-9630-EEF8-6E42F45493B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547D418A-0479-1D89-3F8E-D921707A6EF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566700C6-F041-671B-5B9E-D2E9A118DD7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3609ED0-CBD1-22A8-CCA0-0E82A38E131E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56381" y="2369895"/>
            <a:ext cx="4592047" cy="29490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20E7199A-BD71-9528-EF27-FAF526E27020}"/>
              </a:ext>
            </a:extLst>
          </p:cNvPr>
          <p:cNvSpPr txBox="1"/>
          <p:nvPr/>
        </p:nvSpPr>
        <p:spPr>
          <a:xfrm>
            <a:off x="2655477" y="3429000"/>
            <a:ext cx="39938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b="1" kern="1200" dirty="0">
                <a:solidFill>
                  <a:srgbClr val="434E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 </a:t>
            </a:r>
            <a:endParaRPr kumimoji="0" lang="ar-MA" sz="8800" b="1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FFF7A1FE-78D4-64C4-BE7B-3A9CDFBB27C6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7502042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85D61DF2-3243-CEF2-F68E-DE8C8B8DF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AF8FA132-4CC8-CB99-959C-AA34D14B10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775274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إذن المقطع الذي سأكمل به الكلمة هو: فٌّ لأحصل على كلمة رَفٌّ.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31D70750-3E03-CDA0-9B50-17134F27F52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2F14974A-5FB1-90A3-1CD0-CC672F09677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D37FE96B-8C89-5793-6581-F349D55C23B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98FD2863-DBDC-9915-E8F4-7FC32ECED62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4BEB4CEC-2D11-9393-8FB8-8310AD6F2E9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C07EEEAE-11A6-3011-FC6C-42AFA5112E5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A9C8E875-D8BF-D1E3-FCB9-EE60BD72D22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13DC8A1F-ADAE-6525-8C8A-E8146B37F06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C9C90D29-691A-1DF0-67DF-8E2B6BE8994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8A1D7543-0C8B-5861-B753-A7C98717202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139278D-3593-250A-0B71-2296932B814D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56381" y="2369895"/>
            <a:ext cx="4592047" cy="2949036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299E7584-9A25-072E-CC90-E263A7595A7F}"/>
              </a:ext>
            </a:extLst>
          </p:cNvPr>
          <p:cNvSpPr txBox="1"/>
          <p:nvPr/>
        </p:nvSpPr>
        <p:spPr>
          <a:xfrm>
            <a:off x="2655477" y="3429000"/>
            <a:ext cx="39938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b="1" kern="1200" dirty="0">
                <a:solidFill>
                  <a:srgbClr val="434E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 </a:t>
            </a:r>
            <a:endParaRPr kumimoji="0" lang="ar-MA" sz="8800" b="1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64AAD10D-3F89-DC37-B27D-A8094D90E92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7574082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BA87EC47-26A1-C58B-4BF3-6D03C72FB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26BE9C2D-0A91-F4FB-27F9-F23111AE486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775274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أكمل الكلمة بالمقطع الناقص، هكذا    -    من يعيد قراءة الكلمة؟ 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CD371F85-C944-093B-90BE-133E610FFED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94D2FB98-289F-9B33-31F0-B66E7545B47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5A813F6A-79B6-DB3B-4B1A-15FD94D5C15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A304BC1F-C597-6091-C96E-5450FBA5E6D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8715E2D1-4A16-E907-6F90-861A3068C2E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6DCD720C-EA6F-5F63-C66E-F66362F249E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9670B058-2321-E3B0-C80D-BC4D55B25E2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C81208DA-6B11-BFE1-DD52-F5053CECD88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2FA6AE1E-22BD-4056-0EF9-C7C8799455C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003E3DA7-2638-9672-ABAA-4C26CE97F19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8FD6C107-1FD5-E9E5-D6DB-F23A4EEAA23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AF6022C-9BF6-061D-87D8-94A248A9A06F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56381" y="2369895"/>
            <a:ext cx="4592047" cy="2949036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CB067133-DB4C-5749-53AB-EF308B9293A2}"/>
              </a:ext>
            </a:extLst>
          </p:cNvPr>
          <p:cNvSpPr txBox="1"/>
          <p:nvPr/>
        </p:nvSpPr>
        <p:spPr>
          <a:xfrm>
            <a:off x="2655477" y="3429000"/>
            <a:ext cx="39938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b="1" kern="1200" dirty="0">
                <a:solidFill>
                  <a:srgbClr val="434E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فّ</a:t>
            </a:r>
            <a:endParaRPr kumimoji="0" lang="ar-MA" sz="8800" b="1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A8E5517-F0F3-DB8C-902A-17565B8F086F}"/>
              </a:ext>
            </a:extLst>
          </p:cNvPr>
          <p:cNvGrpSpPr/>
          <p:nvPr/>
        </p:nvGrpSpPr>
        <p:grpSpPr>
          <a:xfrm>
            <a:off x="4314915" y="3598283"/>
            <a:ext cx="257085" cy="168403"/>
            <a:chOff x="7831964" y="3929121"/>
            <a:chExt cx="594306" cy="428930"/>
          </a:xfrm>
          <a:solidFill>
            <a:srgbClr val="C00000"/>
          </a:solidFill>
        </p:grpSpPr>
        <p:pic>
          <p:nvPicPr>
            <p:cNvPr id="3" name="Graphique 2">
              <a:extLst>
                <a:ext uri="{FF2B5EF4-FFF2-40B4-BE49-F238E27FC236}">
                  <a16:creationId xmlns:a16="http://schemas.microsoft.com/office/drawing/2014/main" id="{64CBEF2D-29EE-05DD-A115-F77B207BEE3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5" name="Graphique 4">
              <a:extLst>
                <a:ext uri="{FF2B5EF4-FFF2-40B4-BE49-F238E27FC236}">
                  <a16:creationId xmlns:a16="http://schemas.microsoft.com/office/drawing/2014/main" id="{AD856B33-D670-15C6-A89A-4231B892B43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6281002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F943993C-2B58-091F-6CE3-8615FF652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B724525C-A78D-C7F1-DD96-36A12CA03C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804457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دوركم، من يقرأ المقاطع المكتوبة من الكلمة التي سنكملها؟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123C9058-BA3E-6505-7985-F44C9AB280C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4F56B78A-2234-B30D-3098-C9DEB41A4AD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A49F758E-3C24-D07F-631C-EBE67E40EB0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323A7989-0FD7-D8EF-BAE7-EDD4F241750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E33445EC-DC68-A5B6-98EC-C6C8B986507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317CAD13-3EAA-1FED-DEB4-3B36D1FBDFD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A838568F-CED4-8BCB-E73C-372C7E1015E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77B88EE6-3C43-D80B-5AD2-0F0A99CA74A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A429D2AC-7FB6-D30B-3667-E6DD2FB0B7E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BEC0F939-AB77-D19D-75C2-86FBEEFEACF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3F0C4F-2044-864F-C8C9-58A83A71EBCD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56381" y="2369895"/>
            <a:ext cx="4592047" cy="29490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E7B1BEE-FAA4-3D1D-79AF-1C0C62716F4A}"/>
              </a:ext>
            </a:extLst>
          </p:cNvPr>
          <p:cNvSpPr txBox="1"/>
          <p:nvPr/>
        </p:nvSpPr>
        <p:spPr>
          <a:xfrm>
            <a:off x="2655477" y="3429000"/>
            <a:ext cx="39938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 rtl="1">
              <a:buClrTx/>
              <a:defRPr/>
            </a:pPr>
            <a:r>
              <a:rPr lang="ar-MA" sz="8800" b="1" kern="1200" dirty="0">
                <a:solidFill>
                  <a:srgbClr val="434E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تَـوَ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</a:t>
            </a:r>
            <a:r>
              <a:rPr lang="ar-MA" sz="8800" b="1" kern="12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ـفَ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8800" b="1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1A609818-6465-FFAC-7975-73911BB1D39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5177482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777181AF-EFB1-8493-E703-258A8DE4F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3EA12ED7-2A72-DC18-904A-318F4DDF1EF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804457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بين المقاطع التالية: بٌّ – يٌّ – نٌّ - ـتَّـ - قَّـ ، ما هو المقطع الذي سنكمل به الكلمة لتصبح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كلمة مفيدة؟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C686945D-A435-8B3B-EB50-6B70A00416F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9702BD00-8761-5591-5636-26CC955FB93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B9FA8CBF-DBE0-008F-0EE9-BEF1ED6C6A4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9D3F3290-4DDE-E2DE-3632-9B9E02471B4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BB4912E6-1355-8778-B667-049D4AEC716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45066FF3-BD2C-3BC9-DD96-14C6B1E6721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8056A62A-1D85-791F-D140-CB4A03FF6C1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AA4E568D-BE57-F376-0084-4B8518BC8EA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152BB6B3-5FE9-8EBA-6713-F63656F563D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9B597467-D3EA-F0B8-6F8C-182E9C61CF8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182595-6778-E553-067E-54E50B473ED7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56381" y="2369895"/>
            <a:ext cx="4592047" cy="29490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508BC60E-06BB-89AE-7798-8EF381C47506}"/>
              </a:ext>
            </a:extLst>
          </p:cNvPr>
          <p:cNvSpPr txBox="1"/>
          <p:nvPr/>
        </p:nvSpPr>
        <p:spPr>
          <a:xfrm>
            <a:off x="2655477" y="3429000"/>
            <a:ext cx="39938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 rtl="1">
              <a:buClrTx/>
              <a:defRPr/>
            </a:pPr>
            <a:r>
              <a:rPr lang="ar-MA" sz="8800" b="1" kern="12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تَـوَ </a:t>
            </a:r>
            <a:r>
              <a:rPr lang="ar-MA" sz="88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  <a:r>
              <a:rPr lang="ar-MA" sz="8800" b="1" kern="12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ـفَ</a:t>
            </a:r>
            <a:r>
              <a:rPr lang="ar-MA" sz="88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8800" b="1" kern="12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10CADDBF-011D-A33C-AA80-8D1AA6B414A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0892064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F7F09847-A09C-1FB8-2A69-3F83514F8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AE1D7C61-BCFE-8A60-DED3-EAA7F05D79C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804457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يقول الكلمة التي سنكملها؟ اكتبوا الكلمة كاملة على ألواحكم. 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F3F55406-6214-5C86-625A-650EAF86115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6BA2C5CA-3554-D28E-E148-6884111D737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2415C77C-DA98-2BF4-1FD4-25837A7D9DB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40C0D1AE-95E3-D0BF-F500-5B3B3CF05E0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F62BB580-A1DB-D5EF-1AAF-02DE1E5A0E4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69FA8AE3-D709-E493-9E9B-449314527DC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B930FCA1-97D1-3876-975B-80F97EEA42E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C58A1EF2-1608-9C4B-4643-47F47BC893C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1CFA2EF6-95FE-6632-D3D3-7EA1C8E0EEE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9B58EC4C-52E6-9758-7283-1BB86F8F0FB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87AE15-C77B-D706-62DD-D77DADA3377B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56381" y="2369895"/>
            <a:ext cx="4592047" cy="29490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A03C7CB6-F7EA-CA34-16AF-209899355C49}"/>
              </a:ext>
            </a:extLst>
          </p:cNvPr>
          <p:cNvSpPr txBox="1"/>
          <p:nvPr/>
        </p:nvSpPr>
        <p:spPr>
          <a:xfrm>
            <a:off x="2655477" y="3429000"/>
            <a:ext cx="39938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 rtl="1">
              <a:buClrTx/>
              <a:defRPr/>
            </a:pPr>
            <a:r>
              <a:rPr lang="ar-MA" sz="8800" b="1" kern="12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تَـوَ </a:t>
            </a:r>
            <a:r>
              <a:rPr lang="ar-MA" sz="88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  <a:r>
              <a:rPr lang="ar-MA" sz="8800" b="1" kern="12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ـفَ</a:t>
            </a:r>
            <a:r>
              <a:rPr lang="ar-MA" sz="8800" b="1" kern="1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8800" b="1" kern="12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1D2FA05F-BE9A-F91E-1055-FB92B572484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9301638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C4D5525A-E3F0-F5E9-E427-9BB388841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6287BD63-1F5C-3A54-0AE0-801B4F4A48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825" y="818817"/>
            <a:ext cx="72456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 صححوا.</a:t>
            </a: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56956667-6D04-50AE-E5DD-8B5F74F8B41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10B68DF9-EA2B-C233-FA02-DA77A141E4D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9D95BF7D-3165-3370-C764-2DF54CCF245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D3EB6D5F-FEEA-B009-1982-91681A961E6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7EB53F5A-263E-7217-4EF3-F911C017E47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8A4F2D8E-0A62-0019-5F5D-F1CE58F4DC7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E66AE04A-907A-799B-FA4F-D04F09ABD0B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2ACD7903-D2C7-9C3A-BD79-A10D937344F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9481B8E6-2B6B-67F3-4EC9-50391876489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B79FC465-81DC-83AD-2441-42A1731E988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172B9477-DA33-50A6-607A-5218A2955EB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18" name="Image 11">
            <a:extLst>
              <a:ext uri="{FF2B5EF4-FFF2-40B4-BE49-F238E27FC236}">
                <a16:creationId xmlns:a16="http://schemas.microsoft.com/office/drawing/2014/main" id="{15BF8349-B927-06A9-0D77-D1D85D9A4F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9A0E19F-1CB9-4090-4692-472B8015CABD}"/>
              </a:ext>
            </a:extLst>
          </p:cNvPr>
          <p:cNvSpPr txBox="1"/>
          <p:nvPr/>
        </p:nvSpPr>
        <p:spPr>
          <a:xfrm>
            <a:off x="3419666" y="3244015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تَـوَقَّـفَ</a:t>
            </a:r>
          </a:p>
        </p:txBody>
      </p:sp>
    </p:spTree>
    <p:extLst>
      <p:ext uri="{BB962C8B-B14F-4D97-AF65-F5344CB8AC3E}">
        <p14:creationId xmlns:p14="http://schemas.microsoft.com/office/powerpoint/2010/main" val="1993890477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B790F-7AAF-B8BC-0513-BB148D362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EE23659-F9DF-C550-5C5B-1D0822DC968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02A1BB8-7FA0-C094-84FD-081103703BF2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EF2CB4B2-17D8-C734-7A78-2B77DAE73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83" y="756000"/>
            <a:ext cx="6768121" cy="6120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الكراسة الصفحة 140.  أكملوا الكلمات بالمقطع المناسب. (</a:t>
            </a:r>
            <a:r>
              <a:rPr lang="a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يشرح الأستاذ المطلوب. </a:t>
            </a:r>
            <a:b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التصحيح على السبورة وفي الكراسات).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4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EBA70910-0255-93EC-BC34-C9067218F6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6" r="526"/>
          <a:stretch>
            <a:fillRect/>
          </a:stretch>
        </p:blipFill>
        <p:spPr>
          <a:xfrm>
            <a:off x="8037581" y="756000"/>
            <a:ext cx="710267" cy="710266"/>
          </a:xfrm>
        </p:spPr>
      </p:pic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2A777BC3-4671-AD90-85A4-67A816F3BB5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4;p140">
            <a:extLst>
              <a:ext uri="{FF2B5EF4-FFF2-40B4-BE49-F238E27FC236}">
                <a16:creationId xmlns:a16="http://schemas.microsoft.com/office/drawing/2014/main" id="{9BB4B8E6-DB28-BCE6-A81A-E40C749227D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5;p140">
            <a:extLst>
              <a:ext uri="{FF2B5EF4-FFF2-40B4-BE49-F238E27FC236}">
                <a16:creationId xmlns:a16="http://schemas.microsoft.com/office/drawing/2014/main" id="{FD52F2B1-3F40-F29A-AB26-C54F20E1FCC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9D7DBB0E-0C66-DB50-DE8A-6A929DABF9A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C2C95C77-EC8C-2E6B-E30D-8156303A208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88047E84-AAF6-55D4-DEBC-C94E708E7F6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2E73F5E3-511B-9132-D913-B2F8C931AD2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85C5898D-D518-04D0-337F-69C163239C7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30FFE279-FA97-9DCB-3564-2F332383149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A01280C8-9483-A796-271C-F29DA5EE94B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BFC48C4-5EAD-5AEB-D08D-0243CD0969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85762" y="1811231"/>
            <a:ext cx="3342933" cy="45596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057C803-3D41-4284-DAB0-84A736E4BAB3}"/>
              </a:ext>
            </a:extLst>
          </p:cNvPr>
          <p:cNvSpPr/>
          <p:nvPr/>
        </p:nvSpPr>
        <p:spPr>
          <a:xfrm>
            <a:off x="2869660" y="3696511"/>
            <a:ext cx="3550595" cy="943584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4632482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1C48C-2E2B-153D-4FCA-11B835ECA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C6DB759-9BAF-F898-2DF1-7593582DD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918" y="756000"/>
            <a:ext cx="7375257" cy="612000"/>
          </a:xfrm>
        </p:spPr>
        <p:txBody>
          <a:bodyPr>
            <a:normAutofit/>
          </a:bodyPr>
          <a:lstStyle/>
          <a:p>
            <a:pPr lvl="0" rtl="0">
              <a:lnSpc>
                <a:spcPct val="100000"/>
              </a:lnSpc>
              <a:buClrTx/>
              <a:buSzTx/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دفاتر الكتابة. اكتبوا المقاطع. </a:t>
            </a:r>
            <a:r>
              <a:rPr lang="ar-MA" sz="23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 يرسم الأستاذ النموذج للمتعلمين مسبقا في دفاترهم ).  </a:t>
            </a:r>
          </a:p>
        </p:txBody>
      </p:sp>
      <p:sp>
        <p:nvSpPr>
          <p:cNvPr id="20" name="Espace réservé pour une image  19">
            <a:extLst>
              <a:ext uri="{FF2B5EF4-FFF2-40B4-BE49-F238E27FC236}">
                <a16:creationId xmlns:a16="http://schemas.microsoft.com/office/drawing/2014/main" id="{053468C4-B3FB-CA39-E56A-651687ADB169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504981" y="3013786"/>
            <a:ext cx="2341983" cy="1875453"/>
          </a:xfrm>
        </p:spPr>
        <p:txBody>
          <a:bodyPr/>
          <a:lstStyle/>
          <a:p>
            <a:endParaRPr lang="fr-MA" dirty="0"/>
          </a:p>
        </p:txBody>
      </p:sp>
      <p:sp>
        <p:nvSpPr>
          <p:cNvPr id="10" name="Google Shape;563;p140">
            <a:extLst>
              <a:ext uri="{FF2B5EF4-FFF2-40B4-BE49-F238E27FC236}">
                <a16:creationId xmlns:a16="http://schemas.microsoft.com/office/drawing/2014/main" id="{9FB6A683-1166-4CDB-4D5A-FDFA00635D5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564;p140">
            <a:extLst>
              <a:ext uri="{FF2B5EF4-FFF2-40B4-BE49-F238E27FC236}">
                <a16:creationId xmlns:a16="http://schemas.microsoft.com/office/drawing/2014/main" id="{3390CA37-5BD6-1DB8-74DF-FE772475E4D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565;p140">
            <a:extLst>
              <a:ext uri="{FF2B5EF4-FFF2-40B4-BE49-F238E27FC236}">
                <a16:creationId xmlns:a16="http://schemas.microsoft.com/office/drawing/2014/main" id="{F347B64C-B220-F513-F474-B861F0482BC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566;p140">
            <a:extLst>
              <a:ext uri="{FF2B5EF4-FFF2-40B4-BE49-F238E27FC236}">
                <a16:creationId xmlns:a16="http://schemas.microsoft.com/office/drawing/2014/main" id="{5601D989-5F04-0580-FDC1-9231DC54776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7;p140">
            <a:extLst>
              <a:ext uri="{FF2B5EF4-FFF2-40B4-BE49-F238E27FC236}">
                <a16:creationId xmlns:a16="http://schemas.microsoft.com/office/drawing/2014/main" id="{3A35E685-AF30-7B82-F9E1-94D2E4D8D5B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Google Shape;568;p140">
            <a:extLst>
              <a:ext uri="{FF2B5EF4-FFF2-40B4-BE49-F238E27FC236}">
                <a16:creationId xmlns:a16="http://schemas.microsoft.com/office/drawing/2014/main" id="{04E12E5E-9FB5-902C-D3CA-889374C67930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69;p140">
            <a:extLst>
              <a:ext uri="{FF2B5EF4-FFF2-40B4-BE49-F238E27FC236}">
                <a16:creationId xmlns:a16="http://schemas.microsoft.com/office/drawing/2014/main" id="{A9D30D51-156D-050C-97F4-9F7815981A7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0;p140">
            <a:extLst>
              <a:ext uri="{FF2B5EF4-FFF2-40B4-BE49-F238E27FC236}">
                <a16:creationId xmlns:a16="http://schemas.microsoft.com/office/drawing/2014/main" id="{7D2D7E51-BFF8-B365-795D-26758948422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1;p140">
            <a:extLst>
              <a:ext uri="{FF2B5EF4-FFF2-40B4-BE49-F238E27FC236}">
                <a16:creationId xmlns:a16="http://schemas.microsoft.com/office/drawing/2014/main" id="{6ACCD630-EAA3-EDEB-B0BC-B0368063371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2;p140">
            <a:extLst>
              <a:ext uri="{FF2B5EF4-FFF2-40B4-BE49-F238E27FC236}">
                <a16:creationId xmlns:a16="http://schemas.microsoft.com/office/drawing/2014/main" id="{4F2800E2-EA0E-1F13-3B30-729DF43C625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6876460-F3F6-0467-B3B2-B7430470C534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20239" y="1975823"/>
            <a:ext cx="6566170" cy="3587580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0DCA54C2-E6CB-58B6-255C-4EA6BA7C82DD}"/>
              </a:ext>
            </a:extLst>
          </p:cNvPr>
          <p:cNvSpPr txBox="1"/>
          <p:nvPr/>
        </p:nvSpPr>
        <p:spPr>
          <a:xfrm>
            <a:off x="4079068" y="3319579"/>
            <a:ext cx="12031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34E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فّاً</a:t>
            </a:r>
            <a:endParaRPr kumimoji="0" lang="ar-MA" sz="9600" b="1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3ABB9DC-0DE8-0D3C-D7BF-E5DA750EB7D2}"/>
              </a:ext>
            </a:extLst>
          </p:cNvPr>
          <p:cNvSpPr txBox="1"/>
          <p:nvPr/>
        </p:nvSpPr>
        <p:spPr>
          <a:xfrm>
            <a:off x="1420240" y="3222033"/>
            <a:ext cx="12031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نٍّ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840493E-7797-B0FF-744F-B31C04896AAC}"/>
              </a:ext>
            </a:extLst>
          </p:cNvPr>
          <p:cNvSpPr txBox="1"/>
          <p:nvPr/>
        </p:nvSpPr>
        <p:spPr>
          <a:xfrm>
            <a:off x="2736905" y="3319579"/>
            <a:ext cx="12031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34E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يّ</a:t>
            </a:r>
            <a:endParaRPr kumimoji="0" lang="ar-MA" sz="9600" b="1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6" name="Espace réservé pour une image  4">
            <a:extLst>
              <a:ext uri="{FF2B5EF4-FFF2-40B4-BE49-F238E27FC236}">
                <a16:creationId xmlns:a16="http://schemas.microsoft.com/office/drawing/2014/main" id="{D2BE8E82-5C32-C379-5DD3-2CAA44AC88F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08925" y="719138"/>
            <a:ext cx="828675" cy="828675"/>
          </a:xfr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97D376D-065E-9114-8CB4-A62728795A12}"/>
              </a:ext>
            </a:extLst>
          </p:cNvPr>
          <p:cNvGrpSpPr/>
          <p:nvPr/>
        </p:nvGrpSpPr>
        <p:grpSpPr>
          <a:xfrm>
            <a:off x="3108861" y="3695204"/>
            <a:ext cx="257085" cy="168403"/>
            <a:chOff x="7831964" y="3929121"/>
            <a:chExt cx="594306" cy="428930"/>
          </a:xfrm>
          <a:solidFill>
            <a:srgbClr val="424D7B"/>
          </a:solidFill>
        </p:grpSpPr>
        <p:pic>
          <p:nvPicPr>
            <p:cNvPr id="5" name="Graphique 4">
              <a:extLst>
                <a:ext uri="{FF2B5EF4-FFF2-40B4-BE49-F238E27FC236}">
                  <a16:creationId xmlns:a16="http://schemas.microsoft.com/office/drawing/2014/main" id="{74859F2E-F637-D118-23E2-1E2E80ACC4B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7" name="Graphique 6">
              <a:extLst>
                <a:ext uri="{FF2B5EF4-FFF2-40B4-BE49-F238E27FC236}">
                  <a16:creationId xmlns:a16="http://schemas.microsoft.com/office/drawing/2014/main" id="{3977C459-2E68-BFF3-29B3-BD223B3DC43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C4C9E922-7AC2-4B0B-78DA-516405AC62F1}"/>
              </a:ext>
            </a:extLst>
          </p:cNvPr>
          <p:cNvSpPr txBox="1"/>
          <p:nvPr/>
        </p:nvSpPr>
        <p:spPr>
          <a:xfrm>
            <a:off x="5384435" y="3319579"/>
            <a:ext cx="12031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34E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قَّـ</a:t>
            </a:r>
            <a:endParaRPr kumimoji="0" lang="ar-MA" sz="9600" b="1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BA81F7E-214A-53EC-C944-689D942893DB}"/>
              </a:ext>
            </a:extLst>
          </p:cNvPr>
          <p:cNvSpPr txBox="1"/>
          <p:nvPr/>
        </p:nvSpPr>
        <p:spPr>
          <a:xfrm>
            <a:off x="6705797" y="3319579"/>
            <a:ext cx="12031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9600" b="1" kern="1200" dirty="0">
                <a:solidFill>
                  <a:srgbClr val="434E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ــتِّــ</a:t>
            </a:r>
            <a:endParaRPr kumimoji="0" lang="ar-MA" sz="9600" b="1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92385412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7" name="Google Shape;2517;p121"/>
          <p:cNvSpPr txBox="1">
            <a:spLocks noGrp="1"/>
          </p:cNvSpPr>
          <p:nvPr>
            <p:ph type="title"/>
          </p:nvPr>
        </p:nvSpPr>
        <p:spPr>
          <a:xfrm>
            <a:off x="725239" y="719856"/>
            <a:ext cx="6754553" cy="688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وقت النجمة الآن. الفائز بنجمة الكتابة: .....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D23BBD96-77AB-F652-56BC-39F653110B8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16C4C83C-E9AD-455D-9D0A-8E82C644E14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D4B1D742-057A-40C7-9928-E7882852B46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3B4055B0-BCB8-4AE4-AD6F-13D200700D4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13EAD37D-4D11-49FB-83BA-DD067271694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439566C5-FED4-4503-A242-4730DC74DF2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6D37D51A-03F0-4CC8-8C19-57335690573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E10638A3-163E-4944-B042-DD8A296508D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80E485F0-FF5D-4D8E-AD0C-4875FE8AAB9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64992D62-4DFB-4205-9107-7AACA68776BF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54222188-9C99-42C4-BD46-4D1CD584C2FD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5E0BFE13-57BC-21B9-7CBE-684C09C384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6630EC8-BF4A-8CB0-B5A5-309D341E125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اختــتام الحــصة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ماذا تعلمتم اليوم؟ 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واجباتكم المنزلية</a:t>
            </a:r>
            <a:r>
              <a:rPr lang="ar-SA" sz="2800" b="1" dirty="0">
                <a:cs typeface="Microsoft Uighur" panose="02000000000000000000" pitchFamily="2" charset="-78"/>
              </a:rPr>
              <a:t>.</a:t>
            </a:r>
            <a:endParaRPr lang="ar-MA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49053BA-D8B4-2491-CAB0-DB35EF212450}"/>
              </a:ext>
            </a:extLst>
          </p:cNvPr>
          <p:cNvSpPr/>
          <p:nvPr/>
        </p:nvSpPr>
        <p:spPr>
          <a:xfrm>
            <a:off x="5274882" y="1034330"/>
            <a:ext cx="400412" cy="400412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5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34367" y="2051573"/>
            <a:ext cx="650176" cy="65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8381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tanding">
            <a:hlinkClick r:id="" action="ppaction://media"/>
            <a:extLst>
              <a:ext uri="{FF2B5EF4-FFF2-40B4-BE49-F238E27FC236}">
                <a16:creationId xmlns:a16="http://schemas.microsoft.com/office/drawing/2014/main" id="{4B19A928-81CC-05F3-4001-D486E57F371A}"/>
              </a:ext>
            </a:extLst>
          </p:cNvPr>
          <p:cNvPicPr>
            <a:picLocks noGrp="1" noChangeAspect="1"/>
          </p:cNvPicPr>
          <p:nvPr>
            <p:ph type="media" idx="1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2860" b="2355"/>
          <a:stretch>
            <a:fillRect/>
          </a:stretch>
        </p:blipFill>
        <p:spPr>
          <a:xfrm>
            <a:off x="396950" y="2072116"/>
            <a:ext cx="2069161" cy="3486408"/>
          </a:xfrm>
        </p:spPr>
      </p:pic>
      <p:sp>
        <p:nvSpPr>
          <p:cNvPr id="2545" name="Google Shape;2545;p123"/>
          <p:cNvSpPr txBox="1">
            <a:spLocks noGrp="1"/>
          </p:cNvSpPr>
          <p:nvPr>
            <p:ph type="title"/>
          </p:nvPr>
        </p:nvSpPr>
        <p:spPr>
          <a:xfrm>
            <a:off x="653330" y="761807"/>
            <a:ext cx="6822784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تعلمنا اليوم كلمات جديدة، سنستعملها عند التحدث عن الحيوانات. من يذكرني بهذه الكلمات؟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F623D11-9363-1A1B-2976-473960EB67AD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6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11" name="Google Shape;774;p144">
            <a:extLst>
              <a:ext uri="{FF2B5EF4-FFF2-40B4-BE49-F238E27FC236}">
                <a16:creationId xmlns:a16="http://schemas.microsoft.com/office/drawing/2014/main" id="{76BDB680-C68C-4779-8B29-98CD74AF91B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775;p144">
            <a:extLst>
              <a:ext uri="{FF2B5EF4-FFF2-40B4-BE49-F238E27FC236}">
                <a16:creationId xmlns:a16="http://schemas.microsoft.com/office/drawing/2014/main" id="{95DFE300-3195-4023-8771-8D48CB10E4C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776;p144">
            <a:extLst>
              <a:ext uri="{FF2B5EF4-FFF2-40B4-BE49-F238E27FC236}">
                <a16:creationId xmlns:a16="http://schemas.microsoft.com/office/drawing/2014/main" id="{96013AEA-6481-4AAD-91AC-6EF104BBEE5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777;p144">
            <a:extLst>
              <a:ext uri="{FF2B5EF4-FFF2-40B4-BE49-F238E27FC236}">
                <a16:creationId xmlns:a16="http://schemas.microsoft.com/office/drawing/2014/main" id="{425558BE-13DC-45F1-A8C0-B053E08EE4E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778;p144">
            <a:extLst>
              <a:ext uri="{FF2B5EF4-FFF2-40B4-BE49-F238E27FC236}">
                <a16:creationId xmlns:a16="http://schemas.microsoft.com/office/drawing/2014/main" id="{83CDF450-1281-4CEC-AE19-C33BF03875B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779;p144">
            <a:extLst>
              <a:ext uri="{FF2B5EF4-FFF2-40B4-BE49-F238E27FC236}">
                <a16:creationId xmlns:a16="http://schemas.microsoft.com/office/drawing/2014/main" id="{A5ED4CD1-5AE1-4480-8E5D-525036D1DD5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80;p144">
            <a:extLst>
              <a:ext uri="{FF2B5EF4-FFF2-40B4-BE49-F238E27FC236}">
                <a16:creationId xmlns:a16="http://schemas.microsoft.com/office/drawing/2014/main" id="{CA52F972-4938-4F8C-9A67-B0AE9FD8523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81;p144">
            <a:extLst>
              <a:ext uri="{FF2B5EF4-FFF2-40B4-BE49-F238E27FC236}">
                <a16:creationId xmlns:a16="http://schemas.microsoft.com/office/drawing/2014/main" id="{CF963642-50DB-4C89-A2B7-A9F3903A1412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782;p144">
            <a:extLst>
              <a:ext uri="{FF2B5EF4-FFF2-40B4-BE49-F238E27FC236}">
                <a16:creationId xmlns:a16="http://schemas.microsoft.com/office/drawing/2014/main" id="{76FEF691-4F6F-4140-90AB-973C8165E347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83;p144">
            <a:extLst>
              <a:ext uri="{FF2B5EF4-FFF2-40B4-BE49-F238E27FC236}">
                <a16:creationId xmlns:a16="http://schemas.microsoft.com/office/drawing/2014/main" id="{3B9C5FC2-CC41-432F-B8AB-129CB347DC62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E68E88-B4C7-704F-20B1-2967D4E03FB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77891" y="2367860"/>
            <a:ext cx="1325168" cy="12365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314D98E-7950-178A-3B88-1286BBD632D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17436" y="2345111"/>
            <a:ext cx="1358203" cy="12455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5C6CAD9-F1E8-78AF-E37D-E463F2DC317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50823" y="2345111"/>
            <a:ext cx="1358204" cy="12820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79FAC98-5047-7FA7-2323-03D3B4530DC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94723" y="4044512"/>
            <a:ext cx="1331027" cy="12617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7EBB314-4FA6-C3E0-C9A7-FBE4CD0E573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855444" y="4041572"/>
            <a:ext cx="1339650" cy="12676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CE3FB99-2FC8-3409-0742-D72D9FBC528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919352" y="4019408"/>
            <a:ext cx="1421145" cy="1311984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3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ada-Standing">
            <a:hlinkClick r:id="" action="ppaction://media"/>
            <a:extLst>
              <a:ext uri="{FF2B5EF4-FFF2-40B4-BE49-F238E27FC236}">
                <a16:creationId xmlns:a16="http://schemas.microsoft.com/office/drawing/2014/main" id="{3EC9EC8F-B23E-F4BD-AE14-48A8591E3B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1775"/>
          <a:stretch>
            <a:fillRect/>
          </a:stretch>
        </p:blipFill>
        <p:spPr>
          <a:xfrm>
            <a:off x="6403890" y="1997787"/>
            <a:ext cx="1944585" cy="3451961"/>
          </a:xfrm>
          <a:prstGeom prst="rect">
            <a:avLst/>
          </a:prstGeom>
        </p:spPr>
      </p:pic>
      <p:sp>
        <p:nvSpPr>
          <p:cNvPr id="2559" name="Google Shape;2559;p124"/>
          <p:cNvSpPr txBox="1">
            <a:spLocks noGrp="1"/>
          </p:cNvSpPr>
          <p:nvPr>
            <p:ph type="title"/>
          </p:nvPr>
        </p:nvSpPr>
        <p:spPr>
          <a:xfrm>
            <a:off x="642434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تعلمنا أيضا كيف نقرأ ونكتب كلمات وجملا تتضمن الشدة. من يقرأ ؟ </a:t>
            </a:r>
            <a:endParaRPr lang="ar-MA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5DDDA0D5-12AD-34A5-8AB8-D4A2174F3E8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3" name="Google Shape;774;p144">
            <a:extLst>
              <a:ext uri="{FF2B5EF4-FFF2-40B4-BE49-F238E27FC236}">
                <a16:creationId xmlns:a16="http://schemas.microsoft.com/office/drawing/2014/main" id="{0E055CF8-14BC-E5F3-6CAD-82D14239D65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775;p144">
            <a:extLst>
              <a:ext uri="{FF2B5EF4-FFF2-40B4-BE49-F238E27FC236}">
                <a16:creationId xmlns:a16="http://schemas.microsoft.com/office/drawing/2014/main" id="{E2D8BBEE-0D72-4BA5-BAA7-CEDC7DBE560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776;p144">
            <a:extLst>
              <a:ext uri="{FF2B5EF4-FFF2-40B4-BE49-F238E27FC236}">
                <a16:creationId xmlns:a16="http://schemas.microsoft.com/office/drawing/2014/main" id="{DCF69D3D-121C-55AC-4B29-BC40AAD927E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777;p144">
            <a:extLst>
              <a:ext uri="{FF2B5EF4-FFF2-40B4-BE49-F238E27FC236}">
                <a16:creationId xmlns:a16="http://schemas.microsoft.com/office/drawing/2014/main" id="{B840E0CC-DEAF-3D52-95B9-DD273528AFF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778;p144">
            <a:extLst>
              <a:ext uri="{FF2B5EF4-FFF2-40B4-BE49-F238E27FC236}">
                <a16:creationId xmlns:a16="http://schemas.microsoft.com/office/drawing/2014/main" id="{48267189-2CF2-D90B-6E2D-2D84E5B3068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Google Shape;779;p144">
            <a:extLst>
              <a:ext uri="{FF2B5EF4-FFF2-40B4-BE49-F238E27FC236}">
                <a16:creationId xmlns:a16="http://schemas.microsoft.com/office/drawing/2014/main" id="{110DE1B2-8553-04FB-AAC2-2F799FF0394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780;p144">
            <a:extLst>
              <a:ext uri="{FF2B5EF4-FFF2-40B4-BE49-F238E27FC236}">
                <a16:creationId xmlns:a16="http://schemas.microsoft.com/office/drawing/2014/main" id="{78D8478E-930B-046D-8619-A14A0D54EE7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81;p144">
            <a:extLst>
              <a:ext uri="{FF2B5EF4-FFF2-40B4-BE49-F238E27FC236}">
                <a16:creationId xmlns:a16="http://schemas.microsoft.com/office/drawing/2014/main" id="{8F7DC777-37F3-4D19-497F-E42F523D7ECF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782;p144">
            <a:extLst>
              <a:ext uri="{FF2B5EF4-FFF2-40B4-BE49-F238E27FC236}">
                <a16:creationId xmlns:a16="http://schemas.microsoft.com/office/drawing/2014/main" id="{0DCEBAC3-0A25-8B29-FE85-5F424CFAF9AC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83;p144">
            <a:extLst>
              <a:ext uri="{FF2B5EF4-FFF2-40B4-BE49-F238E27FC236}">
                <a16:creationId xmlns:a16="http://schemas.microsoft.com/office/drawing/2014/main" id="{32A86DCF-F71A-3EC5-41BA-1E1E1661C10C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7D11961-F94A-6B2E-E85F-CD6FFCE2A0C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00288" y="3024131"/>
            <a:ext cx="4353533" cy="80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385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7FB6053-4053-8FD4-F6B4-9FF1376F40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5762" y="1811231"/>
            <a:ext cx="3342933" cy="45596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82" name="Google Shape;2582;p126"/>
          <p:cNvSpPr txBox="1">
            <a:spLocks noGrp="1"/>
          </p:cNvSpPr>
          <p:nvPr>
            <p:ph type="title"/>
          </p:nvPr>
        </p:nvSpPr>
        <p:spPr>
          <a:xfrm>
            <a:off x="725239" y="78398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البيت أعيدوا قراءة الكلمات والجمل في الكراسة ص 140. 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793C0F11-1FFB-4BD2-369C-B07408BFDE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8387" y="599119"/>
            <a:ext cx="1060906" cy="1060906"/>
          </a:xfrm>
          <a:prstGeom prst="rect">
            <a:avLst/>
          </a:prstGeom>
        </p:spPr>
      </p:pic>
      <p:sp>
        <p:nvSpPr>
          <p:cNvPr id="2" name="Google Shape;774;p144">
            <a:extLst>
              <a:ext uri="{FF2B5EF4-FFF2-40B4-BE49-F238E27FC236}">
                <a16:creationId xmlns:a16="http://schemas.microsoft.com/office/drawing/2014/main" id="{FE08C5FB-0DCC-C3C6-2139-B9EFDACFB80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775;p144">
            <a:extLst>
              <a:ext uri="{FF2B5EF4-FFF2-40B4-BE49-F238E27FC236}">
                <a16:creationId xmlns:a16="http://schemas.microsoft.com/office/drawing/2014/main" id="{AD705C88-E64F-41F0-B415-0097AD50C1E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776;p144">
            <a:extLst>
              <a:ext uri="{FF2B5EF4-FFF2-40B4-BE49-F238E27FC236}">
                <a16:creationId xmlns:a16="http://schemas.microsoft.com/office/drawing/2014/main" id="{5B6EC823-FF3F-EF29-E187-A701230A3E5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777;p144">
            <a:extLst>
              <a:ext uri="{FF2B5EF4-FFF2-40B4-BE49-F238E27FC236}">
                <a16:creationId xmlns:a16="http://schemas.microsoft.com/office/drawing/2014/main" id="{2A43E54D-712D-1EB0-2FE2-4E3B3970856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778;p144">
            <a:extLst>
              <a:ext uri="{FF2B5EF4-FFF2-40B4-BE49-F238E27FC236}">
                <a16:creationId xmlns:a16="http://schemas.microsoft.com/office/drawing/2014/main" id="{5688D3B2-296C-4FF0-7BCE-50A9575E99C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779;p144">
            <a:extLst>
              <a:ext uri="{FF2B5EF4-FFF2-40B4-BE49-F238E27FC236}">
                <a16:creationId xmlns:a16="http://schemas.microsoft.com/office/drawing/2014/main" id="{7E33311C-9480-7AB7-F051-8DA8CBB8ECD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80;p144">
            <a:extLst>
              <a:ext uri="{FF2B5EF4-FFF2-40B4-BE49-F238E27FC236}">
                <a16:creationId xmlns:a16="http://schemas.microsoft.com/office/drawing/2014/main" id="{DAD4CCE4-A2F9-D208-BA9C-EEFEB56DC22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81;p144">
            <a:extLst>
              <a:ext uri="{FF2B5EF4-FFF2-40B4-BE49-F238E27FC236}">
                <a16:creationId xmlns:a16="http://schemas.microsoft.com/office/drawing/2014/main" id="{B40F07C4-A7D1-490F-BA24-BA60F041776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82;p144">
            <a:extLst>
              <a:ext uri="{FF2B5EF4-FFF2-40B4-BE49-F238E27FC236}">
                <a16:creationId xmlns:a16="http://schemas.microsoft.com/office/drawing/2014/main" id="{1FD209EA-8D9B-62A7-4BD7-74BFE819F56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83;p144">
            <a:extLst>
              <a:ext uri="{FF2B5EF4-FFF2-40B4-BE49-F238E27FC236}">
                <a16:creationId xmlns:a16="http://schemas.microsoft.com/office/drawing/2014/main" id="{86366492-55E4-7269-D079-5D2EAA8F1735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1B11100-AE7B-C768-9E7C-B6732AEEB0F5}"/>
              </a:ext>
            </a:extLst>
          </p:cNvPr>
          <p:cNvSpPr/>
          <p:nvPr/>
        </p:nvSpPr>
        <p:spPr>
          <a:xfrm>
            <a:off x="2744584" y="2020530"/>
            <a:ext cx="3723145" cy="1782986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FR"/>
          </a:p>
        </p:txBody>
      </p:sp>
    </p:spTree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6">
          <a:extLst>
            <a:ext uri="{FF2B5EF4-FFF2-40B4-BE49-F238E27FC236}">
              <a16:creationId xmlns:a16="http://schemas.microsoft.com/office/drawing/2014/main" id="{634A01FF-3B78-AA82-E295-1470E4B57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94A8A71-AD26-AFE9-5181-D4FADC8B42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5762" y="1811231"/>
            <a:ext cx="3342933" cy="45596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82" name="Google Shape;2582;p126">
            <a:extLst>
              <a:ext uri="{FF2B5EF4-FFF2-40B4-BE49-F238E27FC236}">
                <a16:creationId xmlns:a16="http://schemas.microsoft.com/office/drawing/2014/main" id="{5D32E7E8-DA12-76A6-DB7F-B7F7B8DAAF4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8398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في البيت، انقلوا الكلمات ص 140 في دفاتركم، سأملي عليكم بعضا منها غدا. 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EA280ADE-6302-8560-64DD-4B468A35F9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8387" y="599119"/>
            <a:ext cx="1060906" cy="1060906"/>
          </a:xfrm>
          <a:prstGeom prst="rect">
            <a:avLst/>
          </a:prstGeom>
        </p:spPr>
      </p:pic>
      <p:sp>
        <p:nvSpPr>
          <p:cNvPr id="2" name="Google Shape;774;p144">
            <a:extLst>
              <a:ext uri="{FF2B5EF4-FFF2-40B4-BE49-F238E27FC236}">
                <a16:creationId xmlns:a16="http://schemas.microsoft.com/office/drawing/2014/main" id="{01BB08C6-5685-E6F2-9E9C-F92BC750595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775;p144">
            <a:extLst>
              <a:ext uri="{FF2B5EF4-FFF2-40B4-BE49-F238E27FC236}">
                <a16:creationId xmlns:a16="http://schemas.microsoft.com/office/drawing/2014/main" id="{9D932539-8FEE-D545-BFA4-DE95C8D6A0B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776;p144">
            <a:extLst>
              <a:ext uri="{FF2B5EF4-FFF2-40B4-BE49-F238E27FC236}">
                <a16:creationId xmlns:a16="http://schemas.microsoft.com/office/drawing/2014/main" id="{AC2C9E23-4D6D-31D4-BA29-CF000A25B76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777;p144">
            <a:extLst>
              <a:ext uri="{FF2B5EF4-FFF2-40B4-BE49-F238E27FC236}">
                <a16:creationId xmlns:a16="http://schemas.microsoft.com/office/drawing/2014/main" id="{E727E91F-DB66-A9C4-2B4D-FBCC1364E38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778;p144">
            <a:extLst>
              <a:ext uri="{FF2B5EF4-FFF2-40B4-BE49-F238E27FC236}">
                <a16:creationId xmlns:a16="http://schemas.microsoft.com/office/drawing/2014/main" id="{8E24831A-01E0-C38B-44D4-00F79D27EFC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779;p144">
            <a:extLst>
              <a:ext uri="{FF2B5EF4-FFF2-40B4-BE49-F238E27FC236}">
                <a16:creationId xmlns:a16="http://schemas.microsoft.com/office/drawing/2014/main" id="{13E04F1F-141D-FF4B-FF1A-DE5305BB266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80;p144">
            <a:extLst>
              <a:ext uri="{FF2B5EF4-FFF2-40B4-BE49-F238E27FC236}">
                <a16:creationId xmlns:a16="http://schemas.microsoft.com/office/drawing/2014/main" id="{690DC222-7CB2-EBE1-0720-58F4B8A9A20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81;p144">
            <a:extLst>
              <a:ext uri="{FF2B5EF4-FFF2-40B4-BE49-F238E27FC236}">
                <a16:creationId xmlns:a16="http://schemas.microsoft.com/office/drawing/2014/main" id="{7BD7E279-E338-083F-505E-74E2684E9A1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82;p144">
            <a:extLst>
              <a:ext uri="{FF2B5EF4-FFF2-40B4-BE49-F238E27FC236}">
                <a16:creationId xmlns:a16="http://schemas.microsoft.com/office/drawing/2014/main" id="{6462D069-09B7-D558-FB59-6F1186ECA7D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83;p144">
            <a:extLst>
              <a:ext uri="{FF2B5EF4-FFF2-40B4-BE49-F238E27FC236}">
                <a16:creationId xmlns:a16="http://schemas.microsoft.com/office/drawing/2014/main" id="{510E4802-1A96-F489-E9CE-22B18F4AB89E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25505DD-C285-3653-A9E4-173AE27FA9F9}"/>
              </a:ext>
            </a:extLst>
          </p:cNvPr>
          <p:cNvSpPr/>
          <p:nvPr/>
        </p:nvSpPr>
        <p:spPr>
          <a:xfrm>
            <a:off x="2710427" y="2329931"/>
            <a:ext cx="3723145" cy="530942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6435888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201096F-3989-E00B-F3DD-7D6099C78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804" y="756000"/>
            <a:ext cx="6840000" cy="612000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إلى الحصة القادمة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اختتام الحصة1">
            <a:hlinkClick r:id="" action="ppaction://media"/>
            <a:extLst>
              <a:ext uri="{FF2B5EF4-FFF2-40B4-BE49-F238E27FC236}">
                <a16:creationId xmlns:a16="http://schemas.microsoft.com/office/drawing/2014/main" id="{CDA1DC89-A493-4C9A-710A-5099775C4E2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689" y="2160588"/>
            <a:ext cx="7038622" cy="395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E7CDB1C-E53F-0034-03FD-81D328F7BC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8" name="Espace réservé pour une image  7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15AEE86-16E3-6ED5-488F-D6FB18984C13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6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500770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5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6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13462</TotalTime>
  <Words>2179</Words>
  <Application>Microsoft Office PowerPoint</Application>
  <PresentationFormat>Affichage à l'écran (4:3)</PresentationFormat>
  <Paragraphs>568</Paragraphs>
  <Slides>78</Slides>
  <Notes>51</Notes>
  <HiddenSlides>0</HiddenSlides>
  <MMClips>10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19</vt:i4>
      </vt:variant>
      <vt:variant>
        <vt:lpstr>Titres des diapositives</vt:lpstr>
      </vt:variant>
      <vt:variant>
        <vt:i4>78</vt:i4>
      </vt:variant>
    </vt:vector>
  </HeadingPairs>
  <TitlesOfParts>
    <vt:vector size="110" baseType="lpstr">
      <vt:lpstr>Dosis Medium</vt:lpstr>
      <vt:lpstr>Arial</vt:lpstr>
      <vt:lpstr>Dosis ExtraBold</vt:lpstr>
      <vt:lpstr>Aptos Display</vt:lpstr>
      <vt:lpstr>Wingdings</vt:lpstr>
      <vt:lpstr>Calibri</vt:lpstr>
      <vt:lpstr>Helvetica</vt:lpstr>
      <vt:lpstr>Dosis</vt:lpstr>
      <vt:lpstr>Modern Love</vt:lpstr>
      <vt:lpstr>Dosis SemiBold</vt:lpstr>
      <vt:lpstr>Microsoft Uighur</vt:lpstr>
      <vt:lpstr>Aptos</vt:lpstr>
      <vt:lpstr>Noto Sans Symbols</vt:lpstr>
      <vt:lpstr>1_Env-Enseignant</vt:lpstr>
      <vt:lpstr>01- نشاط اعتيادي</vt:lpstr>
      <vt:lpstr>02- معــــــــــجم</vt:lpstr>
      <vt:lpstr>03- استماع وتحدث</vt:lpstr>
      <vt:lpstr>04- قراءة/ كتابة</vt:lpstr>
      <vt:lpstr>1_04- قراءة/ كتابة</vt:lpstr>
      <vt:lpstr>2_Env-Enseignant</vt:lpstr>
      <vt:lpstr>2_04- قراءة/ كتابة</vt:lpstr>
      <vt:lpstr>1_01- نشاط اعتيادي</vt:lpstr>
      <vt:lpstr>3_04- قراءة/ كتابة</vt:lpstr>
      <vt:lpstr>2_01- نشاط اعتيادي</vt:lpstr>
      <vt:lpstr>3_Env-Enseignant</vt:lpstr>
      <vt:lpstr>6_Env-Enseignant</vt:lpstr>
      <vt:lpstr>4_Env-Enseignant</vt:lpstr>
      <vt:lpstr>4_04- قراءة/ كتابة</vt:lpstr>
      <vt:lpstr>5_04- قراءة/ كتابة</vt:lpstr>
      <vt:lpstr>7_Env-Enseignant</vt:lpstr>
      <vt:lpstr>6_04- قراءة/ كتابة</vt:lpstr>
      <vt:lpstr>Thème Office</vt:lpstr>
      <vt:lpstr>Présentation PowerPoint</vt:lpstr>
      <vt:lpstr>تنظيم حصص الأسبوع </vt:lpstr>
      <vt:lpstr>هيكلة حصة اليوم</vt:lpstr>
      <vt:lpstr>عند نهاية الحصة</vt:lpstr>
      <vt:lpstr>افتتاح الحصة</vt:lpstr>
      <vt:lpstr>مرحبا بكم، سننطلق في حصة اللغة العربية.</vt:lpstr>
      <vt:lpstr>قبل أن نبدأ حصة اليوم سأذكركم بشروط الحصول على نجمة التميز. </vt:lpstr>
      <vt:lpstr>ضعوا اللوحة والكراسة في القمطر.</vt:lpstr>
      <vt:lpstr>خذوا الألواح سأملي عليكم مقاطع وكلمات (يملي الأستاذ على المتعلمين، تباعا المقاطع والكلمات– المكتوبة في الشريحة الانتقالية الخاصة بافتتاح الحصة - مع التصحيح على السبورة والألواح) ينتبه الأستاذ للمتعلمين المتعثرين في تمييز الحروف المملاة. </vt:lpstr>
      <vt:lpstr>بِدايَةً؛  ستتعلمون قراءة مجموعة من الكلمات. </vt:lpstr>
      <vt:lpstr>نَقرأ معا. رددوا معي.  أنا أشير وأنتم تقرؤون ( الإشارة بدون ترتيب ) </vt:lpstr>
      <vt:lpstr>سنقرأ معا نص القراءة المشتركة. سأقرأ النص جملة جملة باسترسال وأنتم ترددون بعدي جماعة. </vt:lpstr>
      <vt:lpstr>مـــعــجـــم</vt:lpstr>
      <vt:lpstr>انتبهوا الآن. سوف نتعلم كلمات جديدة، سنستعملها للتحدث عن الحيوانات. </vt:lpstr>
      <vt:lpstr>هذا حصان، رددوا. أين ينام الحصان؟ يمكن للمتعلمين استعمال اللغة الأم للتعبير عن الكلمة. </vt:lpstr>
      <vt:lpstr>ينام الحصان في الإسطبل.  هذا إسطبلٌ.  رَدِّدوا : إسْطَبْلٌ. </vt:lpstr>
      <vt:lpstr>أَيْنَ توجد هذه الحيوانات؟  يمكن للمتعلمين استعمال اللغة الأم للتعبير عن الكلمة. </vt:lpstr>
      <vt:lpstr>توجد هذه الحيوانات في حديقة الحيوانات ـــ  هذه حديقة الحيوانات.  رَدِّدوا : حديقة الحيوانات. </vt:lpstr>
      <vt:lpstr>نقول هذه حيوانات  الغابة. حيواناتُ الغابة. رَدِّدوا : حيواناتُ الغابة. </vt:lpstr>
      <vt:lpstr>من يسمي الحيوانات في الصورة؟  يمكن للمتعلمين استعمال اللغة الأم للتعبير مع إعطاء المقابل المباشر  باللغة العربية. </vt:lpstr>
      <vt:lpstr>ماذا نسمي هذا الحيوان؟  يمكن للمتعلمين استعمال اللغة الأم للتعبير عن الكلمة. </vt:lpstr>
      <vt:lpstr>هذا حمار وحشي. حمار وحشي. رَدِّدوا : حمار وحشي.</vt:lpstr>
      <vt:lpstr>ماذا نسمي هذا الحيوان؟ يمكن للمتعلمين استعمال اللغة الأم للتعبير عن الكلمة. </vt:lpstr>
      <vt:lpstr> هذه لبؤة – اللبؤة هي أنثى الأسد- هذه لبؤة ــــ رَدِّدوا: لبؤة. </vt:lpstr>
      <vt:lpstr>ما اسم هذا الحيوان؟ ماذا يفعل؟  يمكن للمتعلمين استعمال اللغة الأم للتعبير عن الكلمة. </vt:lpstr>
      <vt:lpstr>الأسد يزْأَرُ. يَزْأَرُ. رَدِّدوا: يَزْأَرُ. </vt:lpstr>
      <vt:lpstr>تعيشُ الحيواناتُ في الغابة وفي حديقة الحيوانات. رددوا: تعيشُ الحيواناتُ في الغابة وفي حديقة  الحيوانات.</vt:lpstr>
      <vt:lpstr>الآن سوف نراجع الكلمات التي تعرفنا عليها. أنا أشير وأنت تقول.</vt:lpstr>
      <vt:lpstr> خذوا الكراسة ص 138. ستنجزون تمرين: أنا أشير وأنت تقول «في ثنائيات». </vt:lpstr>
      <vt:lpstr>كل واحد يشير إلى الصورة وصديقه يقول الكلمة المناسبة لها. </vt:lpstr>
      <vt:lpstr>استماع وتحدث</vt:lpstr>
      <vt:lpstr>سنتعلم الآن كيف نركب جملا نعبر بها عما نحبه مع ذكر لماذا (السبب). سأبدأ أنا أولا. انتبهوا.</vt:lpstr>
      <vt:lpstr>يفضل الجرو اللعب مع الكتاكيت.  رددوا. ردد أنت. </vt:lpstr>
      <vt:lpstr>لأنَّ الكتاكيت ظريفة. (يشرح الأستاذ ظريفة)        ـــــ         رددوا. ردد أنت. </vt:lpstr>
      <vt:lpstr>يفضل الجرو اللعب مع الكتاكيت لأَنَّها ظريفَةٌ.  رددوا. ردد أنت. </vt:lpstr>
      <vt:lpstr>وأنت مع أي حيوان تفضل اللعب؟ لماذا؟  (يساعد الأستاذ المتعلمين على ذكر السبب)</vt:lpstr>
      <vt:lpstr>يطلب الأستاذ من المتعلمين تركيب جمل تتضمن أفضل –أحب ... لأَنّ ..... يشرك الأستاذ جميع المتعلمين في النشاط (يمكن للمتعلم أن يذكر أي شيء يحبه: حيوان – لعبة – فاكهة ...). </vt:lpstr>
      <vt:lpstr>الآن سنلعب لعبة صيد الحروف. قفوا عندما تسمعون الصوت [خ]. من يقف أولا هو الفائز. لا تقفوا إذا لم تسمعوا الصوت. ينطق الأستاذ كل كلمة مرتين.</vt:lpstr>
      <vt:lpstr>وقت النجمة الآن. الفائز بنجمة الاستماع هو (هي) ..... صفقوا له (لها).</vt:lpstr>
      <vt:lpstr>قراءة كتابة</vt:lpstr>
      <vt:lpstr>اليوم سنتدرب على قراءة كلمات وجمل تتضمن الشدة.  بداية نتذكر هذه الحروف المتشابهة. </vt:lpstr>
      <vt:lpstr>هذا حرف الباء. حرف الباء كما في كلمة باب ---   رددوا: باء - بابٌ </vt:lpstr>
      <vt:lpstr>هذا حرف النون. حرف النون كما في كلمة نجمة ---   رددوا: نون - نجمة </vt:lpstr>
      <vt:lpstr>هذا حرف التاء. حرف التاء كما في كلمة توت ---   رددوا: تاء - توتٌ </vt:lpstr>
      <vt:lpstr>هذا حرف الياء. حرف الياء كما في كلمة يد ---   رددوا: ياء - يدٌ </vt:lpstr>
      <vt:lpstr>هذا حرف الثاء. حرف الثاء كما في كلمة ثعلبٌ ---   رددوا: ثاء - ثعلب </vt:lpstr>
      <vt:lpstr>هذا حرف الفاء. حرف الفاء كما في كلمة فلفل ---   رددوا: فاء - فلفلٌ</vt:lpstr>
      <vt:lpstr>هذا حرف القاف. حرف القاف كما في كلمة قرد ---   رددوا: قاف - قرد </vt:lpstr>
      <vt:lpstr>من يقوم إلى السبورة ليسمي الحروف (الفئة د) </vt:lpstr>
      <vt:lpstr>الآن، أقرأ المقاطع مع الشدة. رددوا بعدي.          (ينمذج الأستاذ قراءة الشدة)</vt:lpstr>
      <vt:lpstr>من يقرأ المقطع مع الشدة؟  تابعوا مع صديقكم.   </vt:lpstr>
      <vt:lpstr>من يقرأ؟ (خاص بالفئة د)  (التأكد من تعرف المتعلم على الحروف الموجودة على الشريحة قبل الشروع في قراءة المقاطع). </vt:lpstr>
      <vt:lpstr> أقرأ. رددوا بعدي. </vt:lpstr>
      <vt:lpstr> من يقرأ؟ سأعين 6 منكم لقيادة القراءة. </vt:lpstr>
      <vt:lpstr> أقرأ الجمل باسترسال. رددوا بعدي. </vt:lpstr>
      <vt:lpstr> من يقرأ؟ سأعين 6 منكم لقيادة القراءة.  اقرؤوا باسترسال.</vt:lpstr>
      <vt:lpstr>خذوا الكراسة الصفحة 140. </vt:lpstr>
      <vt:lpstr>في ثنائيات ـــــ كل واحد منكم يقرأ الكلمات والجمل لزميله. سأمر بين الصفوف لأساعدكم.</vt:lpstr>
      <vt:lpstr>وقت النجمة الآن. الفائز بنجمة القراءة: ....</vt:lpstr>
      <vt:lpstr>قفوا، سنردد أنشودة "حيوانات المزرعة" مع الحركات.</vt:lpstr>
      <vt:lpstr>سنتعلم كيف نكمل كلمة بالمقطع الناقص من مقاطع الحروف المتشابهة مع الشدة.   تابعوا معي.</vt:lpstr>
      <vt:lpstr>أقرأ أولا المقطع أو المقاطع المكتوبة من الكلمة التي سأكملها: رَ. </vt:lpstr>
      <vt:lpstr>أسأل: ما هو المقطع الذي سأكمل به الكلمة لكي أحصل على كلمة مفيدة؟ بٌّ – يٌّ – نٌّ - ـتَّـ -  قَّ - فٌّ</vt:lpstr>
      <vt:lpstr>إذن المقطع الذي سأكمل به الكلمة هو: فٌّ لأحصل على كلمة رَفٌّ.</vt:lpstr>
      <vt:lpstr>أكمل الكلمة بالمقطع الناقص، هكذا    -    من يعيد قراءة الكلمة؟ </vt:lpstr>
      <vt:lpstr>الآن دوركم، من يقرأ المقاطع المكتوبة من الكلمة التي سنكملها؟</vt:lpstr>
      <vt:lpstr>من بين المقاطع التالية: بٌّ – يٌّ – نٌّ - ـتَّـ - قَّـ ، ما هو المقطع الذي سنكمل به الكلمة لتصبح  كلمة مفيدة؟</vt:lpstr>
      <vt:lpstr>من يقول الكلمة التي سنكملها؟ اكتبوا الكلمة كاملة على ألواحكم. </vt:lpstr>
      <vt:lpstr>ارفعوا ألواحكم. صححوا.</vt:lpstr>
      <vt:lpstr>خذوا الكراسة الصفحة 140.  أكملوا الكلمات بالمقطع المناسب. (يشرح الأستاذ المطلوب.  يتم التصحيح على السبورة وفي الكراسات). </vt:lpstr>
      <vt:lpstr>خذوا دفاتر الكتابة. اكتبوا المقاطع. ( يرسم الأستاذ النموذج للمتعلمين مسبقا في دفاترهم ).  </vt:lpstr>
      <vt:lpstr>وقت النجمة الآن. الفائز بنجمة الكتابة: .....</vt:lpstr>
      <vt:lpstr>اختــتام الحــصة</vt:lpstr>
      <vt:lpstr>تعلمنا اليوم كلمات جديدة، سنستعملها عند التحدث عن الحيوانات. من يذكرني بهذه الكلمات؟ </vt:lpstr>
      <vt:lpstr>تعلمنا أيضا كيف نقرأ ونكتب كلمات وجملا تتضمن الشدة. من يقرأ ؟ </vt:lpstr>
      <vt:lpstr>في البيت أعيدوا قراءة الكلمات والجمل في الكراسة ص 140. </vt:lpstr>
      <vt:lpstr>في البيت، انقلوا الكلمات ص 140 في دفاتركم، سأملي عليكم بعضا منها غدا. </vt:lpstr>
      <vt:lpstr>إلى الحصة القادمة.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207</cp:revision>
  <cp:lastPrinted>2025-11-03T17:43:54Z</cp:lastPrinted>
  <dcterms:created xsi:type="dcterms:W3CDTF">2023-09-20T21:35:22Z</dcterms:created>
  <dcterms:modified xsi:type="dcterms:W3CDTF">2026-05-17T14:16:24Z</dcterms:modified>
</cp:coreProperties>
</file>