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7.xml" ContentType="application/vnd.openxmlformats-officedocument.theme+xml"/>
  <Override PartName="/ppt/slideLayouts/slideLayout119.xml" ContentType="application/vnd.openxmlformats-officedocument.presentationml.slideLayout+xml"/>
  <Override PartName="/ppt/theme/theme8.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9.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0.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1.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2.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3.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14.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theme/theme15.xml" ContentType="application/vnd.openxmlformats-officedocument.theme+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theme/theme16.xml" ContentType="application/vnd.openxmlformats-officedocument.theme+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1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18.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19.xml" ContentType="application/vnd.openxmlformats-officedocument.theme+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20.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21.xml" ContentType="application/vnd.openxmlformats-officedocument.theme+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0" r:id="rId1"/>
    <p:sldMasterId id="2147483703" r:id="rId2"/>
    <p:sldMasterId id="2147483707" r:id="rId3"/>
    <p:sldMasterId id="2147483730" r:id="rId4"/>
    <p:sldMasterId id="2147483749" r:id="rId5"/>
    <p:sldMasterId id="2147483767" r:id="rId6"/>
    <p:sldMasterId id="2147483790" r:id="rId7"/>
    <p:sldMasterId id="2147483814" r:id="rId8"/>
    <p:sldMasterId id="2147483816" r:id="rId9"/>
    <p:sldMasterId id="2147483857" r:id="rId10"/>
    <p:sldMasterId id="2147483881" r:id="rId11"/>
    <p:sldMasterId id="2147483899" r:id="rId12"/>
    <p:sldMasterId id="2147483925" r:id="rId13"/>
    <p:sldMasterId id="2147483965" r:id="rId14"/>
    <p:sldMasterId id="2147483978" r:id="rId15"/>
    <p:sldMasterId id="2147484001" r:id="rId16"/>
    <p:sldMasterId id="2147484042" r:id="rId17"/>
    <p:sldMasterId id="2147484056" r:id="rId18"/>
    <p:sldMasterId id="2147484059" r:id="rId19"/>
    <p:sldMasterId id="2147484074" r:id="rId20"/>
    <p:sldMasterId id="2147484179" r:id="rId21"/>
    <p:sldMasterId id="2147484204" r:id="rId22"/>
  </p:sldMasterIdLst>
  <p:notesMasterIdLst>
    <p:notesMasterId r:id="rId117"/>
  </p:notesMasterIdLst>
  <p:sldIdLst>
    <p:sldId id="2147482873" r:id="rId23"/>
    <p:sldId id="2147482496" r:id="rId24"/>
    <p:sldId id="2147482471" r:id="rId25"/>
    <p:sldId id="2147482602" r:id="rId26"/>
    <p:sldId id="2147482616" r:id="rId27"/>
    <p:sldId id="2147482603" r:id="rId28"/>
    <p:sldId id="261" r:id="rId29"/>
    <p:sldId id="2147482617" r:id="rId30"/>
    <p:sldId id="264" r:id="rId31"/>
    <p:sldId id="2147482784" r:id="rId32"/>
    <p:sldId id="2134806339" r:id="rId33"/>
    <p:sldId id="2147482451" r:id="rId34"/>
    <p:sldId id="2147482408" r:id="rId35"/>
    <p:sldId id="2147482486" r:id="rId36"/>
    <p:sldId id="2147482409" r:id="rId37"/>
    <p:sldId id="2147482452" r:id="rId38"/>
    <p:sldId id="2147482453" r:id="rId39"/>
    <p:sldId id="2147482454" r:id="rId40"/>
    <p:sldId id="2147482802" r:id="rId41"/>
    <p:sldId id="2147482803" r:id="rId42"/>
    <p:sldId id="2147482790" r:id="rId43"/>
    <p:sldId id="2147482605" r:id="rId44"/>
    <p:sldId id="2147482719" r:id="rId45"/>
    <p:sldId id="2134806253" r:id="rId46"/>
    <p:sldId id="2134806490" r:id="rId47"/>
    <p:sldId id="2147482720" r:id="rId48"/>
    <p:sldId id="2147482721" r:id="rId49"/>
    <p:sldId id="2147482722" r:id="rId50"/>
    <p:sldId id="2147482723" r:id="rId51"/>
    <p:sldId id="2147482724" r:id="rId52"/>
    <p:sldId id="2134806499" r:id="rId53"/>
    <p:sldId id="2147482725" r:id="rId54"/>
    <p:sldId id="2134806501" r:id="rId55"/>
    <p:sldId id="2147482726" r:id="rId56"/>
    <p:sldId id="2147482727" r:id="rId57"/>
    <p:sldId id="2147482728" r:id="rId58"/>
    <p:sldId id="2147482729" r:id="rId59"/>
    <p:sldId id="2134806506" r:id="rId60"/>
    <p:sldId id="326" r:id="rId61"/>
    <p:sldId id="325" r:id="rId62"/>
    <p:sldId id="2147482606" r:id="rId63"/>
    <p:sldId id="2147482928" r:id="rId64"/>
    <p:sldId id="329" r:id="rId65"/>
    <p:sldId id="2147483013" r:id="rId66"/>
    <p:sldId id="2147482990" r:id="rId67"/>
    <p:sldId id="2147483014" r:id="rId68"/>
    <p:sldId id="2147483015" r:id="rId69"/>
    <p:sldId id="2147483016" r:id="rId70"/>
    <p:sldId id="2147483017" r:id="rId71"/>
    <p:sldId id="2147482999" r:id="rId72"/>
    <p:sldId id="2147482965" r:id="rId73"/>
    <p:sldId id="2147482855" r:id="rId74"/>
    <p:sldId id="2147483019" r:id="rId75"/>
    <p:sldId id="2147483001" r:id="rId76"/>
    <p:sldId id="2147483018" r:id="rId77"/>
    <p:sldId id="2147483002" r:id="rId78"/>
    <p:sldId id="2147483003" r:id="rId79"/>
    <p:sldId id="2147482957" r:id="rId80"/>
    <p:sldId id="2147483004" r:id="rId81"/>
    <p:sldId id="2147482980" r:id="rId82"/>
    <p:sldId id="2147483023" r:id="rId83"/>
    <p:sldId id="2147483024" r:id="rId84"/>
    <p:sldId id="2147483025" r:id="rId85"/>
    <p:sldId id="2147483008" r:id="rId86"/>
    <p:sldId id="2147483026" r:id="rId87"/>
    <p:sldId id="2147483027" r:id="rId88"/>
    <p:sldId id="2147483028" r:id="rId89"/>
    <p:sldId id="2147483029" r:id="rId90"/>
    <p:sldId id="2147483032" r:id="rId91"/>
    <p:sldId id="2147483031" r:id="rId92"/>
    <p:sldId id="2147483030" r:id="rId93"/>
    <p:sldId id="2147483033" r:id="rId94"/>
    <p:sldId id="2147483034" r:id="rId95"/>
    <p:sldId id="2147483035" r:id="rId96"/>
    <p:sldId id="2147483043" r:id="rId97"/>
    <p:sldId id="2147483044" r:id="rId98"/>
    <p:sldId id="2147483045" r:id="rId99"/>
    <p:sldId id="366" r:id="rId100"/>
    <p:sldId id="2147482477" r:id="rId101"/>
    <p:sldId id="2134806541" r:id="rId102"/>
    <p:sldId id="2147483041" r:id="rId103"/>
    <p:sldId id="2147483038" r:id="rId104"/>
    <p:sldId id="2147483046" r:id="rId105"/>
    <p:sldId id="2147482740" r:id="rId106"/>
    <p:sldId id="2147483037" r:id="rId107"/>
    <p:sldId id="2147483042" r:id="rId108"/>
    <p:sldId id="2147482439" r:id="rId109"/>
    <p:sldId id="2147482607" r:id="rId110"/>
    <p:sldId id="2134806317" r:id="rId111"/>
    <p:sldId id="2147482458" r:id="rId112"/>
    <p:sldId id="2134806325" r:id="rId113"/>
    <p:sldId id="2147482785" r:id="rId114"/>
    <p:sldId id="2147483040" r:id="rId115"/>
    <p:sldId id="2147482464" r:id="rId116"/>
  </p:sldIdLst>
  <p:sldSz cx="9144000" cy="6858000" type="screen4x3"/>
  <p:notesSz cx="6858000" cy="9144000"/>
  <p:embeddedFontLst>
    <p:embeddedFont>
      <p:font typeface="Cascadia Code" panose="020B0609020000020004" pitchFamily="49" charset="0"/>
      <p:regular r:id="rId118"/>
      <p:bold r:id="rId119"/>
      <p:italic r:id="rId120"/>
      <p:boldItalic r:id="rId121"/>
    </p:embeddedFont>
    <p:embeddedFont>
      <p:font typeface="Dosis" pitchFamily="2" charset="0"/>
      <p:regular r:id="rId122"/>
      <p:bold r:id="rId123"/>
    </p:embeddedFont>
    <p:embeddedFont>
      <p:font typeface="Dosis ExtraBold" pitchFamily="2" charset="0"/>
      <p:bold r:id="rId124"/>
    </p:embeddedFont>
    <p:embeddedFont>
      <p:font typeface="Dosis Medium" pitchFamily="2" charset="0"/>
      <p:regular r:id="rId125"/>
    </p:embeddedFont>
    <p:embeddedFont>
      <p:font typeface="Dosis SemiBold" pitchFamily="2" charset="0"/>
      <p:bold r:id="rId126"/>
    </p:embeddedFont>
    <p:embeddedFont>
      <p:font typeface="Microsoft Himalaya" panose="01010100010101010101" pitchFamily="2" charset="0"/>
      <p:regular r:id="rId127"/>
    </p:embeddedFont>
    <p:embeddedFont>
      <p:font typeface="Microsoft Uighur" panose="02000000000000000000" pitchFamily="2" charset="-78"/>
      <p:regular r:id="rId128"/>
      <p:bold r:id="rId129"/>
    </p:embeddedFont>
    <p:embeddedFont>
      <p:font typeface="Modern Love" panose="04090805081005020601" pitchFamily="82" charset="0"/>
      <p:regular r:id="rId130"/>
    </p:embeddedFont>
    <p:embeddedFont>
      <p:font typeface="Noto Sans Symbols" panose="020B0604020202020204" charset="0"/>
      <p:regular r:id="rId131"/>
      <p:bold r:id="rId13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9AA84467-2926-4EBC-9382-46FF971F06BB}">
          <p14:sldIdLst>
            <p14:sldId id="2147482873"/>
            <p14:sldId id="2147482496"/>
            <p14:sldId id="2147482471"/>
            <p14:sldId id="2147482602"/>
            <p14:sldId id="2147482616"/>
            <p14:sldId id="2147482603"/>
            <p14:sldId id="261"/>
            <p14:sldId id="2147482617"/>
            <p14:sldId id="264"/>
            <p14:sldId id="2147482784"/>
            <p14:sldId id="2134806339"/>
            <p14:sldId id="2147482451"/>
            <p14:sldId id="2147482408"/>
            <p14:sldId id="2147482486"/>
            <p14:sldId id="2147482409"/>
            <p14:sldId id="2147482452"/>
            <p14:sldId id="2147482453"/>
            <p14:sldId id="2147482454"/>
            <p14:sldId id="2147482802"/>
            <p14:sldId id="2147482803"/>
            <p14:sldId id="2147482790"/>
            <p14:sldId id="2147482605"/>
            <p14:sldId id="2147482719"/>
            <p14:sldId id="2134806253"/>
            <p14:sldId id="2134806490"/>
            <p14:sldId id="2147482720"/>
            <p14:sldId id="2147482721"/>
            <p14:sldId id="2147482722"/>
            <p14:sldId id="2147482723"/>
            <p14:sldId id="2147482724"/>
            <p14:sldId id="2134806499"/>
            <p14:sldId id="2147482725"/>
            <p14:sldId id="2134806501"/>
            <p14:sldId id="2147482726"/>
            <p14:sldId id="2147482727"/>
          </p14:sldIdLst>
        </p14:section>
        <p14:section name="Section sans titre" id="{B64140A6-FE70-47E3-AF9E-4244688FFD48}">
          <p14:sldIdLst>
            <p14:sldId id="2147482728"/>
            <p14:sldId id="2147482729"/>
            <p14:sldId id="2134806506"/>
            <p14:sldId id="326"/>
            <p14:sldId id="325"/>
            <p14:sldId id="2147482606"/>
            <p14:sldId id="2147482928"/>
            <p14:sldId id="329"/>
            <p14:sldId id="2147483013"/>
            <p14:sldId id="2147482990"/>
            <p14:sldId id="2147483014"/>
            <p14:sldId id="2147483015"/>
            <p14:sldId id="2147483016"/>
            <p14:sldId id="2147483017"/>
            <p14:sldId id="2147482999"/>
            <p14:sldId id="2147482965"/>
            <p14:sldId id="2147482855"/>
            <p14:sldId id="2147483019"/>
            <p14:sldId id="2147483001"/>
            <p14:sldId id="2147483018"/>
            <p14:sldId id="2147483002"/>
            <p14:sldId id="2147483003"/>
            <p14:sldId id="2147482957"/>
            <p14:sldId id="2147483004"/>
            <p14:sldId id="2147482980"/>
            <p14:sldId id="2147483023"/>
            <p14:sldId id="2147483024"/>
            <p14:sldId id="2147483025"/>
            <p14:sldId id="2147483008"/>
            <p14:sldId id="2147483026"/>
            <p14:sldId id="2147483027"/>
            <p14:sldId id="2147483028"/>
            <p14:sldId id="2147483029"/>
            <p14:sldId id="2147483032"/>
            <p14:sldId id="2147483031"/>
            <p14:sldId id="2147483030"/>
            <p14:sldId id="2147483033"/>
            <p14:sldId id="2147483034"/>
            <p14:sldId id="2147483035"/>
            <p14:sldId id="2147483043"/>
            <p14:sldId id="2147483044"/>
            <p14:sldId id="2147483045"/>
            <p14:sldId id="366"/>
            <p14:sldId id="2147482477"/>
            <p14:sldId id="2134806541"/>
            <p14:sldId id="2147483041"/>
            <p14:sldId id="2147483038"/>
            <p14:sldId id="2147483046"/>
            <p14:sldId id="2147482740"/>
            <p14:sldId id="2147483037"/>
            <p14:sldId id="2147483042"/>
            <p14:sldId id="2147482439"/>
            <p14:sldId id="2147482607"/>
            <p14:sldId id="2134806317"/>
            <p14:sldId id="2147482458"/>
            <p14:sldId id="2134806325"/>
            <p14:sldId id="2147482785"/>
            <p14:sldId id="2147483040"/>
            <p14:sldId id="21474824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F48"/>
    <a:srgbClr val="106585"/>
    <a:srgbClr val="FFFFFF"/>
    <a:srgbClr val="0097B2"/>
    <a:srgbClr val="7FB9BE"/>
    <a:srgbClr val="4C5155"/>
    <a:srgbClr val="D6E9EA"/>
    <a:srgbClr val="F6F6F6"/>
    <a:srgbClr val="70B1B6"/>
    <a:srgbClr val="C3D2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33" autoAdjust="0"/>
    <p:restoredTop sz="94660"/>
  </p:normalViewPr>
  <p:slideViewPr>
    <p:cSldViewPr snapToGrid="0">
      <p:cViewPr varScale="1">
        <p:scale>
          <a:sx n="74" d="100"/>
          <a:sy n="74" d="100"/>
        </p:scale>
        <p:origin x="8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notesMaster" Target="notesMasters/notesMaster1.xml"/><Relationship Id="rId21" Type="http://schemas.openxmlformats.org/officeDocument/2006/relationships/slideMaster" Target="slideMasters/slideMaster21.xml"/><Relationship Id="rId42" Type="http://schemas.openxmlformats.org/officeDocument/2006/relationships/slide" Target="slides/slide20.xml"/><Relationship Id="rId63" Type="http://schemas.openxmlformats.org/officeDocument/2006/relationships/slide" Target="slides/slide41.xml"/><Relationship Id="rId84" Type="http://schemas.openxmlformats.org/officeDocument/2006/relationships/slide" Target="slides/slide62.xml"/><Relationship Id="rId16" Type="http://schemas.openxmlformats.org/officeDocument/2006/relationships/slideMaster" Target="slideMasters/slideMaster16.xml"/><Relationship Id="rId107" Type="http://schemas.openxmlformats.org/officeDocument/2006/relationships/slide" Target="slides/slide85.xml"/><Relationship Id="rId11" Type="http://schemas.openxmlformats.org/officeDocument/2006/relationships/slideMaster" Target="slideMasters/slideMaster11.xml"/><Relationship Id="rId32" Type="http://schemas.openxmlformats.org/officeDocument/2006/relationships/slide" Target="slides/slide10.xml"/><Relationship Id="rId37" Type="http://schemas.openxmlformats.org/officeDocument/2006/relationships/slide" Target="slides/slide15.xml"/><Relationship Id="rId53" Type="http://schemas.openxmlformats.org/officeDocument/2006/relationships/slide" Target="slides/slide31.xml"/><Relationship Id="rId58" Type="http://schemas.openxmlformats.org/officeDocument/2006/relationships/slide" Target="slides/slide36.xml"/><Relationship Id="rId74" Type="http://schemas.openxmlformats.org/officeDocument/2006/relationships/slide" Target="slides/slide52.xml"/><Relationship Id="rId79" Type="http://schemas.openxmlformats.org/officeDocument/2006/relationships/slide" Target="slides/slide57.xml"/><Relationship Id="rId102" Type="http://schemas.openxmlformats.org/officeDocument/2006/relationships/slide" Target="slides/slide80.xml"/><Relationship Id="rId123" Type="http://schemas.openxmlformats.org/officeDocument/2006/relationships/font" Target="fonts/font6.fntdata"/><Relationship Id="rId128" Type="http://schemas.openxmlformats.org/officeDocument/2006/relationships/font" Target="fonts/font11.fntdata"/><Relationship Id="rId5" Type="http://schemas.openxmlformats.org/officeDocument/2006/relationships/slideMaster" Target="slideMasters/slideMaster5.xml"/><Relationship Id="rId90" Type="http://schemas.openxmlformats.org/officeDocument/2006/relationships/slide" Target="slides/slide68.xml"/><Relationship Id="rId95" Type="http://schemas.openxmlformats.org/officeDocument/2006/relationships/slide" Target="slides/slide73.xml"/><Relationship Id="rId22" Type="http://schemas.openxmlformats.org/officeDocument/2006/relationships/slideMaster" Target="slideMasters/slideMaster22.xml"/><Relationship Id="rId27" Type="http://schemas.openxmlformats.org/officeDocument/2006/relationships/slide" Target="slides/slide5.xml"/><Relationship Id="rId43" Type="http://schemas.openxmlformats.org/officeDocument/2006/relationships/slide" Target="slides/slide21.xml"/><Relationship Id="rId48" Type="http://schemas.openxmlformats.org/officeDocument/2006/relationships/slide" Target="slides/slide26.xml"/><Relationship Id="rId64" Type="http://schemas.openxmlformats.org/officeDocument/2006/relationships/slide" Target="slides/slide42.xml"/><Relationship Id="rId69" Type="http://schemas.openxmlformats.org/officeDocument/2006/relationships/slide" Target="slides/slide47.xml"/><Relationship Id="rId113" Type="http://schemas.openxmlformats.org/officeDocument/2006/relationships/slide" Target="slides/slide91.xml"/><Relationship Id="rId118" Type="http://schemas.openxmlformats.org/officeDocument/2006/relationships/font" Target="fonts/font1.fntdata"/><Relationship Id="rId134" Type="http://schemas.openxmlformats.org/officeDocument/2006/relationships/viewProps" Target="viewProps.xml"/><Relationship Id="rId80" Type="http://schemas.openxmlformats.org/officeDocument/2006/relationships/slide" Target="slides/slide58.xml"/><Relationship Id="rId85" Type="http://schemas.openxmlformats.org/officeDocument/2006/relationships/slide" Target="slides/slide6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1.xml"/><Relationship Id="rId38" Type="http://schemas.openxmlformats.org/officeDocument/2006/relationships/slide" Target="slides/slide16.xml"/><Relationship Id="rId59" Type="http://schemas.openxmlformats.org/officeDocument/2006/relationships/slide" Target="slides/slide37.xml"/><Relationship Id="rId103" Type="http://schemas.openxmlformats.org/officeDocument/2006/relationships/slide" Target="slides/slide81.xml"/><Relationship Id="rId108" Type="http://schemas.openxmlformats.org/officeDocument/2006/relationships/slide" Target="slides/slide86.xml"/><Relationship Id="rId124" Type="http://schemas.openxmlformats.org/officeDocument/2006/relationships/font" Target="fonts/font7.fntdata"/><Relationship Id="rId129" Type="http://schemas.openxmlformats.org/officeDocument/2006/relationships/font" Target="fonts/font12.fntdata"/><Relationship Id="rId54" Type="http://schemas.openxmlformats.org/officeDocument/2006/relationships/slide" Target="slides/slide32.xml"/><Relationship Id="rId70" Type="http://schemas.openxmlformats.org/officeDocument/2006/relationships/slide" Target="slides/slide48.xml"/><Relationship Id="rId75" Type="http://schemas.openxmlformats.org/officeDocument/2006/relationships/slide" Target="slides/slide53.xml"/><Relationship Id="rId91" Type="http://schemas.openxmlformats.org/officeDocument/2006/relationships/slide" Target="slides/slide69.xml"/><Relationship Id="rId96"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xml"/><Relationship Id="rId28" Type="http://schemas.openxmlformats.org/officeDocument/2006/relationships/slide" Target="slides/slide6.xml"/><Relationship Id="rId49" Type="http://schemas.openxmlformats.org/officeDocument/2006/relationships/slide" Target="slides/slide27.xml"/><Relationship Id="rId114" Type="http://schemas.openxmlformats.org/officeDocument/2006/relationships/slide" Target="slides/slide92.xml"/><Relationship Id="rId119" Type="http://schemas.openxmlformats.org/officeDocument/2006/relationships/font" Target="fonts/font2.fntdata"/><Relationship Id="rId44" Type="http://schemas.openxmlformats.org/officeDocument/2006/relationships/slide" Target="slides/slide22.xml"/><Relationship Id="rId60" Type="http://schemas.openxmlformats.org/officeDocument/2006/relationships/slide" Target="slides/slide38.xml"/><Relationship Id="rId65" Type="http://schemas.openxmlformats.org/officeDocument/2006/relationships/slide" Target="slides/slide43.xml"/><Relationship Id="rId81" Type="http://schemas.openxmlformats.org/officeDocument/2006/relationships/slide" Target="slides/slide59.xml"/><Relationship Id="rId86" Type="http://schemas.openxmlformats.org/officeDocument/2006/relationships/slide" Target="slides/slide64.xml"/><Relationship Id="rId130" Type="http://schemas.openxmlformats.org/officeDocument/2006/relationships/font" Target="fonts/font13.fntdata"/><Relationship Id="rId135" Type="http://schemas.openxmlformats.org/officeDocument/2006/relationships/theme" Target="theme/theme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7.xml"/><Relationship Id="rId109" Type="http://schemas.openxmlformats.org/officeDocument/2006/relationships/slide" Target="slides/slide87.xml"/><Relationship Id="rId34" Type="http://schemas.openxmlformats.org/officeDocument/2006/relationships/slide" Target="slides/slide12.xml"/><Relationship Id="rId50" Type="http://schemas.openxmlformats.org/officeDocument/2006/relationships/slide" Target="slides/slide28.xml"/><Relationship Id="rId55" Type="http://schemas.openxmlformats.org/officeDocument/2006/relationships/slide" Target="slides/slide33.xml"/><Relationship Id="rId76" Type="http://schemas.openxmlformats.org/officeDocument/2006/relationships/slide" Target="slides/slide54.xml"/><Relationship Id="rId97" Type="http://schemas.openxmlformats.org/officeDocument/2006/relationships/slide" Target="slides/slide75.xml"/><Relationship Id="rId104" Type="http://schemas.openxmlformats.org/officeDocument/2006/relationships/slide" Target="slides/slide82.xml"/><Relationship Id="rId120" Type="http://schemas.openxmlformats.org/officeDocument/2006/relationships/font" Target="fonts/font3.fntdata"/><Relationship Id="rId125" Type="http://schemas.openxmlformats.org/officeDocument/2006/relationships/font" Target="fonts/font8.fntdata"/><Relationship Id="rId7" Type="http://schemas.openxmlformats.org/officeDocument/2006/relationships/slideMaster" Target="slideMasters/slideMaster7.xml"/><Relationship Id="rId71" Type="http://schemas.openxmlformats.org/officeDocument/2006/relationships/slide" Target="slides/slide49.xml"/><Relationship Id="rId92" Type="http://schemas.openxmlformats.org/officeDocument/2006/relationships/slide" Target="slides/slide70.xml"/><Relationship Id="rId2" Type="http://schemas.openxmlformats.org/officeDocument/2006/relationships/slideMaster" Target="slideMasters/slideMaster2.xml"/><Relationship Id="rId29" Type="http://schemas.openxmlformats.org/officeDocument/2006/relationships/slide" Target="slides/slide7.xml"/><Relationship Id="rId24" Type="http://schemas.openxmlformats.org/officeDocument/2006/relationships/slide" Target="slides/slide2.xml"/><Relationship Id="rId40" Type="http://schemas.openxmlformats.org/officeDocument/2006/relationships/slide" Target="slides/slide18.xml"/><Relationship Id="rId45" Type="http://schemas.openxmlformats.org/officeDocument/2006/relationships/slide" Target="slides/slide23.xml"/><Relationship Id="rId66" Type="http://schemas.openxmlformats.org/officeDocument/2006/relationships/slide" Target="slides/slide44.xml"/><Relationship Id="rId87" Type="http://schemas.openxmlformats.org/officeDocument/2006/relationships/slide" Target="slides/slide65.xml"/><Relationship Id="rId110" Type="http://schemas.openxmlformats.org/officeDocument/2006/relationships/slide" Target="slides/slide88.xml"/><Relationship Id="rId115" Type="http://schemas.openxmlformats.org/officeDocument/2006/relationships/slide" Target="slides/slide93.xml"/><Relationship Id="rId131" Type="http://schemas.openxmlformats.org/officeDocument/2006/relationships/font" Target="fonts/font14.fntdata"/><Relationship Id="rId136" Type="http://schemas.openxmlformats.org/officeDocument/2006/relationships/tableStyles" Target="tableStyles.xml"/><Relationship Id="rId61" Type="http://schemas.openxmlformats.org/officeDocument/2006/relationships/slide" Target="slides/slide39.xml"/><Relationship Id="rId82" Type="http://schemas.openxmlformats.org/officeDocument/2006/relationships/slide" Target="slides/slide60.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8.xml"/><Relationship Id="rId35" Type="http://schemas.openxmlformats.org/officeDocument/2006/relationships/slide" Target="slides/slide13.xml"/><Relationship Id="rId56" Type="http://schemas.openxmlformats.org/officeDocument/2006/relationships/slide" Target="slides/slide34.xml"/><Relationship Id="rId77" Type="http://schemas.openxmlformats.org/officeDocument/2006/relationships/slide" Target="slides/slide55.xml"/><Relationship Id="rId100" Type="http://schemas.openxmlformats.org/officeDocument/2006/relationships/slide" Target="slides/slide78.xml"/><Relationship Id="rId105" Type="http://schemas.openxmlformats.org/officeDocument/2006/relationships/slide" Target="slides/slide83.xml"/><Relationship Id="rId126" Type="http://schemas.openxmlformats.org/officeDocument/2006/relationships/font" Target="fonts/font9.fntdata"/><Relationship Id="rId8" Type="http://schemas.openxmlformats.org/officeDocument/2006/relationships/slideMaster" Target="slideMasters/slideMaster8.xml"/><Relationship Id="rId51" Type="http://schemas.openxmlformats.org/officeDocument/2006/relationships/slide" Target="slides/slide29.xml"/><Relationship Id="rId72" Type="http://schemas.openxmlformats.org/officeDocument/2006/relationships/slide" Target="slides/slide50.xml"/><Relationship Id="rId93" Type="http://schemas.openxmlformats.org/officeDocument/2006/relationships/slide" Target="slides/slide71.xml"/><Relationship Id="rId98" Type="http://schemas.openxmlformats.org/officeDocument/2006/relationships/slide" Target="slides/slide76.xml"/><Relationship Id="rId121" Type="http://schemas.openxmlformats.org/officeDocument/2006/relationships/font" Target="fonts/font4.fntdata"/><Relationship Id="rId3" Type="http://schemas.openxmlformats.org/officeDocument/2006/relationships/slideMaster" Target="slideMasters/slideMaster3.xml"/><Relationship Id="rId25" Type="http://schemas.openxmlformats.org/officeDocument/2006/relationships/slide" Target="slides/slide3.xml"/><Relationship Id="rId46" Type="http://schemas.openxmlformats.org/officeDocument/2006/relationships/slide" Target="slides/slide24.xml"/><Relationship Id="rId67" Type="http://schemas.openxmlformats.org/officeDocument/2006/relationships/slide" Target="slides/slide45.xml"/><Relationship Id="rId116" Type="http://schemas.openxmlformats.org/officeDocument/2006/relationships/slide" Target="slides/slide94.xml"/><Relationship Id="rId20" Type="http://schemas.openxmlformats.org/officeDocument/2006/relationships/slideMaster" Target="slideMasters/slideMaster20.xml"/><Relationship Id="rId41" Type="http://schemas.openxmlformats.org/officeDocument/2006/relationships/slide" Target="slides/slide19.xml"/><Relationship Id="rId62" Type="http://schemas.openxmlformats.org/officeDocument/2006/relationships/slide" Target="slides/slide40.xml"/><Relationship Id="rId83" Type="http://schemas.openxmlformats.org/officeDocument/2006/relationships/slide" Target="slides/slide61.xml"/><Relationship Id="rId88" Type="http://schemas.openxmlformats.org/officeDocument/2006/relationships/slide" Target="slides/slide66.xml"/><Relationship Id="rId111" Type="http://schemas.openxmlformats.org/officeDocument/2006/relationships/slide" Target="slides/slide89.xml"/><Relationship Id="rId132" Type="http://schemas.openxmlformats.org/officeDocument/2006/relationships/font" Target="fonts/font15.fntdata"/><Relationship Id="rId15" Type="http://schemas.openxmlformats.org/officeDocument/2006/relationships/slideMaster" Target="slideMasters/slideMaster15.xml"/><Relationship Id="rId36" Type="http://schemas.openxmlformats.org/officeDocument/2006/relationships/slide" Target="slides/slide14.xml"/><Relationship Id="rId57" Type="http://schemas.openxmlformats.org/officeDocument/2006/relationships/slide" Target="slides/slide35.xml"/><Relationship Id="rId106" Type="http://schemas.openxmlformats.org/officeDocument/2006/relationships/slide" Target="slides/slide84.xml"/><Relationship Id="rId127" Type="http://schemas.openxmlformats.org/officeDocument/2006/relationships/font" Target="fonts/font10.fntdata"/><Relationship Id="rId10" Type="http://schemas.openxmlformats.org/officeDocument/2006/relationships/slideMaster" Target="slideMasters/slideMaster10.xml"/><Relationship Id="rId31" Type="http://schemas.openxmlformats.org/officeDocument/2006/relationships/slide" Target="slides/slide9.xml"/><Relationship Id="rId52" Type="http://schemas.openxmlformats.org/officeDocument/2006/relationships/slide" Target="slides/slide30.xml"/><Relationship Id="rId73" Type="http://schemas.openxmlformats.org/officeDocument/2006/relationships/slide" Target="slides/slide51.xml"/><Relationship Id="rId78" Type="http://schemas.openxmlformats.org/officeDocument/2006/relationships/slide" Target="slides/slide56.xml"/><Relationship Id="rId94" Type="http://schemas.openxmlformats.org/officeDocument/2006/relationships/slide" Target="slides/slide72.xml"/><Relationship Id="rId99" Type="http://schemas.openxmlformats.org/officeDocument/2006/relationships/slide" Target="slides/slide77.xml"/><Relationship Id="rId101" Type="http://schemas.openxmlformats.org/officeDocument/2006/relationships/slide" Target="slides/slide79.xml"/><Relationship Id="rId122"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4.xml"/><Relationship Id="rId47" Type="http://schemas.openxmlformats.org/officeDocument/2006/relationships/slide" Target="slides/slide25.xml"/><Relationship Id="rId68" Type="http://schemas.openxmlformats.org/officeDocument/2006/relationships/slide" Target="slides/slide46.xml"/><Relationship Id="rId89" Type="http://schemas.openxmlformats.org/officeDocument/2006/relationships/slide" Target="slides/slide67.xml"/><Relationship Id="rId112" Type="http://schemas.openxmlformats.org/officeDocument/2006/relationships/slide" Target="slides/slide90.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13/05/2026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38" name="Google Shape;133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684331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18" name="Google Shape;2018;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71D336F-1A4A-9DB4-B556-4EFB68A577D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1E03D1E-61A0-B2A2-7F67-CEE9749437B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F90720A3-6D8F-CDD8-3380-753F54FCE0F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401872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771D6D7-B9FE-C394-710B-9B4CB3690CF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627B12-CA92-2D9B-4A82-E387BAC7DED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8D9CD56-498B-528A-A145-C3BA70411B7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12844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D12FD54E-8CB9-7ACE-7CB6-56566197C2AF}"/>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BD8103A-E654-1F22-948F-4C41332E012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A7D52105-521F-8C24-8241-F1AF2A191D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395965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C69AF0A-9490-2442-D64E-4AD5E143D51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C66EA57-2F17-DF48-280B-93A5419D2F8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A48301F2-49B2-ED07-C4BA-6168F1E19B4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216952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A356AD9E-31D7-4B04-13E1-C3B97966FC7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12DE4AF6-D902-04B7-7319-2082A8D2FA5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E9E47FC-B8F4-046D-8B80-88137D8FB19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989652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D4187AEB-9F07-0532-E235-90A587F9232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5D9F5AA-DA17-5B06-B6DF-19BC3BCF0F6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A87A216-C8B9-1A2F-1938-2FE08EF4362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77804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BCF13E-1646-E9EE-4935-DFE7161462C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8DCCD78-3625-73FB-3E87-FD776A1124C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5306E5E-E252-A7B5-9EFD-B9D47A2E10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33434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B22AF2B-D460-2264-EEAE-3770BC1A06D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97DA9F6F-0F41-57E6-5C3E-698CB38FC3C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F5EF391-B1FB-AD04-18DA-3C18BD8DDF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485514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C877878-78AF-FE90-0FFD-461FBEBCD33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DD7285A-8CBF-E2B0-0D65-E43C586983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2B7F472-61E9-7EC4-E019-954E96864DF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164152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4AB412C-90CE-B803-A2BD-A1DA04FEAA7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949D7EF-2CEE-14CB-B5DD-4B9C49CC81C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1897DB9-118E-D1F6-4B04-FD1B76FED01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99530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B0BB3A9-73D7-5E1B-7A6E-67F27BD8DA5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DE54090-8F29-D7F3-D67B-D0BF666D62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0560511-1825-0A2F-1E79-6E9CFA67DF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58848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1569D5F-4373-876D-9507-5C5158A14A8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15A5B82-2357-092F-F19B-2E75E2C7A3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46E912B-512A-A58E-0922-53CCE2DF8E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1372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FD5532D-16F5-73A1-BA4A-56D5DB0D8360}"/>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E51DAEA-9D84-979F-F496-557CAF38F6B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D1A8949-486E-D65D-C2E4-6F542CBD68D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71443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DC645484-544A-ECBB-36E9-1C28D14FBC8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6A9FFE8-DEB4-6845-B516-44B0DA9E0B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6CA3B46-F99F-2460-F73E-462EDB8492D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133433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A869F3C-FF34-D446-C2D5-925FBA12ECA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2B231CF6-C17C-AFFF-71DD-37655B49F3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0061F8B-9000-6B53-CFEE-7183F2837DD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26437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39C6D0B-A239-579B-83A5-B15164D56B5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CA4ED93-0678-48FF-BAD0-40510EC5F4B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AE97124-A344-DAC8-3262-33837E559AD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590569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99071DB-7211-2BC1-37FE-6D9AB7F87CA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97EF4AB-5EF4-B664-BAAF-85E847AC85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AC06055-58DA-0F7E-55F8-5B5CD8072C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071032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64D8F8E-3BBE-6947-F286-BD89863BA0C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97A4D6F-5510-AAAD-8C74-191E7640277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74CE922-A17A-540F-4B90-5E95FC60704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089665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CD86E5BC-B507-ED95-657D-18FDC3F31F17}"/>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953E932B-E59F-FB9C-CE9D-32D63E5F481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901E6C3-C059-6AF8-5965-F28B556969F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764069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F9228E53-D789-E98F-F8A2-298075E81A1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68F0D21-07C2-D580-FFA2-5ABB29AF360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371234A-1CA8-6005-889A-974DC5D7DC1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558300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F3173ABE-9AFA-4B43-3D96-9CA8DAF0713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360CD04-6FE5-D91B-FECD-BE4D657590F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0775C19-8B8E-6D6F-7D5B-9B3B9F40E2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546620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1B9DC3D-CB75-419E-C059-355304CA63F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23CE8959-8C52-BA35-2BB7-ED3ABA14441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0BC4B64-3AF6-8F69-1DE3-049654DE10B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6871350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3C890FA-5888-A7CC-D87C-8D847461544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26FA36F-4EE5-F755-7BC8-454977011CB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937008F-FCBC-5C44-55C9-BBDB259190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84253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1477F9AB-DB0D-6E60-97F6-E4F5E123A5F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82011F0-23B4-2858-E138-D4997E33BA0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A47BB57-8DBF-5D57-0BEE-64095A1A6E5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5407127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D2FB6F5-D327-969D-6A33-68088A2AD63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9F7C403-04E6-D369-2449-D483719AF9F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33696D1F-A0C1-3B7E-3E28-948737FA87E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825423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3D4EC8CA-9134-B140-C2FA-53A5399797FD}"/>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14800980-0CFC-E1B6-CBF7-20AE462D602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B039D15-2D2C-4715-7B42-04E0F8D7FD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1906095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3FA34D0-7980-87A6-A664-B50D10DC322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6FB155C7-4EEE-9FC3-9834-975AC256124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F45FB9EE-DD7E-0E58-74FC-A1A50C920F0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9861398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1B074BDC-EC20-C16E-0EE5-AE54533585D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4035356-31FA-D6B6-A9A5-406C21DC940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36BD55A1-6134-37E8-DB61-1FD4B9E227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187892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E668545-05D1-3415-C015-BC866AB7C6CC}"/>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CA7814F-5F26-B538-82D6-0089D264D06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FFADC07-3C7B-4EA1-B87A-8C32B38F3A6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9031425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CA3302B5-3205-B7ED-089B-2509C456D63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77D793E-916A-7AB6-C586-2963AA6CBCF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D75FB3A-3E4B-773E-4D90-971951004AB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4967763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5.png"/><Relationship Id="rId9" Type="http://schemas.microsoft.com/office/2007/relationships/hdphoto" Target="../media/hdphoto2.wdp"/></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 Id="rId4" Type="http://schemas.openxmlformats.org/officeDocument/2006/relationships/image" Target="../media/image7.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2.xml"/><Relationship Id="rId4" Type="http://schemas.openxmlformats.org/officeDocument/2006/relationships/image" Target="../media/image7.png"/></Relationships>
</file>

<file path=ppt/slideLayouts/_rels/slideLayout18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1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jpg"/><Relationship Id="rId1" Type="http://schemas.openxmlformats.org/officeDocument/2006/relationships/slideMaster" Target="../slideMasters/slideMaster13.xml"/><Relationship Id="rId5" Type="http://schemas.microsoft.com/office/2007/relationships/hdphoto" Target="../media/hdphoto3.wdp"/><Relationship Id="rId4" Type="http://schemas.openxmlformats.org/officeDocument/2006/relationships/image" Target="../media/image22.png"/></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5.xml"/><Relationship Id="rId4" Type="http://schemas.openxmlformats.org/officeDocument/2006/relationships/image" Target="../media/image7.png"/></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6.xml"/><Relationship Id="rId4" Type="http://schemas.openxmlformats.org/officeDocument/2006/relationships/image" Target="../media/image7.png"/></Relationships>
</file>

<file path=ppt/slideLayouts/_rels/slideLayout272.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16.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0.png"/><Relationship Id="rId4" Type="http://schemas.openxmlformats.org/officeDocument/2006/relationships/image" Target="../media/image12.png"/></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7.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298.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29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30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5.png"/><Relationship Id="rId9" Type="http://schemas.microsoft.com/office/2007/relationships/hdphoto" Target="../media/hdphoto2.wdp"/></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0.xml"/><Relationship Id="rId4" Type="http://schemas.openxmlformats.org/officeDocument/2006/relationships/image" Target="../media/image7.png"/></Relationships>
</file>

<file path=ppt/slideLayouts/_rels/slideLayout32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0.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1.xml"/><Relationship Id="rId4" Type="http://schemas.openxmlformats.org/officeDocument/2006/relationships/image" Target="../media/image7.png"/></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2.xml"/><Relationship Id="rId4" Type="http://schemas.openxmlformats.org/officeDocument/2006/relationships/image" Target="../media/image7.png"/></Relationships>
</file>

<file path=ppt/slideLayouts/_rels/slideLayout36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03CC5F6B-B034-CB22-1385-6E3A0F7CBE36}"/>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42907072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732F8213-8FCA-99D0-9CA1-ABFBDC671FBD}"/>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992965072"/>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C7EE63C-97AE-D731-370B-88E6F75BAB49}"/>
              </a:ext>
            </a:extLst>
          </p:cNvPr>
          <p:cNvSpPr>
            <a:spLocks noGrp="1" noChangeAspect="1"/>
          </p:cNvSpPr>
          <p:nvPr>
            <p:ph type="pic" sz="quarter" idx="18"/>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281159149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5370A385-6AB7-52BD-CD7E-CFD52CE20244}"/>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15237838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85A0B6E3-2850-552F-F76B-B6450E9FFB20}"/>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36013873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293817BD-62B2-579A-D9AE-0969E72170B8}"/>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43187971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27A5F244-A141-F8F2-1137-5A70C05CE545}"/>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321281392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F706574E-0FB7-EF5D-8ED1-8B643A600684}"/>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349175328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C2672A87-A086-1A34-3E5B-29F876A01667}"/>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320980806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65982883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2196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2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83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ide" type="blank" preserve="1">
  <p:cSld name="Vide">
    <p:bg>
      <p:bgPr>
        <a:blipFill dpi="0" rotWithShape="1">
          <a:blip r:embed="rId2">
            <a:lum/>
          </a:blip>
          <a:srcRect/>
          <a:stretch>
            <a:fillRect t="-2000" b="-6000"/>
          </a:stretch>
        </a:blipFill>
        <a:effectLst/>
      </p:bgPr>
    </p:bg>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1873906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7435626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0662847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096058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3919337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03088460"/>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76732791"/>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9863131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8218013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6629519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12368085"/>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5681125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6898736"/>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p>
            <a:endParaRPr lang="fr-MA"/>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p>
            <a:endParaRPr lang="fr-MA"/>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p>
            <a:endParaRPr lang="fr-MA"/>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p>
            <a:endParaRPr lang="fr-MA"/>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p>
            <a:endParaRPr lang="fr-MA"/>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8028431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14922658"/>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99786979"/>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76882737"/>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04551963"/>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90211184"/>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8236015"/>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63090752"/>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9709970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3903177"/>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298"/>
        <p:cNvGrpSpPr/>
        <p:nvPr/>
      </p:nvGrpSpPr>
      <p:grpSpPr>
        <a:xfrm>
          <a:off x="0" y="0"/>
          <a:ext cx="0" cy="0"/>
          <a:chOff x="0" y="0"/>
          <a:chExt cx="0" cy="0"/>
        </a:xfrm>
      </p:grpSpPr>
      <p:sp>
        <p:nvSpPr>
          <p:cNvPr id="299" name="Google Shape;299;p13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AC62CCB4-283E-660F-4DDD-6BC379DF452B}"/>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466214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301"/>
        <p:cNvGrpSpPr/>
        <p:nvPr/>
      </p:nvGrpSpPr>
      <p:grpSpPr>
        <a:xfrm>
          <a:off x="0" y="0"/>
          <a:ext cx="0" cy="0"/>
          <a:chOff x="0" y="0"/>
          <a:chExt cx="0" cy="0"/>
        </a:xfrm>
      </p:grpSpPr>
      <p:sp>
        <p:nvSpPr>
          <p:cNvPr id="302" name="Google Shape;302;p135"/>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3" name="Google Shape;303;p135"/>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3D11DBDF-0D17-3E89-4B08-EB4845AB560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7913798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305"/>
        <p:cNvGrpSpPr/>
        <p:nvPr/>
      </p:nvGrpSpPr>
      <p:grpSpPr>
        <a:xfrm>
          <a:off x="0" y="0"/>
          <a:ext cx="0" cy="0"/>
          <a:chOff x="0" y="0"/>
          <a:chExt cx="0" cy="0"/>
        </a:xfrm>
      </p:grpSpPr>
      <p:sp>
        <p:nvSpPr>
          <p:cNvPr id="306" name="Google Shape;306;p13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7" name="Google Shape;307;p136"/>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BCF7463-BF85-39CE-083A-F2229BDD613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380826405"/>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309"/>
        <p:cNvGrpSpPr/>
        <p:nvPr/>
      </p:nvGrpSpPr>
      <p:grpSpPr>
        <a:xfrm>
          <a:off x="0" y="0"/>
          <a:ext cx="0" cy="0"/>
          <a:chOff x="0" y="0"/>
          <a:chExt cx="0" cy="0"/>
        </a:xfrm>
      </p:grpSpPr>
      <p:sp>
        <p:nvSpPr>
          <p:cNvPr id="310" name="Google Shape;310;p176"/>
          <p:cNvSpPr txBox="1">
            <a:spLocks noGrp="1"/>
          </p:cNvSpPr>
          <p:nvPr>
            <p:ph type="title"/>
          </p:nvPr>
        </p:nvSpPr>
        <p:spPr>
          <a:xfrm>
            <a:off x="621615"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2" name="Google Shape;312;p176"/>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04380F1-6DC5-3661-6FC3-8140FE4E681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6239689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313"/>
        <p:cNvGrpSpPr/>
        <p:nvPr/>
      </p:nvGrpSpPr>
      <p:grpSpPr>
        <a:xfrm>
          <a:off x="0" y="0"/>
          <a:ext cx="0" cy="0"/>
          <a:chOff x="0" y="0"/>
          <a:chExt cx="0" cy="0"/>
        </a:xfrm>
      </p:grpSpPr>
      <p:sp>
        <p:nvSpPr>
          <p:cNvPr id="314" name="Google Shape;314;p17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5" name="Google Shape;315;p17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3EE6899-434C-6F61-918B-92649868E46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1309497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317"/>
        <p:cNvGrpSpPr/>
        <p:nvPr/>
      </p:nvGrpSpPr>
      <p:grpSpPr>
        <a:xfrm>
          <a:off x="0" y="0"/>
          <a:ext cx="0" cy="0"/>
          <a:chOff x="0" y="0"/>
          <a:chExt cx="0" cy="0"/>
        </a:xfrm>
      </p:grpSpPr>
      <p:sp>
        <p:nvSpPr>
          <p:cNvPr id="318" name="Google Shape;318;p17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9" name="Google Shape;319;p17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20" name="Google Shape;320;p17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8935FE6-EB89-5166-0AE3-4D5E364E3A8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0006288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322"/>
        <p:cNvGrpSpPr/>
        <p:nvPr/>
      </p:nvGrpSpPr>
      <p:grpSpPr>
        <a:xfrm>
          <a:off x="0" y="0"/>
          <a:ext cx="0" cy="0"/>
          <a:chOff x="0" y="0"/>
          <a:chExt cx="0" cy="0"/>
        </a:xfrm>
      </p:grpSpPr>
      <p:sp>
        <p:nvSpPr>
          <p:cNvPr id="323" name="Google Shape;323;p179"/>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4" name="Google Shape;324;p179"/>
          <p:cNvSpPr>
            <a:spLocks noGrp="1" noChangeAspect="1"/>
          </p:cNvSpPr>
          <p:nvPr>
            <p:ph type="pic" idx="2"/>
          </p:nvPr>
        </p:nvSpPr>
        <p:spPr>
          <a:xfrm>
            <a:off x="1352945" y="2041052"/>
            <a:ext cx="3060000" cy="3060000"/>
          </a:xfrm>
          <a:prstGeom prst="rect">
            <a:avLst/>
          </a:prstGeom>
          <a:noFill/>
          <a:ln>
            <a:noFill/>
          </a:ln>
        </p:spPr>
        <p:txBody>
          <a:bodyPr/>
          <a:lstStyle/>
          <a:p>
            <a:endParaRPr lang="fr-MA"/>
          </a:p>
        </p:txBody>
      </p:sp>
      <p:sp>
        <p:nvSpPr>
          <p:cNvPr id="325" name="Google Shape;325;p179"/>
          <p:cNvSpPr txBox="1">
            <a:spLocks noGrp="1"/>
          </p:cNvSpPr>
          <p:nvPr>
            <p:ph type="body" idx="1"/>
          </p:nvPr>
        </p:nvSpPr>
        <p:spPr>
          <a:xfrm>
            <a:off x="4807259"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9B1B06C-6898-2B7F-83E7-E8996F12783C}"/>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6689512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327"/>
        <p:cNvGrpSpPr/>
        <p:nvPr/>
      </p:nvGrpSpPr>
      <p:grpSpPr>
        <a:xfrm>
          <a:off x="0" y="0"/>
          <a:ext cx="0" cy="0"/>
          <a:chOff x="0" y="0"/>
          <a:chExt cx="0" cy="0"/>
        </a:xfrm>
      </p:grpSpPr>
      <p:sp>
        <p:nvSpPr>
          <p:cNvPr id="328" name="Google Shape;328;p180"/>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9" name="Google Shape;329;p18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30" name="Google Shape;330;p18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4A284F4-1820-0307-497F-6653E75DB0C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420247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332"/>
        <p:cNvGrpSpPr/>
        <p:nvPr/>
      </p:nvGrpSpPr>
      <p:grpSpPr>
        <a:xfrm>
          <a:off x="0" y="0"/>
          <a:ext cx="0" cy="0"/>
          <a:chOff x="0" y="0"/>
          <a:chExt cx="0" cy="0"/>
        </a:xfrm>
      </p:grpSpPr>
      <p:sp>
        <p:nvSpPr>
          <p:cNvPr id="333" name="Google Shape;333;p181"/>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4" name="Google Shape;334;p18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35" name="Google Shape;335;p181"/>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26C764DC-80D4-F632-0682-B2D12FD64B9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0128074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5_Disposition personnalisée" preserve="1" userDrawn="1">
  <p:cSld name="5_Disposition personnalisée">
    <p:spTree>
      <p:nvGrpSpPr>
        <p:cNvPr id="1" name="Shape 337"/>
        <p:cNvGrpSpPr/>
        <p:nvPr/>
      </p:nvGrpSpPr>
      <p:grpSpPr>
        <a:xfrm>
          <a:off x="0" y="0"/>
          <a:ext cx="0" cy="0"/>
          <a:chOff x="0" y="0"/>
          <a:chExt cx="0" cy="0"/>
        </a:xfrm>
      </p:grpSpPr>
      <p:sp>
        <p:nvSpPr>
          <p:cNvPr id="338" name="Google Shape;338;p182"/>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9" name="Google Shape;339;p182"/>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0" name="Google Shape;340;p182"/>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1" name="Google Shape;341;p182"/>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2" name="Google Shape;342;p182"/>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3" name="Google Shape;343;p182"/>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4" name="Google Shape;344;p182"/>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5" name="Google Shape;345;p182"/>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6" name="Google Shape;346;p182"/>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7" name="Google Shape;347;p182"/>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8" name="Google Shape;348;p182"/>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204170B-F49C-C2C4-68CE-8E01AAF20E95}"/>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2838419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350"/>
        <p:cNvGrpSpPr/>
        <p:nvPr/>
      </p:nvGrpSpPr>
      <p:grpSpPr>
        <a:xfrm>
          <a:off x="0" y="0"/>
          <a:ext cx="0" cy="0"/>
          <a:chOff x="0" y="0"/>
          <a:chExt cx="0" cy="0"/>
        </a:xfrm>
      </p:grpSpPr>
      <p:sp>
        <p:nvSpPr>
          <p:cNvPr id="351" name="Google Shape;351;p18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2" name="Google Shape;352;p18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53" name="Google Shape;353;p18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54" name="Google Shape;354;p18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55" name="Google Shape;355;p18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AB4C5131-00C7-09AF-3720-283B75E55DA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4948371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357"/>
        <p:cNvGrpSpPr/>
        <p:nvPr/>
      </p:nvGrpSpPr>
      <p:grpSpPr>
        <a:xfrm>
          <a:off x="0" y="0"/>
          <a:ext cx="0" cy="0"/>
          <a:chOff x="0" y="0"/>
          <a:chExt cx="0" cy="0"/>
        </a:xfrm>
      </p:grpSpPr>
      <p:sp>
        <p:nvSpPr>
          <p:cNvPr id="358" name="Google Shape;358;p18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9" name="Google Shape;359;p18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0" name="Google Shape;360;p18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1" name="Google Shape;361;p18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2" name="Google Shape;362;p18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3" name="Google Shape;363;p18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64" name="Google Shape;364;p18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65" name="Google Shape;365;p18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66" name="Google Shape;366;p18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1EA4584B-1524-D485-11BA-AA83269C948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3892511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368"/>
        <p:cNvGrpSpPr/>
        <p:nvPr/>
      </p:nvGrpSpPr>
      <p:grpSpPr>
        <a:xfrm>
          <a:off x="0" y="0"/>
          <a:ext cx="0" cy="0"/>
          <a:chOff x="0" y="0"/>
          <a:chExt cx="0" cy="0"/>
        </a:xfrm>
      </p:grpSpPr>
      <p:sp>
        <p:nvSpPr>
          <p:cNvPr id="369" name="Google Shape;369;p185"/>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0" name="Google Shape;370;p18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1" name="Google Shape;371;p18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2" name="Google Shape;372;p18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3" name="Google Shape;373;p18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4" name="Google Shape;374;p18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9C2DCB9A-E388-C74E-8625-D0147FA1FF43}"/>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808943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375"/>
        <p:cNvGrpSpPr/>
        <p:nvPr/>
      </p:nvGrpSpPr>
      <p:grpSpPr>
        <a:xfrm>
          <a:off x="0" y="0"/>
          <a:ext cx="0" cy="0"/>
          <a:chOff x="0" y="0"/>
          <a:chExt cx="0" cy="0"/>
        </a:xfrm>
      </p:grpSpPr>
      <p:sp>
        <p:nvSpPr>
          <p:cNvPr id="376" name="Google Shape;376;p18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7" name="Google Shape;377;p18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8" name="Google Shape;378;p18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9" name="Google Shape;379;p18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80" name="Google Shape;380;p18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81" name="Google Shape;381;p18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82" name="Google Shape;382;p18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3" name="Google Shape;383;p18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4" name="Google Shape;384;p18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5" name="Google Shape;385;p18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6" name="Google Shape;386;p18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79959DF-E0AF-D86D-682E-2A3156C2633C}"/>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0647318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1" name="Google Shape;391;p187"/>
          <p:cNvSpPr>
            <a:spLocks noGrp="1" noChangeAspect="1"/>
          </p:cNvSpPr>
          <p:nvPr>
            <p:ph type="pic" idx="3"/>
          </p:nvPr>
        </p:nvSpPr>
        <p:spPr>
          <a:xfrm>
            <a:off x="5899174" y="413082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3" name="Google Shape;393;p187"/>
          <p:cNvSpPr>
            <a:spLocks noGrp="1" noChangeAspect="1"/>
          </p:cNvSpPr>
          <p:nvPr>
            <p:ph type="pic" idx="5"/>
          </p:nvPr>
        </p:nvSpPr>
        <p:spPr>
          <a:xfrm>
            <a:off x="1443094" y="413082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4" name="Google Shape;394;p187"/>
          <p:cNvSpPr>
            <a:spLocks noGrp="1" noChangeAspect="1"/>
          </p:cNvSpPr>
          <p:nvPr>
            <p:ph type="pic" idx="6"/>
          </p:nvPr>
        </p:nvSpPr>
        <p:spPr>
          <a:xfrm>
            <a:off x="3671134" y="413082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6" name="Google Shape;396;p187"/>
          <p:cNvSpPr>
            <a:spLocks noGrp="1" noChangeAspect="1"/>
          </p:cNvSpPr>
          <p:nvPr>
            <p:ph type="pic" idx="8"/>
          </p:nvPr>
        </p:nvSpPr>
        <p:spPr>
          <a:xfrm>
            <a:off x="1443094" y="206123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7" name="Google Shape;397;p187"/>
          <p:cNvSpPr>
            <a:spLocks noGrp="1" noChangeAspect="1"/>
          </p:cNvSpPr>
          <p:nvPr>
            <p:ph type="pic" idx="9"/>
          </p:nvPr>
        </p:nvSpPr>
        <p:spPr>
          <a:xfrm>
            <a:off x="3671134" y="206123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8" name="Google Shape;398;p187"/>
          <p:cNvSpPr>
            <a:spLocks noGrp="1" noChangeAspect="1"/>
          </p:cNvSpPr>
          <p:nvPr>
            <p:ph type="pic" idx="13"/>
          </p:nvPr>
        </p:nvSpPr>
        <p:spPr>
          <a:xfrm>
            <a:off x="5899174" y="206123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07EF8085-15C8-DF0B-28C6-F1BB2FF26688}"/>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68462327"/>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4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6" name="Google Shape;396;p187"/>
          <p:cNvSpPr>
            <a:spLocks noGrp="1" noChangeAspect="1"/>
          </p:cNvSpPr>
          <p:nvPr>
            <p:ph type="pic" idx="8"/>
          </p:nvPr>
        </p:nvSpPr>
        <p:spPr>
          <a:xfrm>
            <a:off x="1443960" y="2529000"/>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7" name="Google Shape;397;p187"/>
          <p:cNvSpPr>
            <a:spLocks noGrp="1" noChangeAspect="1"/>
          </p:cNvSpPr>
          <p:nvPr>
            <p:ph type="pic" idx="9"/>
          </p:nvPr>
        </p:nvSpPr>
        <p:spPr>
          <a:xfrm>
            <a:off x="3672000" y="2529000"/>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8" name="Google Shape;398;p187"/>
          <p:cNvSpPr>
            <a:spLocks noGrp="1" noChangeAspect="1"/>
          </p:cNvSpPr>
          <p:nvPr>
            <p:ph type="pic" idx="13"/>
          </p:nvPr>
        </p:nvSpPr>
        <p:spPr>
          <a:xfrm>
            <a:off x="5900040" y="2529000"/>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93F65C68-9557-373D-92BF-4F8E9EB705C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4587253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4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393323335"/>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400"/>
        <p:cNvGrpSpPr/>
        <p:nvPr/>
      </p:nvGrpSpPr>
      <p:grpSpPr>
        <a:xfrm>
          <a:off x="0" y="0"/>
          <a:ext cx="0" cy="0"/>
          <a:chOff x="0" y="0"/>
          <a:chExt cx="0" cy="0"/>
        </a:xfrm>
      </p:grpSpPr>
      <p:sp>
        <p:nvSpPr>
          <p:cNvPr id="401" name="Google Shape;401;p18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2" name="Google Shape;402;p18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3" name="Google Shape;403;p18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4" name="Google Shape;404;p18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5" name="Google Shape;405;p18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6" name="Google Shape;406;p18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7" name="Google Shape;407;p188"/>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08" name="Google Shape;408;p188"/>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09" name="Google Shape;409;p188"/>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0" name="Google Shape;410;p188"/>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1" name="Google Shape;411;p188"/>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2" name="Google Shape;412;p188"/>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3" name="Google Shape;413;p188"/>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4" name="Google Shape;414;p188"/>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5" name="Google Shape;415;p188"/>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6" name="Google Shape;416;p188"/>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7" name="Google Shape;417;p188"/>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8" name="Google Shape;418;p188"/>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9" name="Google Shape;419;p188"/>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ABF0310-CF35-A1D0-76AD-99387EAFEB65}"/>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05059819"/>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5" name="Google Shape;435;p138"/>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76718643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437"/>
        <p:cNvGrpSpPr/>
        <p:nvPr/>
      </p:nvGrpSpPr>
      <p:grpSpPr>
        <a:xfrm>
          <a:off x="0" y="0"/>
          <a:ext cx="0" cy="0"/>
          <a:chOff x="0" y="0"/>
          <a:chExt cx="0" cy="0"/>
        </a:xfrm>
      </p:grpSpPr>
      <p:sp>
        <p:nvSpPr>
          <p:cNvPr id="438" name="Google Shape;438;p13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3C5695D6-64ED-ADCF-FDA0-7FC6F054523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5847399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440"/>
        <p:cNvGrpSpPr/>
        <p:nvPr/>
      </p:nvGrpSpPr>
      <p:grpSpPr>
        <a:xfrm>
          <a:off x="0" y="0"/>
          <a:ext cx="0" cy="0"/>
          <a:chOff x="0" y="0"/>
          <a:chExt cx="0" cy="0"/>
        </a:xfrm>
      </p:grpSpPr>
      <p:sp>
        <p:nvSpPr>
          <p:cNvPr id="441" name="Google Shape;441;p189"/>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2" name="Google Shape;442;p189"/>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46CC36-D085-C8BB-FF39-4497F337C0D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96106599"/>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444"/>
        <p:cNvGrpSpPr/>
        <p:nvPr/>
      </p:nvGrpSpPr>
      <p:grpSpPr>
        <a:xfrm>
          <a:off x="0" y="0"/>
          <a:ext cx="0" cy="0"/>
          <a:chOff x="0" y="0"/>
          <a:chExt cx="0" cy="0"/>
        </a:xfrm>
      </p:grpSpPr>
      <p:sp>
        <p:nvSpPr>
          <p:cNvPr id="445" name="Google Shape;445;p19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6" name="Google Shape;446;p190"/>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0EEB306-ACA4-D05F-77DD-0C1CCF770CF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6930347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448"/>
        <p:cNvGrpSpPr/>
        <p:nvPr/>
      </p:nvGrpSpPr>
      <p:grpSpPr>
        <a:xfrm>
          <a:off x="0" y="0"/>
          <a:ext cx="0" cy="0"/>
          <a:chOff x="0" y="0"/>
          <a:chExt cx="0" cy="0"/>
        </a:xfrm>
      </p:grpSpPr>
      <p:sp>
        <p:nvSpPr>
          <p:cNvPr id="449" name="Google Shape;449;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0" name="Google Shape;450;p191"/>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51" name="Google Shape;451;p191"/>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0FBE208-45D0-C7A0-ED46-611EED2EAC53}"/>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4530305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453"/>
        <p:cNvGrpSpPr/>
        <p:nvPr/>
      </p:nvGrpSpPr>
      <p:grpSpPr>
        <a:xfrm>
          <a:off x="0" y="0"/>
          <a:ext cx="0" cy="0"/>
          <a:chOff x="0" y="0"/>
          <a:chExt cx="0" cy="0"/>
        </a:xfrm>
      </p:grpSpPr>
      <p:sp>
        <p:nvSpPr>
          <p:cNvPr id="454" name="Google Shape;454;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5" name="Google Shape;455;p192"/>
          <p:cNvSpPr>
            <a:spLocks noGrp="1"/>
          </p:cNvSpPr>
          <p:nvPr>
            <p:ph type="pic" idx="2"/>
          </p:nvPr>
        </p:nvSpPr>
        <p:spPr>
          <a:xfrm>
            <a:off x="1672207" y="2160000"/>
            <a:ext cx="2899793" cy="2899793"/>
          </a:xfrm>
          <a:prstGeom prst="rect">
            <a:avLst/>
          </a:prstGeom>
          <a:noFill/>
          <a:ln>
            <a:noFill/>
          </a:ln>
        </p:spPr>
        <p:txBody>
          <a:bodyPr/>
          <a:lstStyle/>
          <a:p>
            <a:endParaRPr lang="fr-MA"/>
          </a:p>
        </p:txBody>
      </p:sp>
      <p:sp>
        <p:nvSpPr>
          <p:cNvPr id="456" name="Google Shape;456;p192"/>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E532AEA-91B2-942C-E6CB-C58CD9F71E9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57948234"/>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458"/>
        <p:cNvGrpSpPr/>
        <p:nvPr/>
      </p:nvGrpSpPr>
      <p:grpSpPr>
        <a:xfrm>
          <a:off x="0" y="0"/>
          <a:ext cx="0" cy="0"/>
          <a:chOff x="0" y="0"/>
          <a:chExt cx="0" cy="0"/>
        </a:xfrm>
      </p:grpSpPr>
      <p:sp>
        <p:nvSpPr>
          <p:cNvPr id="459" name="Google Shape;459;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0" name="Google Shape;460;p193"/>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1" name="Google Shape;461;p193"/>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19518795-12AD-D22A-BBCB-EAA0A5F6CD12}"/>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18841200"/>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463"/>
        <p:cNvGrpSpPr/>
        <p:nvPr/>
      </p:nvGrpSpPr>
      <p:grpSpPr>
        <a:xfrm>
          <a:off x="0" y="0"/>
          <a:ext cx="0" cy="0"/>
          <a:chOff x="0" y="0"/>
          <a:chExt cx="0" cy="0"/>
        </a:xfrm>
      </p:grpSpPr>
      <p:sp>
        <p:nvSpPr>
          <p:cNvPr id="464" name="Google Shape;464;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5" name="Google Shape;465;p194"/>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6" name="Google Shape;466;p194"/>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AE19B016-0E0E-DAC2-9D85-E9CCC21215C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0607017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_Disposition personnalisée" preserve="1" userDrawn="1">
  <p:cSld name="5_Disposition personnalisée">
    <p:spTree>
      <p:nvGrpSpPr>
        <p:cNvPr id="1" name="Shape 468"/>
        <p:cNvGrpSpPr/>
        <p:nvPr/>
      </p:nvGrpSpPr>
      <p:grpSpPr>
        <a:xfrm>
          <a:off x="0" y="0"/>
          <a:ext cx="0" cy="0"/>
          <a:chOff x="0" y="0"/>
          <a:chExt cx="0" cy="0"/>
        </a:xfrm>
      </p:grpSpPr>
      <p:sp>
        <p:nvSpPr>
          <p:cNvPr id="469" name="Google Shape;469;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0" name="Google Shape;470;p195"/>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1" name="Google Shape;471;p195"/>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2" name="Google Shape;472;p195"/>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3" name="Google Shape;473;p195"/>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4" name="Google Shape;474;p195"/>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5" name="Google Shape;475;p195"/>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6" name="Google Shape;476;p195"/>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7" name="Google Shape;477;p195"/>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8" name="Google Shape;478;p195"/>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9" name="Google Shape;479;p195"/>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207D94F-DE60-84B7-4FE8-78C0CAE61FF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0776881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3" name="Google Shape;483;p196"/>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4" name="Google Shape;484;p196"/>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5" name="Google Shape;485;p196"/>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6" name="Google Shape;486;p196"/>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64906626"/>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3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3" name="Google Shape;483;p196"/>
          <p:cNvSpPr>
            <a:spLocks noGrp="1"/>
          </p:cNvSpPr>
          <p:nvPr>
            <p:ph type="pic" idx="2"/>
          </p:nvPr>
        </p:nvSpPr>
        <p:spPr>
          <a:xfrm>
            <a:off x="769895" y="2438399"/>
            <a:ext cx="3395382" cy="3394800"/>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4" name="Google Shape;484;p196"/>
          <p:cNvSpPr>
            <a:spLocks noGrp="1"/>
          </p:cNvSpPr>
          <p:nvPr>
            <p:ph type="pic" idx="3"/>
          </p:nvPr>
        </p:nvSpPr>
        <p:spPr>
          <a:xfrm>
            <a:off x="4978723" y="2438399"/>
            <a:ext cx="3395382" cy="3394800"/>
          </a:xfrm>
          <a:prstGeom prst="rect">
            <a:avLst/>
          </a:prstGeom>
          <a:noFill/>
          <a:ln w="9525" cap="flat" cmpd="sng">
            <a:solidFill>
              <a:srgbClr val="4B5377"/>
            </a:solidFill>
            <a:prstDash val="solid"/>
            <a:round/>
            <a:headEnd type="none" w="sm" len="sm"/>
            <a:tailEnd type="none" w="sm" len="sm"/>
          </a:ln>
        </p:spPr>
        <p:txBody>
          <a:bodyPr/>
          <a:lstStyle/>
          <a:p>
            <a:endParaRPr lang="fr-FR"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0488455"/>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488"/>
        <p:cNvGrpSpPr/>
        <p:nvPr/>
      </p:nvGrpSpPr>
      <p:grpSpPr>
        <a:xfrm>
          <a:off x="0" y="0"/>
          <a:ext cx="0" cy="0"/>
          <a:chOff x="0" y="0"/>
          <a:chExt cx="0" cy="0"/>
        </a:xfrm>
      </p:grpSpPr>
      <p:sp>
        <p:nvSpPr>
          <p:cNvPr id="489" name="Google Shape;489;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0" name="Google Shape;490;p197"/>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1" name="Google Shape;491;p197"/>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2" name="Google Shape;492;p197"/>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3" name="Google Shape;493;p197"/>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4" name="Google Shape;494;p197"/>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95" name="Google Shape;495;p197"/>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96" name="Google Shape;496;p197"/>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97" name="Google Shape;497;p197"/>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55DBCA6-5353-4F60-090C-E371D465D62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9493252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499"/>
        <p:cNvGrpSpPr/>
        <p:nvPr/>
      </p:nvGrpSpPr>
      <p:grpSpPr>
        <a:xfrm>
          <a:off x="0" y="0"/>
          <a:ext cx="0" cy="0"/>
          <a:chOff x="0" y="0"/>
          <a:chExt cx="0" cy="0"/>
        </a:xfrm>
      </p:grpSpPr>
      <p:sp>
        <p:nvSpPr>
          <p:cNvPr id="500" name="Google Shape;500;p19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1" name="Google Shape;501;p198"/>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2" name="Google Shape;502;p198"/>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3" name="Google Shape;503;p198"/>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4" name="Google Shape;504;p198"/>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5" name="Google Shape;505;p198"/>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64D84534-5B8A-E220-8F46-5DB0EE2C5FD5}"/>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3954945"/>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507"/>
        <p:cNvGrpSpPr/>
        <p:nvPr/>
      </p:nvGrpSpPr>
      <p:grpSpPr>
        <a:xfrm>
          <a:off x="0" y="0"/>
          <a:ext cx="0" cy="0"/>
          <a:chOff x="0" y="0"/>
          <a:chExt cx="0" cy="0"/>
        </a:xfrm>
      </p:grpSpPr>
      <p:sp>
        <p:nvSpPr>
          <p:cNvPr id="508" name="Google Shape;508;p19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9" name="Google Shape;509;p199"/>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0" name="Google Shape;510;p199"/>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1" name="Google Shape;511;p199"/>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2" name="Google Shape;512;p199"/>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3" name="Google Shape;513;p199"/>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4" name="Google Shape;514;p199"/>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5" name="Google Shape;515;p199"/>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6" name="Google Shape;516;p199"/>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7" name="Google Shape;517;p199"/>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8" name="Google Shape;518;p199"/>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93DAEB2-33D4-193E-D01C-14D78EA5494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7404743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520"/>
        <p:cNvGrpSpPr/>
        <p:nvPr/>
      </p:nvGrpSpPr>
      <p:grpSpPr>
        <a:xfrm>
          <a:off x="0" y="0"/>
          <a:ext cx="0" cy="0"/>
          <a:chOff x="0" y="0"/>
          <a:chExt cx="0" cy="0"/>
        </a:xfrm>
      </p:grpSpPr>
      <p:sp>
        <p:nvSpPr>
          <p:cNvPr id="521" name="Google Shape;521;p20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2" name="Google Shape;522;p20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3" name="Google Shape;523;p20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4" name="Google Shape;524;p20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5" name="Google Shape;525;p20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6" name="Google Shape;526;p20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7" name="Google Shape;527;p200"/>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8" name="Google Shape;528;p200"/>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9" name="Google Shape;529;p200"/>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0" name="Google Shape;530;p200"/>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1AC4FE3-A8F9-8975-9238-B5D1E54D0D81}"/>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194528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532"/>
        <p:cNvGrpSpPr/>
        <p:nvPr/>
      </p:nvGrpSpPr>
      <p:grpSpPr>
        <a:xfrm>
          <a:off x="0" y="0"/>
          <a:ext cx="0" cy="0"/>
          <a:chOff x="0" y="0"/>
          <a:chExt cx="0" cy="0"/>
        </a:xfrm>
      </p:grpSpPr>
      <p:sp>
        <p:nvSpPr>
          <p:cNvPr id="533" name="Google Shape;533;p20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4" name="Google Shape;534;p20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5" name="Google Shape;535;p20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6" name="Google Shape;536;p20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7" name="Google Shape;537;p20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8" name="Google Shape;538;p20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9" name="Google Shape;539;p201"/>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0" name="Google Shape;540;p201"/>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1" name="Google Shape;541;p201"/>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2" name="Google Shape;542;p201"/>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3" name="Google Shape;543;p201"/>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4" name="Google Shape;544;p201"/>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5" name="Google Shape;545;p201"/>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6" name="Google Shape;546;p201"/>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7" name="Google Shape;547;p201"/>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8" name="Google Shape;548;p201"/>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9" name="Google Shape;549;p201"/>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50" name="Google Shape;550;p201"/>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51" name="Google Shape;551;p201"/>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201531F3-3298-4BFF-D094-2D925B1C15B4}"/>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75707833"/>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53"/>
        <p:cNvGrpSpPr/>
        <p:nvPr/>
      </p:nvGrpSpPr>
      <p:grpSpPr>
        <a:xfrm>
          <a:off x="0" y="0"/>
          <a:ext cx="0" cy="0"/>
          <a:chOff x="0" y="0"/>
          <a:chExt cx="0" cy="0"/>
        </a:xfrm>
      </p:grpSpPr>
      <p:sp>
        <p:nvSpPr>
          <p:cNvPr id="554" name="Google Shape;554;p20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5" name="Google Shape;555;p202"/>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CC3C1E9-7EC6-DC88-088F-DD1235542AF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04419757"/>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Voc_Act_01_Img" preserve="1" userDrawn="1">
  <p:cSld name="3_Voc_Act_01_Img">
    <p:spTree>
      <p:nvGrpSpPr>
        <p:cNvPr id="1" name="Shape 557"/>
        <p:cNvGrpSpPr/>
        <p:nvPr/>
      </p:nvGrpSpPr>
      <p:grpSpPr>
        <a:xfrm>
          <a:off x="0" y="0"/>
          <a:ext cx="0" cy="0"/>
          <a:chOff x="0" y="0"/>
          <a:chExt cx="0" cy="0"/>
        </a:xfrm>
      </p:grpSpPr>
      <p:sp>
        <p:nvSpPr>
          <p:cNvPr id="558" name="Google Shape;558;p2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9" name="Google Shape;559;p203"/>
          <p:cNvSpPr>
            <a:spLocks noGrp="1"/>
          </p:cNvSpPr>
          <p:nvPr>
            <p:ph type="pic" idx="2"/>
          </p:nvPr>
        </p:nvSpPr>
        <p:spPr>
          <a:xfrm>
            <a:off x="2448338" y="1584000"/>
            <a:ext cx="4247323" cy="4810539"/>
          </a:xfrm>
          <a:prstGeom prst="rect">
            <a:avLst/>
          </a:prstGeom>
          <a:noFill/>
          <a:ln>
            <a:noFill/>
          </a:ln>
        </p:spPr>
        <p:txBody>
          <a:bodyPr/>
          <a:lstStyle/>
          <a:p>
            <a:endParaRPr lang="fr-MA"/>
          </a:p>
        </p:txBody>
      </p:sp>
      <p:sp>
        <p:nvSpPr>
          <p:cNvPr id="3" name="Google Shape;1318;p6">
            <a:extLst>
              <a:ext uri="{FF2B5EF4-FFF2-40B4-BE49-F238E27FC236}">
                <a16:creationId xmlns:a16="http://schemas.microsoft.com/office/drawing/2014/main" id="{372600ED-0C33-D586-E692-1AD1C8CDC4E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7374738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91493920"/>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96609880"/>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80"/>
        <p:cNvGrpSpPr/>
        <p:nvPr/>
      </p:nvGrpSpPr>
      <p:grpSpPr>
        <a:xfrm>
          <a:off x="0" y="0"/>
          <a:ext cx="0" cy="0"/>
          <a:chOff x="0" y="0"/>
          <a:chExt cx="0" cy="0"/>
        </a:xfrm>
      </p:grpSpPr>
      <p:sp>
        <p:nvSpPr>
          <p:cNvPr id="581" name="Google Shape;581;p14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2" name="Google Shape;582;p143"/>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29B4DE9-01E1-A2D9-B12D-541BB9CE3D1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3514287"/>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458577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51209966"/>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8951991"/>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597"/>
        <p:cNvGrpSpPr/>
        <p:nvPr/>
      </p:nvGrpSpPr>
      <p:grpSpPr>
        <a:xfrm>
          <a:off x="0" y="0"/>
          <a:ext cx="0" cy="0"/>
          <a:chOff x="0" y="0"/>
          <a:chExt cx="0" cy="0"/>
        </a:xfrm>
      </p:grpSpPr>
      <p:sp>
        <p:nvSpPr>
          <p:cNvPr id="598" name="Google Shape;598;p2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9" name="Google Shape;599;p207"/>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600" name="Google Shape;600;p207"/>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CCBA2B8-18EA-F94A-A5E6-DF872523919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11817822"/>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40288333"/>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22052044"/>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93406734"/>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77343734"/>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78224280"/>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1890814"/>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596695355"/>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44191532"/>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552617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51582082"/>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62295405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3636718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28125717"/>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2_Disposition personnalisée" preserve="1">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p>
            <a:endParaRPr lang="fr-MA"/>
          </a:p>
        </p:txBody>
      </p:sp>
    </p:spTree>
    <p:extLst>
      <p:ext uri="{BB962C8B-B14F-4D97-AF65-F5344CB8AC3E}">
        <p14:creationId xmlns:p14="http://schemas.microsoft.com/office/powerpoint/2010/main" val="2129077756"/>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8234644"/>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3312633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5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62096355"/>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47926049"/>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66618544"/>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55657166"/>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15913793"/>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459031314"/>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4914376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53398739"/>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79218441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9583493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419760934"/>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82516035"/>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523719586"/>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96098127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948317085"/>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435076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898571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7525923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64490452"/>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69031208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23748128"/>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1953498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74675460"/>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49437917"/>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4008843421"/>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14831438"/>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2696647423"/>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1926999591"/>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721211988"/>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n-cs"/>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4012354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56953566"/>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57293004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24816845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25827004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62298248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995603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7100483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6135655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0276587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88827049"/>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8482254"/>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1536814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30890735"/>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01022663"/>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24040403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23749534"/>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31873973"/>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23984673"/>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93361902"/>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3452516"/>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32052755"/>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4775226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5608282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118548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7312098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267408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553364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389052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95076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9045423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9580265"/>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02285887"/>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6917646"/>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154317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35871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39025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4598342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756106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6172687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25014155"/>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62200260"/>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598662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6111219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365180571"/>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188835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56616612"/>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66654856"/>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669857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658222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05323575"/>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3636371"/>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695555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938547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03967005"/>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068861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7413998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1769427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149108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7315323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4859597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06134389"/>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9691543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53274580"/>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3834894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6831395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39876498"/>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5516980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557778641"/>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791719909"/>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932136302"/>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Tree>
    <p:extLst>
      <p:ext uri="{BB962C8B-B14F-4D97-AF65-F5344CB8AC3E}">
        <p14:creationId xmlns:p14="http://schemas.microsoft.com/office/powerpoint/2010/main" val="456429548"/>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3409182689"/>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2993871830"/>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قــــــــــراءة ح2</a:t>
            </a:r>
          </a:p>
        </p:txBody>
      </p:sp>
    </p:spTree>
    <p:extLst>
      <p:ext uri="{BB962C8B-B14F-4D97-AF65-F5344CB8AC3E}">
        <p14:creationId xmlns:p14="http://schemas.microsoft.com/office/powerpoint/2010/main" val="408355982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3566442218"/>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430049254"/>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4242846609"/>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2880942164"/>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827880915"/>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58227858"/>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48800658"/>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24888463"/>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348429445"/>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74227444"/>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58041290"/>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1623075"/>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49727112"/>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268710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83312522"/>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2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126198749"/>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21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631166" y="1762900"/>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  - 01</a:t>
            </a:r>
            <a:r>
              <a:rPr kumimoji="0" lang="ar-MA" sz="2000" b="1" i="0" u="none" strike="noStrike" kern="1200" cap="none" spc="0" normalizeH="0" baseline="0" noProof="0" dirty="0">
                <a:ln>
                  <a:noFill/>
                </a:ln>
                <a:solidFill>
                  <a:srgbClr val="424D7B"/>
                </a:solidFill>
                <a:effectLst/>
                <a:uLnTx/>
                <a:uFillTx/>
                <a:latin typeface="Microsoft Himalaya" panose="01010100010101010101" pitchFamily="2" charset="0"/>
                <a:ea typeface="Microsoft Himalaya" panose="01010100010101010101" pitchFamily="2" charset="0"/>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انشطة</a:t>
            </a:r>
            <a:r>
              <a:rPr kumimoji="0" lang="a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133959" y="3030664"/>
            <a:ext cx="1292341" cy="400110"/>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000" b="1" i="0" u="none" strike="noStrike" cap="none" spc="0" normalizeH="0" baseline="0">
                <a:ln>
                  <a:noFill/>
                </a:ln>
                <a:solidFill>
                  <a:srgbClr val="424D7B"/>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defRPr>
            </a:lvl1pPr>
          </a:lstStyle>
          <a:p>
            <a:pPr lvl="0"/>
            <a:r>
              <a:rPr lang="fr-MA" noProof="0" dirty="0">
                <a:latin typeface="Microsoft Uighur" panose="02000000000000000000" pitchFamily="2" charset="-78"/>
                <a:cs typeface="Microsoft Uighur" panose="02000000000000000000" pitchFamily="2" charset="-78"/>
              </a:rPr>
              <a:t>  - 02</a:t>
            </a:r>
            <a:r>
              <a:rPr lang="ar-MA" noProof="0" dirty="0">
                <a:latin typeface="Microsoft Uighur" panose="02000000000000000000" pitchFamily="2" charset="-78"/>
                <a:cs typeface="Microsoft Uighur" panose="02000000000000000000" pitchFamily="2" charset="-78"/>
              </a:rPr>
              <a:t>قراءة ح</a:t>
            </a:r>
            <a:r>
              <a:rPr lang="fr-FR" noProof="0" dirty="0">
                <a:latin typeface="Microsoft Uighur" panose="02000000000000000000" pitchFamily="2" charset="-78"/>
                <a:cs typeface="Microsoft Uighur" panose="02000000000000000000" pitchFamily="2" charset="-78"/>
              </a:rPr>
              <a:t>1</a:t>
            </a:r>
            <a:endParaRPr lang="fr-MA" noProof="0" dirty="0">
              <a:latin typeface="Microsoft Uighur" panose="02000000000000000000" pitchFamily="2" charset="-78"/>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262199" y="4305816"/>
            <a:ext cx="1164101" cy="400110"/>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000" b="1" i="0" u="none" strike="noStrike" cap="none" spc="0" normalizeH="0" baseline="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defRPr>
            </a:lvl1pPr>
          </a:lstStyle>
          <a:p>
            <a:pPr lvl="0"/>
            <a:r>
              <a:rPr lang="ar-MA" noProof="0" dirty="0"/>
              <a:t> </a:t>
            </a:r>
            <a:r>
              <a:rPr lang="fr-MA" noProof="0" dirty="0"/>
              <a:t> - 03</a:t>
            </a:r>
            <a:r>
              <a:rPr lang="ar-MA" noProof="0" dirty="0"/>
              <a:t> قراءة ح</a:t>
            </a:r>
            <a:r>
              <a:rPr lang="fr-FR" noProof="0" dirty="0"/>
              <a:t>2</a:t>
            </a:r>
            <a:endParaRPr lang="ar-MA" noProof="0" dirty="0"/>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 name="Espace réservé du texte 5">
            <a:extLst>
              <a:ext uri="{FF2B5EF4-FFF2-40B4-BE49-F238E27FC236}">
                <a16:creationId xmlns:a16="http://schemas.microsoft.com/office/drawing/2014/main" id="{F6374D34-D13A-3241-4391-B4C15F256E70}"/>
              </a:ext>
            </a:extLst>
          </p:cNvPr>
          <p:cNvSpPr>
            <a:spLocks noGrp="1"/>
          </p:cNvSpPr>
          <p:nvPr>
            <p:ph type="body" sz="quarter" idx="23"/>
          </p:nvPr>
        </p:nvSpPr>
        <p:spPr>
          <a:xfrm>
            <a:off x="1910675" y="2112180"/>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pic>
        <p:nvPicPr>
          <p:cNvPr id="5" name="Image 4">
            <a:extLst>
              <a:ext uri="{FF2B5EF4-FFF2-40B4-BE49-F238E27FC236}">
                <a16:creationId xmlns:a16="http://schemas.microsoft.com/office/drawing/2014/main" id="{E7B49ADD-60B8-321F-9352-AF6B20DC171B}"/>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529063" y="4396757"/>
            <a:ext cx="536340" cy="540000"/>
          </a:xfrm>
          <a:prstGeom prst="rect">
            <a:avLst/>
          </a:prstGeom>
        </p:spPr>
      </p:pic>
    </p:spTree>
    <p:extLst>
      <p:ext uri="{BB962C8B-B14F-4D97-AF65-F5344CB8AC3E}">
        <p14:creationId xmlns:p14="http://schemas.microsoft.com/office/powerpoint/2010/main" val="126810440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1_Disposition personnalisée" userDrawn="1">
  <p:cSld name="22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2" name="Rectangle 1">
            <a:extLst>
              <a:ext uri="{FF2B5EF4-FFF2-40B4-BE49-F238E27FC236}">
                <a16:creationId xmlns:a16="http://schemas.microsoft.com/office/drawing/2014/main" id="{CC559776-E585-4BFA-8D85-A42788EBC340}"/>
              </a:ext>
            </a:extLst>
          </p:cNvPr>
          <p:cNvSpPr/>
          <p:nvPr userDrawn="1"/>
        </p:nvSpPr>
        <p:spPr>
          <a:xfrm>
            <a:off x="1087120" y="1219200"/>
            <a:ext cx="6461760" cy="782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424D7C"/>
              </a:solidFill>
              <a:latin typeface="Microsoft Uighur" panose="02000000000000000000" pitchFamily="2" charset="-78"/>
              <a:cs typeface="Microsoft Uighur" panose="02000000000000000000" pitchFamily="2" charset="-78"/>
            </a:endParaRPr>
          </a:p>
        </p:txBody>
      </p:sp>
      <p:sp>
        <p:nvSpPr>
          <p:cNvPr id="3" name="Titre 2">
            <a:extLst>
              <a:ext uri="{FF2B5EF4-FFF2-40B4-BE49-F238E27FC236}">
                <a16:creationId xmlns:a16="http://schemas.microsoft.com/office/drawing/2014/main" id="{F9D41AC8-D8D4-B177-4DD5-855AE42CA32A}"/>
              </a:ext>
            </a:extLst>
          </p:cNvPr>
          <p:cNvSpPr>
            <a:spLocks noGrp="1"/>
          </p:cNvSpPr>
          <p:nvPr>
            <p:ph type="title"/>
          </p:nvPr>
        </p:nvSpPr>
        <p:spPr>
          <a:xfrm>
            <a:off x="628650" y="1219200"/>
            <a:ext cx="7886700" cy="782320"/>
          </a:xfrm>
          <a:prstGeom prst="rect">
            <a:avLst/>
          </a:prstGeom>
        </p:spPr>
        <p:txBody>
          <a:bodyPr anchor="ctr"/>
          <a:lstStyle>
            <a:lvl1pPr algn="ctr" rtl="1">
              <a:defRPr b="1">
                <a:solidFill>
                  <a:srgbClr val="424D7B"/>
                </a:solidFill>
                <a:latin typeface="Microsoft Uighur" panose="02000000000000000000" pitchFamily="2" charset="-78"/>
                <a:cs typeface="Microsoft Uighur" panose="02000000000000000000" pitchFamily="2" charset="-78"/>
              </a:defRPr>
            </a:lvl1pPr>
          </a:lstStyle>
          <a:p>
            <a:r>
              <a:rPr lang="fr-FR"/>
              <a:t>Modifiez le style du titre</a:t>
            </a:r>
            <a:endParaRPr lang="fr-MA"/>
          </a:p>
        </p:txBody>
      </p:sp>
    </p:spTree>
    <p:extLst>
      <p:ext uri="{BB962C8B-B14F-4D97-AF65-F5344CB8AC3E}">
        <p14:creationId xmlns:p14="http://schemas.microsoft.com/office/powerpoint/2010/main" val="2635133211"/>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13/05/2026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54902875"/>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13/05/2026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4930172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13/05/2026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8423231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13/05/2026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6480445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13/05/2026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6768057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13/05/2026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0558557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13/05/2026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00198598"/>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13/05/2026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8768632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13/05/2026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6771242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13/05/2026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1522695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13/05/2026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8969481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30961381"/>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5672245"/>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809299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5725993"/>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940558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9232207"/>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6399422"/>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3859509"/>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9435831"/>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01535154"/>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8116451"/>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3926142"/>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13043066"/>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6861095"/>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575861"/>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1646750"/>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6803834"/>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2730485"/>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1857004"/>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3066867"/>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3106766"/>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93913839"/>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175197"/>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74846828"/>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28566766"/>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58770111"/>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6115690"/>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34111829"/>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25975147"/>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8428159"/>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13093385"/>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8059083"/>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0482778"/>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8408852"/>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758404"/>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57543561"/>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04030395"/>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803404"/>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64119019"/>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90109902"/>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50699205"/>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04291658"/>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012138"/>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21563599"/>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15997530"/>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37708412"/>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738172211"/>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9820065"/>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90189311"/>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10191143"/>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972278536"/>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2226044"/>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394416"/>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3164764"/>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9800588"/>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0759464"/>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70702800"/>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4514783"/>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6754843"/>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24062970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2200450389"/>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74819819"/>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91488123"/>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994798053"/>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134811657"/>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485640831"/>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6839189"/>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214694"/>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864560"/>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3070677"/>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9071866"/>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1808628"/>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776207"/>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81240038"/>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50635272"/>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856637458"/>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91115171"/>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88428524"/>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50505888"/>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9246977"/>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80143016"/>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31541080"/>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8593125"/>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0535224"/>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375975"/>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4110821"/>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0356019"/>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48807867"/>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8435139"/>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87324080"/>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6694570"/>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24673986"/>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6989851"/>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6641887"/>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30033260"/>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69808654"/>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19418701"/>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73006952"/>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p>
            <a:endParaRPr lang="fr-MA"/>
          </a:p>
        </p:txBody>
      </p:sp>
    </p:spTree>
    <p:extLst>
      <p:ext uri="{BB962C8B-B14F-4D97-AF65-F5344CB8AC3E}">
        <p14:creationId xmlns:p14="http://schemas.microsoft.com/office/powerpoint/2010/main" val="1082784031"/>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6661732"/>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1958537"/>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54337475"/>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1435303"/>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6036525"/>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14829874"/>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6428042"/>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4743118"/>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2261749"/>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0396288"/>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2284172"/>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6030910"/>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7097694"/>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4093068"/>
      </p:ext>
    </p:extLst>
  </p:cSld>
  <p:clrMapOvr>
    <a:masterClrMapping/>
  </p:clrMapOvr>
  <p:transition spd="slow">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2584256"/>
      </p:ext>
    </p:extLst>
  </p:cSld>
  <p:clrMapOvr>
    <a:masterClrMapping/>
  </p:clrMapOvr>
  <p:transition spd="slow">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4570055"/>
      </p:ext>
    </p:extLst>
  </p:cSld>
  <p:clrMapOvr>
    <a:masterClrMapping/>
  </p:clrMapOvr>
  <p:transition spd="slow">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3397439"/>
      </p:ext>
    </p:extLst>
  </p:cSld>
  <p:clrMapOvr>
    <a:masterClrMapping/>
  </p:clrMapOvr>
  <p:transition spd="slow">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9507488"/>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1618856"/>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6339271"/>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59722734"/>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2691077"/>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5787418"/>
      </p:ext>
    </p:extLst>
  </p:cSld>
  <p:clrMapOvr>
    <a:masterClrMapping/>
  </p:clrMapOvr>
  <p:transition spd="slow">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43822622"/>
      </p:ext>
    </p:extLst>
  </p:cSld>
  <p:clrMapOvr>
    <a:masterClrMapping/>
  </p:clrMapOvr>
  <p:transition spd="slow">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35354429"/>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1929077"/>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1456315"/>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3918898"/>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9927241"/>
      </p:ext>
    </p:extLst>
  </p:cSld>
  <p:clrMapOvr>
    <a:masterClrMapping/>
  </p:clrMapOvr>
  <p:transition spd="slow">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44107388"/>
      </p:ext>
    </p:extLst>
  </p:cSld>
  <p:clrMapOvr>
    <a:masterClrMapping/>
  </p:clrMapOvr>
  <p:transition spd="slow">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7247297"/>
      </p:ext>
    </p:extLst>
  </p:cSld>
  <p:clrMapOvr>
    <a:masterClrMapping/>
  </p:clrMapOvr>
  <p:transition spd="slow">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5551894"/>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4967748"/>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7395970"/>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1917314"/>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5582778"/>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0953361"/>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76262955"/>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3890879"/>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5877223"/>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9369506"/>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9574755"/>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33966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image" Target="../media/image1.jp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3.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image" Target="../media/image1.jp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theme" Target="../theme/theme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image" Target="../media/image1.jp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theme" Target="../theme/theme5.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slideLayout" Target="../slideLayouts/slideLayout89.xml"/><Relationship Id="rId26" Type="http://schemas.openxmlformats.org/officeDocument/2006/relationships/image" Target="../media/image1.jpg"/><Relationship Id="rId3" Type="http://schemas.openxmlformats.org/officeDocument/2006/relationships/slideLayout" Target="../slideLayouts/slideLayout74.xml"/><Relationship Id="rId21" Type="http://schemas.openxmlformats.org/officeDocument/2006/relationships/slideLayout" Target="../slideLayouts/slideLayout92.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5" Type="http://schemas.openxmlformats.org/officeDocument/2006/relationships/theme" Target="../theme/theme6.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slideLayout" Target="../slideLayouts/slideLayout91.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24" Type="http://schemas.openxmlformats.org/officeDocument/2006/relationships/slideLayout" Target="../slideLayouts/slideLayout95.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slideLayout" Target="../slideLayouts/slideLayout94.xml"/><Relationship Id="rId10" Type="http://schemas.openxmlformats.org/officeDocument/2006/relationships/slideLayout" Target="../slideLayouts/slideLayout81.xml"/><Relationship Id="rId19" Type="http://schemas.openxmlformats.org/officeDocument/2006/relationships/slideLayout" Target="../slideLayouts/slideLayout90.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slideLayout" Target="../slideLayouts/slideLayout9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image" Target="../media/image1.jpg"/><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theme" Target="../theme/theme7.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1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image" Target="../media/image13.jpg"/><Relationship Id="rId5" Type="http://schemas.openxmlformats.org/officeDocument/2006/relationships/slideLayout" Target="../slideLayouts/slideLayout124.xml"/><Relationship Id="rId10" Type="http://schemas.openxmlformats.org/officeDocument/2006/relationships/theme" Target="../theme/theme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3" Type="http://schemas.openxmlformats.org/officeDocument/2006/relationships/slideLayout" Target="../slideLayouts/slideLayout131.xml"/><Relationship Id="rId21" Type="http://schemas.openxmlformats.org/officeDocument/2006/relationships/slideLayout" Target="../slideLayouts/slideLayout149.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slideLayout" Target="../slideLayouts/slideLayout148.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24" Type="http://schemas.openxmlformats.org/officeDocument/2006/relationships/image" Target="../media/image16.bin"/><Relationship Id="rId5" Type="http://schemas.openxmlformats.org/officeDocument/2006/relationships/slideLayout" Target="../slideLayouts/slideLayout133.xml"/><Relationship Id="rId15" Type="http://schemas.openxmlformats.org/officeDocument/2006/relationships/slideLayout" Target="../slideLayouts/slideLayout143.xml"/><Relationship Id="rId23" Type="http://schemas.openxmlformats.org/officeDocument/2006/relationships/theme" Target="../theme/theme10.xml"/><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slideLayout" Target="../slideLayouts/slideLayout15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18" Type="http://schemas.openxmlformats.org/officeDocument/2006/relationships/theme" Target="../theme/theme11.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17" Type="http://schemas.openxmlformats.org/officeDocument/2006/relationships/slideLayout" Target="../slideLayouts/slideLayout167.xml"/><Relationship Id="rId2" Type="http://schemas.openxmlformats.org/officeDocument/2006/relationships/slideLayout" Target="../slideLayouts/slideLayout152.xml"/><Relationship Id="rId16" Type="http://schemas.openxmlformats.org/officeDocument/2006/relationships/slideLayout" Target="../slideLayouts/slideLayout166.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slideLayout" Target="../slideLayouts/slideLayout165.xml"/><Relationship Id="rId10" Type="http://schemas.openxmlformats.org/officeDocument/2006/relationships/slideLayout" Target="../slideLayouts/slideLayout160.xml"/><Relationship Id="rId19" Type="http://schemas.openxmlformats.org/officeDocument/2006/relationships/image" Target="../media/image16.bin"/><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3" Type="http://schemas.openxmlformats.org/officeDocument/2006/relationships/slideLayout" Target="../slideLayouts/slideLayout170.xml"/><Relationship Id="rId21" Type="http://schemas.openxmlformats.org/officeDocument/2006/relationships/slideLayout" Target="../slideLayouts/slideLayout188.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5" Type="http://schemas.openxmlformats.org/officeDocument/2006/relationships/image" Target="../media/image16.bin"/><Relationship Id="rId2" Type="http://schemas.openxmlformats.org/officeDocument/2006/relationships/slideLayout" Target="../slideLayouts/slideLayout169.xml"/><Relationship Id="rId16" Type="http://schemas.openxmlformats.org/officeDocument/2006/relationships/slideLayout" Target="../slideLayouts/slideLayout183.xml"/><Relationship Id="rId20" Type="http://schemas.openxmlformats.org/officeDocument/2006/relationships/slideLayout" Target="../slideLayouts/slideLayout187.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24" Type="http://schemas.openxmlformats.org/officeDocument/2006/relationships/theme" Target="../theme/theme12.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23" Type="http://schemas.openxmlformats.org/officeDocument/2006/relationships/slideLayout" Target="../slideLayouts/slideLayout190.xml"/><Relationship Id="rId10" Type="http://schemas.openxmlformats.org/officeDocument/2006/relationships/slideLayout" Target="../slideLayouts/slideLayout177.xml"/><Relationship Id="rId19" Type="http://schemas.openxmlformats.org/officeDocument/2006/relationships/slideLayout" Target="../slideLayouts/slideLayout186.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 Id="rId22" Type="http://schemas.openxmlformats.org/officeDocument/2006/relationships/slideLayout" Target="../slideLayouts/slideLayout18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slideLayout" Target="../slideLayouts/slideLayout203.xml"/><Relationship Id="rId18" Type="http://schemas.openxmlformats.org/officeDocument/2006/relationships/slideLayout" Target="../slideLayouts/slideLayout208.xml"/><Relationship Id="rId26" Type="http://schemas.openxmlformats.org/officeDocument/2006/relationships/slideLayout" Target="../slideLayouts/slideLayout216.xml"/><Relationship Id="rId3" Type="http://schemas.openxmlformats.org/officeDocument/2006/relationships/slideLayout" Target="../slideLayouts/slideLayout193.xml"/><Relationship Id="rId21" Type="http://schemas.openxmlformats.org/officeDocument/2006/relationships/slideLayout" Target="../slideLayouts/slideLayout211.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17" Type="http://schemas.openxmlformats.org/officeDocument/2006/relationships/slideLayout" Target="../slideLayouts/slideLayout207.xml"/><Relationship Id="rId25" Type="http://schemas.openxmlformats.org/officeDocument/2006/relationships/slideLayout" Target="../slideLayouts/slideLayout215.xml"/><Relationship Id="rId2" Type="http://schemas.openxmlformats.org/officeDocument/2006/relationships/slideLayout" Target="../slideLayouts/slideLayout192.xml"/><Relationship Id="rId16" Type="http://schemas.openxmlformats.org/officeDocument/2006/relationships/slideLayout" Target="../slideLayouts/slideLayout206.xml"/><Relationship Id="rId20" Type="http://schemas.openxmlformats.org/officeDocument/2006/relationships/slideLayout" Target="../slideLayouts/slideLayout210.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24" Type="http://schemas.openxmlformats.org/officeDocument/2006/relationships/slideLayout" Target="../slideLayouts/slideLayout214.xml"/><Relationship Id="rId5" Type="http://schemas.openxmlformats.org/officeDocument/2006/relationships/slideLayout" Target="../slideLayouts/slideLayout195.xml"/><Relationship Id="rId15" Type="http://schemas.openxmlformats.org/officeDocument/2006/relationships/slideLayout" Target="../slideLayouts/slideLayout205.xml"/><Relationship Id="rId23" Type="http://schemas.openxmlformats.org/officeDocument/2006/relationships/slideLayout" Target="../slideLayouts/slideLayout213.xml"/><Relationship Id="rId28" Type="http://schemas.openxmlformats.org/officeDocument/2006/relationships/image" Target="../media/image19.jpg"/><Relationship Id="rId10" Type="http://schemas.openxmlformats.org/officeDocument/2006/relationships/slideLayout" Target="../slideLayouts/slideLayout200.xml"/><Relationship Id="rId19" Type="http://schemas.openxmlformats.org/officeDocument/2006/relationships/slideLayout" Target="../slideLayouts/slideLayout209.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 Id="rId22" Type="http://schemas.openxmlformats.org/officeDocument/2006/relationships/slideLayout" Target="../slideLayouts/slideLayout212.xml"/><Relationship Id="rId27"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4.xml"/><Relationship Id="rId13" Type="http://schemas.openxmlformats.org/officeDocument/2006/relationships/theme" Target="../theme/theme14.xml"/><Relationship Id="rId3" Type="http://schemas.openxmlformats.org/officeDocument/2006/relationships/slideLayout" Target="../slideLayouts/slideLayout219.xml"/><Relationship Id="rId7" Type="http://schemas.openxmlformats.org/officeDocument/2006/relationships/slideLayout" Target="../slideLayouts/slideLayout223.xml"/><Relationship Id="rId12" Type="http://schemas.openxmlformats.org/officeDocument/2006/relationships/slideLayout" Target="../slideLayouts/slideLayout228.xml"/><Relationship Id="rId2" Type="http://schemas.openxmlformats.org/officeDocument/2006/relationships/slideLayout" Target="../slideLayouts/slideLayout218.xml"/><Relationship Id="rId1" Type="http://schemas.openxmlformats.org/officeDocument/2006/relationships/slideLayout" Target="../slideLayouts/slideLayout217.xml"/><Relationship Id="rId6" Type="http://schemas.openxmlformats.org/officeDocument/2006/relationships/slideLayout" Target="../slideLayouts/slideLayout222.xml"/><Relationship Id="rId11" Type="http://schemas.openxmlformats.org/officeDocument/2006/relationships/slideLayout" Target="../slideLayouts/slideLayout227.xml"/><Relationship Id="rId5" Type="http://schemas.openxmlformats.org/officeDocument/2006/relationships/slideLayout" Target="../slideLayouts/slideLayout221.xml"/><Relationship Id="rId10" Type="http://schemas.openxmlformats.org/officeDocument/2006/relationships/slideLayout" Target="../slideLayouts/slideLayout226.xml"/><Relationship Id="rId4" Type="http://schemas.openxmlformats.org/officeDocument/2006/relationships/slideLayout" Target="../slideLayouts/slideLayout220.xml"/><Relationship Id="rId9" Type="http://schemas.openxmlformats.org/officeDocument/2006/relationships/slideLayout" Target="../slideLayouts/slideLayout22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36.xml"/><Relationship Id="rId13" Type="http://schemas.openxmlformats.org/officeDocument/2006/relationships/slideLayout" Target="../slideLayouts/slideLayout241.xml"/><Relationship Id="rId18" Type="http://schemas.openxmlformats.org/officeDocument/2006/relationships/slideLayout" Target="../slideLayouts/slideLayout246.xml"/><Relationship Id="rId3" Type="http://schemas.openxmlformats.org/officeDocument/2006/relationships/slideLayout" Target="../slideLayouts/slideLayout231.xml"/><Relationship Id="rId21" Type="http://schemas.openxmlformats.org/officeDocument/2006/relationships/slideLayout" Target="../slideLayouts/slideLayout249.xml"/><Relationship Id="rId7" Type="http://schemas.openxmlformats.org/officeDocument/2006/relationships/slideLayout" Target="../slideLayouts/slideLayout235.xml"/><Relationship Id="rId12" Type="http://schemas.openxmlformats.org/officeDocument/2006/relationships/slideLayout" Target="../slideLayouts/slideLayout240.xml"/><Relationship Id="rId17" Type="http://schemas.openxmlformats.org/officeDocument/2006/relationships/slideLayout" Target="../slideLayouts/slideLayout245.xml"/><Relationship Id="rId2" Type="http://schemas.openxmlformats.org/officeDocument/2006/relationships/slideLayout" Target="../slideLayouts/slideLayout230.xml"/><Relationship Id="rId16" Type="http://schemas.openxmlformats.org/officeDocument/2006/relationships/slideLayout" Target="../slideLayouts/slideLayout244.xml"/><Relationship Id="rId20" Type="http://schemas.openxmlformats.org/officeDocument/2006/relationships/slideLayout" Target="../slideLayouts/slideLayout248.xml"/><Relationship Id="rId1" Type="http://schemas.openxmlformats.org/officeDocument/2006/relationships/slideLayout" Target="../slideLayouts/slideLayout229.xml"/><Relationship Id="rId6" Type="http://schemas.openxmlformats.org/officeDocument/2006/relationships/slideLayout" Target="../slideLayouts/slideLayout234.xml"/><Relationship Id="rId11" Type="http://schemas.openxmlformats.org/officeDocument/2006/relationships/slideLayout" Target="../slideLayouts/slideLayout239.xml"/><Relationship Id="rId24" Type="http://schemas.openxmlformats.org/officeDocument/2006/relationships/image" Target="../media/image16.bin"/><Relationship Id="rId5" Type="http://schemas.openxmlformats.org/officeDocument/2006/relationships/slideLayout" Target="../slideLayouts/slideLayout233.xml"/><Relationship Id="rId15" Type="http://schemas.openxmlformats.org/officeDocument/2006/relationships/slideLayout" Target="../slideLayouts/slideLayout243.xml"/><Relationship Id="rId23" Type="http://schemas.openxmlformats.org/officeDocument/2006/relationships/theme" Target="../theme/theme15.xml"/><Relationship Id="rId10" Type="http://schemas.openxmlformats.org/officeDocument/2006/relationships/slideLayout" Target="../slideLayouts/slideLayout238.xml"/><Relationship Id="rId19" Type="http://schemas.openxmlformats.org/officeDocument/2006/relationships/slideLayout" Target="../slideLayouts/slideLayout247.xml"/><Relationship Id="rId4" Type="http://schemas.openxmlformats.org/officeDocument/2006/relationships/slideLayout" Target="../slideLayouts/slideLayout232.xml"/><Relationship Id="rId9" Type="http://schemas.openxmlformats.org/officeDocument/2006/relationships/slideLayout" Target="../slideLayouts/slideLayout237.xml"/><Relationship Id="rId14" Type="http://schemas.openxmlformats.org/officeDocument/2006/relationships/slideLayout" Target="../slideLayouts/slideLayout242.xml"/><Relationship Id="rId22" Type="http://schemas.openxmlformats.org/officeDocument/2006/relationships/slideLayout" Target="../slideLayouts/slideLayout250.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58.xml"/><Relationship Id="rId13" Type="http://schemas.openxmlformats.org/officeDocument/2006/relationships/slideLayout" Target="../slideLayouts/slideLayout263.xml"/><Relationship Id="rId18" Type="http://schemas.openxmlformats.org/officeDocument/2006/relationships/slideLayout" Target="../slideLayouts/slideLayout268.xml"/><Relationship Id="rId26" Type="http://schemas.openxmlformats.org/officeDocument/2006/relationships/image" Target="../media/image16.bin"/><Relationship Id="rId3" Type="http://schemas.openxmlformats.org/officeDocument/2006/relationships/slideLayout" Target="../slideLayouts/slideLayout253.xml"/><Relationship Id="rId21" Type="http://schemas.openxmlformats.org/officeDocument/2006/relationships/slideLayout" Target="../slideLayouts/slideLayout271.xml"/><Relationship Id="rId7" Type="http://schemas.openxmlformats.org/officeDocument/2006/relationships/slideLayout" Target="../slideLayouts/slideLayout257.xml"/><Relationship Id="rId12" Type="http://schemas.openxmlformats.org/officeDocument/2006/relationships/slideLayout" Target="../slideLayouts/slideLayout262.xml"/><Relationship Id="rId17" Type="http://schemas.openxmlformats.org/officeDocument/2006/relationships/slideLayout" Target="../slideLayouts/slideLayout267.xml"/><Relationship Id="rId25" Type="http://schemas.openxmlformats.org/officeDocument/2006/relationships/theme" Target="../theme/theme16.xml"/><Relationship Id="rId2" Type="http://schemas.openxmlformats.org/officeDocument/2006/relationships/slideLayout" Target="../slideLayouts/slideLayout252.xml"/><Relationship Id="rId16" Type="http://schemas.openxmlformats.org/officeDocument/2006/relationships/slideLayout" Target="../slideLayouts/slideLayout266.xml"/><Relationship Id="rId20" Type="http://schemas.openxmlformats.org/officeDocument/2006/relationships/slideLayout" Target="../slideLayouts/slideLayout270.xml"/><Relationship Id="rId1" Type="http://schemas.openxmlformats.org/officeDocument/2006/relationships/slideLayout" Target="../slideLayouts/slideLayout251.xml"/><Relationship Id="rId6" Type="http://schemas.openxmlformats.org/officeDocument/2006/relationships/slideLayout" Target="../slideLayouts/slideLayout256.xml"/><Relationship Id="rId11" Type="http://schemas.openxmlformats.org/officeDocument/2006/relationships/slideLayout" Target="../slideLayouts/slideLayout261.xml"/><Relationship Id="rId24" Type="http://schemas.openxmlformats.org/officeDocument/2006/relationships/slideLayout" Target="../slideLayouts/slideLayout274.xml"/><Relationship Id="rId5" Type="http://schemas.openxmlformats.org/officeDocument/2006/relationships/slideLayout" Target="../slideLayouts/slideLayout255.xml"/><Relationship Id="rId15" Type="http://schemas.openxmlformats.org/officeDocument/2006/relationships/slideLayout" Target="../slideLayouts/slideLayout265.xml"/><Relationship Id="rId23" Type="http://schemas.openxmlformats.org/officeDocument/2006/relationships/slideLayout" Target="../slideLayouts/slideLayout273.xml"/><Relationship Id="rId10" Type="http://schemas.openxmlformats.org/officeDocument/2006/relationships/slideLayout" Target="../slideLayouts/slideLayout260.xml"/><Relationship Id="rId19" Type="http://schemas.openxmlformats.org/officeDocument/2006/relationships/slideLayout" Target="../slideLayouts/slideLayout269.xml"/><Relationship Id="rId4" Type="http://schemas.openxmlformats.org/officeDocument/2006/relationships/slideLayout" Target="../slideLayouts/slideLayout254.xml"/><Relationship Id="rId9" Type="http://schemas.openxmlformats.org/officeDocument/2006/relationships/slideLayout" Target="../slideLayouts/slideLayout259.xml"/><Relationship Id="rId14" Type="http://schemas.openxmlformats.org/officeDocument/2006/relationships/slideLayout" Target="../slideLayouts/slideLayout264.xml"/><Relationship Id="rId22" Type="http://schemas.openxmlformats.org/officeDocument/2006/relationships/slideLayout" Target="../slideLayouts/slideLayout272.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2.xml"/><Relationship Id="rId13" Type="http://schemas.openxmlformats.org/officeDocument/2006/relationships/slideLayout" Target="../slideLayouts/slideLayout287.xml"/><Relationship Id="rId3" Type="http://schemas.openxmlformats.org/officeDocument/2006/relationships/slideLayout" Target="../slideLayouts/slideLayout277.xml"/><Relationship Id="rId7" Type="http://schemas.openxmlformats.org/officeDocument/2006/relationships/slideLayout" Target="../slideLayouts/slideLayout281.xml"/><Relationship Id="rId12" Type="http://schemas.openxmlformats.org/officeDocument/2006/relationships/slideLayout" Target="../slideLayouts/slideLayout286.xml"/><Relationship Id="rId2" Type="http://schemas.openxmlformats.org/officeDocument/2006/relationships/slideLayout" Target="../slideLayouts/slideLayout276.xml"/><Relationship Id="rId1" Type="http://schemas.openxmlformats.org/officeDocument/2006/relationships/slideLayout" Target="../slideLayouts/slideLayout275.xml"/><Relationship Id="rId6" Type="http://schemas.openxmlformats.org/officeDocument/2006/relationships/slideLayout" Target="../slideLayouts/slideLayout280.xml"/><Relationship Id="rId11" Type="http://schemas.openxmlformats.org/officeDocument/2006/relationships/slideLayout" Target="../slideLayouts/slideLayout285.xml"/><Relationship Id="rId5" Type="http://schemas.openxmlformats.org/officeDocument/2006/relationships/slideLayout" Target="../slideLayouts/slideLayout279.xml"/><Relationship Id="rId15" Type="http://schemas.openxmlformats.org/officeDocument/2006/relationships/image" Target="../media/image13.jpg"/><Relationship Id="rId10" Type="http://schemas.openxmlformats.org/officeDocument/2006/relationships/slideLayout" Target="../slideLayouts/slideLayout284.xml"/><Relationship Id="rId4" Type="http://schemas.openxmlformats.org/officeDocument/2006/relationships/slideLayout" Target="../slideLayouts/slideLayout278.xml"/><Relationship Id="rId9" Type="http://schemas.openxmlformats.org/officeDocument/2006/relationships/slideLayout" Target="../slideLayouts/slideLayout283.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theme" Target="../theme/theme18.xml"/><Relationship Id="rId2" Type="http://schemas.openxmlformats.org/officeDocument/2006/relationships/slideLayout" Target="../slideLayouts/slideLayout289.xml"/><Relationship Id="rId1" Type="http://schemas.openxmlformats.org/officeDocument/2006/relationships/slideLayout" Target="../slideLayouts/slideLayout2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slideLayout" Target="../slideLayouts/slideLayout302.xml"/><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slideLayout" Target="../slideLayouts/slideLayout301.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5" Type="http://schemas.openxmlformats.org/officeDocument/2006/relationships/image" Target="../media/image13.jpg"/><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10.xml"/><Relationship Id="rId13" Type="http://schemas.openxmlformats.org/officeDocument/2006/relationships/slideLayout" Target="../slideLayouts/slideLayout315.xml"/><Relationship Id="rId18" Type="http://schemas.openxmlformats.org/officeDocument/2006/relationships/slideLayout" Target="../slideLayouts/slideLayout320.xml"/><Relationship Id="rId3" Type="http://schemas.openxmlformats.org/officeDocument/2006/relationships/slideLayout" Target="../slideLayouts/slideLayout305.xml"/><Relationship Id="rId21" Type="http://schemas.openxmlformats.org/officeDocument/2006/relationships/slideLayout" Target="../slideLayouts/slideLayout323.xml"/><Relationship Id="rId7" Type="http://schemas.openxmlformats.org/officeDocument/2006/relationships/slideLayout" Target="../slideLayouts/slideLayout309.xml"/><Relationship Id="rId12" Type="http://schemas.openxmlformats.org/officeDocument/2006/relationships/slideLayout" Target="../slideLayouts/slideLayout314.xml"/><Relationship Id="rId17" Type="http://schemas.openxmlformats.org/officeDocument/2006/relationships/slideLayout" Target="../slideLayouts/slideLayout319.xml"/><Relationship Id="rId25" Type="http://schemas.openxmlformats.org/officeDocument/2006/relationships/image" Target="../media/image16.bin"/><Relationship Id="rId2" Type="http://schemas.openxmlformats.org/officeDocument/2006/relationships/slideLayout" Target="../slideLayouts/slideLayout304.xml"/><Relationship Id="rId16" Type="http://schemas.openxmlformats.org/officeDocument/2006/relationships/slideLayout" Target="../slideLayouts/slideLayout318.xml"/><Relationship Id="rId20" Type="http://schemas.openxmlformats.org/officeDocument/2006/relationships/slideLayout" Target="../slideLayouts/slideLayout322.xml"/><Relationship Id="rId1" Type="http://schemas.openxmlformats.org/officeDocument/2006/relationships/slideLayout" Target="../slideLayouts/slideLayout303.xml"/><Relationship Id="rId6" Type="http://schemas.openxmlformats.org/officeDocument/2006/relationships/slideLayout" Target="../slideLayouts/slideLayout308.xml"/><Relationship Id="rId11" Type="http://schemas.openxmlformats.org/officeDocument/2006/relationships/slideLayout" Target="../slideLayouts/slideLayout313.xml"/><Relationship Id="rId24" Type="http://schemas.openxmlformats.org/officeDocument/2006/relationships/theme" Target="../theme/theme20.xml"/><Relationship Id="rId5" Type="http://schemas.openxmlformats.org/officeDocument/2006/relationships/slideLayout" Target="../slideLayouts/slideLayout307.xml"/><Relationship Id="rId15" Type="http://schemas.openxmlformats.org/officeDocument/2006/relationships/slideLayout" Target="../slideLayouts/slideLayout317.xml"/><Relationship Id="rId23" Type="http://schemas.openxmlformats.org/officeDocument/2006/relationships/slideLayout" Target="../slideLayouts/slideLayout325.xml"/><Relationship Id="rId10" Type="http://schemas.openxmlformats.org/officeDocument/2006/relationships/slideLayout" Target="../slideLayouts/slideLayout312.xml"/><Relationship Id="rId19" Type="http://schemas.openxmlformats.org/officeDocument/2006/relationships/slideLayout" Target="../slideLayouts/slideLayout321.xml"/><Relationship Id="rId4" Type="http://schemas.openxmlformats.org/officeDocument/2006/relationships/slideLayout" Target="../slideLayouts/slideLayout306.xml"/><Relationship Id="rId9" Type="http://schemas.openxmlformats.org/officeDocument/2006/relationships/slideLayout" Target="../slideLayouts/slideLayout311.xml"/><Relationship Id="rId14" Type="http://schemas.openxmlformats.org/officeDocument/2006/relationships/slideLayout" Target="../slideLayouts/slideLayout316.xml"/><Relationship Id="rId22" Type="http://schemas.openxmlformats.org/officeDocument/2006/relationships/slideLayout" Target="../slideLayouts/slideLayout324.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slideLayout" Target="../slideLayouts/slideLayout338.xml"/><Relationship Id="rId18" Type="http://schemas.openxmlformats.org/officeDocument/2006/relationships/slideLayout" Target="../slideLayouts/slideLayout343.xml"/><Relationship Id="rId3" Type="http://schemas.openxmlformats.org/officeDocument/2006/relationships/slideLayout" Target="../slideLayouts/slideLayout328.xml"/><Relationship Id="rId21" Type="http://schemas.openxmlformats.org/officeDocument/2006/relationships/slideLayout" Target="../slideLayouts/slideLayout346.xml"/><Relationship Id="rId7" Type="http://schemas.openxmlformats.org/officeDocument/2006/relationships/slideLayout" Target="../slideLayouts/slideLayout332.xml"/><Relationship Id="rId12" Type="http://schemas.openxmlformats.org/officeDocument/2006/relationships/slideLayout" Target="../slideLayouts/slideLayout337.xml"/><Relationship Id="rId17" Type="http://schemas.openxmlformats.org/officeDocument/2006/relationships/slideLayout" Target="../slideLayouts/slideLayout342.xml"/><Relationship Id="rId2" Type="http://schemas.openxmlformats.org/officeDocument/2006/relationships/slideLayout" Target="../slideLayouts/slideLayout327.xml"/><Relationship Id="rId16" Type="http://schemas.openxmlformats.org/officeDocument/2006/relationships/slideLayout" Target="../slideLayouts/slideLayout341.xml"/><Relationship Id="rId20" Type="http://schemas.openxmlformats.org/officeDocument/2006/relationships/slideLayout" Target="../slideLayouts/slideLayout345.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24" Type="http://schemas.openxmlformats.org/officeDocument/2006/relationships/image" Target="../media/image1.jpg"/><Relationship Id="rId5" Type="http://schemas.openxmlformats.org/officeDocument/2006/relationships/slideLayout" Target="../slideLayouts/slideLayout330.xml"/><Relationship Id="rId15" Type="http://schemas.openxmlformats.org/officeDocument/2006/relationships/slideLayout" Target="../slideLayouts/slideLayout340.xml"/><Relationship Id="rId23" Type="http://schemas.openxmlformats.org/officeDocument/2006/relationships/theme" Target="../theme/theme21.xml"/><Relationship Id="rId10" Type="http://schemas.openxmlformats.org/officeDocument/2006/relationships/slideLayout" Target="../slideLayouts/slideLayout335.xml"/><Relationship Id="rId19" Type="http://schemas.openxmlformats.org/officeDocument/2006/relationships/slideLayout" Target="../slideLayouts/slideLayout344.xml"/><Relationship Id="rId4" Type="http://schemas.openxmlformats.org/officeDocument/2006/relationships/slideLayout" Target="../slideLayouts/slideLayout329.xml"/><Relationship Id="rId9" Type="http://schemas.openxmlformats.org/officeDocument/2006/relationships/slideLayout" Target="../slideLayouts/slideLayout334.xml"/><Relationship Id="rId14" Type="http://schemas.openxmlformats.org/officeDocument/2006/relationships/slideLayout" Target="../slideLayouts/slideLayout339.xml"/><Relationship Id="rId22" Type="http://schemas.openxmlformats.org/officeDocument/2006/relationships/slideLayout" Target="../slideLayouts/slideLayout347.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55.xml"/><Relationship Id="rId13" Type="http://schemas.openxmlformats.org/officeDocument/2006/relationships/slideLayout" Target="../slideLayouts/slideLayout360.xml"/><Relationship Id="rId18" Type="http://schemas.openxmlformats.org/officeDocument/2006/relationships/slideLayout" Target="../slideLayouts/slideLayout365.xml"/><Relationship Id="rId3" Type="http://schemas.openxmlformats.org/officeDocument/2006/relationships/slideLayout" Target="../slideLayouts/slideLayout350.xml"/><Relationship Id="rId21" Type="http://schemas.openxmlformats.org/officeDocument/2006/relationships/slideLayout" Target="../slideLayouts/slideLayout368.xml"/><Relationship Id="rId7" Type="http://schemas.openxmlformats.org/officeDocument/2006/relationships/slideLayout" Target="../slideLayouts/slideLayout354.xml"/><Relationship Id="rId12" Type="http://schemas.openxmlformats.org/officeDocument/2006/relationships/slideLayout" Target="../slideLayouts/slideLayout359.xml"/><Relationship Id="rId17" Type="http://schemas.openxmlformats.org/officeDocument/2006/relationships/slideLayout" Target="../slideLayouts/slideLayout364.xml"/><Relationship Id="rId2" Type="http://schemas.openxmlformats.org/officeDocument/2006/relationships/slideLayout" Target="../slideLayouts/slideLayout349.xml"/><Relationship Id="rId16" Type="http://schemas.openxmlformats.org/officeDocument/2006/relationships/slideLayout" Target="../slideLayouts/slideLayout363.xml"/><Relationship Id="rId20" Type="http://schemas.openxmlformats.org/officeDocument/2006/relationships/slideLayout" Target="../slideLayouts/slideLayout367.xml"/><Relationship Id="rId1" Type="http://schemas.openxmlformats.org/officeDocument/2006/relationships/slideLayout" Target="../slideLayouts/slideLayout348.xml"/><Relationship Id="rId6" Type="http://schemas.openxmlformats.org/officeDocument/2006/relationships/slideLayout" Target="../slideLayouts/slideLayout353.xml"/><Relationship Id="rId11" Type="http://schemas.openxmlformats.org/officeDocument/2006/relationships/slideLayout" Target="../slideLayouts/slideLayout358.xml"/><Relationship Id="rId24" Type="http://schemas.openxmlformats.org/officeDocument/2006/relationships/image" Target="../media/image16.bin"/><Relationship Id="rId5" Type="http://schemas.openxmlformats.org/officeDocument/2006/relationships/slideLayout" Target="../slideLayouts/slideLayout352.xml"/><Relationship Id="rId15" Type="http://schemas.openxmlformats.org/officeDocument/2006/relationships/slideLayout" Target="../slideLayouts/slideLayout362.xml"/><Relationship Id="rId23" Type="http://schemas.openxmlformats.org/officeDocument/2006/relationships/theme" Target="../theme/theme22.xml"/><Relationship Id="rId10" Type="http://schemas.openxmlformats.org/officeDocument/2006/relationships/slideLayout" Target="../slideLayouts/slideLayout357.xml"/><Relationship Id="rId19" Type="http://schemas.openxmlformats.org/officeDocument/2006/relationships/slideLayout" Target="../slideLayouts/slideLayout366.xml"/><Relationship Id="rId4" Type="http://schemas.openxmlformats.org/officeDocument/2006/relationships/slideLayout" Target="../slideLayouts/slideLayout351.xml"/><Relationship Id="rId9" Type="http://schemas.openxmlformats.org/officeDocument/2006/relationships/slideLayout" Target="../slideLayouts/slideLayout356.xml"/><Relationship Id="rId14" Type="http://schemas.openxmlformats.org/officeDocument/2006/relationships/slideLayout" Target="../slideLayouts/slideLayout361.xml"/><Relationship Id="rId22" Type="http://schemas.openxmlformats.org/officeDocument/2006/relationships/slideLayout" Target="../slideLayouts/slideLayout36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42743955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702" r:id="rId9"/>
    <p:sldLayoutId id="2147483699" r:id="rId10"/>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839268177"/>
      </p:ext>
    </p:extLst>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4169452081"/>
      </p:ext>
    </p:extLst>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Shape 286"/>
        <p:cNvGrpSpPr/>
        <p:nvPr/>
      </p:nvGrpSpPr>
      <p:grpSpPr>
        <a:xfrm>
          <a:off x="0" y="0"/>
          <a:ext cx="0" cy="0"/>
          <a:chOff x="0" y="0"/>
          <a:chExt cx="0" cy="0"/>
        </a:xfrm>
      </p:grpSpPr>
      <p:sp>
        <p:nvSpPr>
          <p:cNvPr id="287" name="Google Shape;287;p13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520093937"/>
      </p:ext>
    </p:extLst>
  </p:cSld>
  <p:clrMap bg1="lt1" tx1="dk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Shape 421"/>
        <p:cNvGrpSpPr/>
        <p:nvPr/>
      </p:nvGrpSpPr>
      <p:grpSpPr>
        <a:xfrm>
          <a:off x="0" y="0"/>
          <a:ext cx="0" cy="0"/>
          <a:chOff x="0" y="0"/>
          <a:chExt cx="0" cy="0"/>
        </a:xfrm>
      </p:grpSpPr>
      <p:sp>
        <p:nvSpPr>
          <p:cNvPr id="422" name="Google Shape;422;p13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594159479"/>
      </p:ext>
    </p:extLst>
  </p:cSld>
  <p:clrMap bg1="lt1" tx1="dk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813" r:id="rId11"/>
    <p:sldLayoutId id="2147483760" r:id="rId12"/>
    <p:sldLayoutId id="2147483761" r:id="rId13"/>
    <p:sldLayoutId id="2147483762" r:id="rId14"/>
    <p:sldLayoutId id="2147483763" r:id="rId15"/>
    <p:sldLayoutId id="2147483764" r:id="rId16"/>
    <p:sldLayoutId id="2147483765" r:id="rId17"/>
    <p:sldLayoutId id="2147483766" r:id="rId18"/>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Shape 561"/>
        <p:cNvGrpSpPr/>
        <p:nvPr/>
      </p:nvGrpSpPr>
      <p:grpSpPr>
        <a:xfrm>
          <a:off x="0" y="0"/>
          <a:ext cx="0" cy="0"/>
          <a:chOff x="0" y="0"/>
          <a:chExt cx="0" cy="0"/>
        </a:xfrm>
      </p:grpSpPr>
      <p:sp>
        <p:nvSpPr>
          <p:cNvPr id="2" name="Google Shape;422;p137">
            <a:extLst>
              <a:ext uri="{FF2B5EF4-FFF2-40B4-BE49-F238E27FC236}">
                <a16:creationId xmlns:a16="http://schemas.microsoft.com/office/drawing/2014/main" id="{F2DF7908-93A9-CBEF-7413-0CB0107E978F}"/>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2926212068"/>
      </p:ext>
    </p:extLst>
  </p:cSld>
  <p:clrMap bg1="lt1" tx1="dk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 id="2147483789" r:id="rId22"/>
    <p:sldLayoutId id="2147484073" r:id="rId23"/>
    <p:sldLayoutId id="2147484228"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Shape 772"/>
        <p:cNvGrpSpPr/>
        <p:nvPr/>
      </p:nvGrpSpPr>
      <p:grpSpPr>
        <a:xfrm>
          <a:off x="0" y="0"/>
          <a:ext cx="0" cy="0"/>
          <a:chOff x="0" y="0"/>
          <a:chExt cx="0" cy="0"/>
        </a:xfrm>
      </p:grpSpPr>
      <p:sp>
        <p:nvSpPr>
          <p:cNvPr id="2" name="Google Shape;422;p137">
            <a:extLst>
              <a:ext uri="{FF2B5EF4-FFF2-40B4-BE49-F238E27FC236}">
                <a16:creationId xmlns:a16="http://schemas.microsoft.com/office/drawing/2014/main" id="{3E77C9B5-6745-AABF-7360-59F9DF457F4B}"/>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4222431558"/>
      </p:ext>
    </p:extLst>
  </p:cSld>
  <p:clrMap bg1="lt1" tx1="dk1" bg2="dk2" tx2="lt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 id="2147483812" r:id="rId22"/>
    <p:sldLayoutId id="2147483924"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99951160"/>
      </p:ext>
    </p:extLst>
  </p:cSld>
  <p:clrMap bg1="lt1" tx1="dk1" bg2="dk2" tx2="lt2" accent1="accent1" accent2="accent2" accent3="accent3" accent4="accent4" accent5="accent5" accent6="accent6" hlink="hlink" folHlink="folHlink"/>
  <p:sldLayoutIdLst>
    <p:sldLayoutId id="2147483815"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l="-1000" t="-1000" r="-1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30539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1429368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 id="2147483876" r:id="rId19"/>
    <p:sldLayoutId id="2147483877" r:id="rId20"/>
    <p:sldLayoutId id="2147483878" r:id="rId21"/>
    <p:sldLayoutId id="214748387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190036771"/>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951415625"/>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 id="2147483914" r:id="rId15"/>
    <p:sldLayoutId id="2147483915" r:id="rId16"/>
    <p:sldLayoutId id="2147483916" r:id="rId17"/>
    <p:sldLayoutId id="2147483917" r:id="rId18"/>
    <p:sldLayoutId id="2147483918" r:id="rId19"/>
    <p:sldLayoutId id="2147483919" r:id="rId20"/>
    <p:sldLayoutId id="2147483920" r:id="rId21"/>
    <p:sldLayoutId id="2147483921" r:id="rId22"/>
    <p:sldLayoutId id="214748412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49658"/>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 id="2147483949" r:id="rId24"/>
    <p:sldLayoutId id="2147483950" r:id="rId25"/>
    <p:sldLayoutId id="2147483951" r:id="rId2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13/05/2026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3292506443"/>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32549483"/>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40859443"/>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 id="2147484014" r:id="rId13"/>
    <p:sldLayoutId id="2147484015" r:id="rId14"/>
    <p:sldLayoutId id="2147484016" r:id="rId15"/>
    <p:sldLayoutId id="2147484017" r:id="rId16"/>
    <p:sldLayoutId id="2147484018" r:id="rId17"/>
    <p:sldLayoutId id="2147484019" r:id="rId18"/>
    <p:sldLayoutId id="2147484020" r:id="rId19"/>
    <p:sldLayoutId id="2147484021" r:id="rId20"/>
    <p:sldLayoutId id="2147484022" r:id="rId21"/>
    <p:sldLayoutId id="2147484023" r:id="rId22"/>
    <p:sldLayoutId id="2147484024" r:id="rId23"/>
    <p:sldLayoutId id="2147484026"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0097012"/>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459081668"/>
      </p:ext>
    </p:extLst>
  </p:cSld>
  <p:clrMap bg1="lt1" tx1="dk1" bg2="dk2" tx2="lt2" accent1="accent1" accent2="accent2" accent3="accent3" accent4="accent4" accent5="accent5" accent6="accent6" hlink="hlink" folHlink="folHlink"/>
  <p:sldLayoutIdLst>
    <p:sldLayoutId id="2147484057" r:id="rId1"/>
    <p:sldLayoutId id="214748405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5219927"/>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 id="2147484072"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02705918"/>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 id="2147484087" r:id="rId13"/>
    <p:sldLayoutId id="2147484088" r:id="rId14"/>
    <p:sldLayoutId id="2147484089" r:id="rId15"/>
    <p:sldLayoutId id="2147484090" r:id="rId16"/>
    <p:sldLayoutId id="2147484091" r:id="rId17"/>
    <p:sldLayoutId id="2147484092" r:id="rId18"/>
    <p:sldLayoutId id="2147484093" r:id="rId19"/>
    <p:sldLayoutId id="2147484094" r:id="rId20"/>
    <p:sldLayoutId id="2147484095" r:id="rId21"/>
    <p:sldLayoutId id="2147484096" r:id="rId22"/>
    <p:sldLayoutId id="2147484097"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60956535"/>
      </p:ext>
    </p:extLst>
  </p:cSld>
  <p:clrMap bg1="lt1" tx1="dk1" bg2="dk2" tx2="lt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 id="2147484192" r:id="rId12"/>
    <p:sldLayoutId id="2147484193" r:id="rId13"/>
    <p:sldLayoutId id="2147484194" r:id="rId14"/>
    <p:sldLayoutId id="2147484195" r:id="rId15"/>
    <p:sldLayoutId id="2147484196" r:id="rId16"/>
    <p:sldLayoutId id="2147484197" r:id="rId17"/>
    <p:sldLayoutId id="2147484198" r:id="rId18"/>
    <p:sldLayoutId id="2147484199" r:id="rId19"/>
    <p:sldLayoutId id="2147484200" r:id="rId20"/>
    <p:sldLayoutId id="2147484201" r:id="rId21"/>
    <p:sldLayoutId id="2147484202"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533569"/>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08" r:id="rId4"/>
    <p:sldLayoutId id="2147484209" r:id="rId5"/>
    <p:sldLayoutId id="2147484210" r:id="rId6"/>
    <p:sldLayoutId id="2147484211" r:id="rId7"/>
    <p:sldLayoutId id="2147484212" r:id="rId8"/>
    <p:sldLayoutId id="2147484213" r:id="rId9"/>
    <p:sldLayoutId id="2147484214" r:id="rId10"/>
    <p:sldLayoutId id="2147484215" r:id="rId11"/>
    <p:sldLayoutId id="2147484216" r:id="rId12"/>
    <p:sldLayoutId id="2147484217" r:id="rId13"/>
    <p:sldLayoutId id="2147484218" r:id="rId14"/>
    <p:sldLayoutId id="2147484219" r:id="rId15"/>
    <p:sldLayoutId id="2147484220" r:id="rId16"/>
    <p:sldLayoutId id="2147484221" r:id="rId17"/>
    <p:sldLayoutId id="2147484222" r:id="rId18"/>
    <p:sldLayoutId id="2147484223" r:id="rId19"/>
    <p:sldLayoutId id="2147484224" r:id="rId20"/>
    <p:sldLayoutId id="2147484225" r:id="rId21"/>
    <p:sldLayoutId id="214748422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23.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gif"/><Relationship Id="rId2" Type="http://schemas.openxmlformats.org/officeDocument/2006/relationships/image" Target="../media/image24.png"/><Relationship Id="rId1" Type="http://schemas.openxmlformats.org/officeDocument/2006/relationships/slideLayout" Target="../slideLayouts/slideLayout21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20.xml"/></Relationships>
</file>

<file path=ppt/slides/_rels/slide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gif"/><Relationship Id="rId1" Type="http://schemas.openxmlformats.org/officeDocument/2006/relationships/slideLayout" Target="../slideLayouts/slideLayout28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28.xml"/></Relationships>
</file>

<file path=ppt/slides/_rels/slide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png"/><Relationship Id="rId1" Type="http://schemas.openxmlformats.org/officeDocument/2006/relationships/slideLayout" Target="../slideLayouts/slideLayout289.xml"/><Relationship Id="rId5" Type="http://schemas.openxmlformats.org/officeDocument/2006/relationships/image" Target="../media/image37.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4.png"/><Relationship Id="rId3" Type="http://schemas.microsoft.com/office/2007/relationships/media" Target="../media/media2.mp4"/><Relationship Id="rId7" Type="http://schemas.openxmlformats.org/officeDocument/2006/relationships/image" Target="../media/image29.gif"/><Relationship Id="rId12" Type="http://schemas.openxmlformats.org/officeDocument/2006/relationships/image" Target="../media/image4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9.png"/><Relationship Id="rId5" Type="http://schemas.openxmlformats.org/officeDocument/2006/relationships/slideLayout" Target="../slideLayouts/slideLayout187.xml"/><Relationship Id="rId10" Type="http://schemas.openxmlformats.org/officeDocument/2006/relationships/image" Target="../media/image25.png"/><Relationship Id="rId4" Type="http://schemas.openxmlformats.org/officeDocument/2006/relationships/video" Target="../media/media2.mp4"/><Relationship Id="rId9" Type="http://schemas.openxmlformats.org/officeDocument/2006/relationships/image" Target="../media/image42.png"/><Relationship Id="rId14" Type="http://schemas.openxmlformats.org/officeDocument/2006/relationships/image" Target="../media/image45.pn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jpg"/><Relationship Id="rId7" Type="http://schemas.openxmlformats.org/officeDocument/2006/relationships/image" Target="../media/image39.png"/><Relationship Id="rId2" Type="http://schemas.openxmlformats.org/officeDocument/2006/relationships/slideLayout" Target="../slideLayouts/slideLayout94.xml"/><Relationship Id="rId1" Type="http://schemas.openxmlformats.org/officeDocument/2006/relationships/themeOverride" Target="../theme/themeOverride1.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45.png"/><Relationship Id="rId4" Type="http://schemas.openxmlformats.org/officeDocument/2006/relationships/image" Target="../media/image25.png"/><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187.xml"/><Relationship Id="rId7" Type="http://schemas.openxmlformats.org/officeDocument/2006/relationships/image" Target="../media/image4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9.gif"/><Relationship Id="rId11" Type="http://schemas.openxmlformats.org/officeDocument/2006/relationships/image" Target="../media/image45.png"/><Relationship Id="rId5" Type="http://schemas.openxmlformats.org/officeDocument/2006/relationships/image" Target="../media/image48.png"/><Relationship Id="rId10" Type="http://schemas.openxmlformats.org/officeDocument/2006/relationships/image" Target="../media/image44.png"/><Relationship Id="rId4" Type="http://schemas.openxmlformats.org/officeDocument/2006/relationships/notesSlide" Target="../notesSlides/notesSlide2.xml"/><Relationship Id="rId9"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45.png"/><Relationship Id="rId2" Type="http://schemas.openxmlformats.org/officeDocument/2006/relationships/image" Target="../media/image24.png"/><Relationship Id="rId1" Type="http://schemas.openxmlformats.org/officeDocument/2006/relationships/slideLayout" Target="../slideLayouts/slideLayout19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5.png"/><Relationship Id="rId1" Type="http://schemas.openxmlformats.org/officeDocument/2006/relationships/slideLayout" Target="../slideLayouts/slideLayout24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1.png"/><Relationship Id="rId2" Type="http://schemas.openxmlformats.org/officeDocument/2006/relationships/image" Target="../media/image39.png"/><Relationship Id="rId1" Type="http://schemas.openxmlformats.org/officeDocument/2006/relationships/slideLayout" Target="../slideLayouts/slideLayout37.xml"/><Relationship Id="rId6" Type="http://schemas.openxmlformats.org/officeDocument/2006/relationships/image" Target="../media/image24.png"/><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1.png"/><Relationship Id="rId2" Type="http://schemas.openxmlformats.org/officeDocument/2006/relationships/image" Target="../media/image39.png"/><Relationship Id="rId1" Type="http://schemas.openxmlformats.org/officeDocument/2006/relationships/slideLayout" Target="../slideLayouts/slideLayout37.xml"/><Relationship Id="rId6" Type="http://schemas.openxmlformats.org/officeDocument/2006/relationships/image" Target="../media/image24.png"/><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2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0.gif"/><Relationship Id="rId1" Type="http://schemas.openxmlformats.org/officeDocument/2006/relationships/slideLayout" Target="../slideLayouts/slideLayout289.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9.png"/><Relationship Id="rId7"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3.png"/><Relationship Id="rId7" Type="http://schemas.openxmlformats.org/officeDocument/2006/relationships/image" Target="../media/image25.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55.png"/><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3.png"/><Relationship Id="rId7" Type="http://schemas.openxmlformats.org/officeDocument/2006/relationships/image" Target="../media/image24.png"/><Relationship Id="rId12" Type="http://schemas.openxmlformats.org/officeDocument/2006/relationships/image" Target="../media/image61.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45.png"/><Relationship Id="rId10" Type="http://schemas.openxmlformats.org/officeDocument/2006/relationships/image" Target="../media/image59.png"/><Relationship Id="rId4" Type="http://schemas.openxmlformats.org/officeDocument/2006/relationships/image" Target="../media/image44.png"/><Relationship Id="rId9" Type="http://schemas.openxmlformats.org/officeDocument/2006/relationships/image" Target="../media/image58.png"/></Relationships>
</file>

<file path=ppt/slides/_rels/slide2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3.png"/><Relationship Id="rId7" Type="http://schemas.openxmlformats.org/officeDocument/2006/relationships/image" Target="../media/image25.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55.png"/><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3" Type="http://schemas.microsoft.com/office/2007/relationships/hdphoto" Target="../media/hdphoto5.wdp"/><Relationship Id="rId7" Type="http://schemas.openxmlformats.org/officeDocument/2006/relationships/image" Target="../media/image43.png"/><Relationship Id="rId2" Type="http://schemas.openxmlformats.org/officeDocument/2006/relationships/image" Target="../media/image62.png"/><Relationship Id="rId1" Type="http://schemas.openxmlformats.org/officeDocument/2006/relationships/slideLayout" Target="../slideLayouts/slideLayout54.xml"/><Relationship Id="rId6" Type="http://schemas.openxmlformats.org/officeDocument/2006/relationships/image" Target="../media/image39.png"/><Relationship Id="rId11" Type="http://schemas.openxmlformats.org/officeDocument/2006/relationships/image" Target="../media/image25.png"/><Relationship Id="rId5" Type="http://schemas.microsoft.com/office/2007/relationships/hdphoto" Target="../media/hdphoto6.wdp"/><Relationship Id="rId10" Type="http://schemas.openxmlformats.org/officeDocument/2006/relationships/image" Target="../media/image55.png"/><Relationship Id="rId4" Type="http://schemas.openxmlformats.org/officeDocument/2006/relationships/image" Target="../media/image63.png"/><Relationship Id="rId9" Type="http://schemas.openxmlformats.org/officeDocument/2006/relationships/image" Target="../media/image45.png"/></Relationships>
</file>

<file path=ppt/slides/_rels/slide2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3.png"/><Relationship Id="rId7" Type="http://schemas.openxmlformats.org/officeDocument/2006/relationships/image" Target="../media/image25.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55.png"/><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9.png"/><Relationship Id="rId7" Type="http://schemas.openxmlformats.org/officeDocument/2006/relationships/image" Target="../media/image55.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3.png"/><Relationship Id="rId7"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55.png"/><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64.png"/><Relationship Id="rId7"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25.png"/></Relationships>
</file>

<file path=ppt/slides/_rels/slide3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9.png"/><Relationship Id="rId7" Type="http://schemas.openxmlformats.org/officeDocument/2006/relationships/image" Target="../media/image55.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60.png"/><Relationship Id="rId4" Type="http://schemas.openxmlformats.org/officeDocument/2006/relationships/image" Target="../media/image43.png"/><Relationship Id="rId9" Type="http://schemas.openxmlformats.org/officeDocument/2006/relationships/image" Target="../media/image59.png"/></Relationships>
</file>

<file path=ppt/slides/_rels/slide3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9.png"/><Relationship Id="rId7" Type="http://schemas.openxmlformats.org/officeDocument/2006/relationships/image" Target="../media/image55.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60.png"/><Relationship Id="rId4" Type="http://schemas.openxmlformats.org/officeDocument/2006/relationships/image" Target="../media/image43.png"/><Relationship Id="rId9" Type="http://schemas.openxmlformats.org/officeDocument/2006/relationships/image" Target="../media/image59.png"/></Relationships>
</file>

<file path=ppt/slides/_rels/slide3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9.png"/><Relationship Id="rId7" Type="http://schemas.openxmlformats.org/officeDocument/2006/relationships/image" Target="../media/image55.png"/><Relationship Id="rId2" Type="http://schemas.openxmlformats.org/officeDocument/2006/relationships/image" Target="../media/image24.png"/><Relationship Id="rId1" Type="http://schemas.openxmlformats.org/officeDocument/2006/relationships/slideLayout" Target="../slideLayouts/slideLayout55.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60.png"/><Relationship Id="rId4" Type="http://schemas.openxmlformats.org/officeDocument/2006/relationships/image" Target="../media/image43.png"/><Relationship Id="rId9" Type="http://schemas.openxmlformats.org/officeDocument/2006/relationships/image" Target="../media/image59.png"/></Relationships>
</file>

<file path=ppt/slides/_rels/slide3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64.png"/><Relationship Id="rId7"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25.png"/></Relationships>
</file>

<file path=ppt/slides/_rels/slide3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9.png"/><Relationship Id="rId7" Type="http://schemas.openxmlformats.org/officeDocument/2006/relationships/image" Target="../media/image55.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9.png"/><Relationship Id="rId7" Type="http://schemas.openxmlformats.org/officeDocument/2006/relationships/image" Target="../media/image55.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43.png"/><Relationship Id="rId7"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55.png"/><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8" Type="http://schemas.openxmlformats.org/officeDocument/2006/relationships/image" Target="../media/image29.gif"/><Relationship Id="rId13" Type="http://schemas.openxmlformats.org/officeDocument/2006/relationships/image" Target="../media/image69.png"/><Relationship Id="rId3" Type="http://schemas.openxmlformats.org/officeDocument/2006/relationships/image" Target="../media/image39.png"/><Relationship Id="rId7" Type="http://schemas.openxmlformats.org/officeDocument/2006/relationships/image" Target="../media/image28.png"/><Relationship Id="rId12" Type="http://schemas.openxmlformats.org/officeDocument/2006/relationships/image" Target="../media/image68.png"/><Relationship Id="rId2" Type="http://schemas.openxmlformats.org/officeDocument/2006/relationships/notesSlide" Target="../notesSlides/notesSlide4.xml"/><Relationship Id="rId1" Type="http://schemas.openxmlformats.org/officeDocument/2006/relationships/slideLayout" Target="../slideLayouts/slideLayout186.xml"/><Relationship Id="rId6" Type="http://schemas.openxmlformats.org/officeDocument/2006/relationships/image" Target="../media/image45.png"/><Relationship Id="rId11" Type="http://schemas.openxmlformats.org/officeDocument/2006/relationships/image" Target="../media/image67.png"/><Relationship Id="rId5" Type="http://schemas.openxmlformats.org/officeDocument/2006/relationships/image" Target="../media/image44.png"/><Relationship Id="rId10" Type="http://schemas.openxmlformats.org/officeDocument/2006/relationships/image" Target="../media/image66.png"/><Relationship Id="rId4" Type="http://schemas.openxmlformats.org/officeDocument/2006/relationships/image" Target="../media/image43.png"/><Relationship Id="rId9" Type="http://schemas.openxmlformats.org/officeDocument/2006/relationships/image" Target="../media/image65.png"/><Relationship Id="rId14" Type="http://schemas.openxmlformats.org/officeDocument/2006/relationships/image" Target="../media/image70.png"/></Relationships>
</file>

<file path=ppt/slides/_rels/slide4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187.xml"/><Relationship Id="rId7" Type="http://schemas.openxmlformats.org/officeDocument/2006/relationships/image" Target="../media/image2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9.gif"/><Relationship Id="rId11" Type="http://schemas.openxmlformats.org/officeDocument/2006/relationships/image" Target="../media/image45.png"/><Relationship Id="rId5" Type="http://schemas.openxmlformats.org/officeDocument/2006/relationships/image" Target="../media/image71.png"/><Relationship Id="rId10" Type="http://schemas.openxmlformats.org/officeDocument/2006/relationships/image" Target="../media/image44.png"/><Relationship Id="rId4" Type="http://schemas.openxmlformats.org/officeDocument/2006/relationships/notesSlide" Target="../notesSlides/notesSlide5.xml"/><Relationship Id="rId9"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0.gif"/><Relationship Id="rId1" Type="http://schemas.openxmlformats.org/officeDocument/2006/relationships/slideLayout" Target="../slideLayouts/slideLayout289.xml"/><Relationship Id="rId5" Type="http://schemas.openxmlformats.org/officeDocument/2006/relationships/image" Target="../media/image73.png"/><Relationship Id="rId4" Type="http://schemas.microsoft.com/office/2007/relationships/hdphoto" Target="../media/hdphoto4.wdp"/></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9.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74.svg"/><Relationship Id="rId2" Type="http://schemas.openxmlformats.org/officeDocument/2006/relationships/image" Target="../media/image39.png"/><Relationship Id="rId1" Type="http://schemas.openxmlformats.org/officeDocument/2006/relationships/slideLayout" Target="../slideLayouts/slideLayout367.xml"/><Relationship Id="rId6" Type="http://schemas.openxmlformats.org/officeDocument/2006/relationships/image" Target="../media/image24.png"/><Relationship Id="rId5" Type="http://schemas.openxmlformats.org/officeDocument/2006/relationships/image" Target="../media/image45.png"/><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74.svg"/><Relationship Id="rId2" Type="http://schemas.openxmlformats.org/officeDocument/2006/relationships/image" Target="../media/image39.png"/><Relationship Id="rId1" Type="http://schemas.openxmlformats.org/officeDocument/2006/relationships/slideLayout" Target="../slideLayouts/slideLayout367.xml"/><Relationship Id="rId6" Type="http://schemas.openxmlformats.org/officeDocument/2006/relationships/image" Target="../media/image24.png"/><Relationship Id="rId5" Type="http://schemas.openxmlformats.org/officeDocument/2006/relationships/image" Target="../media/image45.png"/><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74.svg"/><Relationship Id="rId2" Type="http://schemas.openxmlformats.org/officeDocument/2006/relationships/image" Target="../media/image25.png"/><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367.xml"/><Relationship Id="rId6" Type="http://schemas.openxmlformats.org/officeDocument/2006/relationships/image" Target="../media/image74.svg"/><Relationship Id="rId5" Type="http://schemas.openxmlformats.org/officeDocument/2006/relationships/image" Target="../media/image45.png"/><Relationship Id="rId4" Type="http://schemas.openxmlformats.org/officeDocument/2006/relationships/image" Target="../media/image44.png"/></Relationships>
</file>

<file path=ppt/slides/_rels/slide5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5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5.png"/><Relationship Id="rId7"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367.xml"/><Relationship Id="rId6" Type="http://schemas.openxmlformats.org/officeDocument/2006/relationships/image" Target="../media/image39.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45.png"/></Relationships>
</file>

<file path=ppt/slides/_rels/slide5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79.png"/><Relationship Id="rId4" Type="http://schemas.openxmlformats.org/officeDocument/2006/relationships/image" Target="../media/image39.png"/><Relationship Id="rId9" Type="http://schemas.openxmlformats.org/officeDocument/2006/relationships/image" Target="../media/image78.png"/></Relationships>
</file>

<file path=ppt/slides/_rels/slide6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39.png"/><Relationship Id="rId7"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25.png"/></Relationships>
</file>

<file path=ppt/slides/_rels/slide6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5.pn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367.xml"/><Relationship Id="rId6" Type="http://schemas.openxmlformats.org/officeDocument/2006/relationships/image" Target="../media/image39.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45.png"/></Relationships>
</file>

<file path=ppt/slides/_rels/slide6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79.png"/><Relationship Id="rId4" Type="http://schemas.openxmlformats.org/officeDocument/2006/relationships/image" Target="../media/image39.png"/><Relationship Id="rId9" Type="http://schemas.openxmlformats.org/officeDocument/2006/relationships/image" Target="../media/image78.png"/></Relationships>
</file>

<file path=ppt/slides/_rels/slide63.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39.png"/><Relationship Id="rId7" Type="http://schemas.openxmlformats.org/officeDocument/2006/relationships/image" Target="../media/image80.png"/><Relationship Id="rId2" Type="http://schemas.openxmlformats.org/officeDocument/2006/relationships/notesSlide" Target="../notesSlides/notesSlide22.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25.png"/></Relationships>
</file>

<file path=ppt/slides/_rels/slide6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84.png"/><Relationship Id="rId4" Type="http://schemas.openxmlformats.org/officeDocument/2006/relationships/image" Target="../media/image39.png"/><Relationship Id="rId9" Type="http://schemas.openxmlformats.org/officeDocument/2006/relationships/image" Target="../media/image83.jpeg"/></Relationships>
</file>

<file path=ppt/slides/_rels/slide6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6.png"/><Relationship Id="rId7"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367.xml"/><Relationship Id="rId6" Type="http://schemas.openxmlformats.org/officeDocument/2006/relationships/image" Target="../media/image43.png"/><Relationship Id="rId5" Type="http://schemas.openxmlformats.org/officeDocument/2006/relationships/image" Target="../media/image39.png"/><Relationship Id="rId4" Type="http://schemas.openxmlformats.org/officeDocument/2006/relationships/image" Target="../media/image77.png"/><Relationship Id="rId9" Type="http://schemas.openxmlformats.org/officeDocument/2006/relationships/image" Target="../media/image24.png"/></Relationships>
</file>

<file path=ppt/slides/_rels/slide66.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39.png"/><Relationship Id="rId7" Type="http://schemas.openxmlformats.org/officeDocument/2006/relationships/image" Target="../media/image76.png"/><Relationship Id="rId2" Type="http://schemas.openxmlformats.org/officeDocument/2006/relationships/notesSlide" Target="../notesSlides/notesSlide25.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24.png"/><Relationship Id="rId4" Type="http://schemas.openxmlformats.org/officeDocument/2006/relationships/image" Target="../media/image43.png"/><Relationship Id="rId9" Type="http://schemas.openxmlformats.org/officeDocument/2006/relationships/image" Target="../media/image79.png"/></Relationships>
</file>

<file path=ppt/slides/_rels/slide6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39.png"/><Relationship Id="rId7"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36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24.png"/></Relationships>
</file>

<file path=ppt/slides/_rels/slide6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6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0.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1.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3.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5.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7.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36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78.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slideLayout" Target="../slideLayouts/slideLayout327.xml"/><Relationship Id="rId7" Type="http://schemas.openxmlformats.org/officeDocument/2006/relationships/image" Target="../media/image29.gif"/><Relationship Id="rId12" Type="http://schemas.openxmlformats.org/officeDocument/2006/relationships/image" Target="../media/image96.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1.png"/><Relationship Id="rId11" Type="http://schemas.openxmlformats.org/officeDocument/2006/relationships/image" Target="../media/image95.png"/><Relationship Id="rId5" Type="http://schemas.openxmlformats.org/officeDocument/2006/relationships/image" Target="../media/image25.png"/><Relationship Id="rId10" Type="http://schemas.openxmlformats.org/officeDocument/2006/relationships/image" Target="../media/image94.png"/><Relationship Id="rId4" Type="http://schemas.openxmlformats.org/officeDocument/2006/relationships/notesSlide" Target="../notesSlides/notesSlide37.xml"/><Relationship Id="rId9" Type="http://schemas.openxmlformats.org/officeDocument/2006/relationships/image" Target="../media/image93.png"/></Relationships>
</file>

<file path=ppt/slides/_rels/slide79.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slideLayout" Target="../slideLayouts/slideLayout326.xml"/><Relationship Id="rId7" Type="http://schemas.openxmlformats.org/officeDocument/2006/relationships/image" Target="../media/image93.png"/><Relationship Id="rId12" Type="http://schemas.openxmlformats.org/officeDocument/2006/relationships/image" Target="../media/image97.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92.png"/><Relationship Id="rId11" Type="http://schemas.openxmlformats.org/officeDocument/2006/relationships/image" Target="../media/image29.gif"/><Relationship Id="rId5" Type="http://schemas.openxmlformats.org/officeDocument/2006/relationships/image" Target="../media/image25.png"/><Relationship Id="rId10" Type="http://schemas.openxmlformats.org/officeDocument/2006/relationships/image" Target="../media/image96.png"/><Relationship Id="rId4" Type="http://schemas.openxmlformats.org/officeDocument/2006/relationships/notesSlide" Target="../notesSlides/notesSlide38.xml"/><Relationship Id="rId9" Type="http://schemas.openxmlformats.org/officeDocument/2006/relationships/image" Target="../media/image95.png"/></Relationships>
</file>

<file path=ppt/slides/_rels/slide80.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45.png"/><Relationship Id="rId2" Type="http://schemas.openxmlformats.org/officeDocument/2006/relationships/image" Target="../media/image86.png"/><Relationship Id="rId1" Type="http://schemas.openxmlformats.org/officeDocument/2006/relationships/slideLayout" Target="../slideLayouts/slideLayout14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8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9.png"/><Relationship Id="rId1" Type="http://schemas.openxmlformats.org/officeDocument/2006/relationships/slideLayout" Target="../slideLayouts/slideLayout14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9.png"/><Relationship Id="rId1" Type="http://schemas.openxmlformats.org/officeDocument/2006/relationships/slideLayout" Target="../slideLayouts/slideLayout14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9.png"/><Relationship Id="rId1" Type="http://schemas.openxmlformats.org/officeDocument/2006/relationships/slideLayout" Target="../slideLayouts/slideLayout14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image" Target="../media/image100.jpg"/><Relationship Id="rId1" Type="http://schemas.openxmlformats.org/officeDocument/2006/relationships/slideLayout" Target="../slideLayouts/slideLayout7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8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image" Target="../media/image100.jpg"/><Relationship Id="rId1" Type="http://schemas.openxmlformats.org/officeDocument/2006/relationships/slideLayout" Target="../slideLayouts/slideLayout7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8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9.png"/><Relationship Id="rId1" Type="http://schemas.openxmlformats.org/officeDocument/2006/relationships/slideLayout" Target="../slideLayouts/slideLayout9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73.xml"/><Relationship Id="rId7" Type="http://schemas.openxmlformats.org/officeDocument/2006/relationships/image" Target="../media/image4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png"/><Relationship Id="rId5" Type="http://schemas.openxmlformats.org/officeDocument/2006/relationships/image" Target="../media/image71.png"/><Relationship Id="rId4" Type="http://schemas.openxmlformats.org/officeDocument/2006/relationships/image" Target="../media/image25.png"/><Relationship Id="rId9" Type="http://schemas.openxmlformats.org/officeDocument/2006/relationships/image" Target="../media/image45.png"/></Relationships>
</file>

<file path=ppt/slides/_rels/slide8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0.gif"/><Relationship Id="rId1" Type="http://schemas.openxmlformats.org/officeDocument/2006/relationships/slideLayout" Target="../slideLayouts/slideLayout302.xml"/><Relationship Id="rId4" Type="http://schemas.openxmlformats.org/officeDocument/2006/relationships/image" Target="../media/image101.png"/></Relationships>
</file>

<file path=ppt/slides/_rels/slide8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15.xml"/><Relationship Id="rId7" Type="http://schemas.openxmlformats.org/officeDocument/2006/relationships/image" Target="../media/image44.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3.png"/><Relationship Id="rId5" Type="http://schemas.openxmlformats.org/officeDocument/2006/relationships/image" Target="../media/image39.png"/><Relationship Id="rId10" Type="http://schemas.openxmlformats.org/officeDocument/2006/relationships/image" Target="../media/image61.png"/><Relationship Id="rId4" Type="http://schemas.openxmlformats.org/officeDocument/2006/relationships/image" Target="../media/image102.png"/><Relationship Id="rId9" Type="http://schemas.openxmlformats.org/officeDocument/2006/relationships/image" Target="../media/image103.png"/></Relationships>
</file>

<file path=ppt/slides/_rels/slide9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15.xml"/><Relationship Id="rId7" Type="http://schemas.openxmlformats.org/officeDocument/2006/relationships/image" Target="../media/image4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39.png"/><Relationship Id="rId5" Type="http://schemas.openxmlformats.org/officeDocument/2006/relationships/image" Target="../media/image104.png"/><Relationship Id="rId10" Type="http://schemas.openxmlformats.org/officeDocument/2006/relationships/image" Target="../media/image78.png"/><Relationship Id="rId4" Type="http://schemas.openxmlformats.org/officeDocument/2006/relationships/image" Target="../media/image24.png"/><Relationship Id="rId9" Type="http://schemas.openxmlformats.org/officeDocument/2006/relationships/image" Target="../media/image45.png"/></Relationships>
</file>

<file path=ppt/slides/_rels/slide9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9.png"/><Relationship Id="rId7" Type="http://schemas.openxmlformats.org/officeDocument/2006/relationships/image" Target="../media/image25.png"/><Relationship Id="rId2" Type="http://schemas.openxmlformats.org/officeDocument/2006/relationships/image" Target="../media/image105.png"/><Relationship Id="rId1" Type="http://schemas.openxmlformats.org/officeDocument/2006/relationships/slideLayout" Target="../slideLayouts/slideLayout9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84.png"/></Relationships>
</file>

<file path=ppt/slides/_rels/slide9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39.png"/><Relationship Id="rId7" Type="http://schemas.openxmlformats.org/officeDocument/2006/relationships/image" Target="../media/image25.png"/><Relationship Id="rId2" Type="http://schemas.openxmlformats.org/officeDocument/2006/relationships/image" Target="../media/image105.png"/><Relationship Id="rId1" Type="http://schemas.openxmlformats.org/officeDocument/2006/relationships/slideLayout" Target="../slideLayouts/slideLayout9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93.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39.png"/><Relationship Id="rId7" Type="http://schemas.openxmlformats.org/officeDocument/2006/relationships/image" Target="../media/image25.png"/><Relationship Id="rId2" Type="http://schemas.openxmlformats.org/officeDocument/2006/relationships/image" Target="../media/image105.png"/><Relationship Id="rId1" Type="http://schemas.openxmlformats.org/officeDocument/2006/relationships/slideLayout" Target="../slideLayouts/slideLayout9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118.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09.png"/><Relationship Id="rId4"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71119B68-35F8-E256-1315-2AD8931B72F0}"/>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1159833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4D6D-C7BC-2611-FAE1-6E5C4FAF5E1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1E7713-5025-4EA6-8909-CA2D46FBA535}"/>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0637CFE2-124B-68CA-19C5-E683FF964653}"/>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F1CD75D-62C9-62B2-F98F-828DDB2C3FEB}"/>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 name="Organigramme : Terminateur 12">
              <a:extLst>
                <a:ext uri="{FF2B5EF4-FFF2-40B4-BE49-F238E27FC236}">
                  <a16:creationId xmlns:a16="http://schemas.microsoft.com/office/drawing/2014/main" id="{A6CA9463-8B89-0E23-E66F-C965C3F850A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 3 - </a:t>
              </a:r>
            </a:p>
          </p:txBody>
        </p:sp>
      </p:grpSp>
      <p:grpSp>
        <p:nvGrpSpPr>
          <p:cNvPr id="14" name="Groupe 13">
            <a:extLst>
              <a:ext uri="{FF2B5EF4-FFF2-40B4-BE49-F238E27FC236}">
                <a16:creationId xmlns:a16="http://schemas.microsoft.com/office/drawing/2014/main" id="{179664E7-77B5-50FC-03ED-8FAAA6239FEC}"/>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76AC8AD7-4821-3F90-5671-83FA72E348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6" name="Organigramme : Terminateur 15">
              <a:extLst>
                <a:ext uri="{FF2B5EF4-FFF2-40B4-BE49-F238E27FC236}">
                  <a16:creationId xmlns:a16="http://schemas.microsoft.com/office/drawing/2014/main" id="{05A59921-57EC-9409-733B-DDC45665AA1B}"/>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grpSp>
      <p:grpSp>
        <p:nvGrpSpPr>
          <p:cNvPr id="17" name="Groupe 16">
            <a:extLst>
              <a:ext uri="{FF2B5EF4-FFF2-40B4-BE49-F238E27FC236}">
                <a16:creationId xmlns:a16="http://schemas.microsoft.com/office/drawing/2014/main" id="{CF280F48-783D-0D98-0694-67A57FB53C64}"/>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F71B72DA-899C-A35E-3E68-648807C22E6D}"/>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9" name="Organigramme : Terminateur 18">
              <a:extLst>
                <a:ext uri="{FF2B5EF4-FFF2-40B4-BE49-F238E27FC236}">
                  <a16:creationId xmlns:a16="http://schemas.microsoft.com/office/drawing/2014/main" id="{88CD8E00-502F-7538-A1F0-39EA1E044CF3}"/>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grpSp>
      <p:grpSp>
        <p:nvGrpSpPr>
          <p:cNvPr id="23" name="Groupe 22">
            <a:extLst>
              <a:ext uri="{FF2B5EF4-FFF2-40B4-BE49-F238E27FC236}">
                <a16:creationId xmlns:a16="http://schemas.microsoft.com/office/drawing/2014/main" id="{1EF8FFE5-5907-5496-B745-B64BECE7E977}"/>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F3B76B4C-186C-7251-7043-1D06DC732BB6}"/>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25" name="Organigramme : Terminateur 24">
              <a:extLst>
                <a:ext uri="{FF2B5EF4-FFF2-40B4-BE49-F238E27FC236}">
                  <a16:creationId xmlns:a16="http://schemas.microsoft.com/office/drawing/2014/main" id="{CFBF5791-6865-1B67-34A2-F861486E7027}"/>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1 - </a:t>
              </a:r>
            </a:p>
          </p:txBody>
        </p:sp>
      </p:grpSp>
      <p:sp>
        <p:nvSpPr>
          <p:cNvPr id="26" name="Espace réservé du texte 5">
            <a:extLst>
              <a:ext uri="{FF2B5EF4-FFF2-40B4-BE49-F238E27FC236}">
                <a16:creationId xmlns:a16="http://schemas.microsoft.com/office/drawing/2014/main" id="{306667E6-F68C-CFF6-CCF8-1FB17470000D}"/>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Lecture offerte</a:t>
            </a:r>
          </a:p>
        </p:txBody>
      </p:sp>
      <p:grpSp>
        <p:nvGrpSpPr>
          <p:cNvPr id="27" name="Groupe 26">
            <a:extLst>
              <a:ext uri="{FF2B5EF4-FFF2-40B4-BE49-F238E27FC236}">
                <a16:creationId xmlns:a16="http://schemas.microsoft.com/office/drawing/2014/main" id="{1C93B71F-EED7-8921-21A3-D95D6ECE9CA6}"/>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B2FE0138-E914-BA84-F36D-E65A56349E9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29" name="Organigramme : Terminateur 28">
              <a:extLst>
                <a:ext uri="{FF2B5EF4-FFF2-40B4-BE49-F238E27FC236}">
                  <a16:creationId xmlns:a16="http://schemas.microsoft.com/office/drawing/2014/main" id="{EB0DA405-CAC3-7F81-5FC2-FE83996C1E1E}"/>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 4 - </a:t>
              </a:r>
            </a:p>
          </p:txBody>
        </p:sp>
      </p:grpSp>
      <p:sp>
        <p:nvSpPr>
          <p:cNvPr id="30" name="Espace réservé du texte 25">
            <a:extLst>
              <a:ext uri="{FF2B5EF4-FFF2-40B4-BE49-F238E27FC236}">
                <a16:creationId xmlns:a16="http://schemas.microsoft.com/office/drawing/2014/main" id="{D3DB32B5-3B6E-10B7-3310-F64B7FDF792E}"/>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استماع وتحدث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قراءة : تصفية الصعوبات + الطلاقة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ظواهر لغوية ـــــ  نقل .</a:t>
            </a:r>
          </a:p>
        </p:txBody>
      </p:sp>
      <p:sp>
        <p:nvSpPr>
          <p:cNvPr id="31" name="Espace réservé du texte 25">
            <a:extLst>
              <a:ext uri="{FF2B5EF4-FFF2-40B4-BE49-F238E27FC236}">
                <a16:creationId xmlns:a16="http://schemas.microsoft.com/office/drawing/2014/main" id="{283A038A-1CE6-3366-CE21-03AFCF3B0E34}"/>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كتابة : </a:t>
            </a:r>
            <a:r>
              <a:rPr lang="ar-MA" b="1" dirty="0">
                <a:latin typeface="Microsoft Uighur" panose="02000000000000000000" pitchFamily="2" charset="-78"/>
                <a:ea typeface="Microsoft Himalaya" panose="01010100010101010101" pitchFamily="2" charset="0"/>
                <a:cs typeface="Microsoft Uighur" panose="02000000000000000000" pitchFamily="2" charset="-78"/>
              </a:rPr>
              <a:t> رسم</a:t>
            </a: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 تنوين الفتح وإكمال كلمات</a:t>
            </a:r>
            <a:endPar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sp>
        <p:nvSpPr>
          <p:cNvPr id="33" name="Espace réservé du texte 25">
            <a:extLst>
              <a:ext uri="{FF2B5EF4-FFF2-40B4-BE49-F238E27FC236}">
                <a16:creationId xmlns:a16="http://schemas.microsoft.com/office/drawing/2014/main" id="{76418DE7-BE45-4F67-687C-7173A12BC205}"/>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None/>
              <a:tabLst/>
              <a:defRPr/>
            </a:pPr>
            <a:endPar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 ظواهر لغوية</a:t>
            </a:r>
          </a:p>
        </p:txBody>
      </p:sp>
      <p:sp>
        <p:nvSpPr>
          <p:cNvPr id="34" name="Espace réservé du texte 25">
            <a:extLst>
              <a:ext uri="{FF2B5EF4-FFF2-40B4-BE49-F238E27FC236}">
                <a16:creationId xmlns:a16="http://schemas.microsoft.com/office/drawing/2014/main" id="{1D581304-246A-58CA-886C-1FD769162936}"/>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 .</a:t>
            </a:r>
          </a:p>
          <a:p>
            <a:pPr marL="266700" indent="-266700">
              <a:lnSpc>
                <a:spcPct val="100000"/>
              </a:lnSpc>
              <a:spcBef>
                <a:spcPts val="300"/>
              </a:spcBef>
              <a:buClrTx/>
              <a:buFont typeface="Wingdings" panose="05000000000000000000" pitchFamily="2" charset="2"/>
              <a:buChar char="m"/>
            </a:pPr>
            <a:r>
              <a:rPr lang="tzm-Arab-MA" dirty="0"/>
              <a:t>قراءة : أراجع ما تعلمته.</a:t>
            </a:r>
          </a:p>
          <a:p>
            <a:pPr marL="266700" indent="-266700">
              <a:lnSpc>
                <a:spcPct val="100000"/>
              </a:lnSpc>
              <a:spcBef>
                <a:spcPts val="300"/>
              </a:spcBef>
              <a:buClrTx/>
              <a:buFont typeface="Wingdings" panose="05000000000000000000" pitchFamily="2" charset="2"/>
              <a:buChar char="m"/>
            </a:pPr>
            <a:r>
              <a:rPr lang="tzm-Arab-MA" dirty="0"/>
              <a:t>إنتاج كتابي </a:t>
            </a:r>
          </a:p>
        </p:txBody>
      </p:sp>
      <p:sp>
        <p:nvSpPr>
          <p:cNvPr id="35" name="Espace réservé du texte 25">
            <a:extLst>
              <a:ext uri="{FF2B5EF4-FFF2-40B4-BE49-F238E27FC236}">
                <a16:creationId xmlns:a16="http://schemas.microsoft.com/office/drawing/2014/main" id="{2124341A-FD8A-B247-5B22-2126E665E6E7}"/>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ظواهر لغوية</a:t>
            </a:r>
          </a:p>
        </p:txBody>
      </p:sp>
      <p:pic>
        <p:nvPicPr>
          <p:cNvPr id="2" name="Image 1" descr="Une image contenant Rectangle, conception&#10;&#10;Le contenu généré par l’IA peut être incorrect.">
            <a:extLst>
              <a:ext uri="{FF2B5EF4-FFF2-40B4-BE49-F238E27FC236}">
                <a16:creationId xmlns:a16="http://schemas.microsoft.com/office/drawing/2014/main" id="{D972E9F3-7FEF-C362-E7AA-5147E21F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3452101"/>
            <a:ext cx="3831420" cy="1362012"/>
          </a:xfrm>
          <a:prstGeom prst="rect">
            <a:avLst/>
          </a:prstGeom>
        </p:spPr>
      </p:pic>
      <p:sp>
        <p:nvSpPr>
          <p:cNvPr id="3" name="Espace réservé du texte 5">
            <a:extLst>
              <a:ext uri="{FF2B5EF4-FFF2-40B4-BE49-F238E27FC236}">
                <a16:creationId xmlns:a16="http://schemas.microsoft.com/office/drawing/2014/main" id="{3186090C-9441-CF00-E50C-CE0F7DCB234A}"/>
              </a:ext>
            </a:extLst>
          </p:cNvPr>
          <p:cNvSpPr txBox="1">
            <a:spLocks/>
          </p:cNvSpPr>
          <p:nvPr/>
        </p:nvSpPr>
        <p:spPr>
          <a:xfrm>
            <a:off x="757652"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dirty="0">
                <a:solidFill>
                  <a:srgbClr val="424D7B"/>
                </a:solidFill>
              </a:rPr>
              <a:t>استماع وتحدث .</a:t>
            </a:r>
          </a:p>
          <a:p>
            <a:pPr lvl="0" algn="r" rtl="1">
              <a:spcBef>
                <a:spcPts val="0"/>
              </a:spcBef>
              <a:buClr>
                <a:srgbClr val="424D7B"/>
              </a:buClr>
            </a:pPr>
            <a:r>
              <a:rPr lang="ar-MA" dirty="0">
                <a:solidFill>
                  <a:srgbClr val="424D7B"/>
                </a:solidFill>
              </a:rPr>
              <a:t>قراءة : تصفية الصعوبات + الطلاقة + الفهم القرائي</a:t>
            </a:r>
          </a:p>
          <a:p>
            <a:pPr lvl="0" algn="r" rtl="1">
              <a:spcBef>
                <a:spcPts val="0"/>
              </a:spcBef>
              <a:buClr>
                <a:srgbClr val="424D7B"/>
              </a:buClr>
            </a:pPr>
            <a:r>
              <a:rPr lang="ar-MA" dirty="0">
                <a:solidFill>
                  <a:srgbClr val="424D7B"/>
                </a:solidFill>
              </a:rPr>
              <a:t>إملاء </a:t>
            </a:r>
          </a:p>
        </p:txBody>
      </p:sp>
      <p:sp>
        <p:nvSpPr>
          <p:cNvPr id="4" name="Organigramme : Terminateur 3">
            <a:extLst>
              <a:ext uri="{FF2B5EF4-FFF2-40B4-BE49-F238E27FC236}">
                <a16:creationId xmlns:a16="http://schemas.microsoft.com/office/drawing/2014/main" id="{0B480704-359F-A616-C7C8-6A1307F61C26}"/>
              </a:ext>
            </a:extLst>
          </p:cNvPr>
          <p:cNvSpPr/>
          <p:nvPr/>
        </p:nvSpPr>
        <p:spPr>
          <a:xfrm>
            <a:off x="2917910"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Arial" panose="020B0604020202020204" pitchFamily="34" charset="0"/>
                <a:sym typeface="Arial"/>
              </a:rPr>
              <a:t>اليوم</a:t>
            </a:r>
            <a:r>
              <a:rPr kumimoji="0" lang="fr-MA" sz="1600" b="1" i="0" u="none" strike="noStrike" kern="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sym typeface="Arial"/>
              </a:rPr>
              <a:t> 5 - </a:t>
            </a:r>
            <a:endParaRPr kumimoji="0" lang="ar-MA" sz="1600" b="1" i="0" u="none" strike="noStrike" kern="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1583070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1374562"/>
            <a:ext cx="5488778" cy="3007242"/>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009236"/>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072787" y="4561591"/>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حكاية روني والكتاكيت الخائفة:  سرد مقاطع من الحكاية</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604787" y="2379006"/>
            <a:ext cx="5074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إملاء</a:t>
            </a:r>
          </a:p>
          <a:p>
            <a:pPr marL="0" lv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 </a:t>
            </a:r>
            <a:r>
              <a:rPr lang="ar-MA" sz="2200" dirty="0">
                <a:cs typeface="Microsoft Uighur" panose="02000000000000000000" pitchFamily="2" charset="-78"/>
                <a:sym typeface="Arial"/>
              </a:rPr>
              <a:t>إلى – لكنَّ – أثناء – بينما– كتاكيتُ – مُساعدة</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المزرعة (تذكير)</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lang="ar-MA" sz="2200" b="1" dirty="0">
                <a:cs typeface="Microsoft Uighur" panose="02000000000000000000" pitchFamily="2" charset="-78"/>
                <a:sym typeface="Arial"/>
              </a:rPr>
              <a:t>قراءة مشتركة</a:t>
            </a:r>
            <a:endPar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218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26351" y="1805299"/>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728038" y="5861191"/>
            <a:ext cx="4927108"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defRPr/>
            </a:pPr>
            <a:r>
              <a:rPr lang="ar-MA" sz="2200" b="1" dirty="0">
                <a:solidFill>
                  <a:srgbClr val="424D7B"/>
                </a:solidFill>
                <a:latin typeface="Dosis SemiBold" pitchFamily="2" charset="0"/>
                <a:cs typeface="Microsoft Uighur" panose="02000000000000000000" pitchFamily="2" charset="-78"/>
                <a:sym typeface="Arial"/>
              </a:rPr>
              <a:t>قراءة: تصفية الصعوبات + الطلاقة: قراءة النص كاملا</a:t>
            </a:r>
          </a:p>
          <a:p>
            <a:pPr marL="266700" lvl="0" indent="-266700" algn="r" rtl="1">
              <a:lnSpc>
                <a:spcPct val="100000"/>
              </a:lnSpc>
              <a:spcBef>
                <a:spcPts val="300"/>
              </a:spcBef>
              <a:buClr>
                <a:srgbClr val="424D7B"/>
              </a:buClr>
              <a:buSzPct val="50000"/>
              <a:buFont typeface="Wingdings" panose="05000000000000000000" pitchFamily="2" charset="2"/>
              <a:buChar char="l"/>
              <a:defRPr/>
            </a:pPr>
            <a:r>
              <a:rPr lang="ar-MA" sz="2200" b="1" dirty="0">
                <a:solidFill>
                  <a:srgbClr val="424D7B"/>
                </a:solidFill>
                <a:latin typeface="Dosis SemiBold" pitchFamily="2" charset="0"/>
                <a:cs typeface="Microsoft Uighur" panose="02000000000000000000" pitchFamily="2" charset="-78"/>
                <a:sym typeface="Arial"/>
              </a:rPr>
              <a:t>إملاء.</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06016" y="5666165"/>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6016" y="4255443"/>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14554" y="1805299"/>
            <a:ext cx="544953" cy="540000"/>
          </a:xfrm>
          <a:prstGeom prst="rect">
            <a:avLst/>
          </a:prstGeom>
        </p:spPr>
      </p:pic>
      <p:pic>
        <p:nvPicPr>
          <p:cNvPr id="29" name="Espace réservé pour une image  20">
            <a:extLst>
              <a:ext uri="{FF2B5EF4-FFF2-40B4-BE49-F238E27FC236}">
                <a16:creationId xmlns:a16="http://schemas.microsoft.com/office/drawing/2014/main" id="{1F984FFC-3B16-ADA1-D70A-6B5DBDA2A95B}"/>
              </a:ext>
            </a:extLst>
          </p:cNvPr>
          <p:cNvPicPr>
            <a:picLocks noChangeAspect="1"/>
          </p:cNvPicPr>
          <p:nvPr/>
        </p:nvPicPr>
        <p:blipFill rotWithShape="1">
          <a:blip r:embed="rId6">
            <a:extLst>
              <a:ext uri="{28A0092B-C50C-407E-A947-70E740481C1C}">
                <a14:useLocalDpi xmlns:a14="http://schemas.microsoft.com/office/drawing/2010/main" val="0"/>
              </a:ext>
            </a:extLst>
          </a:blip>
          <a:srcRect l="-7526" r="-7526"/>
          <a:stretch>
            <a:fillRect/>
          </a:stretch>
        </p:blipFill>
        <p:spPr>
          <a:xfrm>
            <a:off x="1606617" y="4163992"/>
            <a:ext cx="468000" cy="468000"/>
          </a:xfrm>
          <a:prstGeom prst="rect">
            <a:avLst/>
          </a:prstGeom>
        </p:spPr>
      </p:pic>
      <p:pic>
        <p:nvPicPr>
          <p:cNvPr id="30" name="Espace réservé pour une image  20">
            <a:extLst>
              <a:ext uri="{FF2B5EF4-FFF2-40B4-BE49-F238E27FC236}">
                <a16:creationId xmlns:a16="http://schemas.microsoft.com/office/drawing/2014/main" id="{A4CF2637-BD97-1EA1-7454-5B69B59A7BCD}"/>
              </a:ext>
            </a:extLst>
          </p:cNvPr>
          <p:cNvPicPr>
            <a:picLocks noChangeAspect="1"/>
          </p:cNvPicPr>
          <p:nvPr/>
        </p:nvPicPr>
        <p:blipFill rotWithShape="1">
          <a:blip r:embed="rId7">
            <a:extLst>
              <a:ext uri="{28A0092B-C50C-407E-A947-70E740481C1C}">
                <a14:useLocalDpi xmlns:a14="http://schemas.microsoft.com/office/drawing/2010/main" val="0"/>
              </a:ext>
            </a:extLst>
          </a:blip>
          <a:srcRect l="-7526" r="-7526"/>
          <a:stretch>
            <a:fillRect/>
          </a:stretch>
        </p:blipFill>
        <p:spPr>
          <a:xfrm>
            <a:off x="1604787" y="5393191"/>
            <a:ext cx="468000" cy="468000"/>
          </a:xfrm>
          <a:prstGeom prst="rect">
            <a:avLst/>
          </a:prstGeom>
        </p:spPr>
      </p:pic>
      <p:pic>
        <p:nvPicPr>
          <p:cNvPr id="13" name="Image 12" descr="Une image contenant horloge, cercle, symbole, Police&#10;&#10;Le contenu généré par l’IA peut être incorrect.">
            <a:extLst>
              <a:ext uri="{FF2B5EF4-FFF2-40B4-BE49-F238E27FC236}">
                <a16:creationId xmlns:a16="http://schemas.microsoft.com/office/drawing/2014/main" id="{8DA3B8EB-7B24-F773-4CEB-62B446637366}"/>
              </a:ext>
            </a:extLst>
          </p:cNvPr>
          <p:cNvPicPr>
            <a:picLocks noChangeAspect="1"/>
          </p:cNvPicPr>
          <p:nvPr/>
        </p:nvPicPr>
        <p:blipFill>
          <a:blip r:embed="rId8"/>
          <a:stretch>
            <a:fillRect/>
          </a:stretch>
        </p:blipFill>
        <p:spPr>
          <a:xfrm>
            <a:off x="1630693" y="1532830"/>
            <a:ext cx="416188" cy="479113"/>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088136" y="2948767"/>
            <a:ext cx="6785143" cy="890781"/>
            <a:chOff x="1242402" y="2851205"/>
            <a:chExt cx="6785143"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242402" y="3174280"/>
              <a:ext cx="5023927"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سرد مقاطع من الحكاية؛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88136" y="3839548"/>
            <a:ext cx="6785143" cy="890781"/>
            <a:chOff x="1242402" y="2851205"/>
            <a:chExt cx="678514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242402" y="3134373"/>
              <a:ext cx="5023927"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قراءة الحروف المتشابهة وقراءة </a:t>
              </a:r>
              <a:r>
                <a:rPr lang="fr-FR" sz="2400" b="1" dirty="0">
                  <a:solidFill>
                    <a:srgbClr val="424D7B"/>
                  </a:solidFill>
                  <a:latin typeface="Microsoft Uighur" panose="02000000000000000000" pitchFamily="2" charset="-78"/>
                  <a:cs typeface="Microsoft Uighur" panose="02000000000000000000" pitchFamily="2" charset="-78"/>
                </a:rPr>
                <a:t>h</a:t>
              </a:r>
              <a:r>
                <a:rPr lang="ar-MA" sz="2400" b="1" dirty="0">
                  <a:solidFill>
                    <a:srgbClr val="424D7B"/>
                  </a:solidFill>
                  <a:latin typeface="Microsoft Uighur" panose="02000000000000000000" pitchFamily="2" charset="-78"/>
                  <a:cs typeface="Microsoft Uighur" panose="02000000000000000000" pitchFamily="2" charset="-78"/>
                </a:rPr>
                <a:t>لنص كاملا بطلاقة؛</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849086" y="4730329"/>
            <a:ext cx="7024193" cy="890781"/>
            <a:chOff x="1003352" y="2851205"/>
            <a:chExt cx="7024193"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003352" y="3134373"/>
              <a:ext cx="5262977" cy="461665"/>
            </a:xfrm>
            <a:prstGeom prst="rect">
              <a:avLst/>
            </a:prstGeom>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كتابة كلمات مملاة.</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582993" y="4219373"/>
            <a:ext cx="5445484"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إملاء: </a:t>
            </a:r>
            <a:r>
              <a:rPr lang="ar-MA" sz="2400" dirty="0">
                <a:cs typeface="Microsoft Uighur" panose="02000000000000000000" pitchFamily="2" charset="-78"/>
                <a:sym typeface="Arial"/>
              </a:rPr>
              <a:t>جَـ – جا - </a:t>
            </a:r>
            <a:r>
              <a:rPr kumimoji="0" lang="ar-MA" sz="240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نَعْجَةً - دجاجةً</a:t>
            </a:r>
          </a:p>
          <a:p>
            <a:pPr marL="0" lvl="0" indent="0" algn="r" rtl="1">
              <a:buClr>
                <a:srgbClr val="424D7B"/>
              </a:buClr>
              <a:buSzPct val="50000"/>
              <a:buNone/>
              <a:defRPr/>
            </a:pPr>
            <a:r>
              <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400" dirty="0">
                <a:cs typeface="Microsoft Uighur" panose="02000000000000000000" pitchFamily="2" charset="-78"/>
              </a:rPr>
              <a:t>إلى – لكنَّ – أثناء – بينما– كتاكيتُ – مُساعدة</a:t>
            </a:r>
            <a:endPar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lvl="0" algn="r" rtl="1">
              <a:buClr>
                <a:srgbClr val="424D7B"/>
              </a:buClr>
              <a:buSzPct val="50000"/>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المزرعة(تذكير):</a:t>
            </a:r>
          </a:p>
          <a:p>
            <a:pPr marL="0" lvl="0" indent="0" algn="r" rtl="1">
              <a:buClr>
                <a:srgbClr val="424D7B"/>
              </a:buClr>
              <a:buSzPct val="50000"/>
              <a:buNone/>
              <a:defRPr/>
            </a:pPr>
            <a:r>
              <a:rPr lang="ar-MA" sz="2800" b="1" dirty="0">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0" cap="none" spc="0" normalizeH="0" baseline="0" noProof="0" dirty="0">
                <a:ln>
                  <a:noFill/>
                </a:ln>
                <a:solidFill>
                  <a:srgbClr val="000000"/>
                </a:solidFill>
                <a:effectLst/>
                <a:uLnTx/>
                <a:uFillTx/>
                <a:latin typeface="Arial"/>
                <a:ea typeface="+mn-ea"/>
                <a:cs typeface="Microsoft Uighur" panose="02000000000000000000" pitchFamily="2" charset="-78"/>
                <a:sym typeface="Arial"/>
              </a:rPr>
              <a:t> </a:t>
            </a:r>
            <a:r>
              <a:rPr lang="ar-MA" sz="2400" dirty="0">
                <a:cs typeface="Microsoft Uighur" panose="02000000000000000000" pitchFamily="2" charset="-78"/>
                <a:sym typeface="Arial"/>
              </a:rPr>
              <a:t>مزرعة – حيوانات المزرعة – كوخ – حمل – خم – زريبة</a:t>
            </a:r>
          </a:p>
          <a:p>
            <a:pPr marL="0" lvl="0" indent="0" algn="r" rtl="1">
              <a:buClr>
                <a:srgbClr val="424D7B"/>
              </a:buClr>
              <a:buSzPct val="50000"/>
              <a:buNone/>
              <a:defRPr/>
            </a:pPr>
            <a:r>
              <a:rPr lang="ar-MA" sz="2800" b="1" dirty="0">
                <a:cs typeface="Microsoft Uighur" panose="02000000000000000000" pitchFamily="2" charset="-78"/>
                <a:sym typeface="Arial"/>
              </a:rPr>
              <a:t>قراءة مشتركة</a:t>
            </a:r>
          </a:p>
          <a:p>
            <a:pPr marL="0" lvl="0" indent="0" algn="r" rtl="1">
              <a:buClr>
                <a:srgbClr val="424D7B"/>
              </a:buClr>
              <a:buSzPct val="50000"/>
              <a:buNone/>
              <a:defRPr/>
            </a:pPr>
            <a:endParaRPr lang="ar-MA" sz="2400" dirty="0">
              <a:cs typeface="Microsoft Uighur" panose="02000000000000000000" pitchFamily="2" charset="-78"/>
              <a:sym typeface="Arial"/>
            </a:endParaRPr>
          </a:p>
          <a:p>
            <a:pPr lvl="0" algn="r" rtl="1">
              <a:buClr>
                <a:srgbClr val="424D7B"/>
              </a:buClr>
              <a:buSzPct val="50000"/>
              <a:defRPr/>
            </a:pPr>
            <a:endParaRPr lang="ar-MA" sz="2400" dirty="0">
              <a:cs typeface="Microsoft Uighur" panose="02000000000000000000" pitchFamily="2" charset="-78"/>
              <a:sym typeface="Arial"/>
            </a:endParaRP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endPar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20350" y="176825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pic>
        <p:nvPicPr>
          <p:cNvPr id="2" name="Image 1" descr="Une image contenant horloge, cercle, symbole, Police&#10;&#10;Le contenu généré par l’IA peut être incorrect.">
            <a:extLst>
              <a:ext uri="{FF2B5EF4-FFF2-40B4-BE49-F238E27FC236}">
                <a16:creationId xmlns:a16="http://schemas.microsoft.com/office/drawing/2014/main" id="{5D515775-CBEA-4309-42A3-A7257CE44168}"/>
              </a:ext>
            </a:extLst>
          </p:cNvPr>
          <p:cNvPicPr>
            <a:picLocks noChangeAspect="1"/>
          </p:cNvPicPr>
          <p:nvPr/>
        </p:nvPicPr>
        <p:blipFill>
          <a:blip r:embed="rId5"/>
          <a:stretch>
            <a:fillRect/>
          </a:stretch>
        </p:blipFill>
        <p:spPr>
          <a:xfrm>
            <a:off x="1021092" y="1750090"/>
            <a:ext cx="561901" cy="646857"/>
          </a:xfrm>
          <a:prstGeom prst="rect">
            <a:avLst/>
          </a:prstGeom>
        </p:spPr>
      </p:pic>
    </p:spTree>
    <p:extLst>
      <p:ext uri="{BB962C8B-B14F-4D97-AF65-F5344CB8AC3E}">
        <p14:creationId xmlns:p14="http://schemas.microsoft.com/office/powerpoint/2010/main" val="9202383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2000" y="6241000"/>
            <a:ext cx="540000" cy="540000"/>
          </a:xfrm>
          <a:prstGeom prst="rect">
            <a:avLst/>
          </a:prstGeom>
        </p:spPr>
      </p:pic>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par>
                                <p:cTn id="10" presetID="1" presetClass="mediacall" presetSubtype="0" fill="hold" nodeType="withEffect">
                                  <p:stCondLst>
                                    <p:cond delay="0"/>
                                  </p:stCondLst>
                                  <p:childTnLst>
                                    <p:cmd type="call" cmd="playFrom(0.0)">
                                      <p:cBhvr>
                                        <p:cTn id="11" dur="4586" fill="hold"/>
                                        <p:tgtEl>
                                          <p:spTgt spid="19"/>
                                        </p:tgtEl>
                                      </p:cBhvr>
                                    </p:cmd>
                                  </p:childTnLst>
                                </p:cTn>
                              </p:par>
                              <p:par>
                                <p:cTn id="12" presetID="1" presetClass="mediacall" presetSubtype="0" fill="hold" nodeType="withEffect">
                                  <p:stCondLst>
                                    <p:cond delay="0"/>
                                  </p:stCondLst>
                                  <p:childTnLst>
                                    <p:cmd type="call" cmd="playFrom(0.0)">
                                      <p:cBhvr>
                                        <p:cTn id="13" dur="3477"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9"/>
                </p:tgtEl>
              </p:cMediaNode>
            </p:video>
            <p:video>
              <p:cMediaNode vol="80000">
                <p:cTn id="15" fill="hold" display="0">
                  <p:stCondLst>
                    <p:cond delay="indefinite"/>
                  </p:stCondLst>
                </p:cTn>
                <p:tgtEl>
                  <p:spTgt spid="1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الحصة نتذكر شروط الحصول على نجمة التميز. </a:t>
            </a:r>
          </a:p>
        </p:txBody>
      </p:sp>
      <p:pic>
        <p:nvPicPr>
          <p:cNvPr id="14" name="Espace réservé pour une image  5">
            <a:extLst>
              <a:ext uri="{FF2B5EF4-FFF2-40B4-BE49-F238E27FC236}">
                <a16:creationId xmlns:a16="http://schemas.microsoft.com/office/drawing/2014/main" id="{153D8501-9F34-268E-61C2-74EA829D6704}"/>
              </a:ext>
            </a:extLst>
          </p:cNvPr>
          <p:cNvPicPr>
            <a:picLocks noChangeAspect="1"/>
          </p:cNvPicPr>
          <p:nvPr/>
        </p:nvPicPr>
        <p:blipFill>
          <a:blip r:embed="rId4"/>
          <a:srcRect/>
          <a:stretch>
            <a:fillRect/>
          </a:stretch>
        </p:blipFill>
        <p:spPr>
          <a:xfrm>
            <a:off x="7935140" y="653815"/>
            <a:ext cx="843862" cy="843860"/>
          </a:xfrm>
          <a:prstGeom prst="rect">
            <a:avLst/>
          </a:prstGeom>
          <a:noFill/>
          <a:ln>
            <a:noFill/>
          </a:ln>
        </p:spPr>
      </p:pic>
      <p:sp>
        <p:nvSpPr>
          <p:cNvPr id="28" name="Google Shape;1333;p8">
            <a:extLst>
              <a:ext uri="{FF2B5EF4-FFF2-40B4-BE49-F238E27FC236}">
                <a16:creationId xmlns:a16="http://schemas.microsoft.com/office/drawing/2014/main" id="{21D82276-92FB-13D6-432A-354C80B38BAB}"/>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29" name="Espace réservé du texte 2">
            <a:extLst>
              <a:ext uri="{FF2B5EF4-FFF2-40B4-BE49-F238E27FC236}">
                <a16:creationId xmlns:a16="http://schemas.microsoft.com/office/drawing/2014/main" id="{E8A9A977-BDCD-7407-5149-8FE6314BD1BB}"/>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1200" cap="none" spc="0" normalizeH="0" baseline="0" noProof="0" dirty="0">
                <a:ln>
                  <a:noFill/>
                </a:ln>
                <a:solidFill>
                  <a:srgbClr val="424D7B"/>
                </a:solidFill>
                <a:effectLst/>
                <a:uLnTx/>
                <a:uFillTx/>
                <a:latin typeface="Arial"/>
                <a:cs typeface="Arial"/>
                <a:sym typeface="Arial"/>
              </a:rPr>
              <a:t>. </a:t>
            </a:r>
          </a:p>
        </p:txBody>
      </p:sp>
      <p:sp>
        <p:nvSpPr>
          <p:cNvPr id="30" name="Ellipse 29">
            <a:extLst>
              <a:ext uri="{FF2B5EF4-FFF2-40B4-BE49-F238E27FC236}">
                <a16:creationId xmlns:a16="http://schemas.microsoft.com/office/drawing/2014/main" id="{74EDAB25-813B-0097-5B0B-0BBF2BD8B198}"/>
              </a:ext>
            </a:extLst>
          </p:cNvPr>
          <p:cNvSpPr/>
          <p:nvPr/>
        </p:nvSpPr>
        <p:spPr>
          <a:xfrm>
            <a:off x="6070183" y="1920227"/>
            <a:ext cx="1800000" cy="1800000"/>
          </a:xfrm>
          <a:prstGeom prst="ellipse">
            <a:avLst/>
          </a:prstGeom>
          <a:blipFill>
            <a:blip r:embed="rId5"/>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Ellipse 30">
            <a:extLst>
              <a:ext uri="{FF2B5EF4-FFF2-40B4-BE49-F238E27FC236}">
                <a16:creationId xmlns:a16="http://schemas.microsoft.com/office/drawing/2014/main" id="{2B66E01B-F7AC-4627-19FA-D8E569741E99}"/>
              </a:ext>
            </a:extLst>
          </p:cNvPr>
          <p:cNvSpPr/>
          <p:nvPr/>
        </p:nvSpPr>
        <p:spPr>
          <a:xfrm>
            <a:off x="5063566" y="4200580"/>
            <a:ext cx="1800000" cy="1800000"/>
          </a:xfrm>
          <a:prstGeom prst="ellipse">
            <a:avLst/>
          </a:prstGeom>
          <a:blipFill>
            <a:blip r:embed="rId6"/>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297BE6C5-CB9C-5AD1-44C0-E2B90B607EA0}"/>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074BBC6-4C48-92CC-AE9E-1E9FE204F837}"/>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6D5B2BF-F8FF-566F-91E7-DA47294EDBBC}"/>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3A659C6F-D382-B304-6F25-A69130E7FD1C}"/>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3C0EDF79-0E9C-B0FD-B221-5F7F532BDAA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8A7F3942-4574-43DF-CACC-CFD426E773B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F6CDD755-7EF8-3A24-2D45-B89D14FE264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053C6936-9703-7A9D-EDAF-A1F1EA30277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267453011"/>
      </p:ext>
    </p:extLst>
  </p:cSld>
  <p:clrMapOvr>
    <a:overrideClrMapping bg1="lt1" tx1="dk1" bg2="dk2" tx2="lt2" accent1="accent1" accent2="accent2" accent3="accent3" accent4="accent4" accent5="accent5" accent6="accent6" hlink="hlink" folHlink="folHlink"/>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ضعوا اللوحة والكراسة في القمطر.</a:t>
            </a:r>
            <a:endParaRPr sz="2400" dirty="0">
              <a:solidFill>
                <a:schemeClr val="bg1">
                  <a:lumMod val="50000"/>
                </a:schemeClr>
              </a:solidFill>
            </a:endParaRPr>
          </a:p>
        </p:txBody>
      </p:sp>
      <p:pic>
        <p:nvPicPr>
          <p:cNvPr id="3"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ph type="media" idx="4294967295"/>
            <a:videoFile r:link="rId2"/>
            <p:extLst>
              <p:ext uri="{DAA4B4D4-6D71-4841-9C94-3DE7FCFB9230}">
                <p14:media xmlns:p14="http://schemas.microsoft.com/office/powerpoint/2010/main" r:embed="rId1"/>
              </p:ext>
            </p:extLst>
          </p:nvPr>
        </p:nvPicPr>
        <p:blipFill>
          <a:blip r:embed="rId5"/>
          <a:stretch>
            <a:fillRect/>
          </a:stretch>
        </p:blipFill>
        <p:spPr>
          <a:xfrm>
            <a:off x="953025" y="2160588"/>
            <a:ext cx="7038975" cy="3959225"/>
          </a:xfrm>
          <a:prstGeom prst="rect">
            <a:avLst/>
          </a:prstGeom>
          <a:ln>
            <a:noFill/>
          </a:ln>
          <a:effectLst>
            <a:softEdge rad="112500"/>
          </a:effectLst>
        </p:spPr>
      </p:pic>
      <p:pic>
        <p:nvPicPr>
          <p:cNvPr id="4" name="Image 3" descr="Une image contenant noir, obscurité&#10;&#10;Le contenu généré par l’IA peut être incorrect.">
            <a:extLst>
              <a:ext uri="{FF2B5EF4-FFF2-40B4-BE49-F238E27FC236}">
                <a16:creationId xmlns:a16="http://schemas.microsoft.com/office/drawing/2014/main" id="{B7BE2FF1-1EDF-C876-0243-4200881DF5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2000" y="6241000"/>
            <a:ext cx="540000" cy="540000"/>
          </a:xfrm>
          <a:prstGeom prst="rect">
            <a:avLst/>
          </a:prstGeom>
        </p:spPr>
      </p:pic>
      <p:pic>
        <p:nvPicPr>
          <p:cNvPr id="16" name="Image 14"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21" name="Espace réservé pour une image  8">
            <a:extLst>
              <a:ext uri="{FF2B5EF4-FFF2-40B4-BE49-F238E27FC236}">
                <a16:creationId xmlns:a16="http://schemas.microsoft.com/office/drawing/2014/main" id="{B4A567AF-1D7D-5DA3-2205-323D31579457}"/>
              </a:ext>
            </a:extLst>
          </p:cNvPr>
          <p:cNvPicPr>
            <a:picLocks noGrp="1" noChangeAspect="1"/>
          </p:cNvPicPr>
          <p:nvPr>
            <p:ph type="pic" sz="quarter" idx="12"/>
          </p:nvPr>
        </p:nvPicPr>
        <p:blipFill>
          <a:blip r:embed="rId7"/>
          <a:srcRect/>
          <a:stretch/>
        </p:blipFill>
        <p:spPr>
          <a:prstGeom prst="rect">
            <a:avLst/>
          </a:prstGeom>
        </p:spPr>
      </p:pic>
      <p:pic>
        <p:nvPicPr>
          <p:cNvPr id="9" name="Image 8">
            <a:extLst>
              <a:ext uri="{FF2B5EF4-FFF2-40B4-BE49-F238E27FC236}">
                <a16:creationId xmlns:a16="http://schemas.microsoft.com/office/drawing/2014/main" id="{6ADE5D25-2BFB-DBFB-6A69-54F67758141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5492417-180A-6F6C-1480-4009F7265A8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7E7653C-7278-B3F2-3390-5804059D4066}"/>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0BA019-5E60-047E-A72B-BF8569012F15}"/>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784BB565-F461-8576-14A8-A14BFC8947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B30083E6-B538-96D0-CA11-A041C14AD8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901BCCA2-CB79-5835-95D5-6F73DDF717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A4F9E235-6CA5-1830-4AFE-8775F134A0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3"/>
                                        </p:tgtEl>
                                      </p:cBhvr>
                                    </p:cmd>
                                  </p:childTnLst>
                                </p:cTn>
                              </p:par>
                            </p:childTnLst>
                          </p:cTn>
                        </p:par>
                        <p:par>
                          <p:cTn id="7" fill="hold">
                            <p:stCondLst>
                              <p:cond delay="16114"/>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6114"/>
                            </p:stCondLst>
                            <p:childTnLst>
                              <p:par>
                                <p:cTn id="11" presetID="1"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391895" y="777600"/>
            <a:ext cx="7080478"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سأملي عليكم مقاطع وكلمات (مكتوبة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A835DF6A-F6FA-F4BC-C9B9-9921D0D43D5A}"/>
              </a:ext>
            </a:extLst>
          </p:cNvPr>
          <p:cNvPicPr>
            <a:picLocks noGrp="1" noChangeAspect="1"/>
          </p:cNvPicPr>
          <p:nvPr>
            <p:ph type="pic" idx="3"/>
          </p:nvPr>
        </p:nvPicPr>
        <p:blipFill>
          <a:blip r:embed="rId2"/>
          <a:srcRect/>
          <a:stretch>
            <a:fillRect/>
          </a:stretch>
        </p:blipFill>
        <p:spPr>
          <a:xfrm>
            <a:off x="7960105" y="719856"/>
            <a:ext cx="792000" cy="792000"/>
          </a:xfrm>
        </p:spPr>
      </p:pic>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7" name="Image 6">
            <a:extLst>
              <a:ext uri="{FF2B5EF4-FFF2-40B4-BE49-F238E27FC236}">
                <a16:creationId xmlns:a16="http://schemas.microsoft.com/office/drawing/2014/main" id="{FDE7282E-670A-CBCD-C6DA-5A4F7DE193B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768C0FA-DEBF-64E3-2CEB-7B5987EA38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54AF8F7A-BDE5-0018-A7DB-6BDFC9FBFE7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EBD900A2-D556-C98F-A29F-D7658A48DC6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5789FED1-9787-F9B9-7952-05C590D9B5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4DDEDF3-49F1-45D5-05B8-1F825B370D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9C9766AE-B1DF-0107-5A26-66CFD04190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64DB3CCE-9688-B9D6-ABA8-C86825E0C8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2346998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9" name="Titre 18"/>
          <p:cNvSpPr>
            <a:spLocks noGrp="1"/>
          </p:cNvSpPr>
          <p:nvPr>
            <p:ph type="title"/>
          </p:nvPr>
        </p:nvSpPr>
        <p:spPr/>
        <p:txBody>
          <a:bodyPr>
            <a:noAutofit/>
          </a:bodyPr>
          <a:lstStyle/>
          <a:p>
            <a:pPr rtl="0"/>
            <a:r>
              <a:rPr lang="ar-MA" sz="25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5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2" name="Espace réservé pour une image  5">
            <a:extLst>
              <a:ext uri="{FF2B5EF4-FFF2-40B4-BE49-F238E27FC236}">
                <a16:creationId xmlns:a16="http://schemas.microsoft.com/office/drawing/2014/main" id="{28CC4464-1436-E616-1149-CC26A8CE5394}"/>
              </a:ext>
            </a:extLst>
          </p:cNvPr>
          <p:cNvPicPr>
            <a:picLocks noChangeAspect="1"/>
          </p:cNvPicPr>
          <p:nvPr/>
        </p:nvPicPr>
        <p:blipFill>
          <a:blip r:embed="rId2"/>
          <a:srcRect/>
          <a:stretch>
            <a:fillRect/>
          </a:stretch>
        </p:blipFill>
        <p:spPr>
          <a:xfrm>
            <a:off x="7916090" y="653815"/>
            <a:ext cx="843862" cy="843860"/>
          </a:xfrm>
          <a:prstGeom prst="rect">
            <a:avLst/>
          </a:prstGeom>
          <a:noFill/>
          <a:ln>
            <a:noFill/>
          </a:ln>
        </p:spPr>
      </p:pic>
      <p:pic>
        <p:nvPicPr>
          <p:cNvPr id="3" name="Image 2">
            <a:extLst>
              <a:ext uri="{FF2B5EF4-FFF2-40B4-BE49-F238E27FC236}">
                <a16:creationId xmlns:a16="http://schemas.microsoft.com/office/drawing/2014/main" id="{2229FD6D-ED48-D7EE-3BB7-8AB36815D6F6}"/>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20FECE94-36E4-B985-4BD6-0EA3F592B99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22BC8E56-27B6-4F6F-C667-CFEB09AC779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4C0110C5-06AF-4276-5CB2-382D963B66A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D3B43352-FA96-7828-9D46-1E1807C438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9" name="Rectangle 8">
            <a:extLst>
              <a:ext uri="{FF2B5EF4-FFF2-40B4-BE49-F238E27FC236}">
                <a16:creationId xmlns:a16="http://schemas.microsoft.com/office/drawing/2014/main" id="{D4D72DC6-B3DE-15B8-A8F2-7BEDAF980D2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4" name="Rectangle 13">
            <a:extLst>
              <a:ext uri="{FF2B5EF4-FFF2-40B4-BE49-F238E27FC236}">
                <a16:creationId xmlns:a16="http://schemas.microsoft.com/office/drawing/2014/main" id="{1001D1A0-47D0-2D10-9CAE-CC77B148F25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5" name="Rectangle 14">
            <a:extLst>
              <a:ext uri="{FF2B5EF4-FFF2-40B4-BE49-F238E27FC236}">
                <a16:creationId xmlns:a16="http://schemas.microsoft.com/office/drawing/2014/main" id="{E511E7B9-A619-6EE2-879A-5B6CE8B8FC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Rectangle : coins arrondis 1">
            <a:extLst>
              <a:ext uri="{FF2B5EF4-FFF2-40B4-BE49-F238E27FC236}">
                <a16:creationId xmlns:a16="http://schemas.microsoft.com/office/drawing/2014/main" id="{F9D0C6B3-8601-372E-3348-74E4D5495A33}"/>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لَكِنَّ</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4" name="Rectangle : coins arrondis 3">
            <a:extLst>
              <a:ext uri="{FF2B5EF4-FFF2-40B4-BE49-F238E27FC236}">
                <a16:creationId xmlns:a16="http://schemas.microsoft.com/office/drawing/2014/main" id="{4FFD51CD-1AAF-0F51-E6CF-8364003ABB69}"/>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إِلـى</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0" name="Rectangle : coins arrondis 9">
            <a:extLst>
              <a:ext uri="{FF2B5EF4-FFF2-40B4-BE49-F238E27FC236}">
                <a16:creationId xmlns:a16="http://schemas.microsoft.com/office/drawing/2014/main" id="{1714CEAB-AB13-139B-D548-A4ED739FE247}"/>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أَثْناءَ</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1" name="Rectangle : coins arrondis 10">
            <a:extLst>
              <a:ext uri="{FF2B5EF4-FFF2-40B4-BE49-F238E27FC236}">
                <a16:creationId xmlns:a16="http://schemas.microsoft.com/office/drawing/2014/main" id="{D8EEF51D-D055-4C60-70BA-446D5DA5318B}"/>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مُساعَدَةٌ</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2" name="Rectangle : coins arrondis 11">
            <a:extLst>
              <a:ext uri="{FF2B5EF4-FFF2-40B4-BE49-F238E27FC236}">
                <a16:creationId xmlns:a16="http://schemas.microsoft.com/office/drawing/2014/main" id="{56AA4FCE-3D23-E878-7634-D76D5E6C152D}"/>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كَتاكيتُ</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3" name="Rectangle : coins arrondis 12">
            <a:extLst>
              <a:ext uri="{FF2B5EF4-FFF2-40B4-BE49-F238E27FC236}">
                <a16:creationId xmlns:a16="http://schemas.microsoft.com/office/drawing/2014/main" id="{7DB22E0E-0C29-D7D5-4340-AEAE302C297F}"/>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بَيْنَما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20586039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2415A-2F71-4AEB-E1CD-3B9864256541}"/>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B0E626B-2877-50E7-62FB-0D101CD79D37}"/>
              </a:ext>
            </a:extLst>
          </p:cNvPr>
          <p:cNvSpPr>
            <a:spLocks noGrp="1"/>
          </p:cNvSpPr>
          <p:nvPr>
            <p:ph type="title"/>
          </p:nvPr>
        </p:nvSpPr>
        <p:spPr>
          <a:xfrm>
            <a:off x="451933" y="719856"/>
            <a:ext cx="7132615" cy="612000"/>
          </a:xfrm>
        </p:spPr>
        <p:txBody>
          <a:bodyPr>
            <a:noAutofit/>
          </a:bodyPr>
          <a:lstStyle/>
          <a:p>
            <a:r>
              <a:rPr lang="tzm-Arab-MA" sz="1800" dirty="0"/>
              <a:t> </a:t>
            </a:r>
            <a:r>
              <a:rPr lang="tzm-Arab-MA" sz="2000" b="1" kern="1200"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لآن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سنتعلم كيف نركب جمل</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 تتضمن كلمات من المعجم</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و</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تعبر عما يوجد في الصورة.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8BD0B22-874B-FA2A-0AE4-87093D60523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0820E18E-7461-05B8-3853-356548E6CB4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D44E2F6-EE59-F700-15BE-F91FD9FAA76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1207B99-44D9-035B-C0BC-7BB17CF685D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7D59B4E4-005E-68FC-0000-8603FC0EE76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B12573EE-C739-125C-7932-99661BABC5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4847F136-26D4-22F9-325B-B96DE61D2E6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47BF7D23-FA87-2DE0-7665-17F8A31233A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DA0182AB-CE7F-22A8-C7E6-86078A0BC06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9" name="Image 8">
            <a:extLst>
              <a:ext uri="{FF2B5EF4-FFF2-40B4-BE49-F238E27FC236}">
                <a16:creationId xmlns:a16="http://schemas.microsoft.com/office/drawing/2014/main" id="{3803A726-35E8-A810-1024-C9F62F69A2E4}"/>
              </a:ext>
            </a:extLst>
          </p:cNvPr>
          <p:cNvPicPr>
            <a:picLocks noChangeAspect="1"/>
          </p:cNvPicPr>
          <p:nvPr/>
        </p:nvPicPr>
        <p:blipFill>
          <a:blip r:embed="rId7"/>
          <a:stretch>
            <a:fillRect/>
          </a:stretch>
        </p:blipFill>
        <p:spPr>
          <a:xfrm>
            <a:off x="2385628" y="2100302"/>
            <a:ext cx="4400945" cy="3444586"/>
          </a:xfrm>
          <a:prstGeom prst="rect">
            <a:avLst/>
          </a:prstGeom>
        </p:spPr>
      </p:pic>
    </p:spTree>
    <p:extLst>
      <p:ext uri="{BB962C8B-B14F-4D97-AF65-F5344CB8AC3E}">
        <p14:creationId xmlns:p14="http://schemas.microsoft.com/office/powerpoint/2010/main" val="396890813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68FE9-89C5-4544-0310-F4AA173AF8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EBCB379-EB97-C825-9B05-825731DA6F8C}"/>
              </a:ext>
            </a:extLst>
          </p:cNvPr>
          <p:cNvSpPr>
            <a:spLocks noGrp="1"/>
          </p:cNvSpPr>
          <p:nvPr>
            <p:ph type="title"/>
          </p:nvPr>
        </p:nvSpPr>
        <p:spPr>
          <a:xfrm>
            <a:off x="648510" y="748206"/>
            <a:ext cx="6840000" cy="612000"/>
          </a:xfrm>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أين يوجد الدجاج؟ أجيبوا بجملة تامة.</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3"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AE789309-9415-5C48-F8D7-09143911FEA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720A9725-8F9F-1188-1ED9-5358443BFD5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15D8C01E-BCF2-8EC6-6550-59BD88D1C8F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861D6BE-F2C9-F826-A5F2-A5297E7DA55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7CD62D88-88F8-27CC-F78C-0470C09B903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E76E0347-AA3D-71F3-75B2-6F1FFEA5D5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6D750FEE-9D0A-4CD7-D57F-4A7398FAAF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E3EA116B-C453-55E6-A7F9-F0D7295988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C653AFFE-3938-8D94-79C3-E15B13D93A4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DB3C42B5-8830-0455-8F67-90E480741223}"/>
              </a:ext>
            </a:extLst>
          </p:cNvPr>
          <p:cNvPicPr>
            <a:picLocks noChangeAspect="1"/>
          </p:cNvPicPr>
          <p:nvPr/>
        </p:nvPicPr>
        <p:blipFill>
          <a:blip r:embed="rId7"/>
          <a:stretch>
            <a:fillRect/>
          </a:stretch>
        </p:blipFill>
        <p:spPr>
          <a:xfrm>
            <a:off x="2385628" y="2100302"/>
            <a:ext cx="4400945" cy="3444586"/>
          </a:xfrm>
          <a:prstGeom prst="rect">
            <a:avLst/>
          </a:prstGeom>
        </p:spPr>
      </p:pic>
    </p:spTree>
    <p:extLst>
      <p:ext uri="{BB962C8B-B14F-4D97-AF65-F5344CB8AC3E}">
        <p14:creationId xmlns:p14="http://schemas.microsoft.com/office/powerpoint/2010/main" val="97979602"/>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45B4D-393B-D4C4-EE54-9D96997530D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4FC53E1-8988-D635-DDD9-D1CF027EB8AE}"/>
              </a:ext>
            </a:extLst>
          </p:cNvPr>
          <p:cNvSpPr>
            <a:spLocks noGrp="1"/>
          </p:cNvSpPr>
          <p:nvPr>
            <p:ph type="title"/>
          </p:nvPr>
        </p:nvSpPr>
        <p:spPr>
          <a:xfrm>
            <a:off x="648510" y="748206"/>
            <a:ext cx="6840000" cy="612000"/>
          </a:xfrm>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يوجد الدجاج في الخم.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رددوا</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3" name="Image 12">
            <a:extLst>
              <a:ext uri="{FF2B5EF4-FFF2-40B4-BE49-F238E27FC236}">
                <a16:creationId xmlns:a16="http://schemas.microsoft.com/office/drawing/2014/main" id="{B219B385-3D2F-C645-DC52-4343620E21B5}"/>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C264221-02B6-70BE-407B-9AC75DED5B6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0231E3FB-081C-13C6-4A24-7391ECAAC50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B8BF8BE8-8F8E-3A94-AAD3-22BFE39B526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396F003F-70E4-CEC6-F61E-09446C3A79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A82147B9-37FC-6098-AB3E-95DA7B542AF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B3F0E6DF-8192-FF4B-E907-C0543943C1C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8F4493D2-583A-CE56-507A-6BF61835A7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7" name="Espace réservé pour une image  26">
            <a:extLst>
              <a:ext uri="{FF2B5EF4-FFF2-40B4-BE49-F238E27FC236}">
                <a16:creationId xmlns:a16="http://schemas.microsoft.com/office/drawing/2014/main" id="{DAB5F44C-B16D-8D1A-5B16-3B82ADDAC1A1}"/>
              </a:ext>
            </a:extLst>
          </p:cNvPr>
          <p:cNvPicPr>
            <a:picLocks noGrp="1" noChangeAspect="1"/>
          </p:cNvPicPr>
          <p:nvPr>
            <p:ph type="pic" idx="3"/>
          </p:nvPr>
        </p:nvPicPr>
        <p:blipFill>
          <a:blip r:embed="rId6">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6567FCBC-6A1A-87B1-4EAF-2AFD417A7DC1}"/>
              </a:ext>
            </a:extLst>
          </p:cNvPr>
          <p:cNvPicPr>
            <a:picLocks noChangeAspect="1"/>
          </p:cNvPicPr>
          <p:nvPr/>
        </p:nvPicPr>
        <p:blipFill>
          <a:blip r:embed="rId7"/>
          <a:stretch>
            <a:fillRect/>
          </a:stretch>
        </p:blipFill>
        <p:spPr>
          <a:xfrm>
            <a:off x="2385628" y="2100302"/>
            <a:ext cx="4400945" cy="3444586"/>
          </a:xfrm>
          <a:prstGeom prst="rect">
            <a:avLst/>
          </a:prstGeom>
        </p:spPr>
      </p:pic>
    </p:spTree>
    <p:extLst>
      <p:ext uri="{BB962C8B-B14F-4D97-AF65-F5344CB8AC3E}">
        <p14:creationId xmlns:p14="http://schemas.microsoft.com/office/powerpoint/2010/main" val="137367170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FE1D-5AE7-2D8E-7B07-AD1FFD343E2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774018C-0E9C-D44B-4BB6-79359E214F02}"/>
              </a:ext>
            </a:extLst>
          </p:cNvPr>
          <p:cNvSpPr>
            <a:spLocks noGrp="1"/>
          </p:cNvSpPr>
          <p:nvPr>
            <p:ph type="title"/>
          </p:nvPr>
        </p:nvSpPr>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ماذا يفعل الدجاج في الخم</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62B2C9EC-78AC-CB1A-28A5-AB6C4E2D8F4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C6B2D3D8-A7E7-CC24-B409-DA34F1AD733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5DAA04C8-FCF0-1ACE-1B2E-7E1F7A87F44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284DC8E-AACB-6885-36CD-87BA22B760B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5C2831C5-DCEA-6089-4CF0-1C122322212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7C20C65-FFE1-E1A9-9D54-91E6081811A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3107D7EE-E404-73B8-BA8A-96F96E5339F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2615C347-F9FE-0F9E-D3FD-E1118A7748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AA9DD0D7-E392-4DBB-68A9-5F5CB8BC38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DFB04ED7-EEA3-1E1D-8601-D8165BE5B29A}"/>
              </a:ext>
            </a:extLst>
          </p:cNvPr>
          <p:cNvPicPr>
            <a:picLocks noChangeAspect="1"/>
          </p:cNvPicPr>
          <p:nvPr/>
        </p:nvPicPr>
        <p:blipFill>
          <a:blip r:embed="rId7"/>
          <a:stretch>
            <a:fillRect/>
          </a:stretch>
        </p:blipFill>
        <p:spPr>
          <a:xfrm>
            <a:off x="2385628" y="2100302"/>
            <a:ext cx="4400945" cy="3444586"/>
          </a:xfrm>
          <a:prstGeom prst="rect">
            <a:avLst/>
          </a:prstGeom>
        </p:spPr>
      </p:pic>
    </p:spTree>
    <p:extLst>
      <p:ext uri="{BB962C8B-B14F-4D97-AF65-F5344CB8AC3E}">
        <p14:creationId xmlns:p14="http://schemas.microsoft.com/office/powerpoint/2010/main" val="8243490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0F855-FB9A-2242-E2E0-021740AB1B6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EFF1F0F-2064-D162-1423-33B1B41BDC60}"/>
              </a:ext>
            </a:extLst>
          </p:cNvPr>
          <p:cNvSpPr>
            <a:spLocks noGrp="1"/>
          </p:cNvSpPr>
          <p:nvPr>
            <p:ph type="title"/>
          </p:nvPr>
        </p:nvSpPr>
        <p:spPr>
          <a:xfrm>
            <a:off x="648510" y="757545"/>
            <a:ext cx="6840000" cy="612000"/>
          </a:xfrm>
        </p:spPr>
        <p:txBody>
          <a:bodyPr>
            <a:no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ينام (أو يبيت) الدجاج في الخم. رددوا.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Image 1">
            <a:extLst>
              <a:ext uri="{FF2B5EF4-FFF2-40B4-BE49-F238E27FC236}">
                <a16:creationId xmlns:a16="http://schemas.microsoft.com/office/drawing/2014/main" id="{D570918D-582E-E96A-789E-85449D5339C3}"/>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ED6AC6D7-5FD2-CAFF-7EE3-EBA84511B7B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456D0124-EAC8-1472-F361-2BB823D0202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AC71E000-73C3-B73D-8140-1B822805361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8BCBD29D-5223-31C5-D665-1FBA3D6243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F9C9F499-C6AD-2709-0194-55B41C0BB63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6FE59180-234D-9A76-A78B-84B2E29E399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0830FC9B-34D8-DD29-7152-B3D00F88A71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48A0C37B-83CC-773B-92A9-5F638A85B97D}"/>
              </a:ext>
            </a:extLst>
          </p:cNvPr>
          <p:cNvPicPr>
            <a:picLocks noGrp="1" noChangeAspect="1"/>
          </p:cNvPicPr>
          <p:nvPr>
            <p:ph type="pic" idx="3"/>
          </p:nvPr>
        </p:nvPicPr>
        <p:blipFill>
          <a:blip r:embed="rId6">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04F313C0-B8A1-F007-4C6A-0AE30E5D6511}"/>
              </a:ext>
            </a:extLst>
          </p:cNvPr>
          <p:cNvPicPr>
            <a:picLocks noChangeAspect="1"/>
          </p:cNvPicPr>
          <p:nvPr/>
        </p:nvPicPr>
        <p:blipFill>
          <a:blip r:embed="rId7"/>
          <a:stretch>
            <a:fillRect/>
          </a:stretch>
        </p:blipFill>
        <p:spPr>
          <a:xfrm>
            <a:off x="2385628" y="2100302"/>
            <a:ext cx="4400945" cy="3444586"/>
          </a:xfrm>
          <a:prstGeom prst="rect">
            <a:avLst/>
          </a:prstGeom>
        </p:spPr>
      </p:pic>
    </p:spTree>
    <p:extLst>
      <p:ext uri="{BB962C8B-B14F-4D97-AF65-F5344CB8AC3E}">
        <p14:creationId xmlns:p14="http://schemas.microsoft.com/office/powerpoint/2010/main" val="3434272033"/>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0A194-ABB2-A7DC-90CD-B15B4DD2EC4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F26F182-1416-5B28-67E1-987DB540D668}"/>
              </a:ext>
            </a:extLst>
          </p:cNvPr>
          <p:cNvSpPr>
            <a:spLocks noGrp="1"/>
          </p:cNvSpPr>
          <p:nvPr>
            <p:ph type="title"/>
          </p:nvPr>
        </p:nvSpPr>
        <p:spPr/>
        <p:txBody>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أين توجد البقرة</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DA31B6C7-72F9-2610-3DBC-BD57F4F2FF80}"/>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6B7B3BEE-9834-066B-283C-14F39FAB308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3CE1E288-1458-591D-605D-0D42A803840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7B199F0-4490-5A18-A849-869F3EEFE67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B725DA-E860-8A69-FE54-34560499813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B1BD9C58-BD50-4264-A717-B2FEC17E69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0ED2B9FD-01B0-4C39-437B-A28560416E8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437FB79F-8CE0-7E65-DE05-F53F736462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4B1A7B7A-C71C-BE2C-C62E-543B868E8C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13C9F2AE-32AA-26DF-4E73-66EA03BD0B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14701" y="2062067"/>
            <a:ext cx="4395482" cy="3517640"/>
          </a:xfrm>
          <a:prstGeom prst="rect">
            <a:avLst/>
          </a:prstGeom>
        </p:spPr>
      </p:pic>
    </p:spTree>
    <p:extLst>
      <p:ext uri="{BB962C8B-B14F-4D97-AF65-F5344CB8AC3E}">
        <p14:creationId xmlns:p14="http://schemas.microsoft.com/office/powerpoint/2010/main" val="472475834"/>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FC8A4-017A-9903-59D8-7DED7783472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4F9F3B8-8BE3-7BBF-34C7-6C6A19D2DE14}"/>
              </a:ext>
            </a:extLst>
          </p:cNvPr>
          <p:cNvSpPr>
            <a:spLocks noGrp="1"/>
          </p:cNvSpPr>
          <p:nvPr>
            <p:ph type="title"/>
          </p:nvPr>
        </p:nvSpPr>
        <p:spPr>
          <a:xfrm>
            <a:off x="33867" y="756000"/>
            <a:ext cx="7454643" cy="612000"/>
          </a:xfrm>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توجد البقرة في المزرعة. رددوا. ردد أنت.</a:t>
            </a:r>
            <a:endParaRPr lang="fr-FR" sz="2400" b="1" i="1" kern="1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0E8349B0-45FD-41CD-C95E-22AE55AE5AA3}"/>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ACB95A04-5600-AE85-3DFA-78A02BC23DEE}"/>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B22C62F2-C646-48E3-FF56-A4AB7472BBF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EF0F9C8F-683F-99A2-0528-5A7DB761AFC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67172FF7-4AAA-CF7D-3D85-65CA12E4C01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232AA2E7-58E8-C23E-ED2D-316898F2007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AEACD449-CE9F-69CA-E56A-F9C6BFB9333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27F44905-24BD-964F-C7AC-C3E610BAF89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FE9F678E-8414-6F98-7D7F-36B4586FA30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A0DFAD33-8028-7020-0E50-07CF582AC1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14701" y="2062067"/>
            <a:ext cx="4395482" cy="3517640"/>
          </a:xfrm>
          <a:prstGeom prst="rect">
            <a:avLst/>
          </a:prstGeom>
        </p:spPr>
      </p:pic>
    </p:spTree>
    <p:extLst>
      <p:ext uri="{BB962C8B-B14F-4D97-AF65-F5344CB8AC3E}">
        <p14:creationId xmlns:p14="http://schemas.microsoft.com/office/powerpoint/2010/main" val="3156286066"/>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705C1-67F8-081B-BD0C-34610E96861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9855BB9-47CB-BA2C-FA1F-610DC87C6C9C}"/>
              </a:ext>
            </a:extLst>
          </p:cNvPr>
          <p:cNvSpPr>
            <a:spLocks noGrp="1"/>
          </p:cNvSpPr>
          <p:nvPr>
            <p:ph type="title"/>
          </p:nvPr>
        </p:nvSpPr>
        <p:spPr/>
        <p:txBody>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ماذا تفعل البقرة</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410CA66D-6FCC-8E08-D215-BD539563018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91A5B982-8B45-6DDC-701D-2DBEB62B792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2A549C1-90F8-F0EE-11F9-6530FC03985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611DB301-8D74-5A9F-4835-32D6B2E944E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480ECB4E-68C5-651B-03AE-3FCF37D2312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4D227E06-B7AA-3F01-BAF8-BB1D117EF2F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E359D691-A961-2CD9-DB4B-B38D80ABA7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04D73C93-354D-3CB1-4DC0-0971AF07186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69F9AAFF-1645-9F1B-1464-FA6A6E38BBE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E866FC7F-67F1-6BF4-645F-68FA23ADAF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14701" y="2062067"/>
            <a:ext cx="4395482" cy="3517640"/>
          </a:xfrm>
          <a:prstGeom prst="rect">
            <a:avLst/>
          </a:prstGeom>
        </p:spPr>
      </p:pic>
    </p:spTree>
    <p:extLst>
      <p:ext uri="{BB962C8B-B14F-4D97-AF65-F5344CB8AC3E}">
        <p14:creationId xmlns:p14="http://schemas.microsoft.com/office/powerpoint/2010/main" val="30841102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FDCDE-B8F4-976E-6FE1-F669D64A97C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9627DC2-DE59-5127-5CAE-632ED4AB3ECA}"/>
              </a:ext>
            </a:extLst>
          </p:cNvPr>
          <p:cNvSpPr>
            <a:spLocks noGrp="1"/>
          </p:cNvSpPr>
          <p:nvPr>
            <p:ph type="title"/>
          </p:nvPr>
        </p:nvSpPr>
        <p:spPr>
          <a:xfrm>
            <a:off x="33867" y="756000"/>
            <a:ext cx="7454643" cy="612000"/>
          </a:xfrm>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تأكل البقرة العشبَ. رددوا. ردد أنت.</a:t>
            </a:r>
            <a:endParaRPr lang="fr-FR" sz="2400" b="1" i="1" kern="1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917DB0F9-5AF1-BA87-36F7-2BBE149406B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FF7B357A-551D-B6C8-A159-098EDC5F32C5}"/>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61D8D5F-83A0-FCC9-9F94-4FACC19CCDD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9B9D2009-2F7B-5B83-B251-644A79544C8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2D358B36-5401-677D-7A18-7D914644EE0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B2DFE434-FB49-877B-88D0-9CB029145E3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BAB7EC5D-7155-D5D5-7D1E-36E4E5B304B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70BD18DE-A6C8-0003-68BF-3A8CE608D9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3D9242BD-07DE-6025-64EA-7163241C7F1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BC723006-A28F-4A8B-FB93-E481D7F1B6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14701" y="2062067"/>
            <a:ext cx="4395482" cy="3517640"/>
          </a:xfrm>
          <a:prstGeom prst="rect">
            <a:avLst/>
          </a:prstGeom>
        </p:spPr>
      </p:pic>
    </p:spTree>
    <p:extLst>
      <p:ext uri="{BB962C8B-B14F-4D97-AF65-F5344CB8AC3E}">
        <p14:creationId xmlns:p14="http://schemas.microsoft.com/office/powerpoint/2010/main" val="359867435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ستقرؤون جماعة، بعدها ستقرؤون في مجموعات.  </a:t>
            </a:r>
            <a:endParaRPr sz="2400" dirty="0">
              <a:solidFill>
                <a:schemeClr val="bg1">
                  <a:lumMod val="50000"/>
                </a:schemeClr>
              </a:solidFill>
            </a:endParaRPr>
          </a:p>
        </p:txBody>
      </p:sp>
      <p:pic>
        <p:nvPicPr>
          <p:cNvPr id="12" name="Image 11">
            <a:extLst>
              <a:ext uri="{FF2B5EF4-FFF2-40B4-BE49-F238E27FC236}">
                <a16:creationId xmlns:a16="http://schemas.microsoft.com/office/drawing/2014/main" id="{C60EFA8D-43D1-B8F1-DBE8-6E09BE941CD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B2285B6-7557-5CE9-A081-F9B59B9EC9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26747EA-495E-B9C4-0D3E-583DDC2D3C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C841F83-714E-ACD0-8A0E-C71FAA548C8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17081D9A-3B95-6D2F-2820-F350040AF8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7" name="Rectangle 16">
            <a:extLst>
              <a:ext uri="{FF2B5EF4-FFF2-40B4-BE49-F238E27FC236}">
                <a16:creationId xmlns:a16="http://schemas.microsoft.com/office/drawing/2014/main" id="{8F7B5538-56ED-11F3-EE17-3D1F08A118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8" name="Rectangle 17">
            <a:extLst>
              <a:ext uri="{FF2B5EF4-FFF2-40B4-BE49-F238E27FC236}">
                <a16:creationId xmlns:a16="http://schemas.microsoft.com/office/drawing/2014/main" id="{E703F889-F9B9-5DBA-7846-942C0A92406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2406E093-EC77-B8DD-1B29-8254CC4C447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6" name="Espace réservé pour une image  5" descr="Une image contenant habits, sourire, dessin humoristique, clipart&#10;&#10;Le contenu généré par l’IA peut être incorrect.">
            <a:extLst>
              <a:ext uri="{FF2B5EF4-FFF2-40B4-BE49-F238E27FC236}">
                <a16:creationId xmlns:a16="http://schemas.microsoft.com/office/drawing/2014/main" id="{E9DD4A2B-AB89-D7A3-5B70-87F7E2A69531}"/>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p:pic>
      <p:sp>
        <p:nvSpPr>
          <p:cNvPr id="4" name="Rectangle : coins arrondis 3">
            <a:extLst>
              <a:ext uri="{FF2B5EF4-FFF2-40B4-BE49-F238E27FC236}">
                <a16:creationId xmlns:a16="http://schemas.microsoft.com/office/drawing/2014/main" id="{422B923F-39DB-EB64-689F-2B7FDF2DD1E2}"/>
              </a:ext>
            </a:extLst>
          </p:cNvPr>
          <p:cNvSpPr/>
          <p:nvPr/>
        </p:nvSpPr>
        <p:spPr>
          <a:xfrm>
            <a:off x="1288468" y="2176830"/>
            <a:ext cx="6205584" cy="3465279"/>
          </a:xfrm>
          <a:prstGeom prst="roundRect">
            <a:avLst>
              <a:gd name="adj" fmla="val 20473"/>
            </a:avLst>
          </a:prstGeom>
          <a:solidFill>
            <a:srgbClr val="FFF4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في مَزْرَعَةِ </a:t>
            </a:r>
            <a:r>
              <a:rPr lang="ar-MA" sz="2400" dirty="0">
                <a:solidFill>
                  <a:schemeClr val="bg1">
                    <a:lumMod val="65000"/>
                  </a:schemeClr>
                </a:solidFill>
                <a:latin typeface="Cascadia Code" panose="020B0609020000020004" pitchFamily="49" charset="0"/>
                <a:ea typeface="Cascadia Code" panose="020B0609020000020004" pitchFamily="49" charset="0"/>
                <a:cs typeface="Cascadia Code" panose="020B0609020000020004" pitchFamily="49" charset="0"/>
              </a:rPr>
              <a:t>ا</a:t>
            </a: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لْعَمِّ صالِح،</a:t>
            </a:r>
          </a:p>
          <a:p>
            <a:pPr algn="just" rtl="1">
              <a:lnSpc>
                <a:spcPct val="150000"/>
              </a:lnSpc>
            </a:pP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يَعيشُ </a:t>
            </a:r>
            <a:r>
              <a:rPr lang="ar-MA" sz="2400" dirty="0">
                <a:solidFill>
                  <a:schemeClr val="bg1">
                    <a:lumMod val="65000"/>
                  </a:schemeClr>
                </a:solidFill>
                <a:latin typeface="Cascadia Code" panose="020B0609020000020004" pitchFamily="49" charset="0"/>
                <a:ea typeface="Cascadia Code" panose="020B0609020000020004" pitchFamily="49" charset="0"/>
                <a:cs typeface="Cascadia Code" panose="020B0609020000020004" pitchFamily="49" charset="0"/>
              </a:rPr>
              <a:t>ا</a:t>
            </a: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لْجَميعُ في فَرَحٍ واضِح.</a:t>
            </a:r>
          </a:p>
          <a:p>
            <a:pPr algn="just" rtl="1">
              <a:lnSpc>
                <a:spcPct val="150000"/>
              </a:lnSpc>
            </a:pP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روني يَنْبَحُ : " هاوْ </a:t>
            </a:r>
            <a:r>
              <a:rPr lang="ar-MA" sz="2400" dirty="0" err="1">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هاوْ</a:t>
            </a: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 </a:t>
            </a:r>
            <a:r>
              <a:rPr lang="ar-MA" sz="2400" dirty="0" err="1">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هاوْ</a:t>
            </a: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 "</a:t>
            </a:r>
          </a:p>
          <a:p>
            <a:pPr algn="just" rtl="1">
              <a:lnSpc>
                <a:spcPct val="150000"/>
              </a:lnSpc>
            </a:pP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وَ</a:t>
            </a:r>
            <a:r>
              <a:rPr lang="ar-MA" sz="2400" dirty="0">
                <a:solidFill>
                  <a:schemeClr val="bg1">
                    <a:lumMod val="65000"/>
                  </a:schemeClr>
                </a:solidFill>
                <a:latin typeface="Cascadia Code" panose="020B0609020000020004" pitchFamily="49" charset="0"/>
                <a:ea typeface="Cascadia Code" panose="020B0609020000020004" pitchFamily="49" charset="0"/>
                <a:cs typeface="Cascadia Code" panose="020B0609020000020004" pitchFamily="49" charset="0"/>
              </a:rPr>
              <a:t>ا</a:t>
            </a: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لْكَتاكيتُ تَصيحُ: " </a:t>
            </a:r>
            <a:r>
              <a:rPr lang="ar-MA" sz="2400" dirty="0" err="1">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صَوْ</a:t>
            </a: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 </a:t>
            </a:r>
            <a:r>
              <a:rPr lang="ar-MA" sz="2400" dirty="0" err="1">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صَوْ</a:t>
            </a: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 </a:t>
            </a:r>
            <a:r>
              <a:rPr lang="ar-MA" sz="2400" dirty="0" err="1">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صَوْ</a:t>
            </a: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a:t>
            </a:r>
          </a:p>
          <a:p>
            <a:pPr algn="just" rtl="1">
              <a:lnSpc>
                <a:spcPct val="150000"/>
              </a:lnSpc>
            </a:pP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تَعَثَّرَتْ واحِدَةٌ وَسَقَطَتْ في حُفْرَة،</a:t>
            </a:r>
          </a:p>
          <a:p>
            <a:pPr algn="just" rtl="1">
              <a:lnSpc>
                <a:spcPct val="150000"/>
              </a:lnSpc>
            </a:pP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وَ</a:t>
            </a:r>
            <a:r>
              <a:rPr lang="ar-MA" sz="2400" dirty="0">
                <a:solidFill>
                  <a:schemeClr val="bg1">
                    <a:lumMod val="65000"/>
                  </a:schemeClr>
                </a:solidFill>
                <a:latin typeface="Cascadia Code" panose="020B0609020000020004" pitchFamily="49" charset="0"/>
                <a:ea typeface="Cascadia Code" panose="020B0609020000020004" pitchFamily="49" charset="0"/>
                <a:cs typeface="Cascadia Code" panose="020B0609020000020004" pitchFamily="49" charset="0"/>
              </a:rPr>
              <a:t>ا</a:t>
            </a:r>
            <a:r>
              <a:rPr lang="ar-MA" sz="24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rPr>
              <a:t>لدَّجاجَةُ صاحَتْ بِخَوْفٍ وَحَسْرَة.  </a:t>
            </a:r>
            <a:endParaRPr lang="fr-FR" sz="2000" dirty="0">
              <a:solidFill>
                <a:srgbClr val="424D7B"/>
              </a:solidFill>
              <a:latin typeface="Cascadia Code" panose="020B0609020000020004" pitchFamily="49" charset="0"/>
              <a:ea typeface="Cascadia Code" panose="020B0609020000020004" pitchFamily="49" charset="0"/>
              <a:cs typeface="Cascadia Code" panose="020B0609020000020004" pitchFamily="49" charset="0"/>
            </a:endParaRPr>
          </a:p>
        </p:txBody>
      </p:sp>
    </p:spTree>
    <p:extLst>
      <p:ext uri="{BB962C8B-B14F-4D97-AF65-F5344CB8AC3E}">
        <p14:creationId xmlns:p14="http://schemas.microsoft.com/office/powerpoint/2010/main" val="2634374169"/>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استماع وتحدث</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978090" y="3087000"/>
            <a:ext cx="502570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حكاية روني والكتاكيت الخائفة</a:t>
            </a:r>
          </a:p>
          <a:p>
            <a:pPr marL="0" lvl="0" indent="0" algn="r" rtl="1">
              <a:buClr>
                <a:srgbClr val="424D7B"/>
              </a:buClr>
              <a:buSzPct val="50000"/>
              <a:buNone/>
            </a:pPr>
            <a:r>
              <a:rPr lang="ar-MA" sz="2800" b="1" dirty="0">
                <a:cs typeface="Microsoft Uighur" panose="02000000000000000000" pitchFamily="2" charset="-78"/>
                <a:sym typeface="Arial"/>
              </a:rPr>
              <a:t>         سرد مقاطع من الحكاية</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2</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9" name="Image 20">
            <a:extLst>
              <a:ext uri="{FF2B5EF4-FFF2-40B4-BE49-F238E27FC236}">
                <a16:creationId xmlns:a16="http://schemas.microsoft.com/office/drawing/2014/main" id="{12D2729C-8EFD-6E51-1938-4FC00FA31671}"/>
              </a:ext>
            </a:extLst>
          </p:cNvPr>
          <p:cNvPicPr>
            <a:picLocks noChangeAspect="1"/>
          </p:cNvPicPr>
          <p:nvPr/>
        </p:nvPicPr>
        <p:blipFill>
          <a:blip r:embed="rId3"/>
          <a:srcRect/>
          <a:stretch/>
        </p:blipFill>
        <p:spPr>
          <a:xfrm>
            <a:off x="7415327" y="2101042"/>
            <a:ext cx="546492" cy="694778"/>
          </a:xfrm>
          <a:prstGeom prst="rect">
            <a:avLst/>
          </a:prstGeom>
        </p:spPr>
      </p:pic>
      <p:pic>
        <p:nvPicPr>
          <p:cNvPr id="11" name="Espace réservé pour une image  20">
            <a:extLst>
              <a:ext uri="{FF2B5EF4-FFF2-40B4-BE49-F238E27FC236}">
                <a16:creationId xmlns:a16="http://schemas.microsoft.com/office/drawing/2014/main" id="{BA21C181-47C9-9F48-B0FD-494878AC071F}"/>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897899" y="1781573"/>
            <a:ext cx="540000" cy="540000"/>
          </a:xfrm>
          <a:prstGeom prst="rect">
            <a:avLst/>
          </a:prstGeom>
        </p:spPr>
      </p:pic>
    </p:spTree>
    <p:extLst>
      <p:ext uri="{BB962C8B-B14F-4D97-AF65-F5344CB8AC3E}">
        <p14:creationId xmlns:p14="http://schemas.microsoft.com/office/powerpoint/2010/main" val="37355644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rtl="0"/>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سنمر إلى الحكاية. هل أنتم مستعدون؟ </a:t>
            </a:r>
            <a:endParaRPr lang="fr-FR" sz="2400" dirty="0">
              <a:solidFill>
                <a:schemeClr val="bg1">
                  <a:lumMod val="50000"/>
                </a:schemeClr>
              </a:solidFill>
            </a:endParaRPr>
          </a:p>
        </p:txBody>
      </p:sp>
      <p:pic>
        <p:nvPicPr>
          <p:cNvPr id="2" name="Google Shape;1204;p58">
            <a:extLst>
              <a:ext uri="{FF2B5EF4-FFF2-40B4-BE49-F238E27FC236}">
                <a16:creationId xmlns:a16="http://schemas.microsoft.com/office/drawing/2014/main" id="{3EC5D4D2-0F67-95D9-AF27-0459BF621D95}"/>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889406" y="1774431"/>
            <a:ext cx="6727299" cy="4537272"/>
          </a:xfrm>
          <a:prstGeom prst="rect">
            <a:avLst/>
          </a:prstGeom>
          <a:noFill/>
          <a:ln>
            <a:noFill/>
          </a:ln>
        </p:spPr>
      </p:pic>
      <p:sp>
        <p:nvSpPr>
          <p:cNvPr id="24" name="Rectangle 23">
            <a:extLst>
              <a:ext uri="{FF2B5EF4-FFF2-40B4-BE49-F238E27FC236}">
                <a16:creationId xmlns:a16="http://schemas.microsoft.com/office/drawing/2014/main" id="{F6952A21-0283-DA83-F4AB-FF301C68E2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5" name="Rectangle 24">
            <a:extLst>
              <a:ext uri="{FF2B5EF4-FFF2-40B4-BE49-F238E27FC236}">
                <a16:creationId xmlns:a16="http://schemas.microsoft.com/office/drawing/2014/main" id="{782B3F89-CC24-F876-79F8-E276036F8BC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676D7276-9009-A3A8-85E6-E22B47CC964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4" name="Image 3">
            <a:extLst>
              <a:ext uri="{FF2B5EF4-FFF2-40B4-BE49-F238E27FC236}">
                <a16:creationId xmlns:a16="http://schemas.microsoft.com/office/drawing/2014/main" id="{36FD65BC-A39D-B5CB-77C1-9458D211830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5" name="Image 4">
            <a:extLst>
              <a:ext uri="{FF2B5EF4-FFF2-40B4-BE49-F238E27FC236}">
                <a16:creationId xmlns:a16="http://schemas.microsoft.com/office/drawing/2014/main" id="{8B55C830-8825-E728-DDAD-878580BD100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5F5ED0BC-9F95-856F-EFDF-E256E5E4A2D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7" name="Image 6">
            <a:extLst>
              <a:ext uri="{FF2B5EF4-FFF2-40B4-BE49-F238E27FC236}">
                <a16:creationId xmlns:a16="http://schemas.microsoft.com/office/drawing/2014/main" id="{6ACF24C4-D435-9C6F-8853-4EB18B09D04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8"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6E43BF4E-DE47-914E-687C-9F62692EA22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spTree>
    <p:extLst>
      <p:ext uri="{BB962C8B-B14F-4D97-AF65-F5344CB8AC3E}">
        <p14:creationId xmlns:p14="http://schemas.microsoft.com/office/powerpoint/2010/main" val="2648195776"/>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DEF42741-7795-604B-8756-EB272A5D2D06}"/>
              </a:ext>
            </a:extLst>
          </p:cNvPr>
          <p:cNvSpPr>
            <a:spLocks noGrp="1"/>
          </p:cNvSpPr>
          <p:nvPr>
            <p:ph type="title"/>
          </p:nvPr>
        </p:nvSpPr>
        <p:spPr/>
        <p:txBody>
          <a:bodyPr>
            <a:normAutofit/>
          </a:bodyPr>
          <a:lstStyle/>
          <a:p>
            <a:r>
              <a:rPr lang="tzm-Arab-MA" sz="2400" dirty="0"/>
              <a:t>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في الحصة السابقة تعلمنا أن الحكاية لها بداية ووسط ونهاية.</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sp>
        <p:nvSpPr>
          <p:cNvPr id="2" name="Rectangle 1">
            <a:extLst>
              <a:ext uri="{FF2B5EF4-FFF2-40B4-BE49-F238E27FC236}">
                <a16:creationId xmlns:a16="http://schemas.microsoft.com/office/drawing/2014/main" id="{3664A0FA-6C43-0075-7C90-F489E9917C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41088326-93AF-ABE4-13A4-AA1E9448F4B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69D9335F-CBC9-8007-C2DF-6E0390BDFFF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3E0B44DE-345E-A8E5-7AA9-4BADE58F7B2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0" name="Rectangle 19">
            <a:extLst>
              <a:ext uri="{FF2B5EF4-FFF2-40B4-BE49-F238E27FC236}">
                <a16:creationId xmlns:a16="http://schemas.microsoft.com/office/drawing/2014/main" id="{FFCE2E13-D482-95B4-4009-AE533B0D897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1" name="Image 20">
            <a:extLst>
              <a:ext uri="{FF2B5EF4-FFF2-40B4-BE49-F238E27FC236}">
                <a16:creationId xmlns:a16="http://schemas.microsoft.com/office/drawing/2014/main" id="{EA2CADAB-DA68-F996-C714-9CB12F31D0B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2" name="Image 21">
            <a:extLst>
              <a:ext uri="{FF2B5EF4-FFF2-40B4-BE49-F238E27FC236}">
                <a16:creationId xmlns:a16="http://schemas.microsoft.com/office/drawing/2014/main" id="{C3A7EF11-1A41-5B80-246A-8C844C63D59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3" name="Image 22">
            <a:extLst>
              <a:ext uri="{FF2B5EF4-FFF2-40B4-BE49-F238E27FC236}">
                <a16:creationId xmlns:a16="http://schemas.microsoft.com/office/drawing/2014/main" id="{8997DBD5-1370-5D29-EDB1-659B6AF9381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4" name="Image 23">
            <a:extLst>
              <a:ext uri="{FF2B5EF4-FFF2-40B4-BE49-F238E27FC236}">
                <a16:creationId xmlns:a16="http://schemas.microsoft.com/office/drawing/2014/main" id="{4E24C753-0DB1-BA99-1416-0891A57CB4C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5" name="Image 24">
            <a:extLst>
              <a:ext uri="{FF2B5EF4-FFF2-40B4-BE49-F238E27FC236}">
                <a16:creationId xmlns:a16="http://schemas.microsoft.com/office/drawing/2014/main" id="{B099D014-51CD-F19D-47C9-7325AD32A8D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F1986DAD-0CE1-A49D-FED1-ACA019D0FC97}"/>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071BC12C-1203-B14A-AC82-030B94FD764C}"/>
              </a:ext>
            </a:extLst>
          </p:cNvPr>
          <p:cNvPicPr>
            <a:picLocks noChangeAspect="1"/>
          </p:cNvPicPr>
          <p:nvPr/>
        </p:nvPicPr>
        <p:blipFill>
          <a:blip r:embed="rId8"/>
          <a:stretch>
            <a:fillRect/>
          </a:stretch>
        </p:blipFill>
        <p:spPr>
          <a:xfrm>
            <a:off x="1631032" y="1842778"/>
            <a:ext cx="5881935" cy="4114243"/>
          </a:xfrm>
          <a:prstGeom prst="rect">
            <a:avLst/>
          </a:prstGeom>
        </p:spPr>
      </p:pic>
    </p:spTree>
    <p:extLst>
      <p:ext uri="{BB962C8B-B14F-4D97-AF65-F5344CB8AC3E}">
        <p14:creationId xmlns:p14="http://schemas.microsoft.com/office/powerpoint/2010/main" val="374038999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13F78-EE9E-BBE9-F2F8-E3B2131F941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ABD34C7-F150-E3E1-FCB5-BB3D6AE1B2FA}"/>
              </a:ext>
            </a:extLst>
          </p:cNvPr>
          <p:cNvSpPr>
            <a:spLocks noGrp="1"/>
          </p:cNvSpPr>
          <p:nvPr>
            <p:ph type="title"/>
          </p:nvPr>
        </p:nvSpPr>
        <p:spPr/>
        <p:txBody>
          <a:bodyPr>
            <a:no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يذكرنا بما وقع في بداية الحكاية؟ في الوسط؟ في النهاية؟</a:t>
            </a:r>
            <a:r>
              <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sp>
        <p:nvSpPr>
          <p:cNvPr id="2" name="Rectangle 1">
            <a:extLst>
              <a:ext uri="{FF2B5EF4-FFF2-40B4-BE49-F238E27FC236}">
                <a16:creationId xmlns:a16="http://schemas.microsoft.com/office/drawing/2014/main" id="{36712D8A-5144-F5A2-45C2-152E838EE52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F76A68DF-2511-794B-EF2E-B6E9C2A2AC9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42089411-EC42-CA2D-50F4-ECD7DE04089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734A2919-021D-8C7B-675D-461BCACDCBD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F841C482-A916-7243-A205-0289C59B0D0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9" name="Image 18">
            <a:extLst>
              <a:ext uri="{FF2B5EF4-FFF2-40B4-BE49-F238E27FC236}">
                <a16:creationId xmlns:a16="http://schemas.microsoft.com/office/drawing/2014/main" id="{A07A1316-E369-B150-75F9-408C6858809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0" name="Image 19">
            <a:extLst>
              <a:ext uri="{FF2B5EF4-FFF2-40B4-BE49-F238E27FC236}">
                <a16:creationId xmlns:a16="http://schemas.microsoft.com/office/drawing/2014/main" id="{6E4D63AF-BEBF-1970-6B61-2CEDBBDAE37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1" name="Image 20">
            <a:extLst>
              <a:ext uri="{FF2B5EF4-FFF2-40B4-BE49-F238E27FC236}">
                <a16:creationId xmlns:a16="http://schemas.microsoft.com/office/drawing/2014/main" id="{C4776639-DDB0-061A-0C22-538A08599BD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2" name="Image 21">
            <a:extLst>
              <a:ext uri="{FF2B5EF4-FFF2-40B4-BE49-F238E27FC236}">
                <a16:creationId xmlns:a16="http://schemas.microsoft.com/office/drawing/2014/main" id="{8931A88E-CF96-40A3-5969-E77A4D2DC7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3" name="Image 22">
            <a:extLst>
              <a:ext uri="{FF2B5EF4-FFF2-40B4-BE49-F238E27FC236}">
                <a16:creationId xmlns:a16="http://schemas.microsoft.com/office/drawing/2014/main" id="{98A14417-789E-B5CF-1DCA-DA1CE02BD4B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37" name="Espace réservé pour une image  36" descr="Une image contenant habits, sourire, dessin humoristique, clipart&#10;&#10;Le contenu généré par l’IA peut être incorrect.">
            <a:extLst>
              <a:ext uri="{FF2B5EF4-FFF2-40B4-BE49-F238E27FC236}">
                <a16:creationId xmlns:a16="http://schemas.microsoft.com/office/drawing/2014/main" id="{BDB2B743-D571-6920-4E3F-0AA1D7A239A7}"/>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6603D298-BD50-30B0-19F3-ED1A5D501BD3}"/>
              </a:ext>
            </a:extLst>
          </p:cNvPr>
          <p:cNvPicPr>
            <a:picLocks noChangeAspect="1"/>
          </p:cNvPicPr>
          <p:nvPr/>
        </p:nvPicPr>
        <p:blipFill>
          <a:blip r:embed="rId8"/>
          <a:stretch>
            <a:fillRect/>
          </a:stretch>
        </p:blipFill>
        <p:spPr>
          <a:xfrm>
            <a:off x="4717502" y="1776609"/>
            <a:ext cx="2509394" cy="18153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AB66A887-8EE0-0EB6-8520-13770F941DA2}"/>
              </a:ext>
            </a:extLst>
          </p:cNvPr>
          <p:cNvPicPr>
            <a:picLocks noChangeAspect="1"/>
          </p:cNvPicPr>
          <p:nvPr/>
        </p:nvPicPr>
        <p:blipFill>
          <a:blip r:embed="rId9"/>
          <a:stretch>
            <a:fillRect/>
          </a:stretch>
        </p:blipFill>
        <p:spPr>
          <a:xfrm>
            <a:off x="1786920" y="1776609"/>
            <a:ext cx="2509392" cy="18596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785AB3DF-BE10-4BCF-FD39-30CF409CE861}"/>
              </a:ext>
            </a:extLst>
          </p:cNvPr>
          <p:cNvPicPr>
            <a:picLocks noChangeAspect="1"/>
          </p:cNvPicPr>
          <p:nvPr/>
        </p:nvPicPr>
        <p:blipFill>
          <a:blip r:embed="rId10"/>
          <a:stretch>
            <a:fillRect/>
          </a:stretch>
        </p:blipFill>
        <p:spPr>
          <a:xfrm>
            <a:off x="6060680" y="4000548"/>
            <a:ext cx="2376754" cy="18031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a:extLst>
              <a:ext uri="{FF2B5EF4-FFF2-40B4-BE49-F238E27FC236}">
                <a16:creationId xmlns:a16="http://schemas.microsoft.com/office/drawing/2014/main" id="{290D5D59-DB70-6EFB-8591-BF68267B9331}"/>
              </a:ext>
            </a:extLst>
          </p:cNvPr>
          <p:cNvPicPr>
            <a:picLocks noChangeAspect="1"/>
          </p:cNvPicPr>
          <p:nvPr/>
        </p:nvPicPr>
        <p:blipFill>
          <a:blip r:embed="rId11"/>
          <a:stretch>
            <a:fillRect/>
          </a:stretch>
        </p:blipFill>
        <p:spPr>
          <a:xfrm>
            <a:off x="3383623" y="4000549"/>
            <a:ext cx="2376754" cy="18031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 14">
            <a:extLst>
              <a:ext uri="{FF2B5EF4-FFF2-40B4-BE49-F238E27FC236}">
                <a16:creationId xmlns:a16="http://schemas.microsoft.com/office/drawing/2014/main" id="{55004530-390C-E659-0BAE-D04A60519A21}"/>
              </a:ext>
            </a:extLst>
          </p:cNvPr>
          <p:cNvPicPr>
            <a:picLocks noChangeAspect="1"/>
          </p:cNvPicPr>
          <p:nvPr/>
        </p:nvPicPr>
        <p:blipFill>
          <a:blip r:embed="rId12"/>
          <a:stretch>
            <a:fillRect/>
          </a:stretch>
        </p:blipFill>
        <p:spPr>
          <a:xfrm>
            <a:off x="864331" y="4000549"/>
            <a:ext cx="2238806" cy="18031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0976354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60D3-ECD7-C666-6390-E42BE6126CE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16806F11-59B6-9987-98B3-2A01C6BB5204}"/>
              </a:ext>
            </a:extLst>
          </p:cNvPr>
          <p:cNvSpPr>
            <a:spLocks noGrp="1"/>
          </p:cNvSpPr>
          <p:nvPr>
            <p:ph type="title"/>
          </p:nvPr>
        </p:nvSpPr>
        <p:spPr/>
        <p:txBody>
          <a:bodyPr>
            <a:normAutofit/>
          </a:bodyPr>
          <a:lstStyle/>
          <a:p>
            <a:r>
              <a:rPr lang="tzm-Arab-MA" sz="2400" dirty="0">
                <a:latin typeface="Microsoft Uighur" panose="02000000000000000000" pitchFamily="2" charset="-78"/>
                <a:cs typeface="Microsoft Uighur" panose="02000000000000000000" pitchFamily="2" charset="-78"/>
              </a:rPr>
              <a:t>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الآن سنتعلم كيف نحكي مقاطع من الحكاية.</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sp>
        <p:nvSpPr>
          <p:cNvPr id="2" name="Rectangle 1">
            <a:extLst>
              <a:ext uri="{FF2B5EF4-FFF2-40B4-BE49-F238E27FC236}">
                <a16:creationId xmlns:a16="http://schemas.microsoft.com/office/drawing/2014/main" id="{E8B1DF0A-8C8A-F7EE-6140-6F0446E4A23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D9A0ABC-3218-C5A0-53A0-DE93ADBE05E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C1394275-F19B-0302-ABE7-96C4B657894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B2BBA853-BC08-4CB7-F818-0F73C4399FA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0" name="Rectangle 19">
            <a:extLst>
              <a:ext uri="{FF2B5EF4-FFF2-40B4-BE49-F238E27FC236}">
                <a16:creationId xmlns:a16="http://schemas.microsoft.com/office/drawing/2014/main" id="{EC9E298F-82A7-FAEE-83F7-DE659499481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1" name="Image 20">
            <a:extLst>
              <a:ext uri="{FF2B5EF4-FFF2-40B4-BE49-F238E27FC236}">
                <a16:creationId xmlns:a16="http://schemas.microsoft.com/office/drawing/2014/main" id="{9581C4AA-14ED-F1E3-564D-D094156EF8E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2" name="Image 21">
            <a:extLst>
              <a:ext uri="{FF2B5EF4-FFF2-40B4-BE49-F238E27FC236}">
                <a16:creationId xmlns:a16="http://schemas.microsoft.com/office/drawing/2014/main" id="{F1F507FF-2C6B-7FCA-BE54-FE6012F20D1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3" name="Image 22">
            <a:extLst>
              <a:ext uri="{FF2B5EF4-FFF2-40B4-BE49-F238E27FC236}">
                <a16:creationId xmlns:a16="http://schemas.microsoft.com/office/drawing/2014/main" id="{9B169E8B-DDEC-4D56-2252-BA924B1A2FC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4" name="Image 23">
            <a:extLst>
              <a:ext uri="{FF2B5EF4-FFF2-40B4-BE49-F238E27FC236}">
                <a16:creationId xmlns:a16="http://schemas.microsoft.com/office/drawing/2014/main" id="{DBEED023-7453-4B5B-A250-1440F2D908D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5" name="Image 24">
            <a:extLst>
              <a:ext uri="{FF2B5EF4-FFF2-40B4-BE49-F238E27FC236}">
                <a16:creationId xmlns:a16="http://schemas.microsoft.com/office/drawing/2014/main" id="{FFE92977-75F7-1728-442F-7983B6A0949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AB7F715E-B5A9-F62C-0044-C4312D41BDD8}"/>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A4A38DBF-B177-06A4-AF4F-536CBD4BF4E3}"/>
              </a:ext>
            </a:extLst>
          </p:cNvPr>
          <p:cNvPicPr>
            <a:picLocks noChangeAspect="1"/>
          </p:cNvPicPr>
          <p:nvPr/>
        </p:nvPicPr>
        <p:blipFill>
          <a:blip r:embed="rId8"/>
          <a:stretch>
            <a:fillRect/>
          </a:stretch>
        </p:blipFill>
        <p:spPr>
          <a:xfrm>
            <a:off x="1631032" y="1842778"/>
            <a:ext cx="5881935" cy="4114243"/>
          </a:xfrm>
          <a:prstGeom prst="rect">
            <a:avLst/>
          </a:prstGeom>
        </p:spPr>
      </p:pic>
    </p:spTree>
    <p:extLst>
      <p:ext uri="{BB962C8B-B14F-4D97-AF65-F5344CB8AC3E}">
        <p14:creationId xmlns:p14="http://schemas.microsoft.com/office/powerpoint/2010/main" val="218631902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E654AAA-759C-8FB3-9FB3-9C223CD6E235}"/>
              </a:ext>
            </a:extLst>
          </p:cNvPr>
          <p:cNvSpPr>
            <a:spLocks noGrp="1"/>
          </p:cNvSpPr>
          <p:nvPr>
            <p:ph type="title"/>
          </p:nvPr>
        </p:nvSpPr>
        <p:spPr>
          <a:xfrm>
            <a:off x="592198" y="792550"/>
            <a:ext cx="6840000" cy="612000"/>
          </a:xfrm>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أنصتوا، سأحكي مقطع البداية. وأنتم ستعيدون بعدي.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Espace réservé pour une image  1">
            <a:extLst>
              <a:ext uri="{FF2B5EF4-FFF2-40B4-BE49-F238E27FC236}">
                <a16:creationId xmlns:a16="http://schemas.microsoft.com/office/drawing/2014/main" id="{AE5203C8-211B-3291-529A-A4468E5BCEE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216" r="1216" b="-11540"/>
          <a:stretch>
            <a:fillRect/>
          </a:stretch>
        </p:blipFill>
        <p:spPr>
          <a:xfrm>
            <a:off x="1488456" y="2226733"/>
            <a:ext cx="2806764" cy="3208663"/>
          </a:xfrm>
          <a:prstGeom prst="roundRect">
            <a:avLst/>
          </a:prstGeom>
        </p:spPr>
      </p:pic>
      <p:pic>
        <p:nvPicPr>
          <p:cNvPr id="3" name="Espace réservé pour une image  1">
            <a:extLst>
              <a:ext uri="{FF2B5EF4-FFF2-40B4-BE49-F238E27FC236}">
                <a16:creationId xmlns:a16="http://schemas.microsoft.com/office/drawing/2014/main" id="{C983A2B0-0B5F-F3EB-FB2D-9D302ACC1AA3}"/>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t="-1246" b="-1246"/>
          <a:stretch>
            <a:fillRect/>
          </a:stretch>
        </p:blipFill>
        <p:spPr>
          <a:xfrm>
            <a:off x="4572000" y="1838515"/>
            <a:ext cx="3509433" cy="3596881"/>
          </a:xfrm>
          <a:prstGeom prst="roundRect">
            <a:avLst/>
          </a:prstGeom>
        </p:spPr>
      </p:pic>
      <p:sp>
        <p:nvSpPr>
          <p:cNvPr id="19" name="Rectangle 18">
            <a:extLst>
              <a:ext uri="{FF2B5EF4-FFF2-40B4-BE49-F238E27FC236}">
                <a16:creationId xmlns:a16="http://schemas.microsoft.com/office/drawing/2014/main" id="{76A6E003-7719-C4EA-7C68-E8748ECB74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F5FA1719-8F74-B60A-6DC2-A72191C70F1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40C95EA0-2B37-5F66-42A6-DCC878AE7CC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301E88D7-3E71-6F9F-0BCE-4C88984D2D1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4" name="Rectangle 23">
            <a:extLst>
              <a:ext uri="{FF2B5EF4-FFF2-40B4-BE49-F238E27FC236}">
                <a16:creationId xmlns:a16="http://schemas.microsoft.com/office/drawing/2014/main" id="{6FD07E18-71E5-9E55-91B7-9F7184F3B60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5" name="Image 24">
            <a:extLst>
              <a:ext uri="{FF2B5EF4-FFF2-40B4-BE49-F238E27FC236}">
                <a16:creationId xmlns:a16="http://schemas.microsoft.com/office/drawing/2014/main" id="{467E14CC-24A9-62FB-780D-098BC0AF81C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6" name="Image 25">
            <a:extLst>
              <a:ext uri="{FF2B5EF4-FFF2-40B4-BE49-F238E27FC236}">
                <a16:creationId xmlns:a16="http://schemas.microsoft.com/office/drawing/2014/main" id="{4BE608F5-DDA8-F547-98B5-45F642A1EC6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7" name="Image 26">
            <a:extLst>
              <a:ext uri="{FF2B5EF4-FFF2-40B4-BE49-F238E27FC236}">
                <a16:creationId xmlns:a16="http://schemas.microsoft.com/office/drawing/2014/main" id="{4751279B-9B19-6772-3247-B2237C4F1AC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8" name="Image 27">
            <a:extLst>
              <a:ext uri="{FF2B5EF4-FFF2-40B4-BE49-F238E27FC236}">
                <a16:creationId xmlns:a16="http://schemas.microsoft.com/office/drawing/2014/main" id="{B64FC76B-47FA-4FE0-2D3B-7BB4F43156AD}"/>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9" name="Image 28">
            <a:extLst>
              <a:ext uri="{FF2B5EF4-FFF2-40B4-BE49-F238E27FC236}">
                <a16:creationId xmlns:a16="http://schemas.microsoft.com/office/drawing/2014/main" id="{E0AE1AB6-CF69-A316-E103-AE5337A81E65}"/>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6"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BFFAE079-1C03-4A29-0EBB-6FF7DD0DC425}"/>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spTree>
    <p:extLst>
      <p:ext uri="{BB962C8B-B14F-4D97-AF65-F5344CB8AC3E}">
        <p14:creationId xmlns:p14="http://schemas.microsoft.com/office/powerpoint/2010/main" val="274253450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5B78D-0BB9-46EA-03FD-9E947FF965CA}"/>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829B4BEB-9764-E4F4-6DFB-DD32BAB886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3A860FE7-10B9-C91F-9231-DC8793E53011}"/>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AF181404-DCE1-E9C1-47C9-193172CC78F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2D46C9C5-03D6-7C2B-9265-D5982FEAD66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4" name="Rectangle 23">
            <a:extLst>
              <a:ext uri="{FF2B5EF4-FFF2-40B4-BE49-F238E27FC236}">
                <a16:creationId xmlns:a16="http://schemas.microsoft.com/office/drawing/2014/main" id="{B9288DBD-3C64-0D10-4D6A-5DB14FF5E0F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5" name="Image 24">
            <a:extLst>
              <a:ext uri="{FF2B5EF4-FFF2-40B4-BE49-F238E27FC236}">
                <a16:creationId xmlns:a16="http://schemas.microsoft.com/office/drawing/2014/main" id="{5B0A9496-41CD-78F0-43D9-C78FF80D1D6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6" name="Image 25">
            <a:extLst>
              <a:ext uri="{FF2B5EF4-FFF2-40B4-BE49-F238E27FC236}">
                <a16:creationId xmlns:a16="http://schemas.microsoft.com/office/drawing/2014/main" id="{44962F69-A30E-CEE9-766C-142AF253F9F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7" name="Image 26">
            <a:extLst>
              <a:ext uri="{FF2B5EF4-FFF2-40B4-BE49-F238E27FC236}">
                <a16:creationId xmlns:a16="http://schemas.microsoft.com/office/drawing/2014/main" id="{B741D657-2C86-B339-D82C-A33C476803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8" name="Image 27">
            <a:extLst>
              <a:ext uri="{FF2B5EF4-FFF2-40B4-BE49-F238E27FC236}">
                <a16:creationId xmlns:a16="http://schemas.microsoft.com/office/drawing/2014/main" id="{9ED2C58C-F995-EE7B-10C9-8A30ECD64BE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9" name="Image 28">
            <a:extLst>
              <a:ext uri="{FF2B5EF4-FFF2-40B4-BE49-F238E27FC236}">
                <a16:creationId xmlns:a16="http://schemas.microsoft.com/office/drawing/2014/main" id="{4CF80579-2069-762C-2D6A-34A426DC03F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sp>
        <p:nvSpPr>
          <p:cNvPr id="8" name="Google Shape;1234;p61">
            <a:extLst>
              <a:ext uri="{FF2B5EF4-FFF2-40B4-BE49-F238E27FC236}">
                <a16:creationId xmlns:a16="http://schemas.microsoft.com/office/drawing/2014/main" id="{138BFE52-10BD-EE31-F10A-43649B4CC150}"/>
              </a:ext>
            </a:extLst>
          </p:cNvPr>
          <p:cNvSpPr txBox="1"/>
          <p:nvPr/>
        </p:nvSpPr>
        <p:spPr>
          <a:xfrm>
            <a:off x="388739" y="648608"/>
            <a:ext cx="7166394" cy="830956"/>
          </a:xfrm>
          <a:prstGeom prst="rect">
            <a:avLst/>
          </a:prstGeom>
          <a:noFill/>
          <a:ln>
            <a:noFill/>
          </a:ln>
        </p:spPr>
        <p:txBody>
          <a:bodyPr spcFirstLastPara="1" wrap="square" lIns="91425" tIns="45700" rIns="91425" bIns="45700" anchor="t" anchorCtr="0">
            <a:spAutoFit/>
          </a:bodyPr>
          <a:lstStyle/>
          <a:p>
            <a:pPr lvl="0" algn="r" rtl="1">
              <a:buClr>
                <a:srgbClr val="A5A5A5"/>
              </a:buClr>
              <a:buSzPts val="1800"/>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اِقتَرَبَ روني  من الكتاكيت وقالَ: "هاوْ! هاوْ! هَلْ أَلعَبُ مَعَكُم؟"</a:t>
            </a:r>
          </a:p>
          <a:p>
            <a:pPr lvl="0" algn="r" rtl="1">
              <a:buClr>
                <a:srgbClr val="A5A5A5"/>
              </a:buClr>
              <a:buSzPts val="1800"/>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لَكِنَّ الْكَتاكيتَ خافَتْ وبَدَأَتْ تَركُضُ و تَصيحُ: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صَوْ</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صَوْ</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صَوْ</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أَنْقِْذونا!"</a:t>
            </a:r>
          </a:p>
        </p:txBody>
      </p:sp>
      <p:pic>
        <p:nvPicPr>
          <p:cNvPr id="12"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9E36C59F-B2C9-18B0-F5D2-76A7143A108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pic>
        <p:nvPicPr>
          <p:cNvPr id="2" name="Image 1">
            <a:extLst>
              <a:ext uri="{FF2B5EF4-FFF2-40B4-BE49-F238E27FC236}">
                <a16:creationId xmlns:a16="http://schemas.microsoft.com/office/drawing/2014/main" id="{BA021F46-0DCE-E9CC-37DF-8AC66663BABF}"/>
              </a:ext>
            </a:extLst>
          </p:cNvPr>
          <p:cNvPicPr>
            <a:picLocks noChangeAspect="1"/>
          </p:cNvPicPr>
          <p:nvPr/>
        </p:nvPicPr>
        <p:blipFill>
          <a:blip r:embed="rId8"/>
          <a:stretch>
            <a:fillRect/>
          </a:stretch>
        </p:blipFill>
        <p:spPr>
          <a:xfrm>
            <a:off x="2028448" y="1935427"/>
            <a:ext cx="4885536" cy="3618050"/>
          </a:xfrm>
          <a:prstGeom prst="rect">
            <a:avLst/>
          </a:prstGeom>
        </p:spPr>
      </p:pic>
    </p:spTree>
    <p:extLst>
      <p:ext uri="{BB962C8B-B14F-4D97-AF65-F5344CB8AC3E}">
        <p14:creationId xmlns:p14="http://schemas.microsoft.com/office/powerpoint/2010/main" val="665408033"/>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E99C-6D6F-855C-412F-7B0685B132A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C3A7791-D763-C4A1-241C-618EF5D9A2D6}"/>
              </a:ext>
            </a:extLst>
          </p:cNvPr>
          <p:cNvSpPr>
            <a:spLocks noGrp="1"/>
          </p:cNvSpPr>
          <p:nvPr>
            <p:ph type="title"/>
          </p:nvPr>
        </p:nvSpPr>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لنعد حكي المقطع معا.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144CBA00-ED86-F53D-1E2C-D85DB12CEBB5}"/>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sp>
        <p:nvSpPr>
          <p:cNvPr id="18" name="Rectangle 17">
            <a:extLst>
              <a:ext uri="{FF2B5EF4-FFF2-40B4-BE49-F238E27FC236}">
                <a16:creationId xmlns:a16="http://schemas.microsoft.com/office/drawing/2014/main" id="{FB56B97F-33BC-FFC9-5613-6991C9C8B48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4205F938-CA1A-8191-C3A0-4A3B36ABCB0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2D027D8F-ED3B-4FC6-99B0-412099540C0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05B8A7FE-5CD9-ECAE-AD02-F4F8DEF9D7E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2" name="Rectangle 21">
            <a:extLst>
              <a:ext uri="{FF2B5EF4-FFF2-40B4-BE49-F238E27FC236}">
                <a16:creationId xmlns:a16="http://schemas.microsoft.com/office/drawing/2014/main" id="{DC61E84C-5E93-E8E8-9577-3F3E69EE180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3" name="Image 22">
            <a:extLst>
              <a:ext uri="{FF2B5EF4-FFF2-40B4-BE49-F238E27FC236}">
                <a16:creationId xmlns:a16="http://schemas.microsoft.com/office/drawing/2014/main" id="{F8A7A116-2420-9794-C54C-FDC3B9536B0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4" name="Image 23">
            <a:extLst>
              <a:ext uri="{FF2B5EF4-FFF2-40B4-BE49-F238E27FC236}">
                <a16:creationId xmlns:a16="http://schemas.microsoft.com/office/drawing/2014/main" id="{BB40EB1E-7AAA-612C-DE1A-EF640F740D0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5" name="Image 24">
            <a:extLst>
              <a:ext uri="{FF2B5EF4-FFF2-40B4-BE49-F238E27FC236}">
                <a16:creationId xmlns:a16="http://schemas.microsoft.com/office/drawing/2014/main" id="{0DD99614-A0B3-1423-8852-55FC5D30110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noFill/>
          <a:ln>
            <a:noFill/>
          </a:ln>
        </p:spPr>
      </p:pic>
      <p:pic>
        <p:nvPicPr>
          <p:cNvPr id="26" name="Image 25">
            <a:extLst>
              <a:ext uri="{FF2B5EF4-FFF2-40B4-BE49-F238E27FC236}">
                <a16:creationId xmlns:a16="http://schemas.microsoft.com/office/drawing/2014/main" id="{0A13966A-100C-BAAE-A393-33CCC3CC9B4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C76FA677-CE6B-AFB3-E7CC-17CBF604929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B748EDA8-368E-7A11-0CF2-E6415971131F}"/>
              </a:ext>
            </a:extLst>
          </p:cNvPr>
          <p:cNvPicPr>
            <a:picLocks noChangeAspect="1"/>
          </p:cNvPicPr>
          <p:nvPr/>
        </p:nvPicPr>
        <p:blipFill>
          <a:blip r:embed="rId8"/>
          <a:stretch>
            <a:fillRect/>
          </a:stretch>
        </p:blipFill>
        <p:spPr>
          <a:xfrm>
            <a:off x="2028448" y="1935427"/>
            <a:ext cx="4885536" cy="3618050"/>
          </a:xfrm>
          <a:prstGeom prst="rect">
            <a:avLst/>
          </a:prstGeom>
        </p:spPr>
      </p:pic>
    </p:spTree>
    <p:extLst>
      <p:ext uri="{BB962C8B-B14F-4D97-AF65-F5344CB8AC3E}">
        <p14:creationId xmlns:p14="http://schemas.microsoft.com/office/powerpoint/2010/main" val="261983792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94CC3-2091-DD2C-E952-938C0B2639D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C3BD3A5-4623-941F-A443-7F7B97735ECA}"/>
              </a:ext>
            </a:extLst>
          </p:cNvPr>
          <p:cNvSpPr>
            <a:spLocks noGrp="1"/>
          </p:cNvSpPr>
          <p:nvPr>
            <p:ph type="title"/>
          </p:nvPr>
        </p:nvSpPr>
        <p:spPr/>
        <p:txBody>
          <a:bodyPr>
            <a:no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يعيد الحكي؟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tzm-Arab-MA"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يمكن أن يبدأ تلميذ  السرد ويكمل تلميذ آخر. </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sp>
        <p:nvSpPr>
          <p:cNvPr id="2" name="Rectangle 1">
            <a:extLst>
              <a:ext uri="{FF2B5EF4-FFF2-40B4-BE49-F238E27FC236}">
                <a16:creationId xmlns:a16="http://schemas.microsoft.com/office/drawing/2014/main" id="{0390BEE7-98F8-D127-821F-A368345F332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6B7BBE8B-35C8-DCA5-66EB-28A65956654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9392CEF5-A0FC-87F1-60B0-682AC6551F6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C3CC218F-ACF1-BD35-7625-B41C9235419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9" name="Rectangle 18">
            <a:extLst>
              <a:ext uri="{FF2B5EF4-FFF2-40B4-BE49-F238E27FC236}">
                <a16:creationId xmlns:a16="http://schemas.microsoft.com/office/drawing/2014/main" id="{313D42C9-1A3E-980F-BD61-5BB4266F21B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0" name="Image 19">
            <a:extLst>
              <a:ext uri="{FF2B5EF4-FFF2-40B4-BE49-F238E27FC236}">
                <a16:creationId xmlns:a16="http://schemas.microsoft.com/office/drawing/2014/main" id="{E505B80C-0C1E-79B2-F9A2-15A8A8C54F3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1" name="Image 20">
            <a:extLst>
              <a:ext uri="{FF2B5EF4-FFF2-40B4-BE49-F238E27FC236}">
                <a16:creationId xmlns:a16="http://schemas.microsoft.com/office/drawing/2014/main" id="{42700B47-4235-FCFF-8E5E-AE7B23A8DA9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2" name="Image 21">
            <a:extLst>
              <a:ext uri="{FF2B5EF4-FFF2-40B4-BE49-F238E27FC236}">
                <a16:creationId xmlns:a16="http://schemas.microsoft.com/office/drawing/2014/main" id="{D1A0419D-4E7C-0D42-0843-4CB620754A6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3" name="Image 22">
            <a:extLst>
              <a:ext uri="{FF2B5EF4-FFF2-40B4-BE49-F238E27FC236}">
                <a16:creationId xmlns:a16="http://schemas.microsoft.com/office/drawing/2014/main" id="{FACA3668-C8E1-0FB1-9DF9-D6DBB669B1A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4" name="Image 23">
            <a:extLst>
              <a:ext uri="{FF2B5EF4-FFF2-40B4-BE49-F238E27FC236}">
                <a16:creationId xmlns:a16="http://schemas.microsoft.com/office/drawing/2014/main" id="{2DC46D8D-7F90-7002-12F0-9F8EF4C7C38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sp>
        <p:nvSpPr>
          <p:cNvPr id="5" name="Espace réservé pour une image  4">
            <a:extLst>
              <a:ext uri="{FF2B5EF4-FFF2-40B4-BE49-F238E27FC236}">
                <a16:creationId xmlns:a16="http://schemas.microsoft.com/office/drawing/2014/main" id="{7EA05622-D220-6B26-042C-E131DCAF7587}"/>
              </a:ext>
            </a:extLst>
          </p:cNvPr>
          <p:cNvSpPr>
            <a:spLocks noGrp="1"/>
          </p:cNvSpPr>
          <p:nvPr>
            <p:ph type="pic" idx="2"/>
          </p:nvPr>
        </p:nvSpPr>
        <p:spPr>
          <a:xfrm>
            <a:off x="2179418" y="2356505"/>
            <a:ext cx="3931641" cy="2775894"/>
          </a:xfrm>
        </p:spPr>
        <p:txBody>
          <a:bodyPr/>
          <a:lstStyle/>
          <a:p>
            <a:endParaRPr lang="fr-MA"/>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3EE1A707-302B-F006-4D82-2BE5F857F957}"/>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2CACC770-8BA1-6630-D52B-81A1CD9361BB}"/>
              </a:ext>
            </a:extLst>
          </p:cNvPr>
          <p:cNvPicPr>
            <a:picLocks noChangeAspect="1"/>
          </p:cNvPicPr>
          <p:nvPr/>
        </p:nvPicPr>
        <p:blipFill>
          <a:blip r:embed="rId8"/>
          <a:stretch>
            <a:fillRect/>
          </a:stretch>
        </p:blipFill>
        <p:spPr>
          <a:xfrm>
            <a:off x="2028448" y="1935427"/>
            <a:ext cx="4885536" cy="3618050"/>
          </a:xfrm>
          <a:prstGeom prst="rect">
            <a:avLst/>
          </a:prstGeom>
        </p:spPr>
      </p:pic>
    </p:spTree>
    <p:extLst>
      <p:ext uri="{BB962C8B-B14F-4D97-AF65-F5344CB8AC3E}">
        <p14:creationId xmlns:p14="http://schemas.microsoft.com/office/powerpoint/2010/main" val="41974338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787E1-FADE-37D4-756B-995C6233ED00}"/>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C6F5E751-F413-34A8-B085-3715CE336D8B}"/>
              </a:ext>
            </a:extLst>
          </p:cNvPr>
          <p:cNvSpPr>
            <a:spLocks noGrp="1"/>
          </p:cNvSpPr>
          <p:nvPr>
            <p:ph type="title"/>
          </p:nvPr>
        </p:nvSpPr>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أنصتوا، سأحكي مقطع الوسط. وأنتم ستعيدون بعدي.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Espace réservé pour une image  1">
            <a:extLst>
              <a:ext uri="{FF2B5EF4-FFF2-40B4-BE49-F238E27FC236}">
                <a16:creationId xmlns:a16="http://schemas.microsoft.com/office/drawing/2014/main" id="{4DF5D369-177A-832E-3355-49BD295CDBDD}"/>
              </a:ext>
            </a:extLst>
          </p:cNvPr>
          <p:cNvPicPr>
            <a:picLocks noChangeAspect="1"/>
          </p:cNvPicPr>
          <p:nvPr/>
        </p:nvPicPr>
        <p:blipFill rotWithShape="1">
          <a:blip r:embed="rId2">
            <a:extLst>
              <a:ext uri="{28A0092B-C50C-407E-A947-70E740481C1C}">
                <a14:useLocalDpi xmlns:a14="http://schemas.microsoft.com/office/drawing/2010/main" val="0"/>
              </a:ext>
            </a:extLst>
          </a:blip>
          <a:srcRect l="1216" r="1216" b="-11540"/>
          <a:stretch>
            <a:fillRect/>
          </a:stretch>
        </p:blipFill>
        <p:spPr>
          <a:xfrm>
            <a:off x="1443858" y="2172923"/>
            <a:ext cx="2853834" cy="3262473"/>
          </a:xfrm>
          <a:prstGeom prst="roundRect">
            <a:avLst/>
          </a:prstGeom>
        </p:spPr>
      </p:pic>
      <p:pic>
        <p:nvPicPr>
          <p:cNvPr id="13" name="Espace réservé pour une image  1">
            <a:extLst>
              <a:ext uri="{FF2B5EF4-FFF2-40B4-BE49-F238E27FC236}">
                <a16:creationId xmlns:a16="http://schemas.microsoft.com/office/drawing/2014/main" id="{E5A04F5E-3B9F-A75C-9E09-86FEFA6A16F3}"/>
              </a:ext>
            </a:extLst>
          </p:cNvPr>
          <p:cNvPicPr>
            <a:picLocks noChangeAspect="1"/>
          </p:cNvPicPr>
          <p:nvPr/>
        </p:nvPicPr>
        <p:blipFill rotWithShape="1">
          <a:blip r:embed="rId3">
            <a:extLst>
              <a:ext uri="{28A0092B-C50C-407E-A947-70E740481C1C}">
                <a14:useLocalDpi xmlns:a14="http://schemas.microsoft.com/office/drawing/2010/main" val="0"/>
              </a:ext>
            </a:extLst>
          </a:blip>
          <a:srcRect t="-1246" b="-1246"/>
          <a:stretch>
            <a:fillRect/>
          </a:stretch>
        </p:blipFill>
        <p:spPr>
          <a:xfrm>
            <a:off x="4572000" y="1835397"/>
            <a:ext cx="3512476" cy="3600000"/>
          </a:xfrm>
          <a:prstGeom prst="roundRect">
            <a:avLst/>
          </a:prstGeom>
        </p:spPr>
      </p:pic>
      <p:sp>
        <p:nvSpPr>
          <p:cNvPr id="20" name="Rectangle 19">
            <a:extLst>
              <a:ext uri="{FF2B5EF4-FFF2-40B4-BE49-F238E27FC236}">
                <a16:creationId xmlns:a16="http://schemas.microsoft.com/office/drawing/2014/main" id="{60AD9478-D3BB-0BD7-9BBC-9DBD3EAB26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2FDB0F28-C17E-E212-CA3A-35FA5A3E258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8D30D2C5-DF58-7C0C-E329-BED4CD10A51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950D510A-E5A3-8F4D-9946-23F5195834A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5" name="Rectangle 24">
            <a:extLst>
              <a:ext uri="{FF2B5EF4-FFF2-40B4-BE49-F238E27FC236}">
                <a16:creationId xmlns:a16="http://schemas.microsoft.com/office/drawing/2014/main" id="{5ED9745E-D3C2-7DA7-E9F5-A796C7C5EEC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6" name="Image 25">
            <a:extLst>
              <a:ext uri="{FF2B5EF4-FFF2-40B4-BE49-F238E27FC236}">
                <a16:creationId xmlns:a16="http://schemas.microsoft.com/office/drawing/2014/main" id="{078098DD-47E3-33B3-0437-295AACABCAB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7" name="Image 26">
            <a:extLst>
              <a:ext uri="{FF2B5EF4-FFF2-40B4-BE49-F238E27FC236}">
                <a16:creationId xmlns:a16="http://schemas.microsoft.com/office/drawing/2014/main" id="{8EBB00AD-5255-B94B-ADA4-7E38F7A425E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8" name="Image 27">
            <a:extLst>
              <a:ext uri="{FF2B5EF4-FFF2-40B4-BE49-F238E27FC236}">
                <a16:creationId xmlns:a16="http://schemas.microsoft.com/office/drawing/2014/main" id="{7A3A4FC4-B977-B043-7C5F-5BFB1A92C8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970CA041-7457-44E6-C876-F42A74B9BD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30" name="Image 29">
            <a:extLst>
              <a:ext uri="{FF2B5EF4-FFF2-40B4-BE49-F238E27FC236}">
                <a16:creationId xmlns:a16="http://schemas.microsoft.com/office/drawing/2014/main" id="{A3806B6F-D157-C14A-6889-515A4B62FA1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4"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1A092835-0968-8377-0686-20728D905DA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spTree>
    <p:extLst>
      <p:ext uri="{BB962C8B-B14F-4D97-AF65-F5344CB8AC3E}">
        <p14:creationId xmlns:p14="http://schemas.microsoft.com/office/powerpoint/2010/main" val="2620272529"/>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8EBE9-367B-F3AA-3D9E-DFB3C0BDA979}"/>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F8BD20A5-C305-CCB6-094A-D04F328E41E7}"/>
              </a:ext>
            </a:extLst>
          </p:cNvPr>
          <p:cNvSpPr>
            <a:spLocks noGrp="1"/>
          </p:cNvSpPr>
          <p:nvPr>
            <p:ph type="title"/>
          </p:nvPr>
        </p:nvSpPr>
        <p:spPr>
          <a:xfrm>
            <a:off x="398069" y="772286"/>
            <a:ext cx="7118105" cy="612000"/>
          </a:xfrm>
        </p:spPr>
        <p:txBody>
          <a:bodyPr>
            <a:noAutofit/>
          </a:bodyPr>
          <a:lstStyle/>
          <a:p>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سقطت إحدى الكتاكيت في حفرة. خافت الدَّجاجَةُ وبَدَأَتْ تَصيحُ: "قَعْ </a:t>
            </a:r>
            <a:r>
              <a:rPr lang="ar-MA" sz="2400" b="1" kern="1200" dirty="0" err="1">
                <a:solidFill>
                  <a:schemeClr val="bg1">
                    <a:lumMod val="50000"/>
                  </a:schemeClr>
                </a:solidFill>
                <a:latin typeface="Microsoft Uighur" panose="02000000000000000000" pitchFamily="2" charset="-78"/>
                <a:cs typeface="Microsoft Uighur" panose="02000000000000000000" pitchFamily="2" charset="-78"/>
              </a:rPr>
              <a:t>قَعْ</a:t>
            </a: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 </a:t>
            </a:r>
            <a:r>
              <a:rPr lang="ar-MA" sz="2400" b="1" kern="1200" dirty="0" err="1">
                <a:solidFill>
                  <a:schemeClr val="bg1">
                    <a:lumMod val="50000"/>
                  </a:schemeClr>
                </a:solidFill>
                <a:latin typeface="Microsoft Uighur" panose="02000000000000000000" pitchFamily="2" charset="-78"/>
                <a:cs typeface="Microsoft Uighur" panose="02000000000000000000" pitchFamily="2" charset="-78"/>
              </a:rPr>
              <a:t>قَعْ</a:t>
            </a: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 صَغيرَتي في الْحُفْرَةِ!". جاء </a:t>
            </a:r>
            <a:r>
              <a:rPr lang="ar-MA" sz="2400" b="1" kern="1200" dirty="0" err="1">
                <a:solidFill>
                  <a:schemeClr val="bg1">
                    <a:lumMod val="50000"/>
                  </a:schemeClr>
                </a:solidFill>
                <a:latin typeface="Microsoft Uighur" panose="02000000000000000000" pitchFamily="2" charset="-78"/>
                <a:cs typeface="Microsoft Uighur" panose="02000000000000000000" pitchFamily="2" charset="-78"/>
              </a:rPr>
              <a:t>ميمو</a:t>
            </a: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 وأخرج الكتكوت، أما روني فأغلق الحفرة بالصخور لكي لا يسقط فيها أحد.</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124CBF1A-ED21-12AC-A3D8-6382E7E1FB03}"/>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sp>
        <p:nvSpPr>
          <p:cNvPr id="25" name="Rectangle 24">
            <a:extLst>
              <a:ext uri="{FF2B5EF4-FFF2-40B4-BE49-F238E27FC236}">
                <a16:creationId xmlns:a16="http://schemas.microsoft.com/office/drawing/2014/main" id="{C4F0439C-2298-3F65-2A2A-8F564E9E035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4940893A-7BAD-51FD-87E0-DE146A8D935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F82AD06B-2167-D66C-D6F5-EA62C719D1F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9162972D-C3B3-FA6A-AC0B-A4BB6BB67B8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9" name="Rectangle 28">
            <a:extLst>
              <a:ext uri="{FF2B5EF4-FFF2-40B4-BE49-F238E27FC236}">
                <a16:creationId xmlns:a16="http://schemas.microsoft.com/office/drawing/2014/main" id="{456031BD-1FC7-240F-E00C-B81A1049601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0" name="Image 29">
            <a:extLst>
              <a:ext uri="{FF2B5EF4-FFF2-40B4-BE49-F238E27FC236}">
                <a16:creationId xmlns:a16="http://schemas.microsoft.com/office/drawing/2014/main" id="{4A52F21B-1B3F-073A-6292-10225DC8142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31" name="Image 30">
            <a:extLst>
              <a:ext uri="{FF2B5EF4-FFF2-40B4-BE49-F238E27FC236}">
                <a16:creationId xmlns:a16="http://schemas.microsoft.com/office/drawing/2014/main" id="{7CA9B270-5E48-FC39-D283-AC0F0A21C3C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32" name="Image 31">
            <a:extLst>
              <a:ext uri="{FF2B5EF4-FFF2-40B4-BE49-F238E27FC236}">
                <a16:creationId xmlns:a16="http://schemas.microsoft.com/office/drawing/2014/main" id="{459A8BDF-A24E-A425-33DD-54A1E1658D3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33" name="Image 32">
            <a:extLst>
              <a:ext uri="{FF2B5EF4-FFF2-40B4-BE49-F238E27FC236}">
                <a16:creationId xmlns:a16="http://schemas.microsoft.com/office/drawing/2014/main" id="{0B8EBC4C-FBA6-5FEE-BCA6-50D2610BF05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34" name="Image 33">
            <a:extLst>
              <a:ext uri="{FF2B5EF4-FFF2-40B4-BE49-F238E27FC236}">
                <a16:creationId xmlns:a16="http://schemas.microsoft.com/office/drawing/2014/main" id="{C8EFC3F5-4DE2-56F6-7D49-CEDCDD18E62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3C35AE34-9A2A-5243-7734-A5D1E9FEC389}"/>
              </a:ext>
            </a:extLst>
          </p:cNvPr>
          <p:cNvPicPr>
            <a:picLocks noChangeAspect="1"/>
          </p:cNvPicPr>
          <p:nvPr/>
        </p:nvPicPr>
        <p:blipFill>
          <a:blip r:embed="rId8"/>
          <a:stretch>
            <a:fillRect/>
          </a:stretch>
        </p:blipFill>
        <p:spPr>
          <a:xfrm>
            <a:off x="3180212" y="1895521"/>
            <a:ext cx="2783576" cy="18596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86F2A238-F46D-F2BC-F765-CC121EA21E35}"/>
              </a:ext>
            </a:extLst>
          </p:cNvPr>
          <p:cNvPicPr>
            <a:picLocks noChangeAspect="1"/>
          </p:cNvPicPr>
          <p:nvPr/>
        </p:nvPicPr>
        <p:blipFill>
          <a:blip r:embed="rId9"/>
          <a:stretch>
            <a:fillRect/>
          </a:stretch>
        </p:blipFill>
        <p:spPr>
          <a:xfrm>
            <a:off x="4889796" y="3963226"/>
            <a:ext cx="2783576" cy="20072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a:extLst>
              <a:ext uri="{FF2B5EF4-FFF2-40B4-BE49-F238E27FC236}">
                <a16:creationId xmlns:a16="http://schemas.microsoft.com/office/drawing/2014/main" id="{804C9E10-1C17-6A94-EE97-4852ACC1C352}"/>
              </a:ext>
            </a:extLst>
          </p:cNvPr>
          <p:cNvPicPr>
            <a:picLocks noChangeAspect="1"/>
          </p:cNvPicPr>
          <p:nvPr/>
        </p:nvPicPr>
        <p:blipFill>
          <a:blip r:embed="rId10"/>
          <a:stretch>
            <a:fillRect/>
          </a:stretch>
        </p:blipFill>
        <p:spPr>
          <a:xfrm>
            <a:off x="1470628" y="3963226"/>
            <a:ext cx="2795266" cy="20072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6680835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FAF40-4CEA-9130-6882-6AA0C3DDA0D2}"/>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5E70C6B6-5E11-F1B0-0253-2E20FC1D152C}"/>
              </a:ext>
            </a:extLst>
          </p:cNvPr>
          <p:cNvSpPr>
            <a:spLocks noGrp="1"/>
          </p:cNvSpPr>
          <p:nvPr>
            <p:ph type="title"/>
          </p:nvPr>
        </p:nvSpPr>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لنعد حكي المقطع معا.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D395AC45-F332-A58C-4052-420EC6BBF7B4}"/>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sp>
        <p:nvSpPr>
          <p:cNvPr id="18" name="Rectangle 17">
            <a:extLst>
              <a:ext uri="{FF2B5EF4-FFF2-40B4-BE49-F238E27FC236}">
                <a16:creationId xmlns:a16="http://schemas.microsoft.com/office/drawing/2014/main" id="{05D22E91-579B-1BF0-CE07-F747B45F8E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2F4C333B-E31E-0BB6-716E-B837831E77B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0D55FE3E-CF47-519B-8A7E-FA8DC6AA785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FF15EEB4-3BAC-73C6-B8E5-7F4B9C69D02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2" name="Rectangle 21">
            <a:extLst>
              <a:ext uri="{FF2B5EF4-FFF2-40B4-BE49-F238E27FC236}">
                <a16:creationId xmlns:a16="http://schemas.microsoft.com/office/drawing/2014/main" id="{393830EF-8399-91E9-AA89-D9903D1F03A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3" name="Image 22">
            <a:extLst>
              <a:ext uri="{FF2B5EF4-FFF2-40B4-BE49-F238E27FC236}">
                <a16:creationId xmlns:a16="http://schemas.microsoft.com/office/drawing/2014/main" id="{A5C94082-753B-8A31-AC25-FE3CEEFB9A9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4" name="Image 23">
            <a:extLst>
              <a:ext uri="{FF2B5EF4-FFF2-40B4-BE49-F238E27FC236}">
                <a16:creationId xmlns:a16="http://schemas.microsoft.com/office/drawing/2014/main" id="{9A74B000-F424-3037-6EB9-B9D706A3359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5" name="Image 24">
            <a:extLst>
              <a:ext uri="{FF2B5EF4-FFF2-40B4-BE49-F238E27FC236}">
                <a16:creationId xmlns:a16="http://schemas.microsoft.com/office/drawing/2014/main" id="{432F30E1-AB24-C6F7-75D5-5906CFB421C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F6238A19-63C1-C30B-9BA7-A9A60EB6DD6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7" name="Image 26">
            <a:extLst>
              <a:ext uri="{FF2B5EF4-FFF2-40B4-BE49-F238E27FC236}">
                <a16:creationId xmlns:a16="http://schemas.microsoft.com/office/drawing/2014/main" id="{DED572E4-75B8-63D7-6F1D-9B983276A0A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168B2BEE-D730-8F78-59C3-A79ED51B67F5}"/>
              </a:ext>
            </a:extLst>
          </p:cNvPr>
          <p:cNvPicPr>
            <a:picLocks noChangeAspect="1"/>
          </p:cNvPicPr>
          <p:nvPr/>
        </p:nvPicPr>
        <p:blipFill>
          <a:blip r:embed="rId8"/>
          <a:stretch>
            <a:fillRect/>
          </a:stretch>
        </p:blipFill>
        <p:spPr>
          <a:xfrm>
            <a:off x="3180212" y="1895521"/>
            <a:ext cx="2783576" cy="18596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EE4A1124-3683-6F4A-5852-A8CCF7714E81}"/>
              </a:ext>
            </a:extLst>
          </p:cNvPr>
          <p:cNvPicPr>
            <a:picLocks noChangeAspect="1"/>
          </p:cNvPicPr>
          <p:nvPr/>
        </p:nvPicPr>
        <p:blipFill>
          <a:blip r:embed="rId9"/>
          <a:stretch>
            <a:fillRect/>
          </a:stretch>
        </p:blipFill>
        <p:spPr>
          <a:xfrm>
            <a:off x="4889796" y="3963226"/>
            <a:ext cx="2783576" cy="20072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91178465-FB7E-6798-768A-D6B8FB3BD1C1}"/>
              </a:ext>
            </a:extLst>
          </p:cNvPr>
          <p:cNvPicPr>
            <a:picLocks noChangeAspect="1"/>
          </p:cNvPicPr>
          <p:nvPr/>
        </p:nvPicPr>
        <p:blipFill>
          <a:blip r:embed="rId10"/>
          <a:stretch>
            <a:fillRect/>
          </a:stretch>
        </p:blipFill>
        <p:spPr>
          <a:xfrm>
            <a:off x="1470628" y="3963226"/>
            <a:ext cx="2795266" cy="20072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958792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004F-0D0B-D753-EBD4-D62DA1620BC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7742CAA-B628-EAF4-1258-1BB3133FCB68}"/>
              </a:ext>
            </a:extLst>
          </p:cNvPr>
          <p:cNvSpPr>
            <a:spLocks noGrp="1"/>
          </p:cNvSpPr>
          <p:nvPr>
            <p:ph type="title"/>
          </p:nvPr>
        </p:nvSpPr>
        <p:spPr/>
        <p:txBody>
          <a:bodyPr>
            <a:no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يعيد الحكي؟</a:t>
            </a:r>
            <a:r>
              <a:rPr lang="ar-MA" sz="2400" b="1"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tzm-Arab-MA"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يمكن أن يبدأ تلميذ  السرد ويكمل تلميذ آخر. </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08849065-CA1B-C47E-1820-C82A6A3EE86C}"/>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sp>
        <p:nvSpPr>
          <p:cNvPr id="18" name="Rectangle 17">
            <a:extLst>
              <a:ext uri="{FF2B5EF4-FFF2-40B4-BE49-F238E27FC236}">
                <a16:creationId xmlns:a16="http://schemas.microsoft.com/office/drawing/2014/main" id="{21514764-3A4E-4678-F310-4C57104575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9" name="Rectangle 18">
            <a:extLst>
              <a:ext uri="{FF2B5EF4-FFF2-40B4-BE49-F238E27FC236}">
                <a16:creationId xmlns:a16="http://schemas.microsoft.com/office/drawing/2014/main" id="{E182ACFD-6540-35BB-E000-4798BF39476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6EAE0F40-081C-D386-F5A5-A7C5B67CB59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6792D14A-2870-902C-E79C-983F0464EF3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2" name="Rectangle 21">
            <a:extLst>
              <a:ext uri="{FF2B5EF4-FFF2-40B4-BE49-F238E27FC236}">
                <a16:creationId xmlns:a16="http://schemas.microsoft.com/office/drawing/2014/main" id="{33AE00D6-4E15-C1AA-3A20-8E209DDDE50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3" name="Image 22">
            <a:extLst>
              <a:ext uri="{FF2B5EF4-FFF2-40B4-BE49-F238E27FC236}">
                <a16:creationId xmlns:a16="http://schemas.microsoft.com/office/drawing/2014/main" id="{7026AB59-F0BF-FD5D-4972-F3302D518B3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4" name="Image 23">
            <a:extLst>
              <a:ext uri="{FF2B5EF4-FFF2-40B4-BE49-F238E27FC236}">
                <a16:creationId xmlns:a16="http://schemas.microsoft.com/office/drawing/2014/main" id="{4476973D-8C17-7865-3BE5-4A58FFF3DF1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5" name="Image 24">
            <a:extLst>
              <a:ext uri="{FF2B5EF4-FFF2-40B4-BE49-F238E27FC236}">
                <a16:creationId xmlns:a16="http://schemas.microsoft.com/office/drawing/2014/main" id="{6B892520-03F9-4963-5797-11C1EF32D11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4D9B2C03-268F-BAE2-1508-6CF5F9CCD2C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7" name="Image 26">
            <a:extLst>
              <a:ext uri="{FF2B5EF4-FFF2-40B4-BE49-F238E27FC236}">
                <a16:creationId xmlns:a16="http://schemas.microsoft.com/office/drawing/2014/main" id="{B29CCED3-C1A5-98FC-600E-209532CC1CA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5" name="Image 4">
            <a:extLst>
              <a:ext uri="{FF2B5EF4-FFF2-40B4-BE49-F238E27FC236}">
                <a16:creationId xmlns:a16="http://schemas.microsoft.com/office/drawing/2014/main" id="{9B785286-159A-4400-EA90-7AB98BFC2101}"/>
              </a:ext>
            </a:extLst>
          </p:cNvPr>
          <p:cNvPicPr>
            <a:picLocks noChangeAspect="1"/>
          </p:cNvPicPr>
          <p:nvPr/>
        </p:nvPicPr>
        <p:blipFill>
          <a:blip r:embed="rId8"/>
          <a:stretch>
            <a:fillRect/>
          </a:stretch>
        </p:blipFill>
        <p:spPr>
          <a:xfrm>
            <a:off x="3180212" y="1895521"/>
            <a:ext cx="2783576" cy="18596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a:extLst>
              <a:ext uri="{FF2B5EF4-FFF2-40B4-BE49-F238E27FC236}">
                <a16:creationId xmlns:a16="http://schemas.microsoft.com/office/drawing/2014/main" id="{8F7F88A1-DE6E-30D7-6CCD-5CF2A740D7F4}"/>
              </a:ext>
            </a:extLst>
          </p:cNvPr>
          <p:cNvPicPr>
            <a:picLocks noChangeAspect="1"/>
          </p:cNvPicPr>
          <p:nvPr/>
        </p:nvPicPr>
        <p:blipFill>
          <a:blip r:embed="rId9"/>
          <a:stretch>
            <a:fillRect/>
          </a:stretch>
        </p:blipFill>
        <p:spPr>
          <a:xfrm>
            <a:off x="4889796" y="3963226"/>
            <a:ext cx="2783576" cy="20072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8929FBBE-0E5B-AC32-8199-894E22F0BE5D}"/>
              </a:ext>
            </a:extLst>
          </p:cNvPr>
          <p:cNvPicPr>
            <a:picLocks noChangeAspect="1"/>
          </p:cNvPicPr>
          <p:nvPr/>
        </p:nvPicPr>
        <p:blipFill>
          <a:blip r:embed="rId10"/>
          <a:stretch>
            <a:fillRect/>
          </a:stretch>
        </p:blipFill>
        <p:spPr>
          <a:xfrm>
            <a:off x="1470628" y="3963226"/>
            <a:ext cx="2795266" cy="20072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2456372"/>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C62BD-0C29-F675-42E2-5BA1BF84454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568A349-6C6E-4948-4A1D-6BF75D515D8B}"/>
              </a:ext>
            </a:extLst>
          </p:cNvPr>
          <p:cNvSpPr>
            <a:spLocks noGrp="1"/>
          </p:cNvSpPr>
          <p:nvPr>
            <p:ph type="title"/>
          </p:nvPr>
        </p:nvSpPr>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أنصتوا، سأحكي مقطع النهاية وأنتم ستعيدون بعدي.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2" name="Espace réservé pour une image  1">
            <a:extLst>
              <a:ext uri="{FF2B5EF4-FFF2-40B4-BE49-F238E27FC236}">
                <a16:creationId xmlns:a16="http://schemas.microsoft.com/office/drawing/2014/main" id="{1DB0C148-6E4F-A0E6-FC4C-DF1B4DB4AC50}"/>
              </a:ext>
            </a:extLst>
          </p:cNvPr>
          <p:cNvPicPr>
            <a:picLocks noChangeAspect="1"/>
          </p:cNvPicPr>
          <p:nvPr/>
        </p:nvPicPr>
        <p:blipFill rotWithShape="1">
          <a:blip r:embed="rId2">
            <a:extLst>
              <a:ext uri="{28A0092B-C50C-407E-A947-70E740481C1C}">
                <a14:useLocalDpi xmlns:a14="http://schemas.microsoft.com/office/drawing/2010/main" val="0"/>
              </a:ext>
            </a:extLst>
          </a:blip>
          <a:srcRect l="1216" r="1216" b="-11540"/>
          <a:stretch>
            <a:fillRect/>
          </a:stretch>
        </p:blipFill>
        <p:spPr>
          <a:xfrm>
            <a:off x="1443858" y="2172923"/>
            <a:ext cx="2853834" cy="3262473"/>
          </a:xfrm>
          <a:prstGeom prst="roundRect">
            <a:avLst/>
          </a:prstGeom>
        </p:spPr>
      </p:pic>
      <p:pic>
        <p:nvPicPr>
          <p:cNvPr id="14" name="Espace réservé pour une image  1">
            <a:extLst>
              <a:ext uri="{FF2B5EF4-FFF2-40B4-BE49-F238E27FC236}">
                <a16:creationId xmlns:a16="http://schemas.microsoft.com/office/drawing/2014/main" id="{8D6BEB9C-CB81-A75B-4435-8D820DF83A4A}"/>
              </a:ext>
            </a:extLst>
          </p:cNvPr>
          <p:cNvPicPr>
            <a:picLocks noChangeAspect="1"/>
          </p:cNvPicPr>
          <p:nvPr/>
        </p:nvPicPr>
        <p:blipFill rotWithShape="1">
          <a:blip r:embed="rId3">
            <a:extLst>
              <a:ext uri="{28A0092B-C50C-407E-A947-70E740481C1C}">
                <a14:useLocalDpi xmlns:a14="http://schemas.microsoft.com/office/drawing/2010/main" val="0"/>
              </a:ext>
            </a:extLst>
          </a:blip>
          <a:srcRect t="-1246" b="-1246"/>
          <a:stretch>
            <a:fillRect/>
          </a:stretch>
        </p:blipFill>
        <p:spPr>
          <a:xfrm>
            <a:off x="4572000" y="1835397"/>
            <a:ext cx="3512476" cy="3600000"/>
          </a:xfrm>
          <a:prstGeom prst="roundRect">
            <a:avLst/>
          </a:prstGeom>
        </p:spPr>
      </p:pic>
      <p:sp>
        <p:nvSpPr>
          <p:cNvPr id="19" name="Rectangle 18">
            <a:extLst>
              <a:ext uri="{FF2B5EF4-FFF2-40B4-BE49-F238E27FC236}">
                <a16:creationId xmlns:a16="http://schemas.microsoft.com/office/drawing/2014/main" id="{BD31B9A1-8F3A-F709-E9A4-FC17C0937A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1" name="Rectangle 20">
            <a:extLst>
              <a:ext uri="{FF2B5EF4-FFF2-40B4-BE49-F238E27FC236}">
                <a16:creationId xmlns:a16="http://schemas.microsoft.com/office/drawing/2014/main" id="{B0B237F6-DD90-BCFA-06C5-8A2F4CA19AA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D37D0677-8E98-840F-7DF3-2A44EEBEE7A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6E20DAF6-1111-BA10-5107-31737D44058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4" name="Rectangle 23">
            <a:extLst>
              <a:ext uri="{FF2B5EF4-FFF2-40B4-BE49-F238E27FC236}">
                <a16:creationId xmlns:a16="http://schemas.microsoft.com/office/drawing/2014/main" id="{870E01F6-0151-1EDB-21BD-0E4D7BE538F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5" name="Image 24">
            <a:extLst>
              <a:ext uri="{FF2B5EF4-FFF2-40B4-BE49-F238E27FC236}">
                <a16:creationId xmlns:a16="http://schemas.microsoft.com/office/drawing/2014/main" id="{BD37328B-A417-E2C2-66EB-BC45C2C89A6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6" name="Image 25">
            <a:extLst>
              <a:ext uri="{FF2B5EF4-FFF2-40B4-BE49-F238E27FC236}">
                <a16:creationId xmlns:a16="http://schemas.microsoft.com/office/drawing/2014/main" id="{78CBDB6D-C487-2A67-B36F-681B68FA5C7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7" name="Image 26">
            <a:extLst>
              <a:ext uri="{FF2B5EF4-FFF2-40B4-BE49-F238E27FC236}">
                <a16:creationId xmlns:a16="http://schemas.microsoft.com/office/drawing/2014/main" id="{AF46EAE9-4012-6896-B14B-333E4939C07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8" name="Image 27">
            <a:extLst>
              <a:ext uri="{FF2B5EF4-FFF2-40B4-BE49-F238E27FC236}">
                <a16:creationId xmlns:a16="http://schemas.microsoft.com/office/drawing/2014/main" id="{9699F351-8F07-59BD-C221-1E39A20E93C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9" name="Image 28">
            <a:extLst>
              <a:ext uri="{FF2B5EF4-FFF2-40B4-BE49-F238E27FC236}">
                <a16:creationId xmlns:a16="http://schemas.microsoft.com/office/drawing/2014/main" id="{8CE3BA33-91B6-93AE-F535-F41135DFD96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3"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10E4EC1D-C0F6-9065-863E-1408D8F5992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spTree>
    <p:extLst>
      <p:ext uri="{BB962C8B-B14F-4D97-AF65-F5344CB8AC3E}">
        <p14:creationId xmlns:p14="http://schemas.microsoft.com/office/powerpoint/2010/main" val="201500271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1C17F-D5B4-D148-3600-8DFBF970785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E30B7FC-C57E-755B-E82F-E19B36B354F9}"/>
              </a:ext>
            </a:extLst>
          </p:cNvPr>
          <p:cNvSpPr>
            <a:spLocks noGrp="1"/>
          </p:cNvSpPr>
          <p:nvPr>
            <p:ph type="title"/>
          </p:nvPr>
        </p:nvSpPr>
        <p:spPr>
          <a:xfrm>
            <a:off x="463384" y="605685"/>
            <a:ext cx="7052790" cy="942171"/>
          </a:xfrm>
        </p:spPr>
        <p:txBody>
          <a:bodyPr>
            <a:noAutofit/>
          </a:bodyPr>
          <a:lstStyle/>
          <a:p>
            <a:pPr lvl="0" defTabSz="457200">
              <a:lnSpc>
                <a:spcPct val="100000"/>
              </a:lnSpc>
              <a:buClr>
                <a:srgbClr val="A5A5A5"/>
              </a:buClr>
              <a:buSzPts val="1800"/>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قالت الدجاجة لروني وميمو: شكرا لكما. أنتم أبطال حقيقيون. </a:t>
            </a:r>
            <a:br>
              <a:rPr lang="ar-MA" sz="2400" b="1" kern="1200" dirty="0">
                <a:solidFill>
                  <a:schemeClr val="bg1">
                    <a:lumMod val="50000"/>
                  </a:schemeClr>
                </a:solidFill>
                <a:latin typeface="Microsoft Uighur" panose="02000000000000000000" pitchFamily="2" charset="-78"/>
                <a:cs typeface="Microsoft Uighur" panose="02000000000000000000" pitchFamily="2" charset="-78"/>
              </a:rPr>
            </a:b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أما روني وميمو والكتاكيت فأصبحوا أصدقاء.</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645B4B4B-572F-094F-0B29-401A7C7098F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sp>
        <p:nvSpPr>
          <p:cNvPr id="21" name="Rectangle 20">
            <a:extLst>
              <a:ext uri="{FF2B5EF4-FFF2-40B4-BE49-F238E27FC236}">
                <a16:creationId xmlns:a16="http://schemas.microsoft.com/office/drawing/2014/main" id="{977C5D0A-E1FA-C853-2A7B-0BF1F75FB03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2" name="Rectangle 21">
            <a:extLst>
              <a:ext uri="{FF2B5EF4-FFF2-40B4-BE49-F238E27FC236}">
                <a16:creationId xmlns:a16="http://schemas.microsoft.com/office/drawing/2014/main" id="{45EC7D2F-69A1-5D78-9381-99B6385122A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43EE9908-F5D3-FA75-7ECE-17CA32B7161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C43407B2-55D8-E6D8-640E-22EC89CB1C1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5" name="Rectangle 24">
            <a:extLst>
              <a:ext uri="{FF2B5EF4-FFF2-40B4-BE49-F238E27FC236}">
                <a16:creationId xmlns:a16="http://schemas.microsoft.com/office/drawing/2014/main" id="{12309B88-9DE4-8081-1086-B9B843D856D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6" name="Image 25">
            <a:extLst>
              <a:ext uri="{FF2B5EF4-FFF2-40B4-BE49-F238E27FC236}">
                <a16:creationId xmlns:a16="http://schemas.microsoft.com/office/drawing/2014/main" id="{913F3629-76C7-7BCF-FC14-05819006EEF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7" name="Image 26">
            <a:extLst>
              <a:ext uri="{FF2B5EF4-FFF2-40B4-BE49-F238E27FC236}">
                <a16:creationId xmlns:a16="http://schemas.microsoft.com/office/drawing/2014/main" id="{C7925016-B9E0-7570-674E-56AF6C72CC4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8" name="Image 27">
            <a:extLst>
              <a:ext uri="{FF2B5EF4-FFF2-40B4-BE49-F238E27FC236}">
                <a16:creationId xmlns:a16="http://schemas.microsoft.com/office/drawing/2014/main" id="{E867A113-06C3-167D-2F9A-D80D3B00A26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9F623FEE-FBB4-EB64-1F7A-223FF9FD34C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30" name="Image 29">
            <a:extLst>
              <a:ext uri="{FF2B5EF4-FFF2-40B4-BE49-F238E27FC236}">
                <a16:creationId xmlns:a16="http://schemas.microsoft.com/office/drawing/2014/main" id="{B84132FA-9165-15C7-DBA1-86532F6F03F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AC6856F5-E4F1-976A-29FB-4D9F2CC7C97E}"/>
              </a:ext>
            </a:extLst>
          </p:cNvPr>
          <p:cNvPicPr>
            <a:picLocks noChangeAspect="1"/>
          </p:cNvPicPr>
          <p:nvPr/>
        </p:nvPicPr>
        <p:blipFill>
          <a:blip r:embed="rId8"/>
          <a:stretch>
            <a:fillRect/>
          </a:stretch>
        </p:blipFill>
        <p:spPr>
          <a:xfrm>
            <a:off x="2112812" y="2032320"/>
            <a:ext cx="4735857" cy="3403051"/>
          </a:xfrm>
          <a:prstGeom prst="rect">
            <a:avLst/>
          </a:prstGeom>
        </p:spPr>
      </p:pic>
    </p:spTree>
    <p:extLst>
      <p:ext uri="{BB962C8B-B14F-4D97-AF65-F5344CB8AC3E}">
        <p14:creationId xmlns:p14="http://schemas.microsoft.com/office/powerpoint/2010/main" val="266311577"/>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9DAF7-2625-0265-744D-25D8B0E86ED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C39EC65-ACB6-2202-D65C-8A9077C38168}"/>
              </a:ext>
            </a:extLst>
          </p:cNvPr>
          <p:cNvSpPr>
            <a:spLocks noGrp="1"/>
          </p:cNvSpPr>
          <p:nvPr>
            <p:ph type="title"/>
          </p:nvPr>
        </p:nvSpPr>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لنعد حكي المقطع معا.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9" name="Espace réservé pour une image  8" descr="Une image contenant dessin humoristique, clipart, illustration, Dessin animé&#10;&#10;Le contenu généré par l’IA peut être incorrect.">
            <a:extLst>
              <a:ext uri="{FF2B5EF4-FFF2-40B4-BE49-F238E27FC236}">
                <a16:creationId xmlns:a16="http://schemas.microsoft.com/office/drawing/2014/main" id="{28CFE1BC-30F7-4C1D-36DA-7874587598D3}"/>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sp>
        <p:nvSpPr>
          <p:cNvPr id="17" name="Rectangle 16">
            <a:extLst>
              <a:ext uri="{FF2B5EF4-FFF2-40B4-BE49-F238E27FC236}">
                <a16:creationId xmlns:a16="http://schemas.microsoft.com/office/drawing/2014/main" id="{EE02EC04-61CC-C742-9FDC-D12352B8713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9" name="Rectangle 18">
            <a:extLst>
              <a:ext uri="{FF2B5EF4-FFF2-40B4-BE49-F238E27FC236}">
                <a16:creationId xmlns:a16="http://schemas.microsoft.com/office/drawing/2014/main" id="{DE3D9736-F4DC-9BC9-17FA-4691AAFECCB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A4A4D663-A05C-A3EA-D668-4348145604C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0CB26195-1A35-3F7D-851B-E6764B04020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2" name="Rectangle 21">
            <a:extLst>
              <a:ext uri="{FF2B5EF4-FFF2-40B4-BE49-F238E27FC236}">
                <a16:creationId xmlns:a16="http://schemas.microsoft.com/office/drawing/2014/main" id="{FF0B1724-C4F5-315F-DEA0-9049C6C6EEC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3" name="Image 22">
            <a:extLst>
              <a:ext uri="{FF2B5EF4-FFF2-40B4-BE49-F238E27FC236}">
                <a16:creationId xmlns:a16="http://schemas.microsoft.com/office/drawing/2014/main" id="{90F87FC4-785A-711C-0FAB-AD41A5EA391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4" name="Image 23">
            <a:extLst>
              <a:ext uri="{FF2B5EF4-FFF2-40B4-BE49-F238E27FC236}">
                <a16:creationId xmlns:a16="http://schemas.microsoft.com/office/drawing/2014/main" id="{8B17FB93-F97F-B215-9365-8836C752D4F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5" name="Image 24">
            <a:extLst>
              <a:ext uri="{FF2B5EF4-FFF2-40B4-BE49-F238E27FC236}">
                <a16:creationId xmlns:a16="http://schemas.microsoft.com/office/drawing/2014/main" id="{9B06C9DA-E95F-B8A4-4031-A00D11AA7DA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80EE70FE-F2D0-3989-D3E6-BE9100FE27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7" name="Image 26">
            <a:extLst>
              <a:ext uri="{FF2B5EF4-FFF2-40B4-BE49-F238E27FC236}">
                <a16:creationId xmlns:a16="http://schemas.microsoft.com/office/drawing/2014/main" id="{A0480D9A-A22C-0EEE-C02B-98FD42B114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32EF1FAA-FF8A-7776-E7EF-E4AD841543D7}"/>
              </a:ext>
            </a:extLst>
          </p:cNvPr>
          <p:cNvPicPr>
            <a:picLocks noChangeAspect="1"/>
          </p:cNvPicPr>
          <p:nvPr/>
        </p:nvPicPr>
        <p:blipFill>
          <a:blip r:embed="rId8"/>
          <a:stretch>
            <a:fillRect/>
          </a:stretch>
        </p:blipFill>
        <p:spPr>
          <a:xfrm>
            <a:off x="2112812" y="2032320"/>
            <a:ext cx="4735857" cy="3403051"/>
          </a:xfrm>
          <a:prstGeom prst="rect">
            <a:avLst/>
          </a:prstGeom>
        </p:spPr>
      </p:pic>
    </p:spTree>
    <p:extLst>
      <p:ext uri="{BB962C8B-B14F-4D97-AF65-F5344CB8AC3E}">
        <p14:creationId xmlns:p14="http://schemas.microsoft.com/office/powerpoint/2010/main" val="3679226009"/>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C0112-3C40-ADCE-7A77-10A9B137FD6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6DD8D6D-8529-9A42-2AFF-18C1594A7A80}"/>
              </a:ext>
            </a:extLst>
          </p:cNvPr>
          <p:cNvSpPr>
            <a:spLocks noGrp="1"/>
          </p:cNvSpPr>
          <p:nvPr>
            <p:ph type="title"/>
          </p:nvPr>
        </p:nvSpPr>
        <p:spPr>
          <a:xfrm>
            <a:off x="425116" y="756000"/>
            <a:ext cx="7025743" cy="612000"/>
          </a:xfrm>
        </p:spPr>
        <p:txBody>
          <a:bodyPr>
            <a:no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يعيد الحكي؟</a:t>
            </a:r>
            <a:r>
              <a:rPr lang="ar-MA" sz="2400" b="1"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tzm-Arab-MA"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يمكن أن يبدأ تلميذ  السرد ويكمل تلميذ آخر. </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sp>
        <p:nvSpPr>
          <p:cNvPr id="18" name="Rectangle 17">
            <a:extLst>
              <a:ext uri="{FF2B5EF4-FFF2-40B4-BE49-F238E27FC236}">
                <a16:creationId xmlns:a16="http://schemas.microsoft.com/office/drawing/2014/main" id="{BAAA8F9D-F4AD-9120-A3CF-F32D81CCC73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9" name="Rectangle 18">
            <a:extLst>
              <a:ext uri="{FF2B5EF4-FFF2-40B4-BE49-F238E27FC236}">
                <a16:creationId xmlns:a16="http://schemas.microsoft.com/office/drawing/2014/main" id="{F375D15B-0B17-65A8-862A-8AE2CBB33AC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B368FB2D-2B5A-512B-E184-10520729C9B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896D0EB8-9A63-C4DF-9E45-9E34649920E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2" name="Rectangle 21">
            <a:extLst>
              <a:ext uri="{FF2B5EF4-FFF2-40B4-BE49-F238E27FC236}">
                <a16:creationId xmlns:a16="http://schemas.microsoft.com/office/drawing/2014/main" id="{90529519-B3EC-C846-DDA3-9F515E1CDFF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3" name="Image 22">
            <a:extLst>
              <a:ext uri="{FF2B5EF4-FFF2-40B4-BE49-F238E27FC236}">
                <a16:creationId xmlns:a16="http://schemas.microsoft.com/office/drawing/2014/main" id="{5B513D99-343D-D311-6026-ED7D4F763B5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24" name="Image 23">
            <a:extLst>
              <a:ext uri="{FF2B5EF4-FFF2-40B4-BE49-F238E27FC236}">
                <a16:creationId xmlns:a16="http://schemas.microsoft.com/office/drawing/2014/main" id="{BB4C8762-40E4-A8FD-74DE-5FD03417914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noFill/>
          <a:ln>
            <a:noFill/>
          </a:ln>
        </p:spPr>
      </p:pic>
      <p:pic>
        <p:nvPicPr>
          <p:cNvPr id="25" name="Image 24">
            <a:extLst>
              <a:ext uri="{FF2B5EF4-FFF2-40B4-BE49-F238E27FC236}">
                <a16:creationId xmlns:a16="http://schemas.microsoft.com/office/drawing/2014/main" id="{2843BD1C-5D27-E0FF-90E4-A2F385C0DAB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6FEF382E-94EF-B154-68AC-F6A6101E432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noFill/>
          <a:ln>
            <a:noFill/>
          </a:ln>
        </p:spPr>
      </p:pic>
      <p:pic>
        <p:nvPicPr>
          <p:cNvPr id="27" name="Image 26">
            <a:extLst>
              <a:ext uri="{FF2B5EF4-FFF2-40B4-BE49-F238E27FC236}">
                <a16:creationId xmlns:a16="http://schemas.microsoft.com/office/drawing/2014/main" id="{C14D1621-E66E-C817-FA6A-5064CD8C821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noFill/>
          <a:ln>
            <a:noFill/>
          </a:ln>
        </p:spPr>
      </p:pic>
      <p:sp>
        <p:nvSpPr>
          <p:cNvPr id="5" name="Espace réservé pour une image  4">
            <a:extLst>
              <a:ext uri="{FF2B5EF4-FFF2-40B4-BE49-F238E27FC236}">
                <a16:creationId xmlns:a16="http://schemas.microsoft.com/office/drawing/2014/main" id="{3CEA16B4-548E-2B4D-FCA7-375CDC2DFB01}"/>
              </a:ext>
            </a:extLst>
          </p:cNvPr>
          <p:cNvSpPr>
            <a:spLocks noGrp="1"/>
          </p:cNvSpPr>
          <p:nvPr>
            <p:ph type="pic" idx="2"/>
          </p:nvPr>
        </p:nvSpPr>
        <p:spPr>
          <a:xfrm>
            <a:off x="3411245" y="2830335"/>
            <a:ext cx="3026571" cy="1953110"/>
          </a:xfrm>
        </p:spPr>
        <p:txBody>
          <a:bodyPr/>
          <a:lstStyle/>
          <a:p>
            <a:endParaRPr lang="fr-MA"/>
          </a:p>
        </p:txBody>
      </p:sp>
      <p:pic>
        <p:nvPicPr>
          <p:cNvPr id="10" name="Espace réservé pour une image  9" descr="Une image contenant habits, sourire, dessin humoristique, clipart&#10;&#10;Le contenu généré par l’IA peut être incorrect.">
            <a:extLst>
              <a:ext uri="{FF2B5EF4-FFF2-40B4-BE49-F238E27FC236}">
                <a16:creationId xmlns:a16="http://schemas.microsoft.com/office/drawing/2014/main" id="{F945066A-5879-6542-29C4-E66B33CE6AF4}"/>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C71DECAD-8A3B-6875-24F9-E6FF2B12A927}"/>
              </a:ext>
            </a:extLst>
          </p:cNvPr>
          <p:cNvPicPr>
            <a:picLocks noChangeAspect="1"/>
          </p:cNvPicPr>
          <p:nvPr/>
        </p:nvPicPr>
        <p:blipFill>
          <a:blip r:embed="rId8"/>
          <a:stretch>
            <a:fillRect/>
          </a:stretch>
        </p:blipFill>
        <p:spPr>
          <a:xfrm>
            <a:off x="2112812" y="2032320"/>
            <a:ext cx="4735857" cy="3403051"/>
          </a:xfrm>
          <a:prstGeom prst="rect">
            <a:avLst/>
          </a:prstGeom>
        </p:spPr>
      </p:pic>
    </p:spTree>
    <p:extLst>
      <p:ext uri="{BB962C8B-B14F-4D97-AF65-F5344CB8AC3E}">
        <p14:creationId xmlns:p14="http://schemas.microsoft.com/office/powerpoint/2010/main" val="777157364"/>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pic>
        <p:nvPicPr>
          <p:cNvPr id="2" name="Image 1">
            <a:extLst>
              <a:ext uri="{FF2B5EF4-FFF2-40B4-BE49-F238E27FC236}">
                <a16:creationId xmlns:a16="http://schemas.microsoft.com/office/drawing/2014/main" id="{6CBC2647-EC13-2155-AFE4-2967B627D1F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3B90EAD-66D1-F2B7-DB4D-13640EE120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FBD3FE0-5C8A-78F6-C4ED-B203E872F8B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799F6C97-7E26-0B74-0B60-70A8E96C698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90220682-E50C-C4BE-ED18-5FCA63F0EF8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18" name="Rectangle 17">
            <a:extLst>
              <a:ext uri="{FF2B5EF4-FFF2-40B4-BE49-F238E27FC236}">
                <a16:creationId xmlns:a16="http://schemas.microsoft.com/office/drawing/2014/main" id="{A02967B1-74DD-7C46-0527-DC7DD4AE298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19" name="Rectangle 18">
            <a:extLst>
              <a:ext uri="{FF2B5EF4-FFF2-40B4-BE49-F238E27FC236}">
                <a16:creationId xmlns:a16="http://schemas.microsoft.com/office/drawing/2014/main" id="{F34660FF-A0F4-7968-E6C6-DE9650A5BEE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22" name="Rectangle 21">
            <a:extLst>
              <a:ext uri="{FF2B5EF4-FFF2-40B4-BE49-F238E27FC236}">
                <a16:creationId xmlns:a16="http://schemas.microsoft.com/office/drawing/2014/main" id="{8A4B03FC-6261-C961-A928-395C5D5FD99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قراءة/ كتابة</a:t>
            </a:r>
          </a:p>
        </p:txBody>
      </p:sp>
      <p:sp>
        <p:nvSpPr>
          <p:cNvPr id="10" name="Titre 6">
            <a:extLst>
              <a:ext uri="{FF2B5EF4-FFF2-40B4-BE49-F238E27FC236}">
                <a16:creationId xmlns:a16="http://schemas.microsoft.com/office/drawing/2014/main" id="{8990B488-C198-8445-F392-87545692C41A}"/>
              </a:ext>
            </a:extLst>
          </p:cNvPr>
          <p:cNvSpPr>
            <a:spLocks noGrp="1"/>
          </p:cNvSpPr>
          <p:nvPr>
            <p:ph type="title"/>
          </p:nvPr>
        </p:nvSpPr>
        <p:spPr>
          <a:xfrm>
            <a:off x="472608" y="738000"/>
            <a:ext cx="7091266" cy="612000"/>
          </a:xfrm>
        </p:spPr>
        <p:txBody>
          <a:bodyPr>
            <a:noAutofit/>
          </a:bodyPr>
          <a:lstStyle/>
          <a:p>
            <a:r>
              <a:rPr lang="ar-MA" sz="2400" b="1" kern="0" dirty="0">
                <a:solidFill>
                  <a:srgbClr val="FFFFFF">
                    <a:lumMod val="50000"/>
                  </a:srgbClr>
                </a:solidFill>
                <a:ea typeface="Arial"/>
                <a:cs typeface="Microsoft Uighur" panose="02000000000000000000" pitchFamily="2" charset="-78"/>
                <a:sym typeface="Arial"/>
              </a:rPr>
              <a:t>الآن سنلعب لعبة القفز مع المقاطع. سأختار 3 من فريق البنات و3 من فريق الأولاد.  ستجزئون كل كلمة أقولها إلى مقاطع مع القفز. الفريق الفائز هو من يجزئ الكلمات بشكل صحيح.</a:t>
            </a:r>
            <a:endParaRPr lang="fr-FR" sz="2400" i="1" dirty="0">
              <a:latin typeface="Microsoft Uighur" panose="02000000000000000000" pitchFamily="2" charset="-78"/>
              <a:cs typeface="Microsoft Uighur" panose="02000000000000000000" pitchFamily="2" charset="-78"/>
            </a:endParaRPr>
          </a:p>
        </p:txBody>
      </p:sp>
      <p:pic>
        <p:nvPicPr>
          <p:cNvPr id="11" name="Espace réservé pour une image  14" descr="Une image contenant capture d’écran, Graphique, Bleu électrique, conception&#10;&#10;Le contenu généré par l’IA peut être incorrect.">
            <a:extLst>
              <a:ext uri="{FF2B5EF4-FFF2-40B4-BE49-F238E27FC236}">
                <a16:creationId xmlns:a16="http://schemas.microsoft.com/office/drawing/2014/main" id="{7CE45857-743E-6589-B02D-D1DCC4E752F5}"/>
              </a:ext>
            </a:extLst>
          </p:cNvPr>
          <p:cNvPicPr>
            <a:picLocks noChangeAspect="1"/>
          </p:cNvPicPr>
          <p:nvPr/>
        </p:nvPicPr>
        <p:blipFill>
          <a:blip r:embed="rId7">
            <a:extLst>
              <a:ext uri="{28A0092B-C50C-407E-A947-70E740481C1C}">
                <a14:useLocalDpi xmlns:a14="http://schemas.microsoft.com/office/drawing/2010/main" val="0"/>
              </a:ext>
            </a:extLst>
          </a:blip>
          <a:srcRect t="96" b="96"/>
          <a:stretch>
            <a:fillRect/>
          </a:stretch>
        </p:blipFill>
        <p:spPr>
          <a:xfrm>
            <a:off x="7955267" y="738000"/>
            <a:ext cx="828000" cy="828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8D1186C-1B1A-0487-C312-1EDD84CDFF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6" name="Image 5">
            <a:extLst>
              <a:ext uri="{FF2B5EF4-FFF2-40B4-BE49-F238E27FC236}">
                <a16:creationId xmlns:a16="http://schemas.microsoft.com/office/drawing/2014/main" id="{5219DA09-9BB5-FB18-E10A-8B355DEFA128}"/>
              </a:ext>
            </a:extLst>
          </p:cNvPr>
          <p:cNvPicPr>
            <a:picLocks noChangeAspect="1"/>
          </p:cNvPicPr>
          <p:nvPr/>
        </p:nvPicPr>
        <p:blipFill>
          <a:blip r:embed="rId9"/>
          <a:stretch>
            <a:fillRect/>
          </a:stretch>
        </p:blipFill>
        <p:spPr>
          <a:xfrm>
            <a:off x="3584356" y="2808000"/>
            <a:ext cx="1975288" cy="1635921"/>
          </a:xfrm>
          <a:prstGeom prst="rect">
            <a:avLst/>
          </a:prstGeom>
        </p:spPr>
      </p:pic>
      <p:pic>
        <p:nvPicPr>
          <p:cNvPr id="14" name="Image 13">
            <a:extLst>
              <a:ext uri="{FF2B5EF4-FFF2-40B4-BE49-F238E27FC236}">
                <a16:creationId xmlns:a16="http://schemas.microsoft.com/office/drawing/2014/main" id="{0ADD139C-53B2-CCA1-71C0-03712C672A93}"/>
              </a:ext>
            </a:extLst>
          </p:cNvPr>
          <p:cNvPicPr>
            <a:picLocks noChangeAspect="1"/>
          </p:cNvPicPr>
          <p:nvPr/>
        </p:nvPicPr>
        <p:blipFill>
          <a:blip r:embed="rId10"/>
          <a:stretch>
            <a:fillRect/>
          </a:stretch>
        </p:blipFill>
        <p:spPr>
          <a:xfrm>
            <a:off x="3102572" y="2887534"/>
            <a:ext cx="2938856" cy="1815931"/>
          </a:xfrm>
          <a:prstGeom prst="rect">
            <a:avLst/>
          </a:prstGeom>
        </p:spPr>
      </p:pic>
      <p:pic>
        <p:nvPicPr>
          <p:cNvPr id="21" name="Image 20">
            <a:extLst>
              <a:ext uri="{FF2B5EF4-FFF2-40B4-BE49-F238E27FC236}">
                <a16:creationId xmlns:a16="http://schemas.microsoft.com/office/drawing/2014/main" id="{C51BED32-5B71-F64C-74AF-DB057C6E81B3}"/>
              </a:ext>
            </a:extLst>
          </p:cNvPr>
          <p:cNvPicPr>
            <a:picLocks noChangeAspect="1"/>
          </p:cNvPicPr>
          <p:nvPr/>
        </p:nvPicPr>
        <p:blipFill>
          <a:blip r:embed="rId11"/>
          <a:stretch>
            <a:fillRect/>
          </a:stretch>
        </p:blipFill>
        <p:spPr>
          <a:xfrm>
            <a:off x="3102572" y="2808000"/>
            <a:ext cx="2938856" cy="2313737"/>
          </a:xfrm>
          <a:prstGeom prst="rect">
            <a:avLst/>
          </a:prstGeom>
        </p:spPr>
      </p:pic>
      <p:pic>
        <p:nvPicPr>
          <p:cNvPr id="26" name="Image 25">
            <a:extLst>
              <a:ext uri="{FF2B5EF4-FFF2-40B4-BE49-F238E27FC236}">
                <a16:creationId xmlns:a16="http://schemas.microsoft.com/office/drawing/2014/main" id="{C60F3D3C-D59C-12CE-4000-DC6713DD040C}"/>
              </a:ext>
            </a:extLst>
          </p:cNvPr>
          <p:cNvPicPr>
            <a:picLocks noChangeAspect="1"/>
          </p:cNvPicPr>
          <p:nvPr/>
        </p:nvPicPr>
        <p:blipFill>
          <a:blip r:embed="rId12"/>
          <a:stretch>
            <a:fillRect/>
          </a:stretch>
        </p:blipFill>
        <p:spPr>
          <a:xfrm>
            <a:off x="3102572" y="2808000"/>
            <a:ext cx="3036059" cy="2600226"/>
          </a:xfrm>
          <a:prstGeom prst="rect">
            <a:avLst/>
          </a:prstGeom>
        </p:spPr>
      </p:pic>
      <p:pic>
        <p:nvPicPr>
          <p:cNvPr id="28" name="Image 27">
            <a:extLst>
              <a:ext uri="{FF2B5EF4-FFF2-40B4-BE49-F238E27FC236}">
                <a16:creationId xmlns:a16="http://schemas.microsoft.com/office/drawing/2014/main" id="{58B6E349-F36F-B52A-0707-5B4CFA1FABDA}"/>
              </a:ext>
            </a:extLst>
          </p:cNvPr>
          <p:cNvPicPr>
            <a:picLocks noChangeAspect="1"/>
          </p:cNvPicPr>
          <p:nvPr/>
        </p:nvPicPr>
        <p:blipFill>
          <a:blip r:embed="rId13"/>
          <a:stretch>
            <a:fillRect/>
          </a:stretch>
        </p:blipFill>
        <p:spPr>
          <a:xfrm>
            <a:off x="3102571" y="2145389"/>
            <a:ext cx="3036059" cy="3374805"/>
          </a:xfrm>
          <a:prstGeom prst="rect">
            <a:avLst/>
          </a:prstGeom>
        </p:spPr>
      </p:pic>
      <p:pic>
        <p:nvPicPr>
          <p:cNvPr id="30" name="Image 29">
            <a:extLst>
              <a:ext uri="{FF2B5EF4-FFF2-40B4-BE49-F238E27FC236}">
                <a16:creationId xmlns:a16="http://schemas.microsoft.com/office/drawing/2014/main" id="{17B4EA80-5849-E128-9661-79260401E329}"/>
              </a:ext>
            </a:extLst>
          </p:cNvPr>
          <p:cNvPicPr>
            <a:picLocks noChangeAspect="1"/>
          </p:cNvPicPr>
          <p:nvPr/>
        </p:nvPicPr>
        <p:blipFill>
          <a:blip r:embed="rId14"/>
          <a:stretch>
            <a:fillRect/>
          </a:stretch>
        </p:blipFill>
        <p:spPr>
          <a:xfrm>
            <a:off x="2380393" y="2145389"/>
            <a:ext cx="4604039" cy="3374805"/>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2" name="Google Shape;2022;p7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buSzPct val="100000"/>
            </a:pPr>
            <a:r>
              <a:rPr lang="ar-MA" sz="2400" b="1" dirty="0">
                <a:solidFill>
                  <a:schemeClr val="bg1">
                    <a:lumMod val="50000"/>
                  </a:schemeClr>
                </a:solidFill>
                <a:latin typeface="Microsoft Uighur" panose="020B0604020202020204" charset="-78"/>
                <a:ea typeface="Arial"/>
                <a:cs typeface="Microsoft Uighur" panose="020B0604020202020204" charset="-78"/>
                <a:sym typeface="Arial"/>
              </a:rPr>
              <a:t>وقت النجمة الآن. الفائز بنجمة الاستماع هو (هي) ............. صفقوا له (لها).</a:t>
            </a:r>
            <a:endParaRPr sz="2400" dirty="0">
              <a:solidFill>
                <a:schemeClr val="bg1">
                  <a:lumMod val="50000"/>
                </a:schemeClr>
              </a:solidFill>
              <a:latin typeface="Microsoft Uighur" panose="020B0604020202020204" charset="-78"/>
              <a:cs typeface="Microsoft Uighur" panose="020B0604020202020204" charset="-78"/>
            </a:endParaRPr>
          </a:p>
        </p:txBody>
      </p:sp>
      <p:pic>
        <p:nvPicPr>
          <p:cNvPr id="16"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19" name="Espace réservé pour une image  3">
            <a:extLst>
              <a:ext uri="{FF2B5EF4-FFF2-40B4-BE49-F238E27FC236}">
                <a16:creationId xmlns:a16="http://schemas.microsoft.com/office/drawing/2014/main" id="{E4B1C115-B518-23DF-D91F-652C30A382D6}"/>
              </a:ext>
            </a:extLst>
          </p:cNvPr>
          <p:cNvPicPr>
            <a:picLocks noGrp="1" noChangeAspect="1"/>
          </p:cNvPicPr>
          <p:nvPr>
            <p:ph type="pic" sz="quarter" idx="12"/>
          </p:nvPr>
        </p:nvPicPr>
        <p:blipFill>
          <a:blip r:embed="rId7"/>
          <a:srcRect/>
          <a:stretch>
            <a:fillRect/>
          </a:stretch>
        </p:blipFill>
        <p:spPr>
          <a:xfrm>
            <a:off x="7924249" y="684000"/>
            <a:ext cx="838751" cy="838751"/>
          </a:xfrm>
          <a:prstGeom prst="rect">
            <a:avLst/>
          </a:prstGeom>
        </p:spPr>
      </p:pic>
      <p:pic>
        <p:nvPicPr>
          <p:cNvPr id="2" name="Image 1">
            <a:extLst>
              <a:ext uri="{FF2B5EF4-FFF2-40B4-BE49-F238E27FC236}">
                <a16:creationId xmlns:a16="http://schemas.microsoft.com/office/drawing/2014/main" id="{A09D1B80-01C9-898D-213F-905464163EA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B5B40FB-0F6B-F082-9E00-43929AB9996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D8F712A-3205-5DDB-4043-05E97967DF5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07B33BF-0918-DB49-C907-D6C43EBDE738}"/>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8ADD30F-BC3C-3320-15F9-18AB2BA5479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20" name="Rectangle 19">
            <a:extLst>
              <a:ext uri="{FF2B5EF4-FFF2-40B4-BE49-F238E27FC236}">
                <a16:creationId xmlns:a16="http://schemas.microsoft.com/office/drawing/2014/main" id="{9622961D-9C19-50E5-CB2D-B54C2E734A2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21" name="Rectangle 20">
            <a:extLst>
              <a:ext uri="{FF2B5EF4-FFF2-40B4-BE49-F238E27FC236}">
                <a16:creationId xmlns:a16="http://schemas.microsoft.com/office/drawing/2014/main" id="{900BAE23-5861-234C-F892-713C93AC13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22" name="Rectangle 21">
            <a:extLst>
              <a:ext uri="{FF2B5EF4-FFF2-40B4-BE49-F238E27FC236}">
                <a16:creationId xmlns:a16="http://schemas.microsoft.com/office/drawing/2014/main" id="{205CA17B-14B9-312D-1321-978080FFFB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 كتابة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912776" y="3087000"/>
            <a:ext cx="5133159"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ح – خ -ج</a:t>
            </a:r>
          </a:p>
          <a:p>
            <a:pPr lvl="0" algn="r" rtl="1">
              <a:buClr>
                <a:srgbClr val="424D7B"/>
              </a:buClr>
              <a:buSzPct val="50000"/>
            </a:pPr>
            <a:r>
              <a:rPr lang="ar-MA" sz="2800" b="1" dirty="0">
                <a:cs typeface="Microsoft Uighur" panose="02000000000000000000" pitchFamily="2" charset="-78"/>
              </a:rPr>
              <a:t>قراءة النص: روني والكتاكيت الخائفة كاملا</a:t>
            </a:r>
          </a:p>
          <a:p>
            <a:pPr lvl="0" algn="r" rtl="1">
              <a:buClr>
                <a:srgbClr val="424D7B"/>
              </a:buClr>
              <a:buSzPct val="50000"/>
            </a:pPr>
            <a:r>
              <a:rPr lang="ar-MA" sz="2800" b="1" dirty="0">
                <a:cs typeface="Microsoft Uighur" panose="02000000000000000000" pitchFamily="2" charset="-78"/>
                <a:sym typeface="Arial"/>
              </a:rPr>
              <a:t> إملاء.</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632012" y="1777877"/>
            <a:ext cx="153920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3</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pic>
        <p:nvPicPr>
          <p:cNvPr id="12" name="Espace réservé pour une image  20">
            <a:extLst>
              <a:ext uri="{FF2B5EF4-FFF2-40B4-BE49-F238E27FC236}">
                <a16:creationId xmlns:a16="http://schemas.microsoft.com/office/drawing/2014/main" id="{BDDD42D8-F4CD-B8D6-17DC-D56BE97CCE9A}"/>
              </a:ext>
            </a:extLst>
          </p:cNvPr>
          <p:cNvPicPr>
            <a:picLocks noChangeAspect="1"/>
          </p:cNvPicPr>
          <p:nvPr/>
        </p:nvPicPr>
        <p:blipFill rotWithShape="1">
          <a:blip r:embed="rId5">
            <a:extLst>
              <a:ext uri="{28A0092B-C50C-407E-A947-70E740481C1C}">
                <a14:useLocalDpi xmlns:a14="http://schemas.microsoft.com/office/drawing/2010/main" val="0"/>
              </a:ext>
            </a:extLst>
          </a:blip>
          <a:srcRect l="-7526" r="-7526"/>
          <a:stretch>
            <a:fillRect/>
          </a:stretch>
        </p:blipFill>
        <p:spPr>
          <a:xfrm>
            <a:off x="897899" y="1783140"/>
            <a:ext cx="540000" cy="540000"/>
          </a:xfrm>
          <a:prstGeom prst="rect">
            <a:avLst/>
          </a:prstGeom>
        </p:spPr>
      </p:pic>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اليوم سنواصل قراءة كلمات تتضمن الحروف المتشابهة: ج –ح –خ. خذوا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27E8E778-FD30-F9CD-CB5D-761511CB9088}"/>
              </a:ext>
            </a:extLst>
          </p:cNvPr>
          <p:cNvSpPr/>
          <p:nvPr/>
        </p:nvSpPr>
        <p:spPr>
          <a:xfrm>
            <a:off x="3700791"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a:t>
            </a:r>
          </a:p>
        </p:txBody>
      </p:sp>
      <p:sp>
        <p:nvSpPr>
          <p:cNvPr id="16" name="Google Shape;2403;p107">
            <a:extLst>
              <a:ext uri="{FF2B5EF4-FFF2-40B4-BE49-F238E27FC236}">
                <a16:creationId xmlns:a16="http://schemas.microsoft.com/office/drawing/2014/main" id="{429169B5-0C0F-BEA2-CF4D-7A539D579FDB}"/>
              </a:ext>
            </a:extLst>
          </p:cNvPr>
          <p:cNvSpPr/>
          <p:nvPr/>
        </p:nvSpPr>
        <p:spPr>
          <a:xfrm>
            <a:off x="1266280"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7" name="Google Shape;2403;p107">
            <a:extLst>
              <a:ext uri="{FF2B5EF4-FFF2-40B4-BE49-F238E27FC236}">
                <a16:creationId xmlns:a16="http://schemas.microsoft.com/office/drawing/2014/main" id="{5E99AD4A-C72A-7772-3C67-3552232BE710}"/>
              </a:ext>
            </a:extLst>
          </p:cNvPr>
          <p:cNvSpPr/>
          <p:nvPr/>
        </p:nvSpPr>
        <p:spPr>
          <a:xfrm>
            <a:off x="6135302"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pic>
        <p:nvPicPr>
          <p:cNvPr id="14" name="Espace réservé pour une image  13">
            <a:extLst>
              <a:ext uri="{FF2B5EF4-FFF2-40B4-BE49-F238E27FC236}">
                <a16:creationId xmlns:a16="http://schemas.microsoft.com/office/drawing/2014/main" id="{FC4E371D-70CF-4E45-12E1-964CF5ABD9B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365F21E-4C21-7B0A-E4A6-FAEC3EAB0CF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9309F29-F8BA-54E7-B6C2-4BC4FDAAD70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اكتبوا حرف الحاء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2D597D0A-BDF7-1222-7BD4-63925D8AF45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9DF648A-B455-31CD-7648-CC285BC9E5B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C420D08-E50C-658D-E9FE-8FE4B4C65DA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DC342BF-0DEB-3DB6-AA89-94C389275B3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2E61705-B58D-5083-8D8B-76CDEB239E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EDA81CF-8778-0433-C39C-92857232A17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89359-90D7-F322-D804-788618539AB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B983FD2B-AC58-CEA3-3069-6C14201700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8C0F7AA6-808A-EAF7-1DB0-975AB45FB307}"/>
              </a:ext>
            </a:extLst>
          </p:cNvPr>
          <p:cNvSpPr/>
          <p:nvPr/>
        </p:nvSpPr>
        <p:spPr>
          <a:xfrm>
            <a:off x="3700791"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a:t>
            </a:r>
          </a:p>
        </p:txBody>
      </p:sp>
      <p:sp>
        <p:nvSpPr>
          <p:cNvPr id="16" name="Google Shape;2403;p107">
            <a:extLst>
              <a:ext uri="{FF2B5EF4-FFF2-40B4-BE49-F238E27FC236}">
                <a16:creationId xmlns:a16="http://schemas.microsoft.com/office/drawing/2014/main" id="{1C746C14-2A1D-98B7-CAEA-5D0A12634429}"/>
              </a:ext>
            </a:extLst>
          </p:cNvPr>
          <p:cNvSpPr/>
          <p:nvPr/>
        </p:nvSpPr>
        <p:spPr>
          <a:xfrm>
            <a:off x="1266280"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7" name="Google Shape;2403;p107">
            <a:extLst>
              <a:ext uri="{FF2B5EF4-FFF2-40B4-BE49-F238E27FC236}">
                <a16:creationId xmlns:a16="http://schemas.microsoft.com/office/drawing/2014/main" id="{F69E77FB-83EF-872C-E677-F2FAACA2B4EE}"/>
              </a:ext>
            </a:extLst>
          </p:cNvPr>
          <p:cNvSpPr/>
          <p:nvPr/>
        </p:nvSpPr>
        <p:spPr>
          <a:xfrm>
            <a:off x="6135302"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pic>
        <p:nvPicPr>
          <p:cNvPr id="15" name="Espace réservé pour une image  14">
            <a:extLst>
              <a:ext uri="{FF2B5EF4-FFF2-40B4-BE49-F238E27FC236}">
                <a16:creationId xmlns:a16="http://schemas.microsoft.com/office/drawing/2014/main" id="{50BAA25E-CC01-A8D7-DBDF-C27F075FA3B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320518580"/>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889E21F-927E-0A8C-BE22-59BD609C0F3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EB08FFF-1BE6-C507-639A-68DF268F150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الحاء. صححوا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6DEBD1AE-8ADD-C5B3-D2FF-0BB65D29AC70}"/>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0EC66B7C-30DB-E6F9-A6F0-72B9C13B577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B3423D7-1CCD-25EC-2734-2C67F36471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D2F2527-D6FD-812F-B5E3-745E1501BA3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FCB2636-7A5A-C503-ED5A-0F800C24796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4239016-EF81-CA80-0D54-19DD6722FA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2EE34FF-AFB7-C829-986C-5E12F8EE7CA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8A061E7-7C65-2C4D-8576-83021256C7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08BC4B4-B2AC-4EF4-84BC-75DF933E0B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014DF72A-F4BF-D7CE-10E8-44D81D02FEF6}"/>
              </a:ext>
            </a:extLst>
          </p:cNvPr>
          <p:cNvSpPr/>
          <p:nvPr/>
        </p:nvSpPr>
        <p:spPr>
          <a:xfrm>
            <a:off x="3571540" y="2940028"/>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a:t>
            </a:r>
          </a:p>
        </p:txBody>
      </p:sp>
    </p:spTree>
    <p:extLst>
      <p:ext uri="{BB962C8B-B14F-4D97-AF65-F5344CB8AC3E}">
        <p14:creationId xmlns:p14="http://schemas.microsoft.com/office/powerpoint/2010/main" val="3814362097"/>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B0671FD-46C5-24A7-2E2F-0106BB14989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5DE88E8-648A-6733-CF1F-C0B450D889FC}"/>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اكتبوا حرف الجيم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8E84EE2-49C1-A697-598D-58E6FC67365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328381C-9A09-F9DA-D8B6-02DD1FDC7D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6B31489-F081-0ABF-FD5D-CB60E2F93F0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B2C42C6-1581-17B2-EC99-DA7D6E869BB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A4896CD-8F6C-19C4-679F-66030AF9CD9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A6762C5F-90B2-F46E-47D1-90E7B330CD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70F35B9-96E2-A6B8-01A9-01C62BD67F6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526F307E-628D-E3B7-AE7B-8C7D8FA50BB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FEEFC5FF-B6C7-216E-6B55-8938740E9F9F}"/>
              </a:ext>
            </a:extLst>
          </p:cNvPr>
          <p:cNvSpPr/>
          <p:nvPr/>
        </p:nvSpPr>
        <p:spPr>
          <a:xfrm>
            <a:off x="3700791"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a:t>
            </a:r>
          </a:p>
        </p:txBody>
      </p:sp>
      <p:sp>
        <p:nvSpPr>
          <p:cNvPr id="16" name="Google Shape;2403;p107">
            <a:extLst>
              <a:ext uri="{FF2B5EF4-FFF2-40B4-BE49-F238E27FC236}">
                <a16:creationId xmlns:a16="http://schemas.microsoft.com/office/drawing/2014/main" id="{5EF248D4-854C-4D89-201D-0685531232DA}"/>
              </a:ext>
            </a:extLst>
          </p:cNvPr>
          <p:cNvSpPr/>
          <p:nvPr/>
        </p:nvSpPr>
        <p:spPr>
          <a:xfrm>
            <a:off x="1266280"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7" name="Google Shape;2403;p107">
            <a:extLst>
              <a:ext uri="{FF2B5EF4-FFF2-40B4-BE49-F238E27FC236}">
                <a16:creationId xmlns:a16="http://schemas.microsoft.com/office/drawing/2014/main" id="{24433248-D102-764A-BD29-765C62D566D8}"/>
              </a:ext>
            </a:extLst>
          </p:cNvPr>
          <p:cNvSpPr/>
          <p:nvPr/>
        </p:nvSpPr>
        <p:spPr>
          <a:xfrm>
            <a:off x="6135302"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pic>
        <p:nvPicPr>
          <p:cNvPr id="15" name="Espace réservé pour une image  14">
            <a:extLst>
              <a:ext uri="{FF2B5EF4-FFF2-40B4-BE49-F238E27FC236}">
                <a16:creationId xmlns:a16="http://schemas.microsoft.com/office/drawing/2014/main" id="{07C33FB7-9666-E873-868F-4398AF9004F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8248166"/>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0C4570D-D7B1-5045-B703-67D506C11EE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4BAC19A-FEE7-1ECA-3E17-EEA4311CB55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الجيم. صححوا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196CFFE7-9533-B9D1-BA82-0320A7F97FE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4855CE2-A050-D94C-F1BF-E1B7CDF624A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AD4F823-1273-43CA-8931-EF301C95F6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91EFD48-CDA2-13D5-7977-A252AE67673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6A001E6-6BCD-6AE6-26DC-6FADBEDF659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2903A9B-5F37-83CA-864E-140587529B2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1F591EA-8071-EFAD-F7A0-A9447DEBBBD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CDC23B4-C38C-90E3-6DBB-7ADB0DA4C87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84EDEA92-B7BC-A8C8-B839-68BB96659D6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58108AAD-22C3-FBD5-72E2-02FAF48B9D11}"/>
              </a:ext>
            </a:extLst>
          </p:cNvPr>
          <p:cNvSpPr/>
          <p:nvPr/>
        </p:nvSpPr>
        <p:spPr>
          <a:xfrm>
            <a:off x="3571540" y="2940028"/>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spTree>
    <p:extLst>
      <p:ext uri="{BB962C8B-B14F-4D97-AF65-F5344CB8AC3E}">
        <p14:creationId xmlns:p14="http://schemas.microsoft.com/office/powerpoint/2010/main" val="202176266"/>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0034183-555B-E30E-F380-FC4B91BEF5E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58EF773-01B2-D03E-B736-BB002A3463C8}"/>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اكتبوا حرف الخاء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0056E4F8-915C-4D5F-9273-9BEE29A62CC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5BAE69E-F18C-D169-D144-0A77854AE72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F2C0DA3-29D9-0502-EC20-7D91367D7FF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E65D9B0-41D4-774C-661E-7DFFEAF1D6D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C0FD693-110F-210E-9834-C814BF1AB3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565611D-E121-2463-A119-11F06E0D2AE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364C241E-3090-C7B4-DED8-9929A56BB68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36DB2C19-9094-87C1-AE2C-14EF657297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E7514383-B146-E9D2-112C-29FBF3564A53}"/>
              </a:ext>
            </a:extLst>
          </p:cNvPr>
          <p:cNvSpPr/>
          <p:nvPr/>
        </p:nvSpPr>
        <p:spPr>
          <a:xfrm>
            <a:off x="3700791"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a:t>
            </a:r>
          </a:p>
        </p:txBody>
      </p:sp>
      <p:sp>
        <p:nvSpPr>
          <p:cNvPr id="16" name="Google Shape;2403;p107">
            <a:extLst>
              <a:ext uri="{FF2B5EF4-FFF2-40B4-BE49-F238E27FC236}">
                <a16:creationId xmlns:a16="http://schemas.microsoft.com/office/drawing/2014/main" id="{39DCB8EF-A77E-6EA6-406E-66FBB9231D4A}"/>
              </a:ext>
            </a:extLst>
          </p:cNvPr>
          <p:cNvSpPr/>
          <p:nvPr/>
        </p:nvSpPr>
        <p:spPr>
          <a:xfrm>
            <a:off x="1266280"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7" name="Google Shape;2403;p107">
            <a:extLst>
              <a:ext uri="{FF2B5EF4-FFF2-40B4-BE49-F238E27FC236}">
                <a16:creationId xmlns:a16="http://schemas.microsoft.com/office/drawing/2014/main" id="{3AD92187-F999-F6D6-71FA-E1850680A864}"/>
              </a:ext>
            </a:extLst>
          </p:cNvPr>
          <p:cNvSpPr/>
          <p:nvPr/>
        </p:nvSpPr>
        <p:spPr>
          <a:xfrm>
            <a:off x="6135302" y="2955115"/>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pic>
        <p:nvPicPr>
          <p:cNvPr id="15" name="Espace réservé pour une image  14">
            <a:extLst>
              <a:ext uri="{FF2B5EF4-FFF2-40B4-BE49-F238E27FC236}">
                <a16:creationId xmlns:a16="http://schemas.microsoft.com/office/drawing/2014/main" id="{51F2842F-A3DC-C7FF-3BA8-54ED6BA2B7B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747947409"/>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6C14053-00E2-8FDE-1A4E-7E4CB5A8C7AA}"/>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0FCCE37-0241-4A8D-D008-3786BEFC9EB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الخاء. صححوا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A7CDA0B1-7D16-ACD5-8524-7B616BC580F7}"/>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A35C6EB9-17A7-DCBD-7325-E2EFEEBD109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C098D11-1C27-E3DF-D9B6-F412585FF5D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0A9CF4F-531F-F1CE-829F-2FC4C18123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49A2654-E3AE-BBFF-063C-FA0D6D757A7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637C532-0DE4-9793-AD06-4153D0A86D1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4376DE0-10A6-34C9-0083-E885B24D442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9D397D9-25C1-9F4D-D79C-D0A59AC8D05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F26CA1C-3262-B30D-7D71-899AD9C4FD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7BFAFE1A-7BD6-8739-AA26-7011A0E7FBDF}"/>
              </a:ext>
            </a:extLst>
          </p:cNvPr>
          <p:cNvSpPr/>
          <p:nvPr/>
        </p:nvSpPr>
        <p:spPr>
          <a:xfrm>
            <a:off x="3571540" y="2940028"/>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Tree>
    <p:extLst>
      <p:ext uri="{BB962C8B-B14F-4D97-AF65-F5344CB8AC3E}">
        <p14:creationId xmlns:p14="http://schemas.microsoft.com/office/powerpoint/2010/main" val="1118669411"/>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84B2A7D-C7A7-E872-DA5D-5C06F3C9E4C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F477F79-B6F4-2244-3285-F47136EE8D5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نقرأ الحروف. أنا أقرأ وأنتم ترددون بعدي.</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8F4D76C-947F-B05B-2C89-F3C6A521389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361EC2C5-C27B-5E6B-CEF8-E5DCBD80991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6F60D37-8E85-B2FB-221C-257FCF9E2A9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40ACC3C-69EF-257E-E934-2CD1F0DCF7D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65D88A8-B840-43CC-B0B0-3C4A47D6B80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7541345-CA70-724C-550A-327DCE89AD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C8D6B0D-AC47-D5B5-15F4-E7EBC60C0B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2FF6266-1958-28F9-B5FB-44D8BFE6F7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F91076-093A-1025-E47A-9DF9514DA8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60C3FA8A-2216-28DC-1F99-612373CF5573}"/>
              </a:ext>
            </a:extLst>
          </p:cNvPr>
          <p:cNvSpPr/>
          <p:nvPr/>
        </p:nvSpPr>
        <p:spPr>
          <a:xfrm>
            <a:off x="1108243" y="224373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sp>
        <p:nvSpPr>
          <p:cNvPr id="12" name="Google Shape;2403;p107">
            <a:extLst>
              <a:ext uri="{FF2B5EF4-FFF2-40B4-BE49-F238E27FC236}">
                <a16:creationId xmlns:a16="http://schemas.microsoft.com/office/drawing/2014/main" id="{A2230BA6-38F3-508B-3A57-B692A3C167E5}"/>
              </a:ext>
            </a:extLst>
          </p:cNvPr>
          <p:cNvSpPr/>
          <p:nvPr/>
        </p:nvSpPr>
        <p:spPr>
          <a:xfrm>
            <a:off x="3673024" y="224373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ــخــ</a:t>
            </a:r>
          </a:p>
        </p:txBody>
      </p:sp>
      <p:sp>
        <p:nvSpPr>
          <p:cNvPr id="13" name="Google Shape;2403;p107">
            <a:extLst>
              <a:ext uri="{FF2B5EF4-FFF2-40B4-BE49-F238E27FC236}">
                <a16:creationId xmlns:a16="http://schemas.microsoft.com/office/drawing/2014/main" id="{3AB2B365-80FE-1CD9-81F8-7029C543B581}"/>
              </a:ext>
            </a:extLst>
          </p:cNvPr>
          <p:cNvSpPr/>
          <p:nvPr/>
        </p:nvSpPr>
        <p:spPr>
          <a:xfrm>
            <a:off x="1108243" y="411970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حــ</a:t>
            </a:r>
          </a:p>
        </p:txBody>
      </p:sp>
      <p:sp>
        <p:nvSpPr>
          <p:cNvPr id="14" name="Google Shape;2403;p107">
            <a:extLst>
              <a:ext uri="{FF2B5EF4-FFF2-40B4-BE49-F238E27FC236}">
                <a16:creationId xmlns:a16="http://schemas.microsoft.com/office/drawing/2014/main" id="{D0C43EF3-9BCD-BB01-25F3-01F8F36A8B51}"/>
              </a:ext>
            </a:extLst>
          </p:cNvPr>
          <p:cNvSpPr/>
          <p:nvPr/>
        </p:nvSpPr>
        <p:spPr>
          <a:xfrm>
            <a:off x="3673024" y="4129549"/>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5" name="Google Shape;2403;p107">
            <a:extLst>
              <a:ext uri="{FF2B5EF4-FFF2-40B4-BE49-F238E27FC236}">
                <a16:creationId xmlns:a16="http://schemas.microsoft.com/office/drawing/2014/main" id="{FB4437BB-BBE3-917B-484A-9302E093C24A}"/>
              </a:ext>
            </a:extLst>
          </p:cNvPr>
          <p:cNvSpPr/>
          <p:nvPr/>
        </p:nvSpPr>
        <p:spPr>
          <a:xfrm>
            <a:off x="6161717" y="4129550"/>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ــجــ</a:t>
            </a:r>
          </a:p>
        </p:txBody>
      </p:sp>
      <p:sp>
        <p:nvSpPr>
          <p:cNvPr id="16" name="Google Shape;2403;p107">
            <a:extLst>
              <a:ext uri="{FF2B5EF4-FFF2-40B4-BE49-F238E27FC236}">
                <a16:creationId xmlns:a16="http://schemas.microsoft.com/office/drawing/2014/main" id="{F7EE3ACF-0AE5-A82C-9795-33C094350D06}"/>
              </a:ext>
            </a:extLst>
          </p:cNvPr>
          <p:cNvSpPr/>
          <p:nvPr/>
        </p:nvSpPr>
        <p:spPr>
          <a:xfrm>
            <a:off x="6189203" y="2232939"/>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ـح</a:t>
            </a:r>
          </a:p>
        </p:txBody>
      </p:sp>
    </p:spTree>
    <p:extLst>
      <p:ext uri="{BB962C8B-B14F-4D97-AF65-F5344CB8AC3E}">
        <p14:creationId xmlns:p14="http://schemas.microsoft.com/office/powerpoint/2010/main" val="288364316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0058FDC-5046-0477-AC37-DE3DAD944BA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BB54481F-7E2B-8FD2-858F-656BCDE7E5F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(خاص بفئة غير م/ قراءة في كل مرة بترتيب مغاير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335F40AF-1235-8E4B-0CB5-CD750FCEA8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9843E81-0E20-5323-9A56-2CA3016D1D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284BFD-8067-797F-E63E-C3E9371D60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243454F-127E-9D50-BD3C-6537EF7A691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ABC3D34-2916-A701-33E3-A0AEF1D6A8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DE15699-AA80-E785-8810-863DCAC355B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9D546A0-564B-037E-899B-3DCB9E19B4E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03D1BF2-274E-D30D-55D0-06F0569EDFE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0BDD2C7D-1A59-0E98-C882-E1FE2DA9FB96}"/>
              </a:ext>
            </a:extLst>
          </p:cNvPr>
          <p:cNvSpPr/>
          <p:nvPr/>
        </p:nvSpPr>
        <p:spPr>
          <a:xfrm>
            <a:off x="1108243" y="224373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ج</a:t>
            </a:r>
          </a:p>
        </p:txBody>
      </p:sp>
      <p:sp>
        <p:nvSpPr>
          <p:cNvPr id="12" name="Google Shape;2403;p107">
            <a:extLst>
              <a:ext uri="{FF2B5EF4-FFF2-40B4-BE49-F238E27FC236}">
                <a16:creationId xmlns:a16="http://schemas.microsoft.com/office/drawing/2014/main" id="{C73521BF-2BBF-F163-06F4-ADCD771B37B4}"/>
              </a:ext>
            </a:extLst>
          </p:cNvPr>
          <p:cNvSpPr/>
          <p:nvPr/>
        </p:nvSpPr>
        <p:spPr>
          <a:xfrm>
            <a:off x="3673024" y="224373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ــخــ</a:t>
            </a:r>
          </a:p>
        </p:txBody>
      </p:sp>
      <p:sp>
        <p:nvSpPr>
          <p:cNvPr id="13" name="Google Shape;2403;p107">
            <a:extLst>
              <a:ext uri="{FF2B5EF4-FFF2-40B4-BE49-F238E27FC236}">
                <a16:creationId xmlns:a16="http://schemas.microsoft.com/office/drawing/2014/main" id="{5403357C-8C6B-505C-5F7F-26479988D938}"/>
              </a:ext>
            </a:extLst>
          </p:cNvPr>
          <p:cNvSpPr/>
          <p:nvPr/>
        </p:nvSpPr>
        <p:spPr>
          <a:xfrm>
            <a:off x="1108243" y="4119707"/>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حــ</a:t>
            </a:r>
          </a:p>
        </p:txBody>
      </p:sp>
      <p:sp>
        <p:nvSpPr>
          <p:cNvPr id="14" name="Google Shape;2403;p107">
            <a:extLst>
              <a:ext uri="{FF2B5EF4-FFF2-40B4-BE49-F238E27FC236}">
                <a16:creationId xmlns:a16="http://schemas.microsoft.com/office/drawing/2014/main" id="{289B612A-92C7-10FA-AF5C-8AEEBAB9218B}"/>
              </a:ext>
            </a:extLst>
          </p:cNvPr>
          <p:cNvSpPr/>
          <p:nvPr/>
        </p:nvSpPr>
        <p:spPr>
          <a:xfrm>
            <a:off x="3673024" y="4129549"/>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خ</a:t>
            </a:r>
          </a:p>
        </p:txBody>
      </p:sp>
      <p:sp>
        <p:nvSpPr>
          <p:cNvPr id="15" name="Google Shape;2403;p107">
            <a:extLst>
              <a:ext uri="{FF2B5EF4-FFF2-40B4-BE49-F238E27FC236}">
                <a16:creationId xmlns:a16="http://schemas.microsoft.com/office/drawing/2014/main" id="{1570F0CE-60D7-519A-3878-6FB20F6422E4}"/>
              </a:ext>
            </a:extLst>
          </p:cNvPr>
          <p:cNvSpPr/>
          <p:nvPr/>
        </p:nvSpPr>
        <p:spPr>
          <a:xfrm>
            <a:off x="6161717" y="4129550"/>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ــجــ</a:t>
            </a:r>
          </a:p>
        </p:txBody>
      </p:sp>
      <p:sp>
        <p:nvSpPr>
          <p:cNvPr id="16" name="Google Shape;2403;p107">
            <a:extLst>
              <a:ext uri="{FF2B5EF4-FFF2-40B4-BE49-F238E27FC236}">
                <a16:creationId xmlns:a16="http://schemas.microsoft.com/office/drawing/2014/main" id="{823F637B-9FD8-877B-BB82-9074BE14B640}"/>
              </a:ext>
            </a:extLst>
          </p:cNvPr>
          <p:cNvSpPr/>
          <p:nvPr/>
        </p:nvSpPr>
        <p:spPr>
          <a:xfrm>
            <a:off x="6189203" y="2232939"/>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ـح</a:t>
            </a:r>
          </a:p>
        </p:txBody>
      </p:sp>
      <p:pic>
        <p:nvPicPr>
          <p:cNvPr id="20" name="Espace réservé pour une image  19">
            <a:extLst>
              <a:ext uri="{FF2B5EF4-FFF2-40B4-BE49-F238E27FC236}">
                <a16:creationId xmlns:a16="http://schemas.microsoft.com/office/drawing/2014/main" id="{D92D861C-F7DC-7D80-7C2E-4572BE0485F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958566460"/>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DCFB9-B09A-BC7D-485C-E80D667993E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4383731-0B02-6CE8-6E2D-5E1F47069C6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50FCD1B5-5805-7337-8CE8-6450AD03686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C6AD21CE-C734-1A26-4333-3A8BF49F40C8}"/>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53276D73-D3B8-7E1C-A7D9-E9B1CC43539D}"/>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err="1">
                <a:solidFill>
                  <a:srgbClr val="5B9BD5">
                    <a:lumMod val="50000"/>
                  </a:srgbClr>
                </a:solidFill>
                <a:cs typeface="Microsoft Uighur" panose="020B0604020202020204" charset="-78"/>
                <a:sym typeface="Arial"/>
              </a:rPr>
              <a:t>يَـجْ</a:t>
            </a:r>
            <a:r>
              <a:rPr lang="ar-MA" sz="4400" b="1" kern="0" dirty="0">
                <a:solidFill>
                  <a:srgbClr val="5B9BD5">
                    <a:lumMod val="50000"/>
                  </a:srgbClr>
                </a:solidFill>
                <a:cs typeface="Microsoft Uighur" panose="020B0604020202020204" charset="-78"/>
                <a:sym typeface="Arial"/>
              </a:rPr>
              <a:t>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ـمَـ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ـعُ</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CD705676-D5AF-B612-7BDF-24E8E43ED832}"/>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حَـ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ـصَـ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a:t>
            </a:r>
            <a:r>
              <a:rPr lang="ar-MA" sz="4400" b="1" kern="0" dirty="0" err="1">
                <a:solidFill>
                  <a:srgbClr val="5B9BD5">
                    <a:lumMod val="50000"/>
                  </a:srgbClr>
                </a:solidFill>
                <a:cs typeface="Microsoft Uighur" panose="020B0604020202020204" charset="-78"/>
                <a:sym typeface="Arial"/>
              </a:rPr>
              <a:t>دَتْ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359BEBD0-B5BE-D788-967F-D56D13CBD3CF}"/>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ــرِ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ــجاً</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77C5C22F-B498-572C-0892-E9EEDB57201D}"/>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خا</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لَــ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ــتي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3C86C051-9A3D-17E5-B01F-2AAD8862C2F5}"/>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تِـمْــ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ـسا</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E5C70FD9-04B3-C33D-E6BA-D28E9B5F308B}"/>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a:buClr>
                <a:srgbClr val="000000"/>
              </a:buClr>
              <a:defRPr/>
            </a:pPr>
            <a:r>
              <a:rPr lang="ar-MA" sz="4400" b="1" kern="0" dirty="0">
                <a:solidFill>
                  <a:srgbClr val="5B9BD5">
                    <a:lumMod val="50000"/>
                  </a:srgbClr>
                </a:solidFill>
                <a:cs typeface="Microsoft Uighur" panose="020B0604020202020204" charset="-78"/>
                <a:sym typeface="Arial"/>
              </a:rPr>
              <a:t>يَجْمَعُ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B3F31510-22A5-E527-33AB-837C9CD0ACAB}"/>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حَصَدَتْ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493FAC59-BE0C-2BD5-06B9-D5EF1786B89E}"/>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حَرِجاً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5F8C3EA9-6BB9-B81E-B698-3DFDC85FF855}"/>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خالَتي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6B71DFC4-0AA7-CEA0-4CDF-C07BB06793A7}"/>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تِمْساح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93712EAA-2B1B-6485-9170-6439A843E834}"/>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E8F9C9FF-0BD2-66E5-65D7-A9CFC60313E5}"/>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B365BADD-E1D2-87B1-3B20-01A0FABDCC6A}"/>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E210A6F2-E223-6BDC-5F2D-695D72A341E2}"/>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04CA587A-FA3F-7473-AF22-FB7ED1593C9C}"/>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A7A08E98-DE93-2E5E-89E3-CE3698B7566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217B8D4A-D2D4-A6FD-24B5-F0EC012A0C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9177F1BC-8FF1-43F6-BC8A-401CC0252F0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2022D0F-EC6A-1E05-951F-5659C3C8AC4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E804ED-03ED-AA98-2BB4-50FCFB8562B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1FEBE721-EFC4-0B6C-709B-1EAC2E38C07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CB7B5BFA-CE54-3709-962D-3DE385B018A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4B7A45F5-C924-9BFB-2D9B-98A8B007A14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D79F00A2-C1A8-09F4-2C2D-32746C43B39D}"/>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E2CF4E9F-3361-EFE9-DEAC-9B6C967437C4}"/>
              </a:ext>
            </a:extLst>
          </p:cNvPr>
          <p:cNvGrpSpPr/>
          <p:nvPr/>
        </p:nvGrpSpPr>
        <p:grpSpPr>
          <a:xfrm>
            <a:off x="2246593" y="5482447"/>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5FCF1388-D9DF-EAB6-3616-7FCEC005A63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8049C1A9-CDED-0A69-7119-DD6E403F753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DC30DD4E-25D1-41A7-69C9-C5D16B15F4C6}"/>
              </a:ext>
            </a:extLst>
          </p:cNvPr>
          <p:cNvGrpSpPr/>
          <p:nvPr/>
        </p:nvGrpSpPr>
        <p:grpSpPr>
          <a:xfrm>
            <a:off x="5258416" y="543230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5A18D46B-26A7-BF7F-0EBD-89D07B01D31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F84784FB-ECCC-E51A-C3D4-6C0F8BC1030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048624686"/>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3AF85-ECD2-9471-E3CB-4F9CD4E9139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51B7C71-9491-1669-B26E-2CF6FC7C97D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4993885E-5B83-90CC-AD2C-917515AEB01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B3C44219-E5E6-918F-803F-D506D8A3E885}"/>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E0290112-0755-4A63-D1EE-DFAB837FEDE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err="1">
                <a:solidFill>
                  <a:srgbClr val="5B9BD5">
                    <a:lumMod val="50000"/>
                  </a:srgbClr>
                </a:solidFill>
                <a:cs typeface="Microsoft Uighur" panose="020B0604020202020204" charset="-78"/>
                <a:sym typeface="Arial"/>
              </a:rPr>
              <a:t>يَـجْ</a:t>
            </a:r>
            <a:r>
              <a:rPr lang="ar-MA" sz="4400" b="1" kern="0" dirty="0">
                <a:solidFill>
                  <a:srgbClr val="5B9BD5">
                    <a:lumMod val="50000"/>
                  </a:srgbClr>
                </a:solidFill>
                <a:cs typeface="Microsoft Uighur" panose="020B0604020202020204" charset="-78"/>
                <a:sym typeface="Arial"/>
              </a:rPr>
              <a:t>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ـمَـ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ـعُ</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C4CBABCE-7340-55B7-30D3-AAA181181DCB}"/>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حَـ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ـصَـ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a:t>
            </a:r>
            <a:r>
              <a:rPr lang="ar-MA" sz="4400" b="1" kern="0" dirty="0" err="1">
                <a:solidFill>
                  <a:srgbClr val="5B9BD5">
                    <a:lumMod val="50000"/>
                  </a:srgbClr>
                </a:solidFill>
                <a:cs typeface="Microsoft Uighur" panose="020B0604020202020204" charset="-78"/>
                <a:sym typeface="Arial"/>
              </a:rPr>
              <a:t>دَتْ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BBFF0782-4E7A-1720-F06D-1E91B07227B8}"/>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ــرِ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ــجاً</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2EE067E-A0C8-CDDD-1196-9E1E0C6CFF23}"/>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خا</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لَــ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ــتي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A69D0796-BABC-85D4-6845-9FF4E87867D5}"/>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تِـمْــ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ـسا</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D756ADDF-8123-F587-4BAD-2A6450A0C38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a:buClr>
                <a:srgbClr val="000000"/>
              </a:buClr>
              <a:defRPr/>
            </a:pPr>
            <a:r>
              <a:rPr lang="ar-MA" sz="4400" b="1" kern="0" dirty="0">
                <a:solidFill>
                  <a:srgbClr val="5B9BD5">
                    <a:lumMod val="50000"/>
                  </a:srgbClr>
                </a:solidFill>
                <a:cs typeface="Microsoft Uighur" panose="020B0604020202020204" charset="-78"/>
                <a:sym typeface="Arial"/>
              </a:rPr>
              <a:t>يَجْمَعُ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BC8DDDD8-8A99-3647-C959-D81D2BB270D3}"/>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حَصَدَتْ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EE48DA6B-5909-A1A6-D2C2-09CEEDDBE811}"/>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حَرِجاً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5020F389-DC22-1D20-E0B4-0BBE5FEB4CA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خالَتي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87E04FC4-CA6C-EB52-8776-AB3B93522A77}"/>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تِمْساح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7ADFD9B6-0280-E503-2C93-9BDF0F067F17}"/>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997F1DE1-38C6-C7FE-8375-377827170758}"/>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740374C0-3819-30AD-8CA0-62DE62283902}"/>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3B08A1FC-2D07-10B3-78D4-971F2373EB5D}"/>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5E84DA79-F24F-36D8-0AC2-9A1AEB668C57}"/>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D22F48F2-4C9F-7923-29BC-40EF97ADD2A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9253479-E003-3628-F033-1B79F1496DA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038110B-A762-FF4F-C8EB-9C8387FEC8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C63F9DA-04BE-C6EF-6569-DEA334C7912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795D945-BD6F-81A6-E179-FDD816D882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8C3D5F2F-92A1-46EF-3D4F-CECFA63262B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6A2D2830-F631-F269-D0D3-E6EBE879BE6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A6AA2927-60EF-55D3-E7D5-18968A832C6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35C7CD8F-DBBF-534E-9966-143ADD1827FC}"/>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CE1A3A24-0E21-A39E-7D8C-8B1ABC75C0E3}"/>
              </a:ext>
            </a:extLst>
          </p:cNvPr>
          <p:cNvGrpSpPr/>
          <p:nvPr/>
        </p:nvGrpSpPr>
        <p:grpSpPr>
          <a:xfrm>
            <a:off x="2246593" y="5482447"/>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ADD317A1-8DCB-3DFC-394C-07772E5EE7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6BB2AE04-4451-F079-7AE3-FA6AF110980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F7A29CF1-8270-119E-7706-82BAC125C67F}"/>
              </a:ext>
            </a:extLst>
          </p:cNvPr>
          <p:cNvGrpSpPr/>
          <p:nvPr/>
        </p:nvGrpSpPr>
        <p:grpSpPr>
          <a:xfrm>
            <a:off x="5258416" y="543230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57A4BC5C-4EDA-2EEA-40E3-F6901BB5E6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8B77A124-EC35-6A12-BE05-5334C5672D7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314747924"/>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514337" rtl="1">
              <a:buClr>
                <a:srgbClr val="000000"/>
              </a:buClr>
              <a:defRPr/>
            </a:pPr>
            <a:endParaRPr lang="ar-MA" sz="3200" b="1" kern="0" dirty="0">
              <a:solidFill>
                <a:srgbClr val="5B9BD5">
                  <a:lumMod val="50000"/>
                </a:srgbClr>
              </a:solidFill>
              <a:latin typeface="Arial"/>
              <a:cs typeface="Arial"/>
              <a:sym typeface="Arial"/>
            </a:endParaRPr>
          </a:p>
          <a:p>
            <a:pPr lvl="0" algn="ctr" defTabSz="514337" rtl="1">
              <a:buClr>
                <a:srgbClr val="000000"/>
              </a:buClr>
              <a:defRPr/>
            </a:pPr>
            <a:r>
              <a:rPr lang="ar-MA" sz="3200" b="1" kern="0" dirty="0">
                <a:solidFill>
                  <a:srgbClr val="5B9BD5">
                    <a:lumMod val="50000"/>
                  </a:srgbClr>
                </a:solidFill>
                <a:latin typeface="Arial"/>
                <a:cs typeface="Arial"/>
                <a:sym typeface="Arial"/>
              </a:rPr>
              <a:t>سِنْجاب</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حَرِجاً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حَصَدَتْ</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يَجْمَعُ</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صَرَخَ</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عَجوزاً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بِطّيخ</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تِمْساح</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خالَتي</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سُلَحْفاةٍ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7416841" y="4348062"/>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4111587" y="4483969"/>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D609B3AC-2D73-01C4-3BD0-EB66B2F45AC5}"/>
              </a:ext>
            </a:extLst>
          </p:cNvPr>
          <p:cNvGrpSpPr/>
          <p:nvPr/>
        </p:nvGrpSpPr>
        <p:grpSpPr>
          <a:xfrm>
            <a:off x="983698" y="3269103"/>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2756886D-A14B-3CC6-15E1-7E8D23A52E9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06C6297F-4B34-5D73-670D-26A96726D6A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69692478"/>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14351-DD56-FFD4-974B-B4F291D21E8A}"/>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7F0E33FD-82DD-771D-CAC0-963354E07988}"/>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rtl="1">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6" name="Google Shape;2403;p107">
            <a:extLst>
              <a:ext uri="{FF2B5EF4-FFF2-40B4-BE49-F238E27FC236}">
                <a16:creationId xmlns:a16="http://schemas.microsoft.com/office/drawing/2014/main" id="{81ACC83F-0AE5-EA17-4755-BF7D61D076BE}"/>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514337" rtl="1">
              <a:buClr>
                <a:srgbClr val="000000"/>
              </a:buClr>
              <a:defRPr/>
            </a:pPr>
            <a:endParaRPr lang="ar-MA" sz="3200" b="1" kern="0" dirty="0">
              <a:solidFill>
                <a:srgbClr val="5B9BD5">
                  <a:lumMod val="50000"/>
                </a:srgbClr>
              </a:solidFill>
              <a:latin typeface="Arial"/>
              <a:cs typeface="Arial"/>
              <a:sym typeface="Arial"/>
            </a:endParaRPr>
          </a:p>
          <a:p>
            <a:pPr lvl="0" algn="ctr" defTabSz="514337" rtl="1">
              <a:buClr>
                <a:srgbClr val="000000"/>
              </a:buClr>
              <a:defRPr/>
            </a:pPr>
            <a:r>
              <a:rPr lang="ar-MA" sz="3200" b="1" kern="0" dirty="0">
                <a:solidFill>
                  <a:srgbClr val="5B9BD5">
                    <a:lumMod val="50000"/>
                  </a:srgbClr>
                </a:solidFill>
                <a:latin typeface="Arial"/>
                <a:cs typeface="Arial"/>
                <a:sym typeface="Arial"/>
              </a:rPr>
              <a:t>سِنْجاب</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0DB14EEF-C3A3-7101-89FB-E24D621CACB9}"/>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حَرِجاً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1406C121-EA54-9B72-4D46-81A32F37A665}"/>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حَصَدَتْ</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CF8DB066-C64F-F8A8-38AC-E5D9A615F442}"/>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يَجْمَعُ</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4F0A4153-12EC-60CE-2588-C21A0F6C538F}"/>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صَرَخَ</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F359830F-C3F3-D1A6-0041-461C91FF8F9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1993401B-6F89-DB40-A9EC-F12DE3638AB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5D4E942A-606E-2AEA-24A6-C22D04B094A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C6ACD6C4-9278-2500-EA0C-3F1240F9E6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A81A9FB0-9D67-A3C4-4D16-068ABB3410D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254B3229-A9F2-8467-972B-5FEA52A2419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D84F0702-C847-9C14-A1AD-513DF9940BC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D0466D6E-FEB3-2F3F-AABB-61B6FF51D85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CBB1D92B-E177-F37D-59EC-FCCE7620ADF6}"/>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عَجوزاً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B304AB44-DE2E-2344-D18F-844BF2E44C28}"/>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بِطّيخ</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2324B32F-FC95-64F4-994E-581A976A3814}"/>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تِمْساح</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FEB99B86-0A80-4308-FDFB-4BB72A3D0228}"/>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خالَتي</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2A4AB651-F5E5-A4E4-331D-C69D0E700C13}"/>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سُلَحْفاةٍ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24" name="Groupe 23">
            <a:extLst>
              <a:ext uri="{FF2B5EF4-FFF2-40B4-BE49-F238E27FC236}">
                <a16:creationId xmlns:a16="http://schemas.microsoft.com/office/drawing/2014/main" id="{226DDDDB-3BC9-C0E5-D19D-D21ED2434765}"/>
              </a:ext>
            </a:extLst>
          </p:cNvPr>
          <p:cNvGrpSpPr/>
          <p:nvPr/>
        </p:nvGrpSpPr>
        <p:grpSpPr>
          <a:xfrm>
            <a:off x="7416841" y="4348062"/>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BD41C786-691A-BFF3-89F2-A8FF32FF00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8B708E78-C7C5-0D66-41D0-6A3F98E09BE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5C0638EB-9EBB-8425-FE91-0790808750DC}"/>
              </a:ext>
            </a:extLst>
          </p:cNvPr>
          <p:cNvGrpSpPr/>
          <p:nvPr/>
        </p:nvGrpSpPr>
        <p:grpSpPr>
          <a:xfrm>
            <a:off x="4111587" y="4483969"/>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026C1FB0-A09A-7AEB-7936-C5FA43FDF3C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3F8E22-4A51-AB39-8B73-E2780039252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D5C011A8-227C-4D57-2A47-74A507776DAD}"/>
              </a:ext>
            </a:extLst>
          </p:cNvPr>
          <p:cNvGrpSpPr/>
          <p:nvPr/>
        </p:nvGrpSpPr>
        <p:grpSpPr>
          <a:xfrm>
            <a:off x="983698" y="3269103"/>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340C2947-E911-2119-1738-15828DE36AA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288DA37C-F012-FD8B-66CF-2A9756D4E5F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6" name="Espace réservé pour une image  15">
            <a:extLst>
              <a:ext uri="{FF2B5EF4-FFF2-40B4-BE49-F238E27FC236}">
                <a16:creationId xmlns:a16="http://schemas.microsoft.com/office/drawing/2014/main" id="{7E637AEC-0FAE-E2FB-C2D1-98204007370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810735821"/>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2BCAD7-B69B-7F1A-B35E-2BD217DB350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E88F8F-A3EF-1C8C-33CE-1DBF8CD8788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 سنتدرب على القراءة بطلاقة.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سنقرأ النص كاملا.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64B3FC9-4F88-7427-3722-8A3A57044CDE}"/>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63C1100F-3A69-C3BF-B745-9DBEC862354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1C0E6F-8624-B328-6872-9458974461A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BA62014-BC01-E316-13FA-95D0893827D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D5963C9-D38D-0DD7-86AE-AD376566122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DBDC46A-94C6-5662-D43F-3A759F6E8C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2C90D4C-FB14-30AE-30CB-B8F9067356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E4E78B7-330B-573A-BE87-F063054653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E8BCDAD-5CE0-9F86-493B-75E5381585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Image 15">
            <a:extLst>
              <a:ext uri="{FF2B5EF4-FFF2-40B4-BE49-F238E27FC236}">
                <a16:creationId xmlns:a16="http://schemas.microsoft.com/office/drawing/2014/main" id="{B6932AAE-C991-C66B-0134-7398E35D819C}"/>
              </a:ext>
            </a:extLst>
          </p:cNvPr>
          <p:cNvPicPr>
            <a:picLocks noChangeAspect="1"/>
          </p:cNvPicPr>
          <p:nvPr/>
        </p:nvPicPr>
        <p:blipFill>
          <a:blip r:embed="rId8"/>
          <a:stretch>
            <a:fillRect/>
          </a:stretch>
        </p:blipFill>
        <p:spPr>
          <a:xfrm>
            <a:off x="2204707" y="2885999"/>
            <a:ext cx="4734586" cy="1086002"/>
          </a:xfrm>
          <a:prstGeom prst="rect">
            <a:avLst/>
          </a:prstGeom>
        </p:spPr>
      </p:pic>
    </p:spTree>
    <p:extLst>
      <p:ext uri="{BB962C8B-B14F-4D97-AF65-F5344CB8AC3E}">
        <p14:creationId xmlns:p14="http://schemas.microsoft.com/office/powerpoint/2010/main" val="1702472190"/>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E4D7AD3-985F-E42F-4B78-E1F56AD38BC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0F8B598-DD93-ECCB-E787-DC77E4B5AA2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من يقرأ عنوان النص؟</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EF85BBD-4CBC-6457-27DB-A132D0B2D2F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D22B43A-E281-D77D-46FD-116D2EA7243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853D1CC-5F08-D9BD-7271-90C7300898F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218716D-143B-99A2-48BD-AF39A6A8F64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15C0075D-5326-4812-EFEE-B3D1B2F62A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3659454-30FF-1B52-ED4C-8B9D13F76C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2F77977B-C3AD-4F8C-20FD-B837021D84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58F4515-7900-7ACD-EBA8-3683C134171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89B7541-03D5-EEA2-49C9-73C6547D47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Image 15">
            <a:extLst>
              <a:ext uri="{FF2B5EF4-FFF2-40B4-BE49-F238E27FC236}">
                <a16:creationId xmlns:a16="http://schemas.microsoft.com/office/drawing/2014/main" id="{BB16A7D3-661B-438E-46BD-75E15798631A}"/>
              </a:ext>
            </a:extLst>
          </p:cNvPr>
          <p:cNvPicPr>
            <a:picLocks noChangeAspect="1"/>
          </p:cNvPicPr>
          <p:nvPr/>
        </p:nvPicPr>
        <p:blipFill>
          <a:blip r:embed="rId8"/>
          <a:stretch>
            <a:fillRect/>
          </a:stretch>
        </p:blipFill>
        <p:spPr>
          <a:xfrm>
            <a:off x="2204707" y="2736709"/>
            <a:ext cx="4734586" cy="1086002"/>
          </a:xfrm>
          <a:prstGeom prst="rect">
            <a:avLst/>
          </a:prstGeom>
        </p:spPr>
      </p:pic>
    </p:spTree>
    <p:extLst>
      <p:ext uri="{BB962C8B-B14F-4D97-AF65-F5344CB8AC3E}">
        <p14:creationId xmlns:p14="http://schemas.microsoft.com/office/powerpoint/2010/main" val="3977761763"/>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CB82011-2098-37BF-FED2-5C9BA7B6387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57696FA-EFBA-6B90-3664-E07C39D93DF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أقرأ أنا أولا، انتبهوا جيدا.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53CD7807-E5D3-0B23-730B-44EAC60F889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13" name="Image 12">
            <a:extLst>
              <a:ext uri="{FF2B5EF4-FFF2-40B4-BE49-F238E27FC236}">
                <a16:creationId xmlns:a16="http://schemas.microsoft.com/office/drawing/2014/main" id="{1B19063D-32F7-5850-94BB-B975ACA53A81}"/>
              </a:ext>
            </a:extLst>
          </p:cNvPr>
          <p:cNvPicPr>
            <a:picLocks noChangeAspect="1"/>
          </p:cNvPicPr>
          <p:nvPr/>
        </p:nvPicPr>
        <p:blipFill>
          <a:blip r:embed="rId4"/>
          <a:stretch>
            <a:fillRect/>
          </a:stretch>
        </p:blipFill>
        <p:spPr>
          <a:xfrm>
            <a:off x="1109376" y="1919984"/>
            <a:ext cx="2274434" cy="4146016"/>
          </a:xfrm>
          <a:prstGeom prst="rect">
            <a:avLst/>
          </a:prstGeom>
        </p:spPr>
      </p:pic>
      <p:pic>
        <p:nvPicPr>
          <p:cNvPr id="12" name="Image 11">
            <a:extLst>
              <a:ext uri="{FF2B5EF4-FFF2-40B4-BE49-F238E27FC236}">
                <a16:creationId xmlns:a16="http://schemas.microsoft.com/office/drawing/2014/main" id="{23C8F847-BDC0-6A8C-036E-E71BD24CE590}"/>
              </a:ext>
            </a:extLst>
          </p:cNvPr>
          <p:cNvPicPr>
            <a:picLocks noChangeAspect="1"/>
          </p:cNvPicPr>
          <p:nvPr/>
        </p:nvPicPr>
        <p:blipFill>
          <a:blip r:embed="rId5"/>
          <a:stretch>
            <a:fillRect/>
          </a:stretch>
        </p:blipFill>
        <p:spPr>
          <a:xfrm>
            <a:off x="4503906" y="1559139"/>
            <a:ext cx="2838797" cy="4867706"/>
          </a:xfrm>
          <a:prstGeom prst="rect">
            <a:avLst/>
          </a:prstGeom>
        </p:spPr>
      </p:pic>
      <p:pic>
        <p:nvPicPr>
          <p:cNvPr id="5" name="Image 4">
            <a:extLst>
              <a:ext uri="{FF2B5EF4-FFF2-40B4-BE49-F238E27FC236}">
                <a16:creationId xmlns:a16="http://schemas.microsoft.com/office/drawing/2014/main" id="{1B13627D-0F09-8FDF-FC98-87C3F54B4A9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C34FCA7D-8B5C-6E55-B78A-9BA831A2579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5AFE2EE-EC8A-F73E-5366-E1C0DA9715B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C1CB711-76A5-3FBA-2F8B-C59BAEF4D2D8}"/>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B36349A2-F264-859E-7F4A-5C760531CA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3EEA434D-BDF7-5FB0-1B35-DE6D5BA5151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6FFB89D1-2E5B-FACF-F6D9-1BEB0E81AE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DE3126FC-5BAF-BD10-56FC-87AC4B2B6B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449894570"/>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9B374DE-CC01-065B-F508-55C8DC92C39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9D00DC0-0373-7C8A-AF48-18A4A15A6AF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i="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بطلاقة </a:t>
            </a:r>
            <a:endParaRPr sz="2400" b="1" i="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EA0394B5-9E5C-3E9D-DA18-77B744CD524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73958DAF-326E-9904-0CFC-4A64283B1CD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130DAD9-3AA5-8FA9-C19A-53D913EBF5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4249556-9B92-CD77-AEB7-D87BFE0C90E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648F586-F766-1C57-C833-023F51EBC2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B2909DB-775F-8ADE-7D4E-4B2E0BF2CD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7016E39B-716C-E528-39D8-601AF05856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48BD9741-8BA8-9B26-78F1-94A8C24E25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CC04D5D-A423-E349-8F50-DA8D349960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Image 12">
            <a:extLst>
              <a:ext uri="{FF2B5EF4-FFF2-40B4-BE49-F238E27FC236}">
                <a16:creationId xmlns:a16="http://schemas.microsoft.com/office/drawing/2014/main" id="{37E8420C-BB64-A804-BB6C-9AD6DD532FFE}"/>
              </a:ext>
            </a:extLst>
          </p:cNvPr>
          <p:cNvPicPr>
            <a:picLocks noChangeAspect="1"/>
          </p:cNvPicPr>
          <p:nvPr/>
        </p:nvPicPr>
        <p:blipFill>
          <a:blip r:embed="rId8"/>
          <a:stretch>
            <a:fillRect/>
          </a:stretch>
        </p:blipFill>
        <p:spPr>
          <a:xfrm>
            <a:off x="1381797" y="1770579"/>
            <a:ext cx="2636444" cy="3155026"/>
          </a:xfrm>
          <a:prstGeom prst="rect">
            <a:avLst/>
          </a:prstGeom>
        </p:spPr>
      </p:pic>
      <p:pic>
        <p:nvPicPr>
          <p:cNvPr id="15" name="Image 14">
            <a:extLst>
              <a:ext uri="{FF2B5EF4-FFF2-40B4-BE49-F238E27FC236}">
                <a16:creationId xmlns:a16="http://schemas.microsoft.com/office/drawing/2014/main" id="{14EA3E2C-08F8-1A8F-FF8D-784BA120DB37}"/>
              </a:ext>
            </a:extLst>
          </p:cNvPr>
          <p:cNvPicPr>
            <a:picLocks noChangeAspect="1"/>
          </p:cNvPicPr>
          <p:nvPr/>
        </p:nvPicPr>
        <p:blipFill>
          <a:blip r:embed="rId9"/>
          <a:stretch>
            <a:fillRect/>
          </a:stretch>
        </p:blipFill>
        <p:spPr>
          <a:xfrm>
            <a:off x="4296310" y="1687238"/>
            <a:ext cx="3381409" cy="3448722"/>
          </a:xfrm>
          <a:prstGeom prst="rect">
            <a:avLst/>
          </a:prstGeom>
        </p:spPr>
      </p:pic>
      <p:pic>
        <p:nvPicPr>
          <p:cNvPr id="17" name="Image 16">
            <a:extLst>
              <a:ext uri="{FF2B5EF4-FFF2-40B4-BE49-F238E27FC236}">
                <a16:creationId xmlns:a16="http://schemas.microsoft.com/office/drawing/2014/main" id="{162C1438-04CA-2464-7DB4-F3877F7C1F7E}"/>
              </a:ext>
            </a:extLst>
          </p:cNvPr>
          <p:cNvPicPr>
            <a:picLocks noChangeAspect="1"/>
          </p:cNvPicPr>
          <p:nvPr/>
        </p:nvPicPr>
        <p:blipFill>
          <a:blip r:embed="rId10"/>
          <a:stretch>
            <a:fillRect/>
          </a:stretch>
        </p:blipFill>
        <p:spPr>
          <a:xfrm>
            <a:off x="1494331" y="5166855"/>
            <a:ext cx="6003661" cy="899145"/>
          </a:xfrm>
          <a:prstGeom prst="rect">
            <a:avLst/>
          </a:prstGeom>
        </p:spPr>
      </p:pic>
    </p:spTree>
    <p:extLst>
      <p:ext uri="{BB962C8B-B14F-4D97-AF65-F5344CB8AC3E}">
        <p14:creationId xmlns:p14="http://schemas.microsoft.com/office/powerpoint/2010/main" val="165310568"/>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AE52D5A2-6351-BD1A-F4B3-4696F15862E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2D4031F-A8B5-AF82-358A-264A7DAA9AA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i="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بطلاقة.</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C37B87C3-91C6-B9D5-1D5C-7A84328C7E2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AAF7143-8CE2-DE38-A8FE-56E13FAD080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C3CCB4C-264C-8F47-7708-A523E047D00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8CCC686-38BB-0B48-4C9A-B1A0EE00102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475B2E1-7ABE-D747-C822-C7B7A1E587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C2FAE5B-8900-637B-F1FE-8A0F5B9672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3DF125E-F834-FCB9-EB3B-34074987DD3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35DE0569-3C3E-97EA-B79A-F3147A9C549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6082A0CE-61E9-0819-CAC2-81F9C6997E2E}"/>
              </a:ext>
            </a:extLst>
          </p:cNvPr>
          <p:cNvPicPr>
            <a:picLocks noChangeAspect="1"/>
          </p:cNvPicPr>
          <p:nvPr/>
        </p:nvPicPr>
        <p:blipFill>
          <a:blip r:embed="rId7"/>
          <a:stretch>
            <a:fillRect/>
          </a:stretch>
        </p:blipFill>
        <p:spPr>
          <a:xfrm>
            <a:off x="2356644" y="4394893"/>
            <a:ext cx="4201784" cy="2052019"/>
          </a:xfrm>
          <a:prstGeom prst="rect">
            <a:avLst/>
          </a:prstGeom>
        </p:spPr>
      </p:pic>
      <p:pic>
        <p:nvPicPr>
          <p:cNvPr id="13" name="Image 12">
            <a:extLst>
              <a:ext uri="{FF2B5EF4-FFF2-40B4-BE49-F238E27FC236}">
                <a16:creationId xmlns:a16="http://schemas.microsoft.com/office/drawing/2014/main" id="{9D57E09D-3D8A-4E7E-CC77-CC3BA94F6E6A}"/>
              </a:ext>
            </a:extLst>
          </p:cNvPr>
          <p:cNvPicPr>
            <a:picLocks noChangeAspect="1"/>
          </p:cNvPicPr>
          <p:nvPr/>
        </p:nvPicPr>
        <p:blipFill>
          <a:blip r:embed="rId8"/>
          <a:stretch>
            <a:fillRect/>
          </a:stretch>
        </p:blipFill>
        <p:spPr>
          <a:xfrm>
            <a:off x="1056655" y="1584000"/>
            <a:ext cx="6434317" cy="2762276"/>
          </a:xfrm>
          <a:prstGeom prst="rect">
            <a:avLst/>
          </a:prstGeom>
        </p:spPr>
      </p:pic>
      <p:pic>
        <p:nvPicPr>
          <p:cNvPr id="15" name="Espace réservé pour une image  14">
            <a:extLst>
              <a:ext uri="{FF2B5EF4-FFF2-40B4-BE49-F238E27FC236}">
                <a16:creationId xmlns:a16="http://schemas.microsoft.com/office/drawing/2014/main" id="{CBC7BD85-1B23-3159-4058-6350F9A6338C}"/>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531878471"/>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923E0BD7-9471-08DC-1E4B-449513D59E4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27B3E14-C32A-3589-F303-EABE9A58FB5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سنقرأ معا. أقرأ النص جملةً </a:t>
            </a:r>
            <a:r>
              <a:rPr lang="ar-MA" sz="2400" b="1" kern="1200"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 وأنتم ترددون بعدي جماعة.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7EF144D6-FFD0-70F9-17E6-E33BE803C56A}"/>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13" name="Image 12">
            <a:extLst>
              <a:ext uri="{FF2B5EF4-FFF2-40B4-BE49-F238E27FC236}">
                <a16:creationId xmlns:a16="http://schemas.microsoft.com/office/drawing/2014/main" id="{0C4C0024-9A05-D258-30C9-4BFC3E5585DD}"/>
              </a:ext>
            </a:extLst>
          </p:cNvPr>
          <p:cNvPicPr>
            <a:picLocks noChangeAspect="1"/>
          </p:cNvPicPr>
          <p:nvPr/>
        </p:nvPicPr>
        <p:blipFill>
          <a:blip r:embed="rId4"/>
          <a:stretch>
            <a:fillRect/>
          </a:stretch>
        </p:blipFill>
        <p:spPr>
          <a:xfrm>
            <a:off x="1109376" y="1919984"/>
            <a:ext cx="2274434" cy="4146016"/>
          </a:xfrm>
          <a:prstGeom prst="rect">
            <a:avLst/>
          </a:prstGeom>
        </p:spPr>
      </p:pic>
      <p:pic>
        <p:nvPicPr>
          <p:cNvPr id="12" name="Image 11">
            <a:extLst>
              <a:ext uri="{FF2B5EF4-FFF2-40B4-BE49-F238E27FC236}">
                <a16:creationId xmlns:a16="http://schemas.microsoft.com/office/drawing/2014/main" id="{1FBF34CF-1FD7-71E9-8803-CC07B528D64D}"/>
              </a:ext>
            </a:extLst>
          </p:cNvPr>
          <p:cNvPicPr>
            <a:picLocks noChangeAspect="1"/>
          </p:cNvPicPr>
          <p:nvPr/>
        </p:nvPicPr>
        <p:blipFill>
          <a:blip r:embed="rId5"/>
          <a:stretch>
            <a:fillRect/>
          </a:stretch>
        </p:blipFill>
        <p:spPr>
          <a:xfrm>
            <a:off x="4503906" y="1559139"/>
            <a:ext cx="2838797" cy="4867706"/>
          </a:xfrm>
          <a:prstGeom prst="rect">
            <a:avLst/>
          </a:prstGeom>
        </p:spPr>
      </p:pic>
      <p:pic>
        <p:nvPicPr>
          <p:cNvPr id="5" name="Image 4">
            <a:extLst>
              <a:ext uri="{FF2B5EF4-FFF2-40B4-BE49-F238E27FC236}">
                <a16:creationId xmlns:a16="http://schemas.microsoft.com/office/drawing/2014/main" id="{D0F6ACFB-87B5-2F30-70BE-0590F51A2DA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AF9A77EC-C00D-E0D8-4AF4-AF233855242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6930251-E5C9-0A9D-9540-7766A964A7E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C092FEC-C4AB-623E-18B2-0B1A3B0A41E4}"/>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EB30B123-9FBB-7022-3F8B-C24D75859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8C1F38DB-EBBC-3F1A-27E8-43CE9019A5B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C5DA3865-28F3-3741-CF12-44D865947BC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D829D5AE-DD0A-A8C3-3470-708560E3BBD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379876515"/>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03678E0-0BEE-1AD7-54C0-8E73CF433C5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1AD536D-4043-FB75-EAA8-8CC945B0A651}"/>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يقرأ الأستاذ النص جملةً </a:t>
            </a:r>
            <a:r>
              <a:rPr lang="ar-MA" sz="2400" b="1" kern="1200" dirty="0">
                <a:solidFill>
                  <a:prstClr val="white">
                    <a:lumMod val="50000"/>
                  </a:prstClr>
                </a:solidFill>
                <a:latin typeface="Microsoft Uighur" panose="02000000000000000000" pitchFamily="2" charset="-78"/>
                <a:ea typeface="+mn-ea"/>
                <a:cs typeface="Microsoft Uighur" panose="02000000000000000000" pitchFamily="2" charset="-78"/>
                <a:sym typeface="Calibri"/>
              </a:rPr>
              <a:t>ج</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ملة والمتعلمون يرددون بعده.</a:t>
            </a:r>
            <a:endParaRPr sz="2400" b="1" i="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9C936C2-5974-819F-018F-4A5A7E6596B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2C6B0BAB-61A5-A06E-4994-070E7B5C2AE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3A60EF8-39E9-03E2-83C1-70E93BBEBCD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DA325BF-C449-C88E-9448-191E809362B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80DCF14-BC78-B403-5E73-ED94A7A7604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E46BDE7-0BB6-1004-D575-7ADFE9DE6EF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7EF86C-A657-AF4C-6589-D65A0D7C7A6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04BF936-FC97-2C85-579F-E82C857264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37AC4B5B-CBCD-3B1F-AE44-6FD41D8138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Image 12">
            <a:extLst>
              <a:ext uri="{FF2B5EF4-FFF2-40B4-BE49-F238E27FC236}">
                <a16:creationId xmlns:a16="http://schemas.microsoft.com/office/drawing/2014/main" id="{1AFC2B87-37D8-7D7C-059C-1821064FF62A}"/>
              </a:ext>
            </a:extLst>
          </p:cNvPr>
          <p:cNvPicPr>
            <a:picLocks noChangeAspect="1"/>
          </p:cNvPicPr>
          <p:nvPr/>
        </p:nvPicPr>
        <p:blipFill>
          <a:blip r:embed="rId8"/>
          <a:stretch>
            <a:fillRect/>
          </a:stretch>
        </p:blipFill>
        <p:spPr>
          <a:xfrm>
            <a:off x="1381797" y="1770579"/>
            <a:ext cx="2636444" cy="3155026"/>
          </a:xfrm>
          <a:prstGeom prst="rect">
            <a:avLst/>
          </a:prstGeom>
        </p:spPr>
      </p:pic>
      <p:pic>
        <p:nvPicPr>
          <p:cNvPr id="15" name="Image 14">
            <a:extLst>
              <a:ext uri="{FF2B5EF4-FFF2-40B4-BE49-F238E27FC236}">
                <a16:creationId xmlns:a16="http://schemas.microsoft.com/office/drawing/2014/main" id="{E32F418F-1FCA-88DA-5062-08A285E5551E}"/>
              </a:ext>
            </a:extLst>
          </p:cNvPr>
          <p:cNvPicPr>
            <a:picLocks noChangeAspect="1"/>
          </p:cNvPicPr>
          <p:nvPr/>
        </p:nvPicPr>
        <p:blipFill>
          <a:blip r:embed="rId9"/>
          <a:stretch>
            <a:fillRect/>
          </a:stretch>
        </p:blipFill>
        <p:spPr>
          <a:xfrm>
            <a:off x="4296310" y="1687238"/>
            <a:ext cx="3381409" cy="3448722"/>
          </a:xfrm>
          <a:prstGeom prst="rect">
            <a:avLst/>
          </a:prstGeom>
        </p:spPr>
      </p:pic>
      <p:pic>
        <p:nvPicPr>
          <p:cNvPr id="17" name="Image 16">
            <a:extLst>
              <a:ext uri="{FF2B5EF4-FFF2-40B4-BE49-F238E27FC236}">
                <a16:creationId xmlns:a16="http://schemas.microsoft.com/office/drawing/2014/main" id="{2E053BC9-EC0B-3FEF-F183-C570549B5C09}"/>
              </a:ext>
            </a:extLst>
          </p:cNvPr>
          <p:cNvPicPr>
            <a:picLocks noChangeAspect="1"/>
          </p:cNvPicPr>
          <p:nvPr/>
        </p:nvPicPr>
        <p:blipFill>
          <a:blip r:embed="rId10"/>
          <a:stretch>
            <a:fillRect/>
          </a:stretch>
        </p:blipFill>
        <p:spPr>
          <a:xfrm>
            <a:off x="1494331" y="5166855"/>
            <a:ext cx="6003661" cy="899145"/>
          </a:xfrm>
          <a:prstGeom prst="rect">
            <a:avLst/>
          </a:prstGeom>
        </p:spPr>
      </p:pic>
    </p:spTree>
    <p:extLst>
      <p:ext uri="{BB962C8B-B14F-4D97-AF65-F5344CB8AC3E}">
        <p14:creationId xmlns:p14="http://schemas.microsoft.com/office/powerpoint/2010/main" val="598325308"/>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501F38B-87E7-1E85-CEFB-CB9581B649D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AA78D9A-D7B4-8386-8020-41DD5389346E}"/>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يقرأ الأستاذ النص جملةً </a:t>
            </a:r>
            <a:r>
              <a:rPr lang="ar-MA" sz="2400" b="1" kern="1200" dirty="0" err="1">
                <a:solidFill>
                  <a:prstClr val="white">
                    <a:lumMod val="50000"/>
                  </a:prstClr>
                </a:solidFill>
                <a:latin typeface="Microsoft Uighur" panose="02000000000000000000" pitchFamily="2" charset="-78"/>
                <a:cs typeface="Microsoft Uighur" panose="02000000000000000000" pitchFamily="2" charset="-78"/>
                <a:sym typeface="Calibri"/>
              </a:rPr>
              <a:t>جملة</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 والمتعلمون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EF262E9-8476-044C-D32D-C10B6453BA9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9E22B11-C738-C3B5-3E7E-8F9F2E8BA41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7EFD1A1-C9DA-4757-917D-2886FD87B91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C1BA938-FE24-CFBC-A962-A0FD63A4B7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483ECE9-B1CB-ABF5-34BC-24A213E2D35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E206FF3-8BD6-FAC9-D905-BAE9DF284DD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B99E43B3-CBA6-3FB4-EC0C-542E517C92C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7539BBB-790F-41D9-EFB1-4D3B7C8E8CF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0E50B71B-E2A3-9051-7485-DA1715EE9586}"/>
              </a:ext>
            </a:extLst>
          </p:cNvPr>
          <p:cNvPicPr>
            <a:picLocks noChangeAspect="1"/>
          </p:cNvPicPr>
          <p:nvPr/>
        </p:nvPicPr>
        <p:blipFill>
          <a:blip r:embed="rId7"/>
          <a:stretch>
            <a:fillRect/>
          </a:stretch>
        </p:blipFill>
        <p:spPr>
          <a:xfrm>
            <a:off x="2356644" y="4394893"/>
            <a:ext cx="4201784" cy="2052019"/>
          </a:xfrm>
          <a:prstGeom prst="rect">
            <a:avLst/>
          </a:prstGeom>
        </p:spPr>
      </p:pic>
      <p:pic>
        <p:nvPicPr>
          <p:cNvPr id="13" name="Image 12">
            <a:extLst>
              <a:ext uri="{FF2B5EF4-FFF2-40B4-BE49-F238E27FC236}">
                <a16:creationId xmlns:a16="http://schemas.microsoft.com/office/drawing/2014/main" id="{AF37F0B4-5533-57D5-9EB7-8B2F4D2F290C}"/>
              </a:ext>
            </a:extLst>
          </p:cNvPr>
          <p:cNvPicPr>
            <a:picLocks noChangeAspect="1"/>
          </p:cNvPicPr>
          <p:nvPr/>
        </p:nvPicPr>
        <p:blipFill>
          <a:blip r:embed="rId8"/>
          <a:stretch>
            <a:fillRect/>
          </a:stretch>
        </p:blipFill>
        <p:spPr>
          <a:xfrm>
            <a:off x="1056655" y="1584000"/>
            <a:ext cx="6434317" cy="2762276"/>
          </a:xfrm>
          <a:prstGeom prst="rect">
            <a:avLst/>
          </a:prstGeom>
        </p:spPr>
      </p:pic>
      <p:pic>
        <p:nvPicPr>
          <p:cNvPr id="15" name="Espace réservé pour une image  14">
            <a:extLst>
              <a:ext uri="{FF2B5EF4-FFF2-40B4-BE49-F238E27FC236}">
                <a16:creationId xmlns:a16="http://schemas.microsoft.com/office/drawing/2014/main" id="{B82DA266-7E91-9FD0-42E7-60A4D5045BE1}"/>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38704269"/>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3A1F2CB-BCEB-089D-831C-565C10335A6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5488DBD-37AA-58DF-B0D1-B89B5C01FA4F}"/>
              </a:ext>
            </a:extLst>
          </p:cNvPr>
          <p:cNvSpPr txBox="1">
            <a:spLocks noGrp="1"/>
          </p:cNvSpPr>
          <p:nvPr>
            <p:ph type="title"/>
          </p:nvPr>
        </p:nvSpPr>
        <p:spPr>
          <a:xfrm>
            <a:off x="494996" y="790436"/>
            <a:ext cx="704649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ص 129 وص 130.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النص لزميله. سأمر بين الصفوف لأساعدكم.</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F0414B5-822A-9A89-DB43-4F785ECDB9D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03B2CA3-3F65-6111-3262-CD4036AE7A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DB0EA39-5F06-CFA1-3FA6-935A3DB1DA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874730-6E11-484A-09F9-CDD476CD876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5B64BF-0A0F-5742-6993-0FA59639A8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B4B29D3-881B-6330-4A1C-25FBC8951D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51B2CB-B0D9-9870-1835-F08F1EC9CD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5C92620-0999-6B36-00C0-1B71D1D662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D230715-8AC3-715D-61DB-3D206AB3ED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798812E5-DD88-D07A-99F3-5529F2E1EFDB}"/>
              </a:ext>
            </a:extLst>
          </p:cNvPr>
          <p:cNvPicPr>
            <a:picLocks noChangeAspect="1"/>
          </p:cNvPicPr>
          <p:nvPr/>
        </p:nvPicPr>
        <p:blipFill>
          <a:blip r:embed="rId8"/>
          <a:stretch>
            <a:fillRect/>
          </a:stretch>
        </p:blipFill>
        <p:spPr>
          <a:xfrm>
            <a:off x="4296310" y="1881536"/>
            <a:ext cx="3114731" cy="4349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 coins arrondis 13">
            <a:extLst>
              <a:ext uri="{FF2B5EF4-FFF2-40B4-BE49-F238E27FC236}">
                <a16:creationId xmlns:a16="http://schemas.microsoft.com/office/drawing/2014/main" id="{3307E2C8-959F-9478-995E-9E16868A8185}"/>
              </a:ext>
            </a:extLst>
          </p:cNvPr>
          <p:cNvSpPr/>
          <p:nvPr/>
        </p:nvSpPr>
        <p:spPr>
          <a:xfrm>
            <a:off x="6050169" y="2771192"/>
            <a:ext cx="1235413" cy="316307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5" name="Image 14" descr="Une image contenant habits, dessin humoristique, Dessin animé, Animation&#10;&#10;Le contenu généré par l’IA peut être incorrect.">
            <a:extLst>
              <a:ext uri="{FF2B5EF4-FFF2-40B4-BE49-F238E27FC236}">
                <a16:creationId xmlns:a16="http://schemas.microsoft.com/office/drawing/2014/main" id="{221DC371-C041-344F-B2CB-FB10F1D7C8E1}"/>
              </a:ext>
            </a:extLst>
          </p:cNvPr>
          <p:cNvPicPr>
            <a:picLocks noChangeAspect="1"/>
          </p:cNvPicPr>
          <p:nvPr/>
        </p:nvPicPr>
        <p:blipFill>
          <a:blip r:embed="rId9"/>
          <a:stretch>
            <a:fillRect/>
          </a:stretch>
        </p:blipFill>
        <p:spPr>
          <a:xfrm>
            <a:off x="7578420" y="5318448"/>
            <a:ext cx="1258800" cy="1117185"/>
          </a:xfrm>
          <a:prstGeom prst="rect">
            <a:avLst/>
          </a:prstGeom>
        </p:spPr>
      </p:pic>
      <p:pic>
        <p:nvPicPr>
          <p:cNvPr id="12" name="Image 11">
            <a:extLst>
              <a:ext uri="{FF2B5EF4-FFF2-40B4-BE49-F238E27FC236}">
                <a16:creationId xmlns:a16="http://schemas.microsoft.com/office/drawing/2014/main" id="{91542E64-2785-9277-64F0-BADABB3133D1}"/>
              </a:ext>
            </a:extLst>
          </p:cNvPr>
          <p:cNvPicPr>
            <a:picLocks noChangeAspect="1"/>
          </p:cNvPicPr>
          <p:nvPr/>
        </p:nvPicPr>
        <p:blipFill>
          <a:blip r:embed="rId10"/>
          <a:stretch>
            <a:fillRect/>
          </a:stretch>
        </p:blipFill>
        <p:spPr>
          <a:xfrm>
            <a:off x="903510" y="1847264"/>
            <a:ext cx="3114731" cy="43841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 coins arrondis 12">
            <a:extLst>
              <a:ext uri="{FF2B5EF4-FFF2-40B4-BE49-F238E27FC236}">
                <a16:creationId xmlns:a16="http://schemas.microsoft.com/office/drawing/2014/main" id="{2EEE349C-D3E4-83AE-57CC-4B458C72F1BB}"/>
              </a:ext>
            </a:extLst>
          </p:cNvPr>
          <p:cNvSpPr/>
          <p:nvPr/>
        </p:nvSpPr>
        <p:spPr>
          <a:xfrm>
            <a:off x="1017037" y="2444619"/>
            <a:ext cx="2771193" cy="129695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933700988"/>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16AB603-8908-5DD3-8BE9-CCF8EA7980C5}"/>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63CC999-327D-44E2-EF96-1ECE4FFF500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يقوم إلى السبورة لقراءة الجزء الأول من النص؟</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3" name="Image 12">
            <a:extLst>
              <a:ext uri="{FF2B5EF4-FFF2-40B4-BE49-F238E27FC236}">
                <a16:creationId xmlns:a16="http://schemas.microsoft.com/office/drawing/2014/main" id="{7E20A905-DA3C-BB93-C968-5336B41723D4}"/>
              </a:ext>
            </a:extLst>
          </p:cNvPr>
          <p:cNvPicPr>
            <a:picLocks noChangeAspect="1"/>
          </p:cNvPicPr>
          <p:nvPr/>
        </p:nvPicPr>
        <p:blipFill>
          <a:blip r:embed="rId3"/>
          <a:stretch>
            <a:fillRect/>
          </a:stretch>
        </p:blipFill>
        <p:spPr>
          <a:xfrm>
            <a:off x="1109376" y="1919984"/>
            <a:ext cx="2274434" cy="4146016"/>
          </a:xfrm>
          <a:prstGeom prst="rect">
            <a:avLst/>
          </a:prstGeom>
        </p:spPr>
      </p:pic>
      <p:pic>
        <p:nvPicPr>
          <p:cNvPr id="12" name="Image 11">
            <a:extLst>
              <a:ext uri="{FF2B5EF4-FFF2-40B4-BE49-F238E27FC236}">
                <a16:creationId xmlns:a16="http://schemas.microsoft.com/office/drawing/2014/main" id="{350DB2DF-BADE-82E9-3F13-0073B12D4CB6}"/>
              </a:ext>
            </a:extLst>
          </p:cNvPr>
          <p:cNvPicPr>
            <a:picLocks noChangeAspect="1"/>
          </p:cNvPicPr>
          <p:nvPr/>
        </p:nvPicPr>
        <p:blipFill>
          <a:blip r:embed="rId4"/>
          <a:stretch>
            <a:fillRect/>
          </a:stretch>
        </p:blipFill>
        <p:spPr>
          <a:xfrm>
            <a:off x="4503906" y="1559139"/>
            <a:ext cx="2838797" cy="4867706"/>
          </a:xfrm>
          <a:prstGeom prst="rect">
            <a:avLst/>
          </a:prstGeom>
        </p:spPr>
      </p:pic>
      <p:pic>
        <p:nvPicPr>
          <p:cNvPr id="5" name="Image 4">
            <a:extLst>
              <a:ext uri="{FF2B5EF4-FFF2-40B4-BE49-F238E27FC236}">
                <a16:creationId xmlns:a16="http://schemas.microsoft.com/office/drawing/2014/main" id="{62B2C0CA-F54D-3FFA-3814-D02EA89830F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FF60040B-FE3B-E52A-3284-558A514A06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45911D3-81C8-9C8A-5DF5-9FC6235E925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DEDEB902-E695-EFE5-6117-67BF626FE69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711E07D7-4FA5-C0E9-87F4-1CC41BF0271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F0B55D70-B230-C74E-F605-8F5502E3D9B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B87A733E-1D43-D4B5-32DD-F42CA9C26FF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110264D3-84E8-7737-83AE-24FCE1B16A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Espace réservé pour une image  5">
            <a:extLst>
              <a:ext uri="{FF2B5EF4-FFF2-40B4-BE49-F238E27FC236}">
                <a16:creationId xmlns:a16="http://schemas.microsoft.com/office/drawing/2014/main" id="{C332D09D-ACBA-3CC0-C426-340D418DE642}"/>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658110912"/>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FD253AA-6D30-69FD-7115-38902E54EAA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72F13C9E-1C09-6C42-96E2-5717F5D6C818}"/>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يقوم إلى السبورة لقراءة الجزء الثاني من النص؟</a:t>
            </a:r>
            <a:endParaRPr sz="2400" b="1" i="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02255534-8789-BE88-0A79-1BDC65643CF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927898E-370E-EE81-F519-74DA02E5D2E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CC86137-AC7D-0698-1C36-1A2083C392C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429DB69-0846-65E8-5C64-237878B7301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77EEAA5-3C4B-3189-FF39-719B9F75C9D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14869FF-5E24-B992-7F82-E11AAA57FA3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152B293-EF79-AA22-6A6D-F434E1560F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868FC98C-BBA1-C5D6-EDA3-DEA64E7F73E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Image 12">
            <a:extLst>
              <a:ext uri="{FF2B5EF4-FFF2-40B4-BE49-F238E27FC236}">
                <a16:creationId xmlns:a16="http://schemas.microsoft.com/office/drawing/2014/main" id="{8D4C2AAC-70E9-BE9B-2C9D-8E97594F193D}"/>
              </a:ext>
            </a:extLst>
          </p:cNvPr>
          <p:cNvPicPr>
            <a:picLocks noChangeAspect="1"/>
          </p:cNvPicPr>
          <p:nvPr/>
        </p:nvPicPr>
        <p:blipFill>
          <a:blip r:embed="rId7"/>
          <a:stretch>
            <a:fillRect/>
          </a:stretch>
        </p:blipFill>
        <p:spPr>
          <a:xfrm>
            <a:off x="1381797" y="1770579"/>
            <a:ext cx="2636444" cy="3155026"/>
          </a:xfrm>
          <a:prstGeom prst="rect">
            <a:avLst/>
          </a:prstGeom>
        </p:spPr>
      </p:pic>
      <p:pic>
        <p:nvPicPr>
          <p:cNvPr id="15" name="Image 14">
            <a:extLst>
              <a:ext uri="{FF2B5EF4-FFF2-40B4-BE49-F238E27FC236}">
                <a16:creationId xmlns:a16="http://schemas.microsoft.com/office/drawing/2014/main" id="{B443BD51-63EF-D694-41C0-2008DA007D1B}"/>
              </a:ext>
            </a:extLst>
          </p:cNvPr>
          <p:cNvPicPr>
            <a:picLocks noChangeAspect="1"/>
          </p:cNvPicPr>
          <p:nvPr/>
        </p:nvPicPr>
        <p:blipFill>
          <a:blip r:embed="rId8"/>
          <a:stretch>
            <a:fillRect/>
          </a:stretch>
        </p:blipFill>
        <p:spPr>
          <a:xfrm>
            <a:off x="4296310" y="1687238"/>
            <a:ext cx="3381409" cy="3448722"/>
          </a:xfrm>
          <a:prstGeom prst="rect">
            <a:avLst/>
          </a:prstGeom>
        </p:spPr>
      </p:pic>
      <p:pic>
        <p:nvPicPr>
          <p:cNvPr id="17" name="Image 16">
            <a:extLst>
              <a:ext uri="{FF2B5EF4-FFF2-40B4-BE49-F238E27FC236}">
                <a16:creationId xmlns:a16="http://schemas.microsoft.com/office/drawing/2014/main" id="{329DDE55-3E68-F074-1DBB-FB26BC91F286}"/>
              </a:ext>
            </a:extLst>
          </p:cNvPr>
          <p:cNvPicPr>
            <a:picLocks noChangeAspect="1"/>
          </p:cNvPicPr>
          <p:nvPr/>
        </p:nvPicPr>
        <p:blipFill>
          <a:blip r:embed="rId9"/>
          <a:stretch>
            <a:fillRect/>
          </a:stretch>
        </p:blipFill>
        <p:spPr>
          <a:xfrm>
            <a:off x="1494331" y="5166855"/>
            <a:ext cx="6003661" cy="899145"/>
          </a:xfrm>
          <a:prstGeom prst="rect">
            <a:avLst/>
          </a:prstGeom>
        </p:spPr>
      </p:pic>
      <p:pic>
        <p:nvPicPr>
          <p:cNvPr id="14" name="Espace réservé pour une image  13">
            <a:extLst>
              <a:ext uri="{FF2B5EF4-FFF2-40B4-BE49-F238E27FC236}">
                <a16:creationId xmlns:a16="http://schemas.microsoft.com/office/drawing/2014/main" id="{264B8128-8707-2C12-567C-844D6CA3F17F}"/>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4273919216"/>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2896B84-C07B-24B7-8C99-E58C026135C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BA402424-A328-8D27-B9C6-691BAFCDCD5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يقوم إلى السبورة لقراءة الجزء الثالث من النص؟</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79962F69-C6C6-6BB0-A6BC-2F6EF188EAB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B7A12A9-9064-1272-586F-E89A753A2F9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58C6FE5-AE26-2C57-0743-BA3536009E5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D7615AE-AF93-BDB9-C769-A67BC32D085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F01D69-28F2-FC73-5ADF-1EB5E058BA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D54CF27-7585-D9D7-662B-89C9CF1EAB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A1BD90E-6F43-092A-39AF-CDDFC870DE1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5896D44E-55BC-20D5-594A-91EC460E5F5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B3138B03-1FC4-98A8-3A17-20B66F3892B0}"/>
              </a:ext>
            </a:extLst>
          </p:cNvPr>
          <p:cNvPicPr>
            <a:picLocks noChangeAspect="1"/>
          </p:cNvPicPr>
          <p:nvPr/>
        </p:nvPicPr>
        <p:blipFill>
          <a:blip r:embed="rId7"/>
          <a:stretch>
            <a:fillRect/>
          </a:stretch>
        </p:blipFill>
        <p:spPr>
          <a:xfrm>
            <a:off x="2356644" y="4394893"/>
            <a:ext cx="4201784" cy="2052019"/>
          </a:xfrm>
          <a:prstGeom prst="rect">
            <a:avLst/>
          </a:prstGeom>
        </p:spPr>
      </p:pic>
      <p:pic>
        <p:nvPicPr>
          <p:cNvPr id="13" name="Image 12">
            <a:extLst>
              <a:ext uri="{FF2B5EF4-FFF2-40B4-BE49-F238E27FC236}">
                <a16:creationId xmlns:a16="http://schemas.microsoft.com/office/drawing/2014/main" id="{D34E3517-6654-92A9-E45D-1C8CE15AEAB2}"/>
              </a:ext>
            </a:extLst>
          </p:cNvPr>
          <p:cNvPicPr>
            <a:picLocks noChangeAspect="1"/>
          </p:cNvPicPr>
          <p:nvPr/>
        </p:nvPicPr>
        <p:blipFill>
          <a:blip r:embed="rId8"/>
          <a:stretch>
            <a:fillRect/>
          </a:stretch>
        </p:blipFill>
        <p:spPr>
          <a:xfrm>
            <a:off x="1056655" y="1584000"/>
            <a:ext cx="6434317" cy="2762276"/>
          </a:xfrm>
          <a:prstGeom prst="rect">
            <a:avLst/>
          </a:prstGeom>
        </p:spPr>
      </p:pic>
      <p:pic>
        <p:nvPicPr>
          <p:cNvPr id="16" name="Espace réservé pour une image  15">
            <a:extLst>
              <a:ext uri="{FF2B5EF4-FFF2-40B4-BE49-F238E27FC236}">
                <a16:creationId xmlns:a16="http://schemas.microsoft.com/office/drawing/2014/main" id="{011E826A-FCC8-F8B1-5629-AAB1E22B0B20}"/>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090469226"/>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60F27BC-80EC-AFA0-0AE6-60189808F4D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D65856EB-184A-CB37-1BBE-88C8BE7645EE}"/>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سأطرح عليكم أسئلة حول النص. أجيبوا على ألواحكم وارفعوها عند إعطاء الإشارة</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FB779043-4AA3-6D7D-5D5D-69401B61692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C08CBEAC-AA15-D24B-A7A6-4E84AC9E2D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2DB3DF0-4945-8C01-CF77-8312ED097BE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29C0F1E-C7C8-458C-D239-63A9FEDC208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6AA5BAF-53BC-AA3E-2A32-3CA88BDCA86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36188E9-4C1E-1786-C34A-3482DC0BF84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1E3F2FC-A213-2E7E-A5F9-BC9EAA21CD3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0DDA64A-13A5-71AE-1FE8-4D08195CC80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8B595B2-311E-9FB5-ACB3-8A74F8D9036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7" name="Image 16">
            <a:extLst>
              <a:ext uri="{FF2B5EF4-FFF2-40B4-BE49-F238E27FC236}">
                <a16:creationId xmlns:a16="http://schemas.microsoft.com/office/drawing/2014/main" id="{F91B1264-1A2B-F923-1223-92C2330B79D6}"/>
              </a:ext>
            </a:extLst>
          </p:cNvPr>
          <p:cNvPicPr>
            <a:picLocks noChangeAspect="1"/>
          </p:cNvPicPr>
          <p:nvPr/>
        </p:nvPicPr>
        <p:blipFill>
          <a:blip r:embed="rId8"/>
          <a:stretch>
            <a:fillRect/>
          </a:stretch>
        </p:blipFill>
        <p:spPr>
          <a:xfrm>
            <a:off x="1074364" y="2456811"/>
            <a:ext cx="6995271" cy="2681772"/>
          </a:xfrm>
          <a:prstGeom prst="rect">
            <a:avLst/>
          </a:prstGeom>
        </p:spPr>
      </p:pic>
      <p:sp>
        <p:nvSpPr>
          <p:cNvPr id="18" name="Organigramme : Connecteur 17">
            <a:extLst>
              <a:ext uri="{FF2B5EF4-FFF2-40B4-BE49-F238E27FC236}">
                <a16:creationId xmlns:a16="http://schemas.microsoft.com/office/drawing/2014/main" id="{F38E259E-AC02-DDF3-3433-324244FA9815}"/>
              </a:ext>
            </a:extLst>
          </p:cNvPr>
          <p:cNvSpPr/>
          <p:nvPr/>
        </p:nvSpPr>
        <p:spPr>
          <a:xfrm>
            <a:off x="4655976" y="3340497"/>
            <a:ext cx="457200" cy="457200"/>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1</a:t>
            </a:r>
          </a:p>
        </p:txBody>
      </p:sp>
      <p:sp>
        <p:nvSpPr>
          <p:cNvPr id="20" name="Organigramme : Connecteur 19">
            <a:extLst>
              <a:ext uri="{FF2B5EF4-FFF2-40B4-BE49-F238E27FC236}">
                <a16:creationId xmlns:a16="http://schemas.microsoft.com/office/drawing/2014/main" id="{9C65E279-CB97-8BAB-0C9F-BA812729D151}"/>
              </a:ext>
            </a:extLst>
          </p:cNvPr>
          <p:cNvSpPr/>
          <p:nvPr/>
        </p:nvSpPr>
        <p:spPr>
          <a:xfrm>
            <a:off x="4655976" y="4387225"/>
            <a:ext cx="457200" cy="457200"/>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2</a:t>
            </a:r>
          </a:p>
        </p:txBody>
      </p:sp>
      <p:sp>
        <p:nvSpPr>
          <p:cNvPr id="21" name="Organigramme : Connecteur 20">
            <a:extLst>
              <a:ext uri="{FF2B5EF4-FFF2-40B4-BE49-F238E27FC236}">
                <a16:creationId xmlns:a16="http://schemas.microsoft.com/office/drawing/2014/main" id="{091700EF-764A-7189-19C1-884528E76758}"/>
              </a:ext>
            </a:extLst>
          </p:cNvPr>
          <p:cNvSpPr/>
          <p:nvPr/>
        </p:nvSpPr>
        <p:spPr>
          <a:xfrm>
            <a:off x="1144820" y="4387225"/>
            <a:ext cx="457200" cy="457200"/>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4</a:t>
            </a:r>
          </a:p>
        </p:txBody>
      </p:sp>
      <p:sp>
        <p:nvSpPr>
          <p:cNvPr id="22" name="Organigramme : Connecteur 21">
            <a:extLst>
              <a:ext uri="{FF2B5EF4-FFF2-40B4-BE49-F238E27FC236}">
                <a16:creationId xmlns:a16="http://schemas.microsoft.com/office/drawing/2014/main" id="{1262450A-41D7-3963-F2FC-3052A8509C4A}"/>
              </a:ext>
            </a:extLst>
          </p:cNvPr>
          <p:cNvSpPr/>
          <p:nvPr/>
        </p:nvSpPr>
        <p:spPr>
          <a:xfrm>
            <a:off x="1144820" y="3340497"/>
            <a:ext cx="457200" cy="457200"/>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3</a:t>
            </a:r>
          </a:p>
        </p:txBody>
      </p:sp>
    </p:spTree>
    <p:extLst>
      <p:ext uri="{BB962C8B-B14F-4D97-AF65-F5344CB8AC3E}">
        <p14:creationId xmlns:p14="http://schemas.microsoft.com/office/powerpoint/2010/main" val="749789346"/>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6A2E335-57B7-9FF4-606B-5C8CFBC4510F}"/>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C49703E-6E6E-DA28-0FE9-50371C407A43}"/>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لماذا طلبت الدجاجة المساعدة. ابحثوا عن الجواب في الجزء الأول من النص وانقلوا رقم الجواب الصحيح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22D0D8F2-C68D-A0EB-3E32-BD01798710E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CB735723-66C7-ED6A-96E4-7936EF7A7AF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6886BFB-D038-4EE0-CD26-AC0E9D2AB9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EBA1CD6-A083-A32E-CB32-7FAF55421BA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900072F-C505-244C-B071-6012A3592B2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C75F7DC-D7F8-2E72-A7E8-AF0B41AE422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EDFA1A5-338E-4FF2-A03F-5444E6FA0F5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DAC126B-6D77-8440-9D77-A929659D712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DCE197F4-BECA-4B24-D521-7583DE94B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7" name="Image 16">
            <a:extLst>
              <a:ext uri="{FF2B5EF4-FFF2-40B4-BE49-F238E27FC236}">
                <a16:creationId xmlns:a16="http://schemas.microsoft.com/office/drawing/2014/main" id="{EA9EAD70-EF0F-3ADC-6480-5D4118D64ED9}"/>
              </a:ext>
            </a:extLst>
          </p:cNvPr>
          <p:cNvPicPr>
            <a:picLocks noChangeAspect="1"/>
          </p:cNvPicPr>
          <p:nvPr/>
        </p:nvPicPr>
        <p:blipFill>
          <a:blip r:embed="rId8"/>
          <a:stretch>
            <a:fillRect/>
          </a:stretch>
        </p:blipFill>
        <p:spPr>
          <a:xfrm>
            <a:off x="1074364" y="2456811"/>
            <a:ext cx="6995271" cy="2681772"/>
          </a:xfrm>
          <a:prstGeom prst="rect">
            <a:avLst/>
          </a:prstGeom>
        </p:spPr>
      </p:pic>
      <p:sp>
        <p:nvSpPr>
          <p:cNvPr id="18" name="Organigramme : Connecteur 17">
            <a:extLst>
              <a:ext uri="{FF2B5EF4-FFF2-40B4-BE49-F238E27FC236}">
                <a16:creationId xmlns:a16="http://schemas.microsoft.com/office/drawing/2014/main" id="{E2FD6889-AF68-A91D-9797-F2FC7E6B4658}"/>
              </a:ext>
            </a:extLst>
          </p:cNvPr>
          <p:cNvSpPr/>
          <p:nvPr/>
        </p:nvSpPr>
        <p:spPr>
          <a:xfrm>
            <a:off x="4655976" y="3340497"/>
            <a:ext cx="457200" cy="457200"/>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1</a:t>
            </a:r>
          </a:p>
        </p:txBody>
      </p:sp>
      <p:sp>
        <p:nvSpPr>
          <p:cNvPr id="20" name="Organigramme : Connecteur 19">
            <a:extLst>
              <a:ext uri="{FF2B5EF4-FFF2-40B4-BE49-F238E27FC236}">
                <a16:creationId xmlns:a16="http://schemas.microsoft.com/office/drawing/2014/main" id="{15B18F5C-19AD-6808-C2C0-B6A284A9D2B1}"/>
              </a:ext>
            </a:extLst>
          </p:cNvPr>
          <p:cNvSpPr/>
          <p:nvPr/>
        </p:nvSpPr>
        <p:spPr>
          <a:xfrm>
            <a:off x="4655976" y="4387225"/>
            <a:ext cx="457200" cy="457200"/>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2</a:t>
            </a:r>
          </a:p>
        </p:txBody>
      </p:sp>
      <p:sp>
        <p:nvSpPr>
          <p:cNvPr id="21" name="Organigramme : Connecteur 20">
            <a:extLst>
              <a:ext uri="{FF2B5EF4-FFF2-40B4-BE49-F238E27FC236}">
                <a16:creationId xmlns:a16="http://schemas.microsoft.com/office/drawing/2014/main" id="{FA342126-0463-37D9-EA6D-5CE9A0CC96D1}"/>
              </a:ext>
            </a:extLst>
          </p:cNvPr>
          <p:cNvSpPr/>
          <p:nvPr/>
        </p:nvSpPr>
        <p:spPr>
          <a:xfrm>
            <a:off x="1144820" y="4387225"/>
            <a:ext cx="457200" cy="457200"/>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4</a:t>
            </a:r>
          </a:p>
        </p:txBody>
      </p:sp>
      <p:sp>
        <p:nvSpPr>
          <p:cNvPr id="22" name="Organigramme : Connecteur 21">
            <a:extLst>
              <a:ext uri="{FF2B5EF4-FFF2-40B4-BE49-F238E27FC236}">
                <a16:creationId xmlns:a16="http://schemas.microsoft.com/office/drawing/2014/main" id="{0F0E43E9-406B-39F8-E273-52CD83617DF8}"/>
              </a:ext>
            </a:extLst>
          </p:cNvPr>
          <p:cNvSpPr/>
          <p:nvPr/>
        </p:nvSpPr>
        <p:spPr>
          <a:xfrm>
            <a:off x="1144820" y="3340497"/>
            <a:ext cx="457200" cy="457200"/>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3</a:t>
            </a:r>
          </a:p>
        </p:txBody>
      </p:sp>
    </p:spTree>
    <p:extLst>
      <p:ext uri="{BB962C8B-B14F-4D97-AF65-F5344CB8AC3E}">
        <p14:creationId xmlns:p14="http://schemas.microsoft.com/office/powerpoint/2010/main" val="2802814680"/>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784DC08-5F0B-AFF0-248D-4C67CD08345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14A0A85-9161-1E90-619E-A4D6E104E284}"/>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DADA9959-1C40-1D64-F80E-AD0754DB165D}"/>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A899429-1D8A-E1C0-C5F0-1961156748A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BD42EBA-710A-A62F-44ED-6AD0DC29960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9DB9829-8D89-4239-F9A6-7BEB771FD4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020C178-40D1-927D-6211-757F46A4D83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ACC6872-0A07-CCBE-AEB9-26B648BB6C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534D486-3F3F-00F2-9AB9-190259CA08F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B869A733-FB33-E888-99E6-3CD2FA47157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D262ACF-3470-A157-36AF-B370B027FF8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Google Shape;1453;p15">
            <a:extLst>
              <a:ext uri="{FF2B5EF4-FFF2-40B4-BE49-F238E27FC236}">
                <a16:creationId xmlns:a16="http://schemas.microsoft.com/office/drawing/2014/main" id="{14D6C79D-1C40-0DE2-047D-111465760C4A}"/>
              </a:ext>
            </a:extLst>
          </p:cNvPr>
          <p:cNvPicPr preferRelativeResize="0">
            <a:picLocks/>
          </p:cNvPicPr>
          <p:nvPr/>
        </p:nvPicPr>
        <p:blipFill rotWithShape="1">
          <a:blip r:embed="rId8" cstate="screen">
            <a:alphaModFix/>
            <a:extLst>
              <a:ext uri="{28A0092B-C50C-407E-A947-70E740481C1C}">
                <a14:useLocalDpi xmlns:a14="http://schemas.microsoft.com/office/drawing/2010/main"/>
              </a:ext>
            </a:extLst>
          </a:blip>
          <a:srcRect l="-25000" r="-24999"/>
          <a:stretch/>
        </p:blipFill>
        <p:spPr>
          <a:xfrm>
            <a:off x="1840183" y="1954727"/>
            <a:ext cx="5400000" cy="3600000"/>
          </a:xfrm>
          <a:prstGeom prst="roundRect">
            <a:avLst>
              <a:gd name="adj" fmla="val 16667"/>
            </a:avLst>
          </a:prstGeom>
          <a:noFill/>
          <a:ln>
            <a:noFill/>
          </a:ln>
        </p:spPr>
      </p:pic>
    </p:spTree>
    <p:extLst>
      <p:ext uri="{BB962C8B-B14F-4D97-AF65-F5344CB8AC3E}">
        <p14:creationId xmlns:p14="http://schemas.microsoft.com/office/powerpoint/2010/main" val="3445983076"/>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BCFC73B-1230-CD9E-4662-D0BE695336F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AD2F1336-CF2C-570A-DFEF-089AE1A7D4E7}"/>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الجواب الصحيح هو رقم 3.  طلبت الدجاجة المساعدة لإنقاد صغيرتها. صححوا.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BF92E19A-0D9C-6A47-49DF-4D7F4520923E}"/>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8C12C2CC-75CF-B6BC-D76A-05C2FF4B7B2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64B2118-C799-3A2A-206A-1E22B7A1C15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003B702-382B-BFAD-5747-17A5608B252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ACF9A99-7CE8-598B-9128-06DE96167E3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9852EF4-7C05-189B-0394-EDAC7F9286E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6E4B3C1-797C-AE2B-6A0D-BB863C2C1E8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4D6DDEB-9D95-79E4-3AB1-C41D2C9F84D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9DA4D41-8C5E-CC05-47A9-0638B7A3FE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6" name="Image 25">
            <a:extLst>
              <a:ext uri="{FF2B5EF4-FFF2-40B4-BE49-F238E27FC236}">
                <a16:creationId xmlns:a16="http://schemas.microsoft.com/office/drawing/2014/main" id="{F74794DF-F8D1-EBEA-EEA2-B0F00BE702D0}"/>
              </a:ext>
            </a:extLst>
          </p:cNvPr>
          <p:cNvPicPr>
            <a:picLocks noChangeAspect="1"/>
          </p:cNvPicPr>
          <p:nvPr/>
        </p:nvPicPr>
        <p:blipFill>
          <a:blip r:embed="rId8"/>
          <a:stretch>
            <a:fillRect/>
          </a:stretch>
        </p:blipFill>
        <p:spPr>
          <a:xfrm>
            <a:off x="2757402" y="2985798"/>
            <a:ext cx="3629196" cy="1134124"/>
          </a:xfrm>
          <a:prstGeom prst="rect">
            <a:avLst/>
          </a:prstGeom>
        </p:spPr>
      </p:pic>
    </p:spTree>
    <p:extLst>
      <p:ext uri="{BB962C8B-B14F-4D97-AF65-F5344CB8AC3E}">
        <p14:creationId xmlns:p14="http://schemas.microsoft.com/office/powerpoint/2010/main" val="1674864930"/>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EFCB629D-801B-2098-C716-03B8299BEC0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4B1EFC53-493B-7CBB-2C62-E8D5D3767631}"/>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كيف أخرج الحمل الكتكوت من الحفرة. ابحثوا عن الجواب في الجزء الثالث من النص وانقلوا رقم الجواب الصحيح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E8328334-1ECE-8BDE-2A37-4550839DA0F4}"/>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6202D640-A10A-D796-8F31-E16267D45C5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A471EF6-CE54-363B-5C8F-92A582400F4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98B10BE-ED0D-D7D6-54F8-86AA657945E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6B2EAAB-6BB9-23FE-FFD1-9ECBE8C7D01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4D4C50F-F01C-83E2-A19A-69056B5170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8E95729-A33D-1931-1056-1F4043366B6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D883C52-714F-87B5-11F9-B25E9FD1E1B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DC98DD5-BEBC-ED12-79A2-A49380DF011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051B09BB-F04F-8E46-006B-ABA61D630A30}"/>
              </a:ext>
            </a:extLst>
          </p:cNvPr>
          <p:cNvPicPr>
            <a:picLocks noChangeAspect="1"/>
          </p:cNvPicPr>
          <p:nvPr/>
        </p:nvPicPr>
        <p:blipFill>
          <a:blip r:embed="rId8"/>
          <a:stretch>
            <a:fillRect/>
          </a:stretch>
        </p:blipFill>
        <p:spPr>
          <a:xfrm>
            <a:off x="1972218" y="2024745"/>
            <a:ext cx="5666676" cy="3476688"/>
          </a:xfrm>
          <a:prstGeom prst="rect">
            <a:avLst/>
          </a:prstGeom>
        </p:spPr>
      </p:pic>
      <p:sp>
        <p:nvSpPr>
          <p:cNvPr id="13" name="Organigramme : Connecteur 12">
            <a:extLst>
              <a:ext uri="{FF2B5EF4-FFF2-40B4-BE49-F238E27FC236}">
                <a16:creationId xmlns:a16="http://schemas.microsoft.com/office/drawing/2014/main" id="{3B3970EA-4203-2A96-9291-17FBF4248797}"/>
              </a:ext>
            </a:extLst>
          </p:cNvPr>
          <p:cNvSpPr/>
          <p:nvPr/>
        </p:nvSpPr>
        <p:spPr>
          <a:xfrm>
            <a:off x="2028202" y="2752531"/>
            <a:ext cx="500394" cy="485041"/>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1</a:t>
            </a:r>
          </a:p>
        </p:txBody>
      </p:sp>
      <p:sp>
        <p:nvSpPr>
          <p:cNvPr id="14" name="Organigramme : Connecteur 13">
            <a:extLst>
              <a:ext uri="{FF2B5EF4-FFF2-40B4-BE49-F238E27FC236}">
                <a16:creationId xmlns:a16="http://schemas.microsoft.com/office/drawing/2014/main" id="{FF12F0AC-CE4F-BE51-6884-5F268285EADA}"/>
              </a:ext>
            </a:extLst>
          </p:cNvPr>
          <p:cNvSpPr/>
          <p:nvPr/>
        </p:nvSpPr>
        <p:spPr>
          <a:xfrm>
            <a:off x="2028202" y="3480317"/>
            <a:ext cx="500394" cy="485041"/>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2</a:t>
            </a:r>
          </a:p>
        </p:txBody>
      </p:sp>
      <p:sp>
        <p:nvSpPr>
          <p:cNvPr id="15" name="Organigramme : Connecteur 14">
            <a:extLst>
              <a:ext uri="{FF2B5EF4-FFF2-40B4-BE49-F238E27FC236}">
                <a16:creationId xmlns:a16="http://schemas.microsoft.com/office/drawing/2014/main" id="{C0045AFA-4FC4-03B9-C91B-6B2B9FC5CA08}"/>
              </a:ext>
            </a:extLst>
          </p:cNvPr>
          <p:cNvSpPr/>
          <p:nvPr/>
        </p:nvSpPr>
        <p:spPr>
          <a:xfrm>
            <a:off x="2017992" y="4912265"/>
            <a:ext cx="510603" cy="485041"/>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4</a:t>
            </a:r>
          </a:p>
        </p:txBody>
      </p:sp>
      <p:sp>
        <p:nvSpPr>
          <p:cNvPr id="16" name="Organigramme : Connecteur 15">
            <a:extLst>
              <a:ext uri="{FF2B5EF4-FFF2-40B4-BE49-F238E27FC236}">
                <a16:creationId xmlns:a16="http://schemas.microsoft.com/office/drawing/2014/main" id="{503C542E-7D39-548D-3461-313EDF98BF43}"/>
              </a:ext>
            </a:extLst>
          </p:cNvPr>
          <p:cNvSpPr/>
          <p:nvPr/>
        </p:nvSpPr>
        <p:spPr>
          <a:xfrm>
            <a:off x="2028202" y="4158624"/>
            <a:ext cx="500394" cy="485041"/>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3</a:t>
            </a:r>
          </a:p>
        </p:txBody>
      </p:sp>
    </p:spTree>
    <p:extLst>
      <p:ext uri="{BB962C8B-B14F-4D97-AF65-F5344CB8AC3E}">
        <p14:creationId xmlns:p14="http://schemas.microsoft.com/office/powerpoint/2010/main" val="348680418"/>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053C338-9877-DD42-1670-F0C52AE0970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56221A5-4024-63FC-2C8D-F8D1F0AD77FE}"/>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3D572558-FFE7-EE39-C0A2-7226FD6ECB3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CB24589B-C427-F9E4-676A-657191468A2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E0B178E-7169-B805-45F6-6490247C1F0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ABC0E04-94EB-4346-6C41-251981CD40C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89B8EB2-5A83-5963-AA2E-D1A6FEA9EB3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ACC7DC7-80F9-581C-0914-F8C6F4D6A52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989A990-43DD-7597-1B5B-96C9BF599B3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31831DE-3AA8-CEA0-7AF7-0ED8F50DE4D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B464F6E0-567E-6BCC-BCC2-108AEE353AA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Google Shape;1453;p15">
            <a:extLst>
              <a:ext uri="{FF2B5EF4-FFF2-40B4-BE49-F238E27FC236}">
                <a16:creationId xmlns:a16="http://schemas.microsoft.com/office/drawing/2014/main" id="{A000449F-CF7D-5AB3-7A76-211EAAF3FC38}"/>
              </a:ext>
            </a:extLst>
          </p:cNvPr>
          <p:cNvPicPr preferRelativeResize="0">
            <a:picLocks/>
          </p:cNvPicPr>
          <p:nvPr/>
        </p:nvPicPr>
        <p:blipFill rotWithShape="1">
          <a:blip r:embed="rId8" cstate="screen">
            <a:alphaModFix/>
            <a:extLst>
              <a:ext uri="{28A0092B-C50C-407E-A947-70E740481C1C}">
                <a14:useLocalDpi xmlns:a14="http://schemas.microsoft.com/office/drawing/2010/main"/>
              </a:ext>
            </a:extLst>
          </a:blip>
          <a:srcRect l="-25000" r="-24999"/>
          <a:stretch/>
        </p:blipFill>
        <p:spPr>
          <a:xfrm>
            <a:off x="1840183" y="1954727"/>
            <a:ext cx="5400000" cy="3600000"/>
          </a:xfrm>
          <a:prstGeom prst="roundRect">
            <a:avLst>
              <a:gd name="adj" fmla="val 16667"/>
            </a:avLst>
          </a:prstGeom>
          <a:noFill/>
          <a:ln>
            <a:noFill/>
          </a:ln>
        </p:spPr>
      </p:pic>
    </p:spTree>
    <p:extLst>
      <p:ext uri="{BB962C8B-B14F-4D97-AF65-F5344CB8AC3E}">
        <p14:creationId xmlns:p14="http://schemas.microsoft.com/office/powerpoint/2010/main" val="1770510425"/>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D0799EC-981C-2CE0-DCF3-7F68F992543A}"/>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223A3347-E41F-01A7-91CB-F66AE19E0D3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الجواب الصحيح هو رقم 1.  حمله على ظهره لإخراجه. صححوا.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EBB3976C-1AFD-0DEE-FB72-A230C46BFF60}"/>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896C4ACC-A775-5EBC-593D-450D7DF2012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0D41DF3-E162-6DDF-622F-AD636C2CF0E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E5E32BF-7E3B-C497-E1FB-268ABED3B61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487079-A309-5400-0B8A-0AFE6993814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7F67EF8-83E4-5D6D-042D-30883BDAD92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2096C3B3-34C2-8DC3-7769-C736E5FBFD1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898F7AC-4909-F0B2-7A99-21032109E61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A3A5AD79-46D2-4C1E-1AA8-75F30C09CE9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21E714C6-B526-3A40-944C-812E7FB68C84}"/>
              </a:ext>
            </a:extLst>
          </p:cNvPr>
          <p:cNvPicPr>
            <a:picLocks noChangeAspect="1"/>
          </p:cNvPicPr>
          <p:nvPr/>
        </p:nvPicPr>
        <p:blipFill>
          <a:blip r:embed="rId8"/>
          <a:stretch>
            <a:fillRect/>
          </a:stretch>
        </p:blipFill>
        <p:spPr>
          <a:xfrm>
            <a:off x="1104448" y="2845836"/>
            <a:ext cx="6658906" cy="936225"/>
          </a:xfrm>
          <a:prstGeom prst="rect">
            <a:avLst/>
          </a:prstGeom>
        </p:spPr>
      </p:pic>
    </p:spTree>
    <p:extLst>
      <p:ext uri="{BB962C8B-B14F-4D97-AF65-F5344CB8AC3E}">
        <p14:creationId xmlns:p14="http://schemas.microsoft.com/office/powerpoint/2010/main" val="2036389388"/>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B5FDC67-DFFD-A652-C406-DDAC26FA25D5}"/>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CB90E5F-3DB3-4F97-754F-010012670A01}"/>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ماذا وقع في نهاية الحصة؟ ابحثوا عن الجواب في الجزء الثالث من النص وانقلوا رقم الجواب الصحيح على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AF72D476-82BD-487C-5114-3C058FBBF8CB}"/>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8137867-6965-15AE-3B87-3C9D384CFE0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27AFB9E-401E-A725-25C5-C4E2FE320AE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C134F2A-58D0-69C0-54E9-EC6B3B3BE16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3BFBAAD-230F-03E4-8905-EC72FA81741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9109C84D-F05E-63B1-B187-FA8E0E8879C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557A521-3239-D3B6-D1E4-B5A0D4259E0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F39115F-F522-531A-802E-D87D6306077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7E5FBCB-0BA0-0196-8C8A-3CBD1CBB273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Image 11">
            <a:extLst>
              <a:ext uri="{FF2B5EF4-FFF2-40B4-BE49-F238E27FC236}">
                <a16:creationId xmlns:a16="http://schemas.microsoft.com/office/drawing/2014/main" id="{30E5D68E-733F-DD68-0997-89F407F53750}"/>
              </a:ext>
            </a:extLst>
          </p:cNvPr>
          <p:cNvPicPr>
            <a:picLocks noChangeAspect="1"/>
          </p:cNvPicPr>
          <p:nvPr/>
        </p:nvPicPr>
        <p:blipFill>
          <a:blip r:embed="rId8"/>
          <a:stretch>
            <a:fillRect/>
          </a:stretch>
        </p:blipFill>
        <p:spPr>
          <a:xfrm>
            <a:off x="1468175" y="1964493"/>
            <a:ext cx="6207650" cy="3692035"/>
          </a:xfrm>
          <a:prstGeom prst="rect">
            <a:avLst/>
          </a:prstGeom>
        </p:spPr>
      </p:pic>
      <p:sp>
        <p:nvSpPr>
          <p:cNvPr id="15" name="Organigramme : Connecteur 14">
            <a:extLst>
              <a:ext uri="{FF2B5EF4-FFF2-40B4-BE49-F238E27FC236}">
                <a16:creationId xmlns:a16="http://schemas.microsoft.com/office/drawing/2014/main" id="{4F270741-1F9D-8F3A-3395-431511DE3A1D}"/>
              </a:ext>
            </a:extLst>
          </p:cNvPr>
          <p:cNvSpPr/>
          <p:nvPr/>
        </p:nvSpPr>
        <p:spPr>
          <a:xfrm>
            <a:off x="1623929" y="4965554"/>
            <a:ext cx="559424" cy="532598"/>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4</a:t>
            </a:r>
          </a:p>
        </p:txBody>
      </p:sp>
      <p:sp>
        <p:nvSpPr>
          <p:cNvPr id="13" name="Organigramme : Connecteur 12">
            <a:extLst>
              <a:ext uri="{FF2B5EF4-FFF2-40B4-BE49-F238E27FC236}">
                <a16:creationId xmlns:a16="http://schemas.microsoft.com/office/drawing/2014/main" id="{52CCA34E-7D2C-C258-E3BE-B1CD72A96A07}"/>
              </a:ext>
            </a:extLst>
          </p:cNvPr>
          <p:cNvSpPr/>
          <p:nvPr/>
        </p:nvSpPr>
        <p:spPr>
          <a:xfrm>
            <a:off x="1623936" y="2668555"/>
            <a:ext cx="578087" cy="522685"/>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1</a:t>
            </a:r>
          </a:p>
        </p:txBody>
      </p:sp>
      <p:sp>
        <p:nvSpPr>
          <p:cNvPr id="14" name="Organigramme : Connecteur 13">
            <a:extLst>
              <a:ext uri="{FF2B5EF4-FFF2-40B4-BE49-F238E27FC236}">
                <a16:creationId xmlns:a16="http://schemas.microsoft.com/office/drawing/2014/main" id="{0C1BAF35-6C77-219E-EFCD-B3C4CA31A1A6}"/>
              </a:ext>
            </a:extLst>
          </p:cNvPr>
          <p:cNvSpPr/>
          <p:nvPr/>
        </p:nvSpPr>
        <p:spPr>
          <a:xfrm>
            <a:off x="1633266" y="3429000"/>
            <a:ext cx="550087" cy="565253"/>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2</a:t>
            </a:r>
          </a:p>
        </p:txBody>
      </p:sp>
      <p:sp>
        <p:nvSpPr>
          <p:cNvPr id="16" name="Organigramme : Connecteur 15">
            <a:extLst>
              <a:ext uri="{FF2B5EF4-FFF2-40B4-BE49-F238E27FC236}">
                <a16:creationId xmlns:a16="http://schemas.microsoft.com/office/drawing/2014/main" id="{76644A61-9420-8742-C4D3-75E237C010F5}"/>
              </a:ext>
            </a:extLst>
          </p:cNvPr>
          <p:cNvSpPr/>
          <p:nvPr/>
        </p:nvSpPr>
        <p:spPr>
          <a:xfrm>
            <a:off x="1633266" y="4162541"/>
            <a:ext cx="550087" cy="573419"/>
          </a:xfrm>
          <a:prstGeom prst="flowChartConnector">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800" b="1" dirty="0">
                <a:solidFill>
                  <a:srgbClr val="C00000"/>
                </a:solidFill>
              </a:rPr>
              <a:t>3</a:t>
            </a:r>
          </a:p>
        </p:txBody>
      </p:sp>
    </p:spTree>
    <p:extLst>
      <p:ext uri="{BB962C8B-B14F-4D97-AF65-F5344CB8AC3E}">
        <p14:creationId xmlns:p14="http://schemas.microsoft.com/office/powerpoint/2010/main" val="1826553879"/>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9C2F21E-D299-D8EE-D2B9-880BCB229AB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269F3CB-6A19-B7EE-2BB1-97919E179013}"/>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FAE7C3DD-352B-D09B-61ED-E7081C33133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5C56DA77-6704-79AA-67D0-FFD7AF91DE2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21416FB-16EF-6AA1-3DEC-76D6B94934F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1CA9F7C-D79E-C2A5-F059-586B8D703E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0191DEE-A581-BEA5-6BEE-C9210944EF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75F2C56-8332-67A7-DD2A-1F08874E957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4E681EF-9A9B-0420-580C-7B065DFBFA6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D6B3AB9-1570-5A9D-6C9C-5903EE08BA1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3CD1B11D-CD82-9457-292C-352B5E7A5AD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Google Shape;1453;p15">
            <a:extLst>
              <a:ext uri="{FF2B5EF4-FFF2-40B4-BE49-F238E27FC236}">
                <a16:creationId xmlns:a16="http://schemas.microsoft.com/office/drawing/2014/main" id="{282160C2-221A-AC7C-A77A-F3CB0BC41C4A}"/>
              </a:ext>
            </a:extLst>
          </p:cNvPr>
          <p:cNvPicPr preferRelativeResize="0">
            <a:picLocks/>
          </p:cNvPicPr>
          <p:nvPr/>
        </p:nvPicPr>
        <p:blipFill rotWithShape="1">
          <a:blip r:embed="rId8" cstate="screen">
            <a:alphaModFix/>
            <a:extLst>
              <a:ext uri="{28A0092B-C50C-407E-A947-70E740481C1C}">
                <a14:useLocalDpi xmlns:a14="http://schemas.microsoft.com/office/drawing/2010/main"/>
              </a:ext>
            </a:extLst>
          </a:blip>
          <a:srcRect l="-25000" r="-24999"/>
          <a:stretch/>
        </p:blipFill>
        <p:spPr>
          <a:xfrm>
            <a:off x="1840183" y="1954727"/>
            <a:ext cx="5400000" cy="3600000"/>
          </a:xfrm>
          <a:prstGeom prst="roundRect">
            <a:avLst>
              <a:gd name="adj" fmla="val 16667"/>
            </a:avLst>
          </a:prstGeom>
          <a:noFill/>
          <a:ln>
            <a:noFill/>
          </a:ln>
        </p:spPr>
      </p:pic>
    </p:spTree>
    <p:extLst>
      <p:ext uri="{BB962C8B-B14F-4D97-AF65-F5344CB8AC3E}">
        <p14:creationId xmlns:p14="http://schemas.microsoft.com/office/powerpoint/2010/main" val="1846539724"/>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E035BCBD-7DE3-9B20-D42B-A0CBF3526E1F}"/>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A55B1D32-B2DC-FED1-03FC-348AB410322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الجواب الصحيح هو رقم 4.  في نهاية القصة، أصبحت الكتاكيت صديقة للحمل وللجرو. صححوا.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77D1D3CA-1D46-FFB5-4D3F-38069E9CF2F7}"/>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1C02B2DC-1131-F71F-7F22-9F22F3E55EA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03F00C5-FE22-98D7-0BDB-45842235845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A25492A-E724-EF36-4104-B0317B71D7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1349C11A-4420-BC9C-ABB0-5B674F71057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63A037D-705A-4FBF-4796-EF153409101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7CA6C3AB-F8CF-7671-638C-5CFFA3B42E6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8C18E3D-B3D2-59CF-D14A-1321E2DB117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46918405-14B1-6B8F-3BA2-77B2FE2DBEC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Image 11">
            <a:extLst>
              <a:ext uri="{FF2B5EF4-FFF2-40B4-BE49-F238E27FC236}">
                <a16:creationId xmlns:a16="http://schemas.microsoft.com/office/drawing/2014/main" id="{609A4772-0D30-7064-E025-7D74F8C03E4D}"/>
              </a:ext>
            </a:extLst>
          </p:cNvPr>
          <p:cNvPicPr>
            <a:picLocks noChangeAspect="1"/>
          </p:cNvPicPr>
          <p:nvPr/>
        </p:nvPicPr>
        <p:blipFill>
          <a:blip r:embed="rId8"/>
          <a:stretch>
            <a:fillRect/>
          </a:stretch>
        </p:blipFill>
        <p:spPr>
          <a:xfrm>
            <a:off x="1494870" y="3153747"/>
            <a:ext cx="6342100" cy="941575"/>
          </a:xfrm>
          <a:prstGeom prst="rect">
            <a:avLst/>
          </a:prstGeom>
        </p:spPr>
      </p:pic>
    </p:spTree>
    <p:extLst>
      <p:ext uri="{BB962C8B-B14F-4D97-AF65-F5344CB8AC3E}">
        <p14:creationId xmlns:p14="http://schemas.microsoft.com/office/powerpoint/2010/main" val="3791824854"/>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A2511118-4EEA-49AE-B9B8-BA545DF3FD87}"/>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34601" y="1861835"/>
            <a:ext cx="6935582" cy="3910184"/>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C431B-6428-ADBD-0530-343EA51B17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02E0B9-1490-0E46-93CA-6C8DA4AD0BB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a:t>
            </a:r>
            <a:endParaRPr lang="fr-US" sz="2400" dirty="0">
              <a:solidFill>
                <a:schemeClr val="bg1">
                  <a:lumMod val="50000"/>
                </a:schemeClr>
              </a:solidFill>
            </a:endParaRPr>
          </a:p>
        </p:txBody>
      </p:sp>
      <p:pic>
        <p:nvPicPr>
          <p:cNvPr id="17" name="Google Shape;1379;p12">
            <a:extLst>
              <a:ext uri="{FF2B5EF4-FFF2-40B4-BE49-F238E27FC236}">
                <a16:creationId xmlns:a16="http://schemas.microsoft.com/office/drawing/2014/main" id="{71575449-1BF5-C7F3-0E49-DBA0D4FABAEF}"/>
              </a:ext>
            </a:extLst>
          </p:cNvPr>
          <p:cNvPicPr preferRelativeResize="0">
            <a:picLocks/>
          </p:cNvPicPr>
          <p:nvPr/>
        </p:nvPicPr>
        <p:blipFill rotWithShape="1">
          <a:blip r:embed="rId2" cstate="screen">
            <a:alphaModFix/>
            <a:extLst>
              <a:ext uri="{28A0092B-C50C-407E-A947-70E740481C1C}">
                <a14:useLocalDpi xmlns:a14="http://schemas.microsoft.com/office/drawing/2010/main"/>
              </a:ext>
            </a:extLst>
          </a:blip>
          <a:srcRect l="-25000" r="-24999"/>
          <a:stretch/>
        </p:blipFill>
        <p:spPr>
          <a:xfrm>
            <a:off x="1872000" y="2160000"/>
            <a:ext cx="5400000" cy="3600000"/>
          </a:xfrm>
          <a:prstGeom prst="roundRect">
            <a:avLst>
              <a:gd name="adj" fmla="val 16667"/>
            </a:avLst>
          </a:prstGeom>
          <a:noFill/>
          <a:ln>
            <a:noFill/>
          </a:ln>
        </p:spPr>
      </p:pic>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752775BA-15DC-06A0-7BD8-30101FCB202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3D2B3C92-4F41-A9A1-E41F-527FC010588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A5EB738C-29F6-0E2F-EBD3-184072BAC9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7625379-880C-CDCD-69EB-7F1D82B1493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676790F0-F6C7-F296-C66C-6AA9F1BBDF5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B93A2343-DF1F-D1CD-93AE-3400A5470D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2" name="Rectangle 11">
            <a:extLst>
              <a:ext uri="{FF2B5EF4-FFF2-40B4-BE49-F238E27FC236}">
                <a16:creationId xmlns:a16="http://schemas.microsoft.com/office/drawing/2014/main" id="{C8D44612-1367-9299-A19A-EAC1C46CACD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3" name="Rectangle 12">
            <a:extLst>
              <a:ext uri="{FF2B5EF4-FFF2-40B4-BE49-F238E27FC236}">
                <a16:creationId xmlns:a16="http://schemas.microsoft.com/office/drawing/2014/main" id="{A4A66418-5D7C-C290-9970-8CF969F0DC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5CF93ABF-7023-0B44-F8A9-AEFEC5D7C4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48606133"/>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11D66-16F1-6394-63FE-8159A6AC14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A440AF-F995-8174-76E1-28B2FD5422F2}"/>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الآن إلى الإملاء</a:t>
            </a:r>
            <a:endParaRPr lang="fr-US" sz="2400"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A9F044C-0253-7825-DFAD-03AB551D976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sp>
        <p:nvSpPr>
          <p:cNvPr id="3" name="Google Shape;2404;p107">
            <a:extLst>
              <a:ext uri="{FF2B5EF4-FFF2-40B4-BE49-F238E27FC236}">
                <a16:creationId xmlns:a16="http://schemas.microsoft.com/office/drawing/2014/main" id="{5E86CCDA-D7BC-C207-7D13-3A9A4847ACBF}"/>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تَصيـ</a:t>
            </a:r>
            <a:r>
              <a:rPr lang="ar-MA" sz="9600" dirty="0">
                <a:solidFill>
                  <a:srgbClr val="C00000"/>
                </a:solidFill>
                <a:latin typeface="Microsoft Uighur" panose="02000000000000000000" pitchFamily="2" charset="-78"/>
                <a:cs typeface="Microsoft Uighur" panose="02000000000000000000" pitchFamily="2" charset="-78"/>
                <a:sym typeface="Calibri"/>
              </a:rPr>
              <a:t>ـحُ</a:t>
            </a:r>
          </a:p>
        </p:txBody>
      </p:sp>
      <p:pic>
        <p:nvPicPr>
          <p:cNvPr id="6" name="Image 5">
            <a:extLst>
              <a:ext uri="{FF2B5EF4-FFF2-40B4-BE49-F238E27FC236}">
                <a16:creationId xmlns:a16="http://schemas.microsoft.com/office/drawing/2014/main" id="{0C7CDB52-7AAE-5FCD-A696-F71A21BF7D1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CF56D212-6FB5-EE29-1936-DF9341AE967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3C6B69AF-813E-11ED-A61F-A3DFF3185F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1623EE58-B895-B2BC-1D12-6FAF2AA3619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A6EA6BF1-8F42-3482-7859-B08DDD5A79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50678639-B571-FEED-2492-6B560190E67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4A96083A-5792-F60B-1BBA-3879A40DA2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08582303-AFE1-A44D-8561-DD63668B8F4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7" name="Google Shape;2404;p107">
            <a:extLst>
              <a:ext uri="{FF2B5EF4-FFF2-40B4-BE49-F238E27FC236}">
                <a16:creationId xmlns:a16="http://schemas.microsoft.com/office/drawing/2014/main" id="{F740BACB-E04F-6424-16EE-51C3E2A91381}"/>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err="1">
                <a:solidFill>
                  <a:srgbClr val="434E7B"/>
                </a:solidFill>
                <a:latin typeface="Microsoft Uighur" panose="02000000000000000000" pitchFamily="2" charset="-78"/>
                <a:cs typeface="Microsoft Uighur" panose="02000000000000000000" pitchFamily="2" charset="-78"/>
                <a:sym typeface="Calibri"/>
              </a:rPr>
              <a:t>يَـ</a:t>
            </a:r>
            <a:r>
              <a:rPr lang="ar-MA" sz="9600" dirty="0" err="1">
                <a:solidFill>
                  <a:srgbClr val="C00000"/>
                </a:solidFill>
                <a:latin typeface="Microsoft Uighur" panose="02000000000000000000" pitchFamily="2" charset="-78"/>
                <a:cs typeface="Microsoft Uighur" panose="02000000000000000000" pitchFamily="2" charset="-78"/>
                <a:sym typeface="Calibri"/>
              </a:rPr>
              <a:t>خا</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فُ</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6E965551-BB9D-8D50-BF6B-9A7F742A8B75}"/>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يَـ</a:t>
            </a:r>
            <a:r>
              <a:rPr lang="ar-MA" sz="9600" dirty="0">
                <a:solidFill>
                  <a:srgbClr val="C00000"/>
                </a:solidFill>
                <a:latin typeface="Microsoft Uighur" panose="02000000000000000000" pitchFamily="2" charset="-78"/>
                <a:cs typeface="Microsoft Uighur" panose="02000000000000000000" pitchFamily="2" charset="-78"/>
                <a:sym typeface="Calibri"/>
              </a:rPr>
              <a:t>حْ</a:t>
            </a:r>
            <a:r>
              <a:rPr lang="ar-MA" sz="9600" dirty="0">
                <a:solidFill>
                  <a:srgbClr val="434E7B"/>
                </a:solidFill>
                <a:latin typeface="Microsoft Uighur" panose="02000000000000000000" pitchFamily="2" charset="-78"/>
                <a:cs typeface="Microsoft Uighur" panose="02000000000000000000" pitchFamily="2" charset="-78"/>
                <a:sym typeface="Calibri"/>
              </a:rPr>
              <a:t>ـمِلُ</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3552A285-C33C-D003-0EFC-93DC5AD802BC}"/>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تَـ</a:t>
            </a:r>
            <a:r>
              <a:rPr lang="ar-MA" sz="9600" dirty="0">
                <a:solidFill>
                  <a:srgbClr val="C00000"/>
                </a:solidFill>
                <a:latin typeface="Microsoft Uighur" panose="02000000000000000000" pitchFamily="2" charset="-78"/>
                <a:cs typeface="Microsoft Uighur" panose="02000000000000000000" pitchFamily="2" charset="-78"/>
                <a:sym typeface="Calibri"/>
              </a:rPr>
              <a:t>جْ</a:t>
            </a:r>
            <a:r>
              <a:rPr lang="ar-MA" sz="9600" dirty="0">
                <a:solidFill>
                  <a:srgbClr val="434E7B"/>
                </a:solidFill>
                <a:latin typeface="Microsoft Uighur" panose="02000000000000000000" pitchFamily="2" charset="-78"/>
                <a:cs typeface="Microsoft Uighur" panose="02000000000000000000" pitchFamily="2" charset="-78"/>
                <a:sym typeface="Calibri"/>
              </a:rPr>
              <a:t>ـري</a:t>
            </a:r>
            <a:endParaRPr lang="ar-MA" sz="9600" dirty="0">
              <a:solidFill>
                <a:srgbClr val="C00000"/>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705929647"/>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9C884-525A-0E2E-7097-2ED2771C64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8259A75-1D44-25C6-8982-B5F154D19795}"/>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كلمات الإملاء، انتبهوا. </a:t>
            </a:r>
            <a:endParaRPr lang="fr-US" sz="2400" i="1"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119763CB-50E7-FCF3-8C4C-090E3E46886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6" name="Image 5">
            <a:extLst>
              <a:ext uri="{FF2B5EF4-FFF2-40B4-BE49-F238E27FC236}">
                <a16:creationId xmlns:a16="http://schemas.microsoft.com/office/drawing/2014/main" id="{73C72876-B90C-4D5F-F023-8D9A3778D4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FEB9DB73-347B-26D8-EC56-575180395C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0E1C62A5-6B19-0DF2-7500-43E22BE577C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649C0F2-7461-D69F-B9A6-288D6BDAB5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613F09F6-889F-E87F-3752-2183713852F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09C11856-CB9B-6BE4-6E19-AF3F12519E3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7D3E8E24-8B57-25AF-D0AC-C70D9508D6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034602B4-5752-2712-F240-E11B6A06F2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5" name="Google Shape;2404;p107">
            <a:extLst>
              <a:ext uri="{FF2B5EF4-FFF2-40B4-BE49-F238E27FC236}">
                <a16:creationId xmlns:a16="http://schemas.microsoft.com/office/drawing/2014/main" id="{30163290-796A-23EE-FE69-4019A4099CE6}"/>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تَصيـ</a:t>
            </a:r>
            <a:r>
              <a:rPr lang="ar-MA" sz="9600" dirty="0">
                <a:solidFill>
                  <a:srgbClr val="C00000"/>
                </a:solidFill>
                <a:latin typeface="Microsoft Uighur" panose="02000000000000000000" pitchFamily="2" charset="-78"/>
                <a:cs typeface="Microsoft Uighur" panose="02000000000000000000" pitchFamily="2" charset="-78"/>
                <a:sym typeface="Calibri"/>
              </a:rPr>
              <a:t>ـحُ</a:t>
            </a:r>
          </a:p>
        </p:txBody>
      </p:sp>
      <p:sp>
        <p:nvSpPr>
          <p:cNvPr id="26" name="Google Shape;2404;p107">
            <a:extLst>
              <a:ext uri="{FF2B5EF4-FFF2-40B4-BE49-F238E27FC236}">
                <a16:creationId xmlns:a16="http://schemas.microsoft.com/office/drawing/2014/main" id="{A6A58DF1-54D7-4709-FE3F-0674CA0D7465}"/>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err="1">
                <a:solidFill>
                  <a:srgbClr val="434E7B"/>
                </a:solidFill>
                <a:latin typeface="Microsoft Uighur" panose="02000000000000000000" pitchFamily="2" charset="-78"/>
                <a:cs typeface="Microsoft Uighur" panose="02000000000000000000" pitchFamily="2" charset="-78"/>
                <a:sym typeface="Calibri"/>
              </a:rPr>
              <a:t>يَـ</a:t>
            </a:r>
            <a:r>
              <a:rPr lang="ar-MA" sz="9600" dirty="0" err="1">
                <a:solidFill>
                  <a:srgbClr val="C00000"/>
                </a:solidFill>
                <a:latin typeface="Microsoft Uighur" panose="02000000000000000000" pitchFamily="2" charset="-78"/>
                <a:cs typeface="Microsoft Uighur" panose="02000000000000000000" pitchFamily="2" charset="-78"/>
                <a:sym typeface="Calibri"/>
              </a:rPr>
              <a:t>خا</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فُ</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7" name="Google Shape;2404;p107">
            <a:extLst>
              <a:ext uri="{FF2B5EF4-FFF2-40B4-BE49-F238E27FC236}">
                <a16:creationId xmlns:a16="http://schemas.microsoft.com/office/drawing/2014/main" id="{9F3BBABC-3F53-E29C-EB66-1E94DE19FADA}"/>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يَـ</a:t>
            </a:r>
            <a:r>
              <a:rPr lang="ar-MA" sz="9600" dirty="0">
                <a:solidFill>
                  <a:srgbClr val="C00000"/>
                </a:solidFill>
                <a:latin typeface="Microsoft Uighur" panose="02000000000000000000" pitchFamily="2" charset="-78"/>
                <a:cs typeface="Microsoft Uighur" panose="02000000000000000000" pitchFamily="2" charset="-78"/>
                <a:sym typeface="Calibri"/>
              </a:rPr>
              <a:t>حْ</a:t>
            </a:r>
            <a:r>
              <a:rPr lang="ar-MA" sz="9600" dirty="0">
                <a:solidFill>
                  <a:srgbClr val="434E7B"/>
                </a:solidFill>
                <a:latin typeface="Microsoft Uighur" panose="02000000000000000000" pitchFamily="2" charset="-78"/>
                <a:cs typeface="Microsoft Uighur" panose="02000000000000000000" pitchFamily="2" charset="-78"/>
                <a:sym typeface="Calibri"/>
              </a:rPr>
              <a:t>ـمِلُ</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8" name="Google Shape;2404;p107">
            <a:extLst>
              <a:ext uri="{FF2B5EF4-FFF2-40B4-BE49-F238E27FC236}">
                <a16:creationId xmlns:a16="http://schemas.microsoft.com/office/drawing/2014/main" id="{A05ADB19-97D7-0654-EF3E-676ACC6E6E78}"/>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تَـ</a:t>
            </a:r>
            <a:r>
              <a:rPr lang="ar-MA" sz="9600" dirty="0">
                <a:solidFill>
                  <a:srgbClr val="C00000"/>
                </a:solidFill>
                <a:latin typeface="Microsoft Uighur" panose="02000000000000000000" pitchFamily="2" charset="-78"/>
                <a:cs typeface="Microsoft Uighur" panose="02000000000000000000" pitchFamily="2" charset="-78"/>
                <a:sym typeface="Calibri"/>
              </a:rPr>
              <a:t>جْ</a:t>
            </a:r>
            <a:r>
              <a:rPr lang="ar-MA" sz="9600" dirty="0">
                <a:solidFill>
                  <a:srgbClr val="434E7B"/>
                </a:solidFill>
                <a:latin typeface="Microsoft Uighur" panose="02000000000000000000" pitchFamily="2" charset="-78"/>
                <a:cs typeface="Microsoft Uighur" panose="02000000000000000000" pitchFamily="2" charset="-78"/>
                <a:sym typeface="Calibri"/>
              </a:rPr>
              <a:t>ـري</a:t>
            </a:r>
            <a:endParaRPr lang="ar-MA" sz="9600" dirty="0">
              <a:solidFill>
                <a:srgbClr val="C00000"/>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2573297062"/>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028B3-709E-4033-E6E7-98243352A1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13AC77-F5D4-BC1C-3225-805BFCDEF0D1}"/>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(يشد الأستاذ انتباه المتعلمين للمقاطع التي قد تشكل صعوبة عليهم)</a:t>
            </a:r>
            <a:endParaRPr lang="fr-US" sz="2400" i="1"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CE25F1D1-1579-4C05-E3B1-64C9343547C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6" name="Image 5">
            <a:extLst>
              <a:ext uri="{FF2B5EF4-FFF2-40B4-BE49-F238E27FC236}">
                <a16:creationId xmlns:a16="http://schemas.microsoft.com/office/drawing/2014/main" id="{0AD3734E-C6E3-F33F-4752-E395B48A0B7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88B19C81-FD42-1947-3D80-38A6AFDBC3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E8217294-D73C-7A4A-4BD0-4E21F0162CC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33504422-6D3A-7CF9-507D-5FC1840F65A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C60E3D5-264B-EC1F-F97C-3DDAA9C952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6884CA14-5641-229B-FB38-D7AE8BEC7D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4C7D1066-91B0-B3C0-AF91-911B5C0FE43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6FB8A0CC-1935-B7CE-59B8-EFE77F416E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5" name="Google Shape;2404;p107">
            <a:extLst>
              <a:ext uri="{FF2B5EF4-FFF2-40B4-BE49-F238E27FC236}">
                <a16:creationId xmlns:a16="http://schemas.microsoft.com/office/drawing/2014/main" id="{7E2C4EBE-9F0A-961A-8589-28AF92C3FAF7}"/>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تَصيـ</a:t>
            </a:r>
            <a:r>
              <a:rPr lang="ar-MA" sz="9600" dirty="0">
                <a:solidFill>
                  <a:srgbClr val="C00000"/>
                </a:solidFill>
                <a:latin typeface="Microsoft Uighur" panose="02000000000000000000" pitchFamily="2" charset="-78"/>
                <a:cs typeface="Microsoft Uighur" panose="02000000000000000000" pitchFamily="2" charset="-78"/>
                <a:sym typeface="Calibri"/>
              </a:rPr>
              <a:t>ـحُ</a:t>
            </a:r>
          </a:p>
        </p:txBody>
      </p:sp>
      <p:sp>
        <p:nvSpPr>
          <p:cNvPr id="26" name="Google Shape;2404;p107">
            <a:extLst>
              <a:ext uri="{FF2B5EF4-FFF2-40B4-BE49-F238E27FC236}">
                <a16:creationId xmlns:a16="http://schemas.microsoft.com/office/drawing/2014/main" id="{39431C3E-E74D-47FB-9A1D-8D120FE0DC65}"/>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err="1">
                <a:solidFill>
                  <a:srgbClr val="434E7B"/>
                </a:solidFill>
                <a:latin typeface="Microsoft Uighur" panose="02000000000000000000" pitchFamily="2" charset="-78"/>
                <a:cs typeface="Microsoft Uighur" panose="02000000000000000000" pitchFamily="2" charset="-78"/>
                <a:sym typeface="Calibri"/>
              </a:rPr>
              <a:t>يَـ</a:t>
            </a:r>
            <a:r>
              <a:rPr lang="ar-MA" sz="9600" dirty="0" err="1">
                <a:solidFill>
                  <a:srgbClr val="C00000"/>
                </a:solidFill>
                <a:latin typeface="Microsoft Uighur" panose="02000000000000000000" pitchFamily="2" charset="-78"/>
                <a:cs typeface="Microsoft Uighur" panose="02000000000000000000" pitchFamily="2" charset="-78"/>
                <a:sym typeface="Calibri"/>
              </a:rPr>
              <a:t>خا</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فُ</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7" name="Google Shape;2404;p107">
            <a:extLst>
              <a:ext uri="{FF2B5EF4-FFF2-40B4-BE49-F238E27FC236}">
                <a16:creationId xmlns:a16="http://schemas.microsoft.com/office/drawing/2014/main" id="{D794857C-F853-2B26-4192-47682F2C979B}"/>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يَـ</a:t>
            </a:r>
            <a:r>
              <a:rPr lang="ar-MA" sz="9600" dirty="0">
                <a:solidFill>
                  <a:srgbClr val="C00000"/>
                </a:solidFill>
                <a:latin typeface="Microsoft Uighur" panose="02000000000000000000" pitchFamily="2" charset="-78"/>
                <a:cs typeface="Microsoft Uighur" panose="02000000000000000000" pitchFamily="2" charset="-78"/>
                <a:sym typeface="Calibri"/>
              </a:rPr>
              <a:t>حْ</a:t>
            </a:r>
            <a:r>
              <a:rPr lang="ar-MA" sz="9600" dirty="0">
                <a:solidFill>
                  <a:srgbClr val="434E7B"/>
                </a:solidFill>
                <a:latin typeface="Microsoft Uighur" panose="02000000000000000000" pitchFamily="2" charset="-78"/>
                <a:cs typeface="Microsoft Uighur" panose="02000000000000000000" pitchFamily="2" charset="-78"/>
                <a:sym typeface="Calibri"/>
              </a:rPr>
              <a:t>ـمِلُ</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8" name="Google Shape;2404;p107">
            <a:extLst>
              <a:ext uri="{FF2B5EF4-FFF2-40B4-BE49-F238E27FC236}">
                <a16:creationId xmlns:a16="http://schemas.microsoft.com/office/drawing/2014/main" id="{48B30288-2D85-789A-8928-5EC4B9EF789E}"/>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تَـ</a:t>
            </a:r>
            <a:r>
              <a:rPr lang="ar-MA" sz="9600" dirty="0">
                <a:solidFill>
                  <a:srgbClr val="C00000"/>
                </a:solidFill>
                <a:latin typeface="Microsoft Uighur" panose="02000000000000000000" pitchFamily="2" charset="-78"/>
                <a:cs typeface="Microsoft Uighur" panose="02000000000000000000" pitchFamily="2" charset="-78"/>
                <a:sym typeface="Calibri"/>
              </a:rPr>
              <a:t>جْ</a:t>
            </a:r>
            <a:r>
              <a:rPr lang="ar-MA" sz="9600" dirty="0">
                <a:solidFill>
                  <a:srgbClr val="434E7B"/>
                </a:solidFill>
                <a:latin typeface="Microsoft Uighur" panose="02000000000000000000" pitchFamily="2" charset="-78"/>
                <a:cs typeface="Microsoft Uighur" panose="02000000000000000000" pitchFamily="2" charset="-78"/>
                <a:sym typeface="Calibri"/>
              </a:rPr>
              <a:t>ـري</a:t>
            </a:r>
            <a:endParaRPr lang="ar-MA" sz="9600" dirty="0">
              <a:solidFill>
                <a:srgbClr val="C00000"/>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3023608642"/>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ستكتبون ما أملي عليكم.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4445A4B-4667-5C4C-CD9A-876D43F4B9D2}"/>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25235D0-0D97-538D-83F1-E035517369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4F59A6-B756-0CD9-5B3B-6684B7AD85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77F16C2-F55F-2667-178A-6BB51F31DCB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F2101ED-2D36-74DA-AB73-5C5767AEC7D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DC1AE4F-FDAA-C035-60E5-E350BBA753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CD82D8C8-D329-62A5-C125-F52DC17DC1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B61B8781-950D-52CA-687E-6B933548AA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4A16CE8A-B2BF-1FBF-CE25-F3FB882A1A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659942385"/>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CAEC-A74C-CA86-EFCC-AF75304C288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4A5DBDC-3CBB-82F3-5E8C-6D7008A23715}"/>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يملي الأستاذ الكمات على المتعلمين كلمة كلمة دون إظهارها مرة أخرى.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7C09AAB1-187B-2B92-85C3-FF9CF6086173}"/>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026189B-D579-F8F4-28A8-D49F3EA79646}"/>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DFC40579-AFDA-65EC-2068-61E727139D4F}"/>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4AD93139-EFAE-696B-64AA-2DE53BA508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752A637-90E5-1381-607D-6DCD233F77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5254BC0-A609-6CE3-3C1C-7766C498434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F5984C0-B911-AD68-11ED-C12F8A97DFB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C669ACE1-E873-5A08-EFD7-657F9B757E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F656C8B4-57F2-1145-F5B6-10DA88FAAD9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2BE08FBD-6359-990B-1D12-AE00CFE6F62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5303A3FD-BB25-E101-B9F1-02DC67726A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305657771"/>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096F0-4392-4062-1C5D-BD6D034F77D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30290B-8C2A-B215-9B78-B87F9EED2022}"/>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في دفاتركم.</a:t>
            </a:r>
            <a:endParaRPr lang="fr-US" sz="2400"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2E45A8A-29A9-2A37-931D-27A1474BC34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6" name="Image 5">
            <a:extLst>
              <a:ext uri="{FF2B5EF4-FFF2-40B4-BE49-F238E27FC236}">
                <a16:creationId xmlns:a16="http://schemas.microsoft.com/office/drawing/2014/main" id="{8C15FE1C-5C1F-55C6-C274-6433AE5F27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EA3F9F16-9D86-646E-9A1D-BD884EAA9C8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3C99AFCE-5038-402E-24ED-E43D413EF08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480C358-19B8-42AB-A17F-6A604A6FFD2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1DD9EC58-7943-C16C-93CE-3DF470E53ED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F048DCC3-1285-97FF-71C3-AD942C40574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99423D21-E6C2-2DEB-67C9-E522A79D2A7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D6BA8B92-3EE1-C44A-88B7-0AB1C950C6E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5" name="Google Shape;2404;p107">
            <a:extLst>
              <a:ext uri="{FF2B5EF4-FFF2-40B4-BE49-F238E27FC236}">
                <a16:creationId xmlns:a16="http://schemas.microsoft.com/office/drawing/2014/main" id="{26040842-D8D0-8223-B64A-AF4BF32CA076}"/>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تَصيـ</a:t>
            </a:r>
            <a:r>
              <a:rPr lang="ar-MA" sz="9600" dirty="0">
                <a:solidFill>
                  <a:srgbClr val="C00000"/>
                </a:solidFill>
                <a:latin typeface="Microsoft Uighur" panose="02000000000000000000" pitchFamily="2" charset="-78"/>
                <a:cs typeface="Microsoft Uighur" panose="02000000000000000000" pitchFamily="2" charset="-78"/>
                <a:sym typeface="Calibri"/>
              </a:rPr>
              <a:t>ـحُ</a:t>
            </a:r>
          </a:p>
        </p:txBody>
      </p:sp>
      <p:sp>
        <p:nvSpPr>
          <p:cNvPr id="26" name="Google Shape;2404;p107">
            <a:extLst>
              <a:ext uri="{FF2B5EF4-FFF2-40B4-BE49-F238E27FC236}">
                <a16:creationId xmlns:a16="http://schemas.microsoft.com/office/drawing/2014/main" id="{70D44546-F7AC-F7C1-89C1-6A1CB4351F29}"/>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err="1">
                <a:solidFill>
                  <a:srgbClr val="434E7B"/>
                </a:solidFill>
                <a:latin typeface="Microsoft Uighur" panose="02000000000000000000" pitchFamily="2" charset="-78"/>
                <a:cs typeface="Microsoft Uighur" panose="02000000000000000000" pitchFamily="2" charset="-78"/>
                <a:sym typeface="Calibri"/>
              </a:rPr>
              <a:t>يَـ</a:t>
            </a:r>
            <a:r>
              <a:rPr lang="ar-MA" sz="9600" dirty="0" err="1">
                <a:solidFill>
                  <a:srgbClr val="C00000"/>
                </a:solidFill>
                <a:latin typeface="Microsoft Uighur" panose="02000000000000000000" pitchFamily="2" charset="-78"/>
                <a:cs typeface="Microsoft Uighur" panose="02000000000000000000" pitchFamily="2" charset="-78"/>
                <a:sym typeface="Calibri"/>
              </a:rPr>
              <a:t>خا</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فُ</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7" name="Google Shape;2404;p107">
            <a:extLst>
              <a:ext uri="{FF2B5EF4-FFF2-40B4-BE49-F238E27FC236}">
                <a16:creationId xmlns:a16="http://schemas.microsoft.com/office/drawing/2014/main" id="{E7CE34C6-C5DA-06A6-A76B-EE4BA9D3D064}"/>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يَـ</a:t>
            </a:r>
            <a:r>
              <a:rPr lang="ar-MA" sz="9600" dirty="0">
                <a:solidFill>
                  <a:srgbClr val="C00000"/>
                </a:solidFill>
                <a:latin typeface="Microsoft Uighur" panose="02000000000000000000" pitchFamily="2" charset="-78"/>
                <a:cs typeface="Microsoft Uighur" panose="02000000000000000000" pitchFamily="2" charset="-78"/>
                <a:sym typeface="Calibri"/>
              </a:rPr>
              <a:t>حْ</a:t>
            </a:r>
            <a:r>
              <a:rPr lang="ar-MA" sz="9600" dirty="0">
                <a:solidFill>
                  <a:srgbClr val="434E7B"/>
                </a:solidFill>
                <a:latin typeface="Microsoft Uighur" panose="02000000000000000000" pitchFamily="2" charset="-78"/>
                <a:cs typeface="Microsoft Uighur" panose="02000000000000000000" pitchFamily="2" charset="-78"/>
                <a:sym typeface="Calibri"/>
              </a:rPr>
              <a:t>ـمِلُ</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8" name="Google Shape;2404;p107">
            <a:extLst>
              <a:ext uri="{FF2B5EF4-FFF2-40B4-BE49-F238E27FC236}">
                <a16:creationId xmlns:a16="http://schemas.microsoft.com/office/drawing/2014/main" id="{FA63EEA8-2A05-0268-4BFC-F5C5994F8773}"/>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تَـ</a:t>
            </a:r>
            <a:r>
              <a:rPr lang="ar-MA" sz="9600" dirty="0">
                <a:solidFill>
                  <a:srgbClr val="C00000"/>
                </a:solidFill>
                <a:latin typeface="Microsoft Uighur" panose="02000000000000000000" pitchFamily="2" charset="-78"/>
                <a:cs typeface="Microsoft Uighur" panose="02000000000000000000" pitchFamily="2" charset="-78"/>
                <a:sym typeface="Calibri"/>
              </a:rPr>
              <a:t>جْ</a:t>
            </a:r>
            <a:r>
              <a:rPr lang="ar-MA" sz="9600" dirty="0">
                <a:solidFill>
                  <a:srgbClr val="434E7B"/>
                </a:solidFill>
                <a:latin typeface="Microsoft Uighur" panose="02000000000000000000" pitchFamily="2" charset="-78"/>
                <a:cs typeface="Microsoft Uighur" panose="02000000000000000000" pitchFamily="2" charset="-78"/>
                <a:sym typeface="Calibri"/>
              </a:rPr>
              <a:t>ـري</a:t>
            </a:r>
            <a:endParaRPr lang="ar-MA" sz="9600" dirty="0">
              <a:solidFill>
                <a:srgbClr val="C00000"/>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895651517"/>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AED0-676E-237C-4DEC-9C075B193314}"/>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FC0C26E3-B4F4-1A77-540A-F3D5C3A2E2BA}"/>
              </a:ext>
            </a:extLst>
          </p:cNvPr>
          <p:cNvSpPr>
            <a:spLocks noGrp="1"/>
          </p:cNvSpPr>
          <p:nvPr>
            <p:ph type="title"/>
          </p:nvPr>
        </p:nvSpPr>
        <p:spPr/>
        <p:txBody>
          <a:bodyPr>
            <a:normAutofit/>
          </a:bodyPr>
          <a:lstStyle/>
          <a:p>
            <a:pPr>
              <a:buClr>
                <a:srgbClr val="A5A5A5"/>
              </a:buCl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t>وقت النجمة الآن. الفائز بنجمة الكتابة هو (هي) .......... صفقوا له (لها).</a:t>
            </a:r>
            <a:endParaRPr lang="fr-FR" sz="20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3"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DC6FC955-F461-1C95-ECDE-0BBE1A441199}"/>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p:pic>
      <p:pic>
        <p:nvPicPr>
          <p:cNvPr id="2" name="Joyful_Prize_Celebration_Animation">
            <a:hlinkClick r:id="" action="ppaction://media"/>
            <a:extLst>
              <a:ext uri="{FF2B5EF4-FFF2-40B4-BE49-F238E27FC236}">
                <a16:creationId xmlns:a16="http://schemas.microsoft.com/office/drawing/2014/main" id="{0F1A97B3-170E-BFFD-FCAF-D467809C9759}"/>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7048F012-D1D0-1AD1-083B-977D33AADB2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F871C64-167C-DE18-2F95-EBB39E72C98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D107A23B-5C2D-6EF1-BF5F-035428890BC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14CB1BC-54C0-30C8-1342-EF85DDDDD2B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D59DC89-40FE-78F0-4B6C-ADDB5B889F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9" name="Rectangle 8">
            <a:extLst>
              <a:ext uri="{FF2B5EF4-FFF2-40B4-BE49-F238E27FC236}">
                <a16:creationId xmlns:a16="http://schemas.microsoft.com/office/drawing/2014/main" id="{076452FF-300B-A886-B1E3-C2CD994FB7C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3FF1B1ED-B12B-D633-62F7-1CE3B0F56CF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C3C9A40F-F96E-1F35-B470-729FA778D2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6888083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301411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rPr>
              <a:t>4</a:t>
            </a: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pic>
        <p:nvPicPr>
          <p:cNvPr id="4" name="Image 3" descr="Une image contenant horloge, cercle&#10;&#10;Le contenu généré par l’IA peut être incorrect.">
            <a:extLst>
              <a:ext uri="{FF2B5EF4-FFF2-40B4-BE49-F238E27FC236}">
                <a16:creationId xmlns:a16="http://schemas.microsoft.com/office/drawing/2014/main" id="{29171FD2-9C80-68F2-F8AE-3F4A033C64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400" y="1624032"/>
            <a:ext cx="563407" cy="648397"/>
          </a:xfrm>
          <a:prstGeom prst="rect">
            <a:avLst/>
          </a:prstGeom>
        </p:spPr>
      </p:pic>
    </p:spTree>
    <p:extLst>
      <p:ext uri="{BB962C8B-B14F-4D97-AF65-F5344CB8AC3E}">
        <p14:creationId xmlns:p14="http://schemas.microsoft.com/office/powerpoint/2010/main" val="2708551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7287D5E-5D0C-D4C1-FA11-A46B0B316836}"/>
              </a:ext>
            </a:extLst>
          </p:cNvPr>
          <p:cNvSpPr>
            <a:spLocks noGrp="1"/>
          </p:cNvSpPr>
          <p:nvPr>
            <p:ph type="title"/>
          </p:nvPr>
        </p:nvSpPr>
        <p:spPr/>
        <p:txBody>
          <a:bodyPr>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تعلمنا اليوم كيف نحكي مقاطع من الحكاية. من يعيد حكي مقطع النهاية؟</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Nada-Standing">
            <a:hlinkClick r:id="" action="ppaction://media"/>
            <a:extLst>
              <a:ext uri="{FF2B5EF4-FFF2-40B4-BE49-F238E27FC236}">
                <a16:creationId xmlns:a16="http://schemas.microsoft.com/office/drawing/2014/main" id="{A028FB2C-8C6D-3B5C-A1A4-1F8578A7448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649264" y="2114325"/>
            <a:ext cx="1921837" cy="3069256"/>
          </a:xfrm>
          <a:prstGeom prst="rect">
            <a:avLst/>
          </a:prstGeom>
        </p:spPr>
      </p:pic>
      <p:pic>
        <p:nvPicPr>
          <p:cNvPr id="4" name="Image 3">
            <a:extLst>
              <a:ext uri="{FF2B5EF4-FFF2-40B4-BE49-F238E27FC236}">
                <a16:creationId xmlns:a16="http://schemas.microsoft.com/office/drawing/2014/main" id="{BC89A420-2E4E-606B-4650-5C1FC773549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AAB53A2-27A7-E848-F604-E3F7AC7B07B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FBB577B-DCA5-1DCC-CBD9-FC1A0B53748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BF486A20-D357-D07C-5FC1-788B5E08BCB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0EFAD78B-C866-2973-6055-D27908915F5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0" name="Rectangle 9">
            <a:extLst>
              <a:ext uri="{FF2B5EF4-FFF2-40B4-BE49-F238E27FC236}">
                <a16:creationId xmlns:a16="http://schemas.microsoft.com/office/drawing/2014/main" id="{50370A32-3DE4-AC67-1F99-B76D02722B2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1" name="Rectangle 10">
            <a:extLst>
              <a:ext uri="{FF2B5EF4-FFF2-40B4-BE49-F238E27FC236}">
                <a16:creationId xmlns:a16="http://schemas.microsoft.com/office/drawing/2014/main" id="{0F871EAF-B554-F1F4-4E07-F651A27B05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2" name="Rectangle 11">
            <a:extLst>
              <a:ext uri="{FF2B5EF4-FFF2-40B4-BE49-F238E27FC236}">
                <a16:creationId xmlns:a16="http://schemas.microsoft.com/office/drawing/2014/main" id="{6BB8EFD7-8482-0EC1-42B1-E39BC4587CF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6" name="Espace réservé pour une image  15" descr="Une image contenant habits, illustration, Animation, sourire&#10;&#10;Le contenu généré par l’IA peut être incorrect.">
            <a:extLst>
              <a:ext uri="{FF2B5EF4-FFF2-40B4-BE49-F238E27FC236}">
                <a16:creationId xmlns:a16="http://schemas.microsoft.com/office/drawing/2014/main" id="{490759C7-AA5B-6567-13AC-F139ABF1826A}"/>
              </a:ext>
            </a:extLst>
          </p:cNvPr>
          <p:cNvPicPr>
            <a:picLocks noGrp="1" noChangeAspect="1"/>
          </p:cNvPicPr>
          <p:nvPr>
            <p:ph type="pic" idx="3"/>
          </p:nvPr>
        </p:nvPicPr>
        <p:blipFill>
          <a:blip r:embed="rId9">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32370D0E-B877-7B45-3D19-D7060B552627}"/>
              </a:ext>
            </a:extLst>
          </p:cNvPr>
          <p:cNvPicPr>
            <a:picLocks noChangeAspect="1"/>
          </p:cNvPicPr>
          <p:nvPr/>
        </p:nvPicPr>
        <p:blipFill>
          <a:blip r:embed="rId10"/>
          <a:stretch>
            <a:fillRect/>
          </a:stretch>
        </p:blipFill>
        <p:spPr>
          <a:xfrm>
            <a:off x="1329041" y="2472612"/>
            <a:ext cx="3655666" cy="2626857"/>
          </a:xfrm>
          <a:prstGeom prst="rect">
            <a:avLst/>
          </a:prstGeom>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08845-82A8-F4B0-9396-EB2CC2D86CC7}"/>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76E4528-AD8B-6078-1D4E-3373A83AC30F}"/>
              </a:ext>
            </a:extLst>
          </p:cNvPr>
          <p:cNvSpPr>
            <a:spLocks noGrp="1"/>
          </p:cNvSpPr>
          <p:nvPr>
            <p:ph type="title"/>
          </p:nvPr>
        </p:nvSpPr>
        <p:spPr/>
        <p:txBody>
          <a:bodyPr>
            <a:noAutofit/>
          </a:bodyPr>
          <a:lstStyle/>
          <a:p>
            <a:pPr>
              <a:buClr>
                <a:srgbClr val="A5A5A5"/>
              </a:buClr>
            </a:pP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تعلمنا كيف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نصا بطلاقة. من يقرأ هذا الجزء من النص؟</a:t>
            </a:r>
            <a:endPar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6C15A33F-C69D-3352-5B6C-E6547DB6825B}"/>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p:pic>
      <p:pic>
        <p:nvPicPr>
          <p:cNvPr id="18" name="standing">
            <a:hlinkClick r:id="" action="ppaction://media"/>
            <a:extLst>
              <a:ext uri="{FF2B5EF4-FFF2-40B4-BE49-F238E27FC236}">
                <a16:creationId xmlns:a16="http://schemas.microsoft.com/office/drawing/2014/main" id="{93F3AE2C-8FCF-3A21-7FC4-5916590BE0B8}"/>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2860" b="2355"/>
          <a:stretch>
            <a:fillRect/>
          </a:stretch>
        </p:blipFill>
        <p:spPr>
          <a:xfrm>
            <a:off x="6561204" y="2736607"/>
            <a:ext cx="1743270" cy="2937300"/>
          </a:xfrm>
          <a:prstGeom prst="roundRect">
            <a:avLst/>
          </a:prstGeom>
        </p:spPr>
      </p:pic>
      <p:pic>
        <p:nvPicPr>
          <p:cNvPr id="6" name="Image 5">
            <a:extLst>
              <a:ext uri="{FF2B5EF4-FFF2-40B4-BE49-F238E27FC236}">
                <a16:creationId xmlns:a16="http://schemas.microsoft.com/office/drawing/2014/main" id="{73D942BC-5047-AD8D-4263-BC0F750DCA9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95C27066-73C2-B17E-9D20-DCDCF054DDD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0" name="Image 19">
            <a:extLst>
              <a:ext uri="{FF2B5EF4-FFF2-40B4-BE49-F238E27FC236}">
                <a16:creationId xmlns:a16="http://schemas.microsoft.com/office/drawing/2014/main" id="{5C926A7E-6506-E9AF-02BE-2C60878AFE7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2" name="Image 21">
            <a:extLst>
              <a:ext uri="{FF2B5EF4-FFF2-40B4-BE49-F238E27FC236}">
                <a16:creationId xmlns:a16="http://schemas.microsoft.com/office/drawing/2014/main" id="{64B0B77D-514E-62D5-4910-9AFE3234E0C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3" name="Rectangle 22">
            <a:extLst>
              <a:ext uri="{FF2B5EF4-FFF2-40B4-BE49-F238E27FC236}">
                <a16:creationId xmlns:a16="http://schemas.microsoft.com/office/drawing/2014/main" id="{4182B175-EBE8-45F7-2BCE-6D4992A2018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24" name="Rectangle 23">
            <a:extLst>
              <a:ext uri="{FF2B5EF4-FFF2-40B4-BE49-F238E27FC236}">
                <a16:creationId xmlns:a16="http://schemas.microsoft.com/office/drawing/2014/main" id="{31EB4EBA-3A56-02A5-23AA-26687D49528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5" name="Rectangle 24">
            <a:extLst>
              <a:ext uri="{FF2B5EF4-FFF2-40B4-BE49-F238E27FC236}">
                <a16:creationId xmlns:a16="http://schemas.microsoft.com/office/drawing/2014/main" id="{44583229-C604-E21B-7C70-0C8F3045348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6" name="Rectangle 25">
            <a:extLst>
              <a:ext uri="{FF2B5EF4-FFF2-40B4-BE49-F238E27FC236}">
                <a16:creationId xmlns:a16="http://schemas.microsoft.com/office/drawing/2014/main" id="{EE474A9B-F456-AA93-7267-F5A01B36E87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8" name="Image 7">
            <a:extLst>
              <a:ext uri="{FF2B5EF4-FFF2-40B4-BE49-F238E27FC236}">
                <a16:creationId xmlns:a16="http://schemas.microsoft.com/office/drawing/2014/main" id="{74ED5D84-7F9C-846E-D42B-2EE34DFAE8E1}"/>
              </a:ext>
            </a:extLst>
          </p:cNvPr>
          <p:cNvPicPr>
            <a:picLocks noChangeAspect="1"/>
          </p:cNvPicPr>
          <p:nvPr/>
        </p:nvPicPr>
        <p:blipFill>
          <a:blip r:embed="rId10"/>
          <a:stretch>
            <a:fillRect/>
          </a:stretch>
        </p:blipFill>
        <p:spPr>
          <a:xfrm>
            <a:off x="1926335" y="2032471"/>
            <a:ext cx="3381409" cy="3448722"/>
          </a:xfrm>
          <a:prstGeom prst="rect">
            <a:avLst/>
          </a:prstGeom>
        </p:spPr>
      </p:pic>
    </p:spTree>
    <p:extLst>
      <p:ext uri="{BB962C8B-B14F-4D97-AF65-F5344CB8AC3E}">
        <p14:creationId xmlns:p14="http://schemas.microsoft.com/office/powerpoint/2010/main" val="4885931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2E9DA416-6B93-F020-5EBB-CC15F0A6AEC6}"/>
              </a:ext>
            </a:extLst>
          </p:cNvPr>
          <p:cNvSpPr>
            <a:spLocks noGrp="1"/>
          </p:cNvSpPr>
          <p:nvPr>
            <p:ph type="title"/>
          </p:nvPr>
        </p:nvSpPr>
        <p:spPr/>
        <p:txBody>
          <a:bodyPr/>
          <a:lstStyle/>
          <a:p>
            <a:pPr>
              <a:buClr>
                <a:srgbClr val="A5A5A5"/>
              </a:buCl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في المنزل، أعيدوا قراءة النص كاملا ص 129 و130. </a:t>
            </a:r>
            <a:endParaRPr lang="fr-FR"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Dessin animé, clipart, jouet&#10;&#10;Le contenu généré par l’IA peut être incorrect.">
            <a:extLst>
              <a:ext uri="{FF2B5EF4-FFF2-40B4-BE49-F238E27FC236}">
                <a16:creationId xmlns:a16="http://schemas.microsoft.com/office/drawing/2014/main" id="{697D81C6-C3A1-E670-19A7-86882A29A4C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625982" y="4922918"/>
            <a:ext cx="1287623" cy="1287623"/>
          </a:xfrm>
        </p:spPr>
      </p:pic>
      <p:pic>
        <p:nvPicPr>
          <p:cNvPr id="4" name="Image 3">
            <a:extLst>
              <a:ext uri="{FF2B5EF4-FFF2-40B4-BE49-F238E27FC236}">
                <a16:creationId xmlns:a16="http://schemas.microsoft.com/office/drawing/2014/main" id="{9E77CDF7-8C37-6F6E-F0AF-4DBE9462DA6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EE6F2D64-E1AF-BCF6-C6B3-A3CD662541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FC9C252B-6FEF-AE99-9C6A-9C9AA47537E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51013891-6D6E-DACE-0A25-5E2C15F92DD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F2113068-9A89-4CA1-6FF4-31B8C373CC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9" name="Rectangle 18">
            <a:extLst>
              <a:ext uri="{FF2B5EF4-FFF2-40B4-BE49-F238E27FC236}">
                <a16:creationId xmlns:a16="http://schemas.microsoft.com/office/drawing/2014/main" id="{F41DA8E9-D34F-07A6-A6F5-285ABB38A92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0" name="Rectangle 19">
            <a:extLst>
              <a:ext uri="{FF2B5EF4-FFF2-40B4-BE49-F238E27FC236}">
                <a16:creationId xmlns:a16="http://schemas.microsoft.com/office/drawing/2014/main" id="{8529FAA7-1269-5B39-1579-3D3895F473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1" name="Rectangle 20">
            <a:extLst>
              <a:ext uri="{FF2B5EF4-FFF2-40B4-BE49-F238E27FC236}">
                <a16:creationId xmlns:a16="http://schemas.microsoft.com/office/drawing/2014/main" id="{645CA0F8-87EC-70BC-2F86-69DDE7CB38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2"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0FBBD7A5-1520-2214-4F7E-05518EDD26B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pic>
        <p:nvPicPr>
          <p:cNvPr id="2" name="Image 1">
            <a:extLst>
              <a:ext uri="{FF2B5EF4-FFF2-40B4-BE49-F238E27FC236}">
                <a16:creationId xmlns:a16="http://schemas.microsoft.com/office/drawing/2014/main" id="{8B22F111-03A2-26B8-66E7-143670458B29}"/>
              </a:ext>
            </a:extLst>
          </p:cNvPr>
          <p:cNvPicPr>
            <a:picLocks noChangeAspect="1"/>
          </p:cNvPicPr>
          <p:nvPr/>
        </p:nvPicPr>
        <p:blipFill>
          <a:blip r:embed="rId8"/>
          <a:stretch>
            <a:fillRect/>
          </a:stretch>
        </p:blipFill>
        <p:spPr>
          <a:xfrm>
            <a:off x="4296310" y="1881536"/>
            <a:ext cx="3114731" cy="4349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 coins arrondis 2">
            <a:extLst>
              <a:ext uri="{FF2B5EF4-FFF2-40B4-BE49-F238E27FC236}">
                <a16:creationId xmlns:a16="http://schemas.microsoft.com/office/drawing/2014/main" id="{14E9275B-9538-0FE4-88C5-4063FA02DD60}"/>
              </a:ext>
            </a:extLst>
          </p:cNvPr>
          <p:cNvSpPr/>
          <p:nvPr/>
        </p:nvSpPr>
        <p:spPr>
          <a:xfrm>
            <a:off x="6050169" y="2771192"/>
            <a:ext cx="1235413" cy="316307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6" name="Image 5">
            <a:extLst>
              <a:ext uri="{FF2B5EF4-FFF2-40B4-BE49-F238E27FC236}">
                <a16:creationId xmlns:a16="http://schemas.microsoft.com/office/drawing/2014/main" id="{1EF1F0C1-E82C-E934-11A2-FEE85A7625E3}"/>
              </a:ext>
            </a:extLst>
          </p:cNvPr>
          <p:cNvPicPr>
            <a:picLocks noChangeAspect="1"/>
          </p:cNvPicPr>
          <p:nvPr/>
        </p:nvPicPr>
        <p:blipFill>
          <a:blip r:embed="rId9"/>
          <a:stretch>
            <a:fillRect/>
          </a:stretch>
        </p:blipFill>
        <p:spPr>
          <a:xfrm>
            <a:off x="903510" y="1847264"/>
            <a:ext cx="3114731" cy="43841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DC90B953-821D-0AED-2090-50B364645A63}"/>
              </a:ext>
            </a:extLst>
          </p:cNvPr>
          <p:cNvSpPr/>
          <p:nvPr/>
        </p:nvSpPr>
        <p:spPr>
          <a:xfrm>
            <a:off x="1017037" y="2444619"/>
            <a:ext cx="2771193" cy="129695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D604D-4358-355A-8C6B-BFC38530FEC3}"/>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ADFFA9E3-103D-41B8-3B9A-F027AD42F270}"/>
              </a:ext>
            </a:extLst>
          </p:cNvPr>
          <p:cNvSpPr>
            <a:spLocks noGrp="1"/>
          </p:cNvSpPr>
          <p:nvPr>
            <p:ph type="title"/>
          </p:nvPr>
        </p:nvSpPr>
        <p:spPr/>
        <p:txBody>
          <a:bodyPr>
            <a:normAutofit/>
          </a:bodyPr>
          <a:lstStyle/>
          <a:p>
            <a:pPr>
              <a:buClr>
                <a:srgbClr val="A5A5A5"/>
              </a:buCl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في المنزل، أنجزوا التمارين ص 133. </a:t>
            </a:r>
            <a:endParaRPr lang="fr-FR"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Dessin animé, clipart, jouet&#10;&#10;Le contenu généré par l’IA peut être incorrect.">
            <a:extLst>
              <a:ext uri="{FF2B5EF4-FFF2-40B4-BE49-F238E27FC236}">
                <a16:creationId xmlns:a16="http://schemas.microsoft.com/office/drawing/2014/main" id="{513104CD-1450-7DE7-AD7C-67569E46DDC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178113" y="4922918"/>
            <a:ext cx="1287623" cy="1287623"/>
          </a:xfrm>
        </p:spPr>
      </p:pic>
      <p:pic>
        <p:nvPicPr>
          <p:cNvPr id="4" name="Image 3">
            <a:extLst>
              <a:ext uri="{FF2B5EF4-FFF2-40B4-BE49-F238E27FC236}">
                <a16:creationId xmlns:a16="http://schemas.microsoft.com/office/drawing/2014/main" id="{9D8D661C-811B-E03B-402C-860A2C83D6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8159AD6C-0CCF-F11C-EC37-FB480D943D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38077112-FAA8-C86E-BFD4-5E7EFA80442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FEB0048C-6649-EE87-3B2F-8224968F3ED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032C7B70-D6FE-F162-2662-F49F7CC7857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9" name="Rectangle 18">
            <a:extLst>
              <a:ext uri="{FF2B5EF4-FFF2-40B4-BE49-F238E27FC236}">
                <a16:creationId xmlns:a16="http://schemas.microsoft.com/office/drawing/2014/main" id="{CE2F9BBB-B35A-F4A4-5B79-AA113A83E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0" name="Rectangle 19">
            <a:extLst>
              <a:ext uri="{FF2B5EF4-FFF2-40B4-BE49-F238E27FC236}">
                <a16:creationId xmlns:a16="http://schemas.microsoft.com/office/drawing/2014/main" id="{DCA832A6-E362-92A1-F70E-D05FF24D9C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1" name="Rectangle 20">
            <a:extLst>
              <a:ext uri="{FF2B5EF4-FFF2-40B4-BE49-F238E27FC236}">
                <a16:creationId xmlns:a16="http://schemas.microsoft.com/office/drawing/2014/main" id="{A8A522E8-BD47-B727-DB76-AEE7CEA3367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2"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E91DC342-DC47-2283-9A51-BAA0714E5DF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pic>
        <p:nvPicPr>
          <p:cNvPr id="9" name="Image 8">
            <a:extLst>
              <a:ext uri="{FF2B5EF4-FFF2-40B4-BE49-F238E27FC236}">
                <a16:creationId xmlns:a16="http://schemas.microsoft.com/office/drawing/2014/main" id="{9A7606A5-80F8-B755-FEDC-0B8F9D4CC75A}"/>
              </a:ext>
            </a:extLst>
          </p:cNvPr>
          <p:cNvPicPr>
            <a:picLocks noChangeAspect="1"/>
          </p:cNvPicPr>
          <p:nvPr/>
        </p:nvPicPr>
        <p:blipFill>
          <a:blip r:embed="rId8"/>
          <a:stretch>
            <a:fillRect/>
          </a:stretch>
        </p:blipFill>
        <p:spPr>
          <a:xfrm>
            <a:off x="2455799" y="1698579"/>
            <a:ext cx="3349951" cy="4691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AF171389-8CEF-1B4B-F330-5FDB1EC93B0F}"/>
              </a:ext>
            </a:extLst>
          </p:cNvPr>
          <p:cNvSpPr/>
          <p:nvPr/>
        </p:nvSpPr>
        <p:spPr>
          <a:xfrm>
            <a:off x="2455799" y="2080727"/>
            <a:ext cx="3349951" cy="423609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86787989"/>
      </p:ext>
    </p:extLst>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4AE5E-A1EB-0361-3548-4DAD6B5F5CB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F33C533E-8E08-0B88-2535-35EA24DC3EBB}"/>
              </a:ext>
            </a:extLst>
          </p:cNvPr>
          <p:cNvSpPr>
            <a:spLocks noGrp="1"/>
          </p:cNvSpPr>
          <p:nvPr>
            <p:ph type="title"/>
          </p:nvPr>
        </p:nvSpPr>
        <p:spPr/>
        <p:txBody>
          <a:bodyPr>
            <a:normAutofit/>
          </a:bodyPr>
          <a:lstStyle/>
          <a:p>
            <a:pPr>
              <a:buClr>
                <a:srgbClr val="A5A5A5"/>
              </a:buCl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أنجزوا التمرين ص 135. أكملوا الجمل بالكلمات المكتوبة بالأزرق. سأمليها عليكم غدا. </a:t>
            </a:r>
            <a:endParaRPr lang="fr-FR"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Dessin animé, clipart, jouet&#10;&#10;Le contenu généré par l’IA peut être incorrect.">
            <a:extLst>
              <a:ext uri="{FF2B5EF4-FFF2-40B4-BE49-F238E27FC236}">
                <a16:creationId xmlns:a16="http://schemas.microsoft.com/office/drawing/2014/main" id="{013DEE24-CECA-1894-AF53-1B94610819C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178113" y="4922918"/>
            <a:ext cx="1287623" cy="1287623"/>
          </a:xfrm>
        </p:spPr>
      </p:pic>
      <p:pic>
        <p:nvPicPr>
          <p:cNvPr id="4" name="Image 3">
            <a:extLst>
              <a:ext uri="{FF2B5EF4-FFF2-40B4-BE49-F238E27FC236}">
                <a16:creationId xmlns:a16="http://schemas.microsoft.com/office/drawing/2014/main" id="{F6B252AC-3788-B61B-81A2-B0EEAAE4F8F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4FEB2C6B-B2C7-B40E-3022-A44D6BFC76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52DD17CB-33CA-1831-68A9-1FCE617514F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BECDCAEB-A719-FB80-A4A4-E156F1C7638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341652E0-6684-FDF6-E177-BCE6E35713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9" name="Rectangle 18">
            <a:extLst>
              <a:ext uri="{FF2B5EF4-FFF2-40B4-BE49-F238E27FC236}">
                <a16:creationId xmlns:a16="http://schemas.microsoft.com/office/drawing/2014/main" id="{DAD535F8-B7FD-898A-5E55-54BA0D591A2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0" name="Rectangle 19">
            <a:extLst>
              <a:ext uri="{FF2B5EF4-FFF2-40B4-BE49-F238E27FC236}">
                <a16:creationId xmlns:a16="http://schemas.microsoft.com/office/drawing/2014/main" id="{35C841F0-B81C-D935-0B40-AA3F48E626A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1" name="Rectangle 20">
            <a:extLst>
              <a:ext uri="{FF2B5EF4-FFF2-40B4-BE49-F238E27FC236}">
                <a16:creationId xmlns:a16="http://schemas.microsoft.com/office/drawing/2014/main" id="{390DD2C1-21DD-D8ED-5E66-93799F4B21D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2"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1AF28EF3-0F5F-62A4-F190-DDD1704664B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pic>
        <p:nvPicPr>
          <p:cNvPr id="2" name="Image 1">
            <a:extLst>
              <a:ext uri="{FF2B5EF4-FFF2-40B4-BE49-F238E27FC236}">
                <a16:creationId xmlns:a16="http://schemas.microsoft.com/office/drawing/2014/main" id="{E5EAC2B2-18AD-283D-5A58-CAADA991CED7}"/>
              </a:ext>
            </a:extLst>
          </p:cNvPr>
          <p:cNvPicPr>
            <a:picLocks noChangeAspect="1"/>
          </p:cNvPicPr>
          <p:nvPr/>
        </p:nvPicPr>
        <p:blipFill>
          <a:blip r:embed="rId8"/>
          <a:stretch>
            <a:fillRect/>
          </a:stretch>
        </p:blipFill>
        <p:spPr>
          <a:xfrm>
            <a:off x="2500521" y="1856482"/>
            <a:ext cx="3260508" cy="45210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2D379ECF-9BC4-E81F-F4D9-E02A781BF19B}"/>
              </a:ext>
            </a:extLst>
          </p:cNvPr>
          <p:cNvSpPr/>
          <p:nvPr/>
        </p:nvSpPr>
        <p:spPr>
          <a:xfrm>
            <a:off x="2556588" y="5001207"/>
            <a:ext cx="3125768" cy="1209333"/>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008696794"/>
      </p:ext>
    </p:extLst>
  </p:cSld>
  <p:clrMapOvr>
    <a:masterClrMapping/>
  </p:clrMapOvr>
  <p:transition spd="slow">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10"/>
          </p:nvPr>
        </p:nvPicPr>
        <p:blipFill>
          <a:blip r:embed="rId4"/>
          <a:srcRect/>
          <a:stretch>
            <a:fillRect/>
          </a:stretch>
        </p:blipFill>
        <p:spPr/>
      </p:pic>
      <p:pic>
        <p:nvPicPr>
          <p:cNvPr id="7" name="اختتام الحصة1">
            <a:hlinkClick r:id="" action="ppaction://media"/>
            <a:extLst>
              <a:ext uri="{FF2B5EF4-FFF2-40B4-BE49-F238E27FC236}">
                <a16:creationId xmlns:a16="http://schemas.microsoft.com/office/drawing/2014/main" id="{7F900B0D-0437-23C8-E9AB-A786923E5AF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689" y="1917992"/>
            <a:ext cx="7038622" cy="3959225"/>
          </a:xfrm>
          <a:prstGeom prst="rect">
            <a:avLst/>
          </a:prstGeom>
          <a:noFill/>
          <a:ln>
            <a:noFill/>
          </a:ln>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theme/theme1.xml><?xml version="1.0" encoding="utf-8"?>
<a:theme xmlns:a="http://schemas.openxmlformats.org/drawingml/2006/main" name="   f">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02- معــــــــــجم">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5.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5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7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8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32139</TotalTime>
  <Words>2375</Words>
  <Application>Microsoft Office PowerPoint</Application>
  <PresentationFormat>Affichage à l'écran (4:3)</PresentationFormat>
  <Paragraphs>649</Paragraphs>
  <Slides>94</Slides>
  <Notes>38</Notes>
  <HiddenSlides>0</HiddenSlides>
  <MMClips>10</MMClips>
  <ScaleCrop>false</ScaleCrop>
  <HeadingPairs>
    <vt:vector size="6" baseType="variant">
      <vt:variant>
        <vt:lpstr>Polices utilisées</vt:lpstr>
      </vt:variant>
      <vt:variant>
        <vt:i4>13</vt:i4>
      </vt:variant>
      <vt:variant>
        <vt:lpstr>Thème</vt:lpstr>
      </vt:variant>
      <vt:variant>
        <vt:i4>22</vt:i4>
      </vt:variant>
      <vt:variant>
        <vt:lpstr>Titres des diapositives</vt:lpstr>
      </vt:variant>
      <vt:variant>
        <vt:i4>94</vt:i4>
      </vt:variant>
    </vt:vector>
  </HeadingPairs>
  <TitlesOfParts>
    <vt:vector size="129" baseType="lpstr">
      <vt:lpstr>Wingdings</vt:lpstr>
      <vt:lpstr>Dosis</vt:lpstr>
      <vt:lpstr>Calibri</vt:lpstr>
      <vt:lpstr>Modern Love</vt:lpstr>
      <vt:lpstr>Dosis Medium</vt:lpstr>
      <vt:lpstr>Microsoft Himalaya</vt:lpstr>
      <vt:lpstr>Calibri Light</vt:lpstr>
      <vt:lpstr>Microsoft Uighur</vt:lpstr>
      <vt:lpstr>Dosis ExtraBold</vt:lpstr>
      <vt:lpstr>Cascadia Code</vt:lpstr>
      <vt:lpstr>Noto Sans Symbols</vt:lpstr>
      <vt:lpstr>Arial</vt:lpstr>
      <vt:lpstr>Dosis SemiBold</vt:lpstr>
      <vt:lpstr>   f</vt:lpstr>
      <vt:lpstr>Thème Office</vt:lpstr>
      <vt:lpstr>01- نشاط اعتيادي</vt:lpstr>
      <vt:lpstr>02- معــــــــــجم</vt:lpstr>
      <vt:lpstr>03- استماع وتحدث</vt:lpstr>
      <vt:lpstr>04- قراءة/ كتابة</vt:lpstr>
      <vt:lpstr>1_04- قراءة/ كتابة</vt:lpstr>
      <vt:lpstr>2_04- قراءة/ كتابة</vt:lpstr>
      <vt:lpstr>1_Env-Enseignant</vt:lpstr>
      <vt:lpstr>2_01- نشاط اعتيادي</vt:lpstr>
      <vt:lpstr>1_03- استماع وتحدث</vt:lpstr>
      <vt:lpstr>3_04- قراءة/ كتابة</vt:lpstr>
      <vt:lpstr>00_Env-Enseignant</vt:lpstr>
      <vt:lpstr>2_Thème Office</vt:lpstr>
      <vt:lpstr>3_01- نشاط اعتيادي</vt:lpstr>
      <vt:lpstr>4_04- قراءة/ كتابة</vt:lpstr>
      <vt:lpstr>4_Env-Enseignant</vt:lpstr>
      <vt:lpstr>5_04- قراءة/ كتابة</vt:lpstr>
      <vt:lpstr>2_Env-Enseignant</vt:lpstr>
      <vt:lpstr>6_04- قراءة/ كتابة</vt:lpstr>
      <vt:lpstr>7_04- قراءة/ كتابة</vt:lpstr>
      <vt:lpstr>8_04-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الحصة نتذكر شروط الحصول على نجمة التميز. </vt:lpstr>
      <vt:lpstr>ضعوا اللوحة والكراسة في القمطر.</vt:lpstr>
      <vt:lpstr>خذوا الألواح سأملي عليكم مقاطع وكلمات (مكتوبة في الشريحة الانتقالية الخاصة بافتتاح الحصة - مع التصحيح على السبورة والألواح)</vt:lpstr>
      <vt:lpstr>من يقرأ؟</vt:lpstr>
      <vt:lpstr> الآن سنتعلم كيف نركب جملا تتضمن كلمات من المعجم وتعبر عما يوجد في الصورة.  </vt:lpstr>
      <vt:lpstr>أين يوجد الدجاج؟ أجيبوا بجملة تامة.</vt:lpstr>
      <vt:lpstr>أحسنتم،  يوجد الدجاج في الخم. رددوا. ردد أنت. </vt:lpstr>
      <vt:lpstr>ماذا يفعل الدجاج في الخم؟ أجيبوا بجملة تامة. </vt:lpstr>
      <vt:lpstr>أحسنتم.  ينام (أو يبيت) الدجاج في الخم. رددوا. ردد أنت. </vt:lpstr>
      <vt:lpstr>أين توجد البقرة؟ أجيبوا بجملة تامة. </vt:lpstr>
      <vt:lpstr>أحسنتم، توجد البقرة في المزرعة. رددوا. ردد أنت.</vt:lpstr>
      <vt:lpstr>ماذا تفعل البقرة؟ أجيبوا بجملة تامة. </vt:lpstr>
      <vt:lpstr>أحسنتم، تأكل البقرة العشبَ. رددوا. ردد أنت.</vt:lpstr>
      <vt:lpstr>ستقرؤون جماعة، بعدها ستقرؤون في مجموعات.  </vt:lpstr>
      <vt:lpstr>استماع وتحدث</vt:lpstr>
      <vt:lpstr>الآن سنمر إلى الحكاية. هل أنتم مستعدون؟ </vt:lpstr>
      <vt:lpstr> في الحصة السابقة تعلمنا أن الحكاية لها بداية ووسط ونهاية.</vt:lpstr>
      <vt:lpstr>من يذكرنا بما وقع في بداية الحكاية؟ في الوسط؟ في النهاية؟ </vt:lpstr>
      <vt:lpstr> الآن سنتعلم كيف نحكي مقاطع من الحكاية.</vt:lpstr>
      <vt:lpstr>أنصتوا، سأحكي مقطع البداية. وأنتم ستعيدون بعدي. </vt:lpstr>
      <vt:lpstr>Présentation PowerPoint</vt:lpstr>
      <vt:lpstr>لنعد حكي المقطع معا. </vt:lpstr>
      <vt:lpstr>من يعيد الحكي؟  يمكن أن يبدأ تلميذ  السرد ويكمل تلميذ آخر. </vt:lpstr>
      <vt:lpstr>أنصتوا، سأحكي مقطع الوسط. وأنتم ستعيدون بعدي. </vt:lpstr>
      <vt:lpstr>سقطت إحدى الكتاكيت في حفرة. خافت الدَّجاجَةُ وبَدَأَتْ تَصيحُ: "قَعْ قَعْ قَعْ! صَغيرَتي في الْحُفْرَةِ!". جاء ميمو وأخرج الكتكوت، أما روني فأغلق الحفرة بالصخور لكي لا يسقط فيها أحد.</vt:lpstr>
      <vt:lpstr>لنعد حكي المقطع معا. </vt:lpstr>
      <vt:lpstr>من يعيد الحكي؟  يمكن أن يبدأ تلميذ  السرد ويكمل تلميذ آخر. </vt:lpstr>
      <vt:lpstr>أنصتوا، سأحكي مقطع النهاية وأنتم ستعيدون بعدي. </vt:lpstr>
      <vt:lpstr>قالت الدجاجة لروني وميمو: شكرا لكما. أنتم أبطال حقيقيون.  أما روني وميمو والكتاكيت فأصبحوا أصدقاء.</vt:lpstr>
      <vt:lpstr>لنعد حكي المقطع معا. </vt:lpstr>
      <vt:lpstr>من يعيد الحكي؟  يمكن أن يبدأ تلميذ  السرد ويكمل تلميذ آخر. </vt:lpstr>
      <vt:lpstr>الآن سنلعب لعبة القفز مع المقاطع. سأختار 3 من فريق البنات و3 من فريق الأولاد.  ستجزئون كل كلمة أقولها إلى مقاطع مع القفز. الفريق الفائز هو من يجزئ الكلمات بشكل صحيح.</vt:lpstr>
      <vt:lpstr>وقت النجمة الآن. الفائز بنجمة الاستماع هو (هي) ............. صفقوا له (لها).</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النص القرائي، يتم إشراك جميع المتعلمين في النشاط.   </vt:lpstr>
      <vt:lpstr> اليوم سنواصل قراءة كلمات تتضمن الحروف المتشابهة: ج –ح –خ. خذوا ألواحكم.</vt:lpstr>
      <vt:lpstr> اكتبوا حرف الحاء على ألواحكم.</vt:lpstr>
      <vt:lpstr> أحسنتم، هذا هو حرف الحاء. صححوا على ألواحكم.</vt:lpstr>
      <vt:lpstr> اكتبوا حرف الجيم على ألواحكم.</vt:lpstr>
      <vt:lpstr> أحسنتم، هذا هو حرف الجيم. صححوا على ألواحكم.</vt:lpstr>
      <vt:lpstr> اكتبوا حرف الخاء على ألواحكم.</vt:lpstr>
      <vt:lpstr> أحسنتم، هذا هو حرف الخاء. صححوا على ألواحكم.</vt:lpstr>
      <vt:lpstr> نقرأ الحروف. أنا أقرأ وأنتم ترددون بعدي.</vt:lpstr>
      <vt:lpstr> من يقرأ؟       (خاص بفئة غير م/ قراءة في كل مرة بترتيب مغاير )</vt:lpstr>
      <vt:lpstr>أنا أقرأ وأنتم ترددون بعدي.</vt:lpstr>
      <vt:lpstr>من يقرأ؟ (خاص بفئة غير م).</vt:lpstr>
      <vt:lpstr>Présentation PowerPoint</vt:lpstr>
      <vt:lpstr>Présentation PowerPoint</vt:lpstr>
      <vt:lpstr> الآن سنتدرب على القراءة بطلاقة. سنقرأ النص كاملا. </vt:lpstr>
      <vt:lpstr> من يقرأ عنوان النص؟</vt:lpstr>
      <vt:lpstr>أقرأ أنا أولا، انتبهوا جيدا. </vt:lpstr>
      <vt:lpstr>يقرأ الأستاذ بطلاقة </vt:lpstr>
      <vt:lpstr>يقرأ الأستاذ بطلاقة.</vt:lpstr>
      <vt:lpstr>الآن سنقرأ معا. أقرأ النص جملةً جملة وأنتم ترددون بعدي جماعة. </vt:lpstr>
      <vt:lpstr>يقرأ الأستاذ النص جملةً جملة والمتعلمون يرددون بعده.</vt:lpstr>
      <vt:lpstr>يقرأ الأستاذ النص جملةً جملة والمتعلمون يرددون بعده.</vt:lpstr>
      <vt:lpstr>خذوا ص 129 وص 130. في ثنائيات ـــــ كل واحد منكم يقرأ النص لزميله. سأمر بين الصفوف لأساعدكم. </vt:lpstr>
      <vt:lpstr>من يقوم إلى السبورة لقراءة الجزء الأول من النص؟</vt:lpstr>
      <vt:lpstr>من يقوم إلى السبورة لقراءة الجزء الثاني من النص؟</vt:lpstr>
      <vt:lpstr>من يقوم إلى السبورة لقراءة الجزء الثالث من النص؟</vt:lpstr>
      <vt:lpstr>الآن، سأطرح عليكم أسئلة حول النص. أجيبوا على ألواحكم وارفعوها عند إعطاء الإشارة</vt:lpstr>
      <vt:lpstr>لماذا طلبت الدجاجة المساعدة. ابحثوا عن الجواب في الجزء الأول من النص وانقلوا رقم الجواب الصحيح على ألواحكم.</vt:lpstr>
      <vt:lpstr>ارفعوا ألواحكم.</vt:lpstr>
      <vt:lpstr>الجواب الصحيح هو رقم 3.  طلبت الدجاجة المساعدة لإنقاد صغيرتها. صححوا. </vt:lpstr>
      <vt:lpstr>كيف أخرج الحمل الكتكوت من الحفرة. ابحثوا عن الجواب في الجزء الثالث من النص وانقلوا رقم الجواب الصحيح على ألواحكم.</vt:lpstr>
      <vt:lpstr>ارفعوا ألواحكم.</vt:lpstr>
      <vt:lpstr>الجواب الصحيح هو رقم 1.  حمله على ظهره لإخراجه. صححوا. </vt:lpstr>
      <vt:lpstr>ماذا وقع في نهاية الحصة؟ ابحثوا عن الجواب في الجزء الثالث من النص وانقلوا رقم الجواب الصحيح على ألواحكم.</vt:lpstr>
      <vt:lpstr>ارفعوا ألواحكم.</vt:lpstr>
      <vt:lpstr>الجواب الصحيح هو رقم 4.  في نهاية القصة، أصبحت الكتاكيت صديقة للحمل وللجرو. صححوا. </vt:lpstr>
      <vt:lpstr>وقت النجمة الآن. الفائز بنجمة القراءة: ....</vt:lpstr>
      <vt:lpstr>قفوا، سنردد أنشودة "حيوانات المزرعة" مع الحركات.</vt:lpstr>
      <vt:lpstr>خذوا ألواحكم سأملي عليكم كلمات</vt:lpstr>
      <vt:lpstr>نمر الآن إلى الإملاء</vt:lpstr>
      <vt:lpstr>أقرأ كلمات الإملاء، انتبهوا. </vt:lpstr>
      <vt:lpstr>من يقرأ؟           (يشد الأستاذ انتباه المتعلمين للمقاطع التي قد تشكل صعوبة عليهم)</vt:lpstr>
      <vt:lpstr>خذوا دفاتر الكتابة. ستكتبون ما أملي عليكم. </vt:lpstr>
      <vt:lpstr>يملي الأستاذ الكمات على المتعلمين كلمة كلمة دون إظهارها مرة أخرى. </vt:lpstr>
      <vt:lpstr>صححوا في دفاتركم.</vt:lpstr>
      <vt:lpstr>وقت النجمة الآن. الفائز بنجمة الكتابة هو (هي) .......... صفقوا له (لها).</vt:lpstr>
      <vt:lpstr>اختــتام الحــصة</vt:lpstr>
      <vt:lpstr>تعلمنا اليوم كيف نحكي مقاطع من الحكاية. من يعيد حكي مقطع النهاية؟</vt:lpstr>
      <vt:lpstr>تعلمنا كيف نصا بطلاقة. من يقرأ هذا الجزء من النص؟</vt:lpstr>
      <vt:lpstr>في المنزل، أعيدوا قراءة النص كاملا ص 129 و130. </vt:lpstr>
      <vt:lpstr>في المنزل، أنجزوا التمارين ص 133. </vt:lpstr>
      <vt:lpstr>أنجزوا التمرين ص 135. أكملوا الجمل بالكلمات المكتوبة بالأزرق. سأمليها عليكم غدا. </vt:lpstr>
      <vt:lpstr>إلى الحصة القادمة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194</cp:revision>
  <dcterms:created xsi:type="dcterms:W3CDTF">2023-09-20T21:35:22Z</dcterms:created>
  <dcterms:modified xsi:type="dcterms:W3CDTF">2026-05-13T09:47:02Z</dcterms:modified>
</cp:coreProperties>
</file>