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6.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7.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8.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9.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0.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1.xml" ContentType="application/vnd.openxmlformats-officedocument.theme+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1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3.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theme/theme14.xml" ContentType="application/vnd.openxmlformats-officedocument.theme+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15.xml" ContentType="application/vnd.openxmlformats-officedocument.theme+xml"/>
  <Override PartName="/ppt/slideLayouts/slideLayout277.xml" ContentType="application/vnd.openxmlformats-officedocument.presentationml.slideLayout+xml"/>
  <Override PartName="/ppt/theme/theme1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17.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18.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theme/theme19.xml" ContentType="application/vnd.openxmlformats-officedocument.theme+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20.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95" r:id="rId3"/>
    <p:sldMasterId id="2147483713" r:id="rId4"/>
    <p:sldMasterId id="2147483736" r:id="rId5"/>
    <p:sldMasterId id="2147483802" r:id="rId6"/>
    <p:sldMasterId id="2147483829" r:id="rId7"/>
    <p:sldMasterId id="2147483845" r:id="rId8"/>
    <p:sldMasterId id="2147483860" r:id="rId9"/>
    <p:sldMasterId id="2147483883" r:id="rId10"/>
    <p:sldMasterId id="2147483901" r:id="rId11"/>
    <p:sldMasterId id="2147483925" r:id="rId12"/>
    <p:sldMasterId id="2147483952" r:id="rId13"/>
    <p:sldMasterId id="2147483994" r:id="rId14"/>
    <p:sldMasterId id="2147483997" r:id="rId15"/>
    <p:sldMasterId id="2147484023" r:id="rId16"/>
    <p:sldMasterId id="2147484025" r:id="rId17"/>
    <p:sldMasterId id="2147484049" r:id="rId18"/>
    <p:sldMasterId id="2147484083" r:id="rId19"/>
    <p:sldMasterId id="2147484107" r:id="rId20"/>
    <p:sldMasterId id="2147484127" r:id="rId21"/>
  </p:sldMasterIdLst>
  <p:notesMasterIdLst>
    <p:notesMasterId r:id="rId98"/>
  </p:notesMasterIdLst>
  <p:sldIdLst>
    <p:sldId id="2147482867" r:id="rId22"/>
    <p:sldId id="2147482558" r:id="rId23"/>
    <p:sldId id="2147482469" r:id="rId24"/>
    <p:sldId id="2147482602" r:id="rId25"/>
    <p:sldId id="2147482616" r:id="rId26"/>
    <p:sldId id="2147482691" r:id="rId27"/>
    <p:sldId id="2147482480" r:id="rId28"/>
    <p:sldId id="2134806825" r:id="rId29"/>
    <p:sldId id="2147482481" r:id="rId30"/>
    <p:sldId id="2147482795" r:id="rId31"/>
    <p:sldId id="2147482784" r:id="rId32"/>
    <p:sldId id="2147482631" r:id="rId33"/>
    <p:sldId id="2147482788" r:id="rId34"/>
    <p:sldId id="2147482700" r:id="rId35"/>
    <p:sldId id="2134806445" r:id="rId36"/>
    <p:sldId id="2134806253" r:id="rId37"/>
    <p:sldId id="2134806608" r:id="rId38"/>
    <p:sldId id="2147482719" r:id="rId39"/>
    <p:sldId id="309" r:id="rId40"/>
    <p:sldId id="2147482868" r:id="rId41"/>
    <p:sldId id="2147482869" r:id="rId42"/>
    <p:sldId id="2147482870" r:id="rId43"/>
    <p:sldId id="2147482871" r:id="rId44"/>
    <p:sldId id="2147482872" r:id="rId45"/>
    <p:sldId id="2134806268" r:id="rId46"/>
    <p:sldId id="2147482758" r:id="rId47"/>
    <p:sldId id="2147482796" r:id="rId48"/>
    <p:sldId id="2147482720" r:id="rId49"/>
    <p:sldId id="2147482873" r:id="rId50"/>
    <p:sldId id="2147482797" r:id="rId51"/>
    <p:sldId id="2147482875" r:id="rId52"/>
    <p:sldId id="2147482808" r:id="rId53"/>
    <p:sldId id="2147482634" r:id="rId54"/>
    <p:sldId id="2147482701" r:id="rId55"/>
    <p:sldId id="2147482928" r:id="rId56"/>
    <p:sldId id="329" r:id="rId57"/>
    <p:sldId id="2147482930" r:id="rId58"/>
    <p:sldId id="2147482960" r:id="rId59"/>
    <p:sldId id="2147482931" r:id="rId60"/>
    <p:sldId id="2147482932" r:id="rId61"/>
    <p:sldId id="2147482961" r:id="rId62"/>
    <p:sldId id="2147482962" r:id="rId63"/>
    <p:sldId id="2147482934" r:id="rId64"/>
    <p:sldId id="2147482963" r:id="rId65"/>
    <p:sldId id="2147482964" r:id="rId66"/>
    <p:sldId id="2147482936" r:id="rId67"/>
    <p:sldId id="2147482965" r:id="rId68"/>
    <p:sldId id="2147482855" r:id="rId69"/>
    <p:sldId id="2147482958" r:id="rId70"/>
    <p:sldId id="2147482908" r:id="rId71"/>
    <p:sldId id="2147482959" r:id="rId72"/>
    <p:sldId id="2147482947" r:id="rId73"/>
    <p:sldId id="2147482966" r:id="rId74"/>
    <p:sldId id="2147482948" r:id="rId75"/>
    <p:sldId id="2147482967" r:id="rId76"/>
    <p:sldId id="2147482949" r:id="rId77"/>
    <p:sldId id="2147482951" r:id="rId78"/>
    <p:sldId id="2147482952" r:id="rId79"/>
    <p:sldId id="2147482956" r:id="rId80"/>
    <p:sldId id="2147482957" r:id="rId81"/>
    <p:sldId id="366" r:id="rId82"/>
    <p:sldId id="2147482477" r:id="rId83"/>
    <p:sldId id="2147482831" r:id="rId84"/>
    <p:sldId id="2147482835" r:id="rId85"/>
    <p:sldId id="2147482968" r:id="rId86"/>
    <p:sldId id="2147482969" r:id="rId87"/>
    <p:sldId id="2147482852" r:id="rId88"/>
    <p:sldId id="2147482970" r:id="rId89"/>
    <p:sldId id="2147482439" r:id="rId90"/>
    <p:sldId id="2147482694" r:id="rId91"/>
    <p:sldId id="2147482734" r:id="rId92"/>
    <p:sldId id="2134806317" r:id="rId93"/>
    <p:sldId id="2134806458" r:id="rId94"/>
    <p:sldId id="2147482790" r:id="rId95"/>
    <p:sldId id="2147482738" r:id="rId96"/>
    <p:sldId id="2147482625" r:id="rId97"/>
  </p:sldIdLst>
  <p:sldSz cx="9144000" cy="6858000" type="screen4x3"/>
  <p:notesSz cx="6858000" cy="9144000"/>
  <p:embeddedFontLst>
    <p:embeddedFont>
      <p:font typeface="Dosis" pitchFamily="2" charset="0"/>
      <p:regular r:id="rId99"/>
      <p:bold r:id="rId100"/>
    </p:embeddedFont>
    <p:embeddedFont>
      <p:font typeface="Dosis ExtraBold" pitchFamily="2" charset="0"/>
      <p:bold r:id="rId101"/>
    </p:embeddedFont>
    <p:embeddedFont>
      <p:font typeface="Dosis Medium" pitchFamily="2" charset="0"/>
      <p:regular r:id="rId102"/>
    </p:embeddedFont>
    <p:embeddedFont>
      <p:font typeface="Dosis SemiBold" pitchFamily="2" charset="0"/>
      <p:bold r:id="rId103"/>
    </p:embeddedFont>
    <p:embeddedFont>
      <p:font typeface="Microsoft Uighur" panose="02000000000000000000" pitchFamily="2" charset="-78"/>
      <p:regular r:id="rId104"/>
      <p:bold r:id="rId105"/>
    </p:embeddedFont>
    <p:embeddedFont>
      <p:font typeface="Modern Love" panose="04090805081005020601" pitchFamily="82" charset="0"/>
      <p:regular r:id="rId106"/>
    </p:embeddedFont>
    <p:embeddedFont>
      <p:font typeface="Noto Sans Symbols" panose="020B0604020202020204" charset="0"/>
      <p:regular r:id="rId107"/>
      <p:bold r:id="rId10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106585"/>
    <a:srgbClr val="FFFFFF"/>
    <a:srgbClr val="0097B2"/>
    <a:srgbClr val="1E3F48"/>
    <a:srgbClr val="7FB9BE"/>
    <a:srgbClr val="4C5155"/>
    <a:srgbClr val="D6E9EA"/>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p:cViewPr varScale="1">
        <p:scale>
          <a:sx n="74" d="100"/>
          <a:sy n="74" d="100"/>
        </p:scale>
        <p:origin x="10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1.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slide" Target="slides/slide68.xml"/><Relationship Id="rId112" Type="http://schemas.openxmlformats.org/officeDocument/2006/relationships/tableStyles" Target="tableStyles.xml"/><Relationship Id="rId16" Type="http://schemas.openxmlformats.org/officeDocument/2006/relationships/slideMaster" Target="slideMasters/slideMaster16.xml"/><Relationship Id="rId107" Type="http://schemas.openxmlformats.org/officeDocument/2006/relationships/font" Target="fonts/font9.fntdata"/><Relationship Id="rId11" Type="http://schemas.openxmlformats.org/officeDocument/2006/relationships/slideMaster" Target="slideMasters/slideMaster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102" Type="http://schemas.openxmlformats.org/officeDocument/2006/relationships/font" Target="fonts/font4.fntdata"/><Relationship Id="rId5" Type="http://schemas.openxmlformats.org/officeDocument/2006/relationships/slideMaster" Target="slideMasters/slideMaster5.xml"/><Relationship Id="rId90" Type="http://schemas.openxmlformats.org/officeDocument/2006/relationships/slide" Target="slides/slide69.xml"/><Relationship Id="rId95" Type="http://schemas.openxmlformats.org/officeDocument/2006/relationships/slide" Target="slides/slide74.xml"/><Relationship Id="rId22" Type="http://schemas.openxmlformats.org/officeDocument/2006/relationships/slide" Target="slides/slide1.xml"/><Relationship Id="rId27" Type="http://schemas.openxmlformats.org/officeDocument/2006/relationships/slide" Target="slides/slide6.xml"/><Relationship Id="rId43" Type="http://schemas.openxmlformats.org/officeDocument/2006/relationships/slide" Target="slides/slide22.xml"/><Relationship Id="rId48" Type="http://schemas.openxmlformats.org/officeDocument/2006/relationships/slide" Target="slides/slide27.xml"/><Relationship Id="rId64" Type="http://schemas.openxmlformats.org/officeDocument/2006/relationships/slide" Target="slides/slide43.xml"/><Relationship Id="rId69" Type="http://schemas.openxmlformats.org/officeDocument/2006/relationships/slide" Target="slides/slide48.xml"/><Relationship Id="rId80" Type="http://schemas.openxmlformats.org/officeDocument/2006/relationships/slide" Target="slides/slide59.xml"/><Relationship Id="rId85" Type="http://schemas.openxmlformats.org/officeDocument/2006/relationships/slide" Target="slides/slide6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2.xml"/><Relationship Id="rId38" Type="http://schemas.openxmlformats.org/officeDocument/2006/relationships/slide" Target="slides/slide17.xml"/><Relationship Id="rId59" Type="http://schemas.openxmlformats.org/officeDocument/2006/relationships/slide" Target="slides/slide38.xml"/><Relationship Id="rId103" Type="http://schemas.openxmlformats.org/officeDocument/2006/relationships/font" Target="fonts/font5.fntdata"/><Relationship Id="rId108" Type="http://schemas.openxmlformats.org/officeDocument/2006/relationships/font" Target="fonts/font10.fntdata"/><Relationship Id="rId54" Type="http://schemas.openxmlformats.org/officeDocument/2006/relationships/slide" Target="slides/slide33.xml"/><Relationship Id="rId70" Type="http://schemas.openxmlformats.org/officeDocument/2006/relationships/slide" Target="slides/slide49.xml"/><Relationship Id="rId75" Type="http://schemas.openxmlformats.org/officeDocument/2006/relationships/slide" Target="slides/slide54.xml"/><Relationship Id="rId91" Type="http://schemas.openxmlformats.org/officeDocument/2006/relationships/slide" Target="slides/slide70.xml"/><Relationship Id="rId96" Type="http://schemas.openxmlformats.org/officeDocument/2006/relationships/slide" Target="slides/slide7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6" Type="http://schemas.openxmlformats.org/officeDocument/2006/relationships/font" Target="fonts/font8.fntdata"/><Relationship Id="rId10" Type="http://schemas.openxmlformats.org/officeDocument/2006/relationships/slideMaster" Target="slideMasters/slideMaster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slide" Target="slides/slide65.xml"/><Relationship Id="rId94" Type="http://schemas.openxmlformats.org/officeDocument/2006/relationships/slide" Target="slides/slide73.xml"/><Relationship Id="rId99" Type="http://schemas.openxmlformats.org/officeDocument/2006/relationships/font" Target="fonts/font1.fntdata"/><Relationship Id="rId101"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8.xml"/><Relationship Id="rId109" Type="http://schemas.openxmlformats.org/officeDocument/2006/relationships/presProps" Target="presProps.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schemas.openxmlformats.org/officeDocument/2006/relationships/slide" Target="slides/slide76.xml"/><Relationship Id="rId104" Type="http://schemas.openxmlformats.org/officeDocument/2006/relationships/font" Target="fonts/font6.fntdata"/><Relationship Id="rId7" Type="http://schemas.openxmlformats.org/officeDocument/2006/relationships/slideMaster" Target="slideMasters/slideMaster7.xml"/><Relationship Id="rId71" Type="http://schemas.openxmlformats.org/officeDocument/2006/relationships/slide" Target="slides/slide50.xml"/><Relationship Id="rId92" Type="http://schemas.openxmlformats.org/officeDocument/2006/relationships/slide" Target="slides/slide71.xml"/><Relationship Id="rId2" Type="http://schemas.openxmlformats.org/officeDocument/2006/relationships/slideMaster" Target="slideMasters/slideMaster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slide" Target="slides/slide66.xml"/><Relationship Id="rId110" Type="http://schemas.openxmlformats.org/officeDocument/2006/relationships/viewProps" Target="viewProps.xml"/><Relationship Id="rId61" Type="http://schemas.openxmlformats.org/officeDocument/2006/relationships/slide" Target="slides/slide40.xml"/><Relationship Id="rId82" Type="http://schemas.openxmlformats.org/officeDocument/2006/relationships/slide" Target="slides/slide6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9.xml"/><Relationship Id="rId35" Type="http://schemas.openxmlformats.org/officeDocument/2006/relationships/slide" Target="slides/slide14.xml"/><Relationship Id="rId56" Type="http://schemas.openxmlformats.org/officeDocument/2006/relationships/slide" Target="slides/slide35.xml"/><Relationship Id="rId77" Type="http://schemas.openxmlformats.org/officeDocument/2006/relationships/slide" Target="slides/slide56.xml"/><Relationship Id="rId100" Type="http://schemas.openxmlformats.org/officeDocument/2006/relationships/font" Target="fonts/font2.fntdata"/><Relationship Id="rId105" Type="http://schemas.openxmlformats.org/officeDocument/2006/relationships/font" Target="fonts/font7.fntdata"/><Relationship Id="rId8" Type="http://schemas.openxmlformats.org/officeDocument/2006/relationships/slideMaster" Target="slideMasters/slideMaster8.xml"/><Relationship Id="rId51" Type="http://schemas.openxmlformats.org/officeDocument/2006/relationships/slide" Target="slides/slide30.xml"/><Relationship Id="rId72" Type="http://schemas.openxmlformats.org/officeDocument/2006/relationships/slide" Target="slides/slide51.xml"/><Relationship Id="rId93" Type="http://schemas.openxmlformats.org/officeDocument/2006/relationships/slide" Target="slides/slide72.xml"/><Relationship Id="rId98" Type="http://schemas.openxmlformats.org/officeDocument/2006/relationships/notesMaster" Target="notesMasters/notesMaster1.xml"/><Relationship Id="rId3" Type="http://schemas.openxmlformats.org/officeDocument/2006/relationships/slideMaster" Target="slideMasters/slideMaster3.xml"/><Relationship Id="rId25" Type="http://schemas.openxmlformats.org/officeDocument/2006/relationships/slide" Target="slides/slide4.xml"/><Relationship Id="rId46" Type="http://schemas.openxmlformats.org/officeDocument/2006/relationships/slide" Target="slides/slide25.xml"/><Relationship Id="rId67" Type="http://schemas.openxmlformats.org/officeDocument/2006/relationships/slide" Target="slides/slide46.xml"/><Relationship Id="rId20" Type="http://schemas.openxmlformats.org/officeDocument/2006/relationships/slideMaster" Target="slideMasters/slideMaster20.xml"/><Relationship Id="rId41" Type="http://schemas.openxmlformats.org/officeDocument/2006/relationships/slide" Target="slides/slide20.xml"/><Relationship Id="rId62" Type="http://schemas.openxmlformats.org/officeDocument/2006/relationships/slide" Target="slides/slide41.xml"/><Relationship Id="rId83" Type="http://schemas.openxmlformats.org/officeDocument/2006/relationships/slide" Target="slides/slide62.xml"/><Relationship Id="rId88" Type="http://schemas.openxmlformats.org/officeDocument/2006/relationships/slide" Target="slides/slide6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12/05/2026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a:lvl2pPr marL="457200" algn="l" defTabSz="914400" rtl="0" eaLnBrk="1" latinLnBrk="0" hangingPunct="1">
      <a:defRPr sz="1200" kern="1200">
        <a:solidFill>
          <a:schemeClr val="tx1"/>
        </a:solidFill>
        <a:latin typeface="Microsoft Uighur" panose="02000000000000000000" pitchFamily="2" charset="-78"/>
        <a:ea typeface="+mn-ea"/>
        <a:cs typeface="+mn-cs"/>
      </a:defRPr>
    </a:lvl2pPr>
    <a:lvl3pPr marL="914400" algn="l" defTabSz="914400" rtl="0" eaLnBrk="1" latinLnBrk="0" hangingPunct="1">
      <a:defRPr sz="1200" kern="1200">
        <a:solidFill>
          <a:schemeClr val="tx1"/>
        </a:solidFill>
        <a:latin typeface="Microsoft Uighur" panose="02000000000000000000" pitchFamily="2" charset="-78"/>
        <a:ea typeface="+mn-ea"/>
        <a:cs typeface="+mn-cs"/>
      </a:defRPr>
    </a:lvl3pPr>
    <a:lvl4pPr marL="1371600" algn="l" defTabSz="914400" rtl="0" eaLnBrk="1" latinLnBrk="0" hangingPunct="1">
      <a:defRPr sz="1200" kern="1200">
        <a:solidFill>
          <a:schemeClr val="tx1"/>
        </a:solidFill>
        <a:latin typeface="Microsoft Uighur" panose="02000000000000000000" pitchFamily="2" charset="-78"/>
        <a:ea typeface="+mn-ea"/>
        <a:cs typeface="+mn-cs"/>
      </a:defRPr>
    </a:lvl4pPr>
    <a:lvl5pPr marL="1828800" algn="l" defTabSz="914400" rtl="0" eaLnBrk="1" latinLnBrk="0" hangingPunct="1">
      <a:defRPr sz="1200" kern="1200">
        <a:solidFill>
          <a:schemeClr val="tx1"/>
        </a:solidFill>
        <a:latin typeface="Microsoft Uighur" panose="02000000000000000000" pitchFamily="2" charset="-7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67405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7"/>
        <p:cNvGrpSpPr/>
        <p:nvPr/>
      </p:nvGrpSpPr>
      <p:grpSpPr>
        <a:xfrm>
          <a:off x="0" y="0"/>
          <a:ext cx="0" cy="0"/>
          <a:chOff x="0" y="0"/>
          <a:chExt cx="0" cy="0"/>
        </a:xfrm>
      </p:grpSpPr>
      <p:sp>
        <p:nvSpPr>
          <p:cNvPr id="1878" name="Google Shape;1878;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79" name="Google Shape;1879;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7"/>
        <p:cNvGrpSpPr/>
        <p:nvPr/>
      </p:nvGrpSpPr>
      <p:grpSpPr>
        <a:xfrm>
          <a:off x="0" y="0"/>
          <a:ext cx="0" cy="0"/>
          <a:chOff x="0" y="0"/>
          <a:chExt cx="0" cy="0"/>
        </a:xfrm>
      </p:grpSpPr>
      <p:sp>
        <p:nvSpPr>
          <p:cNvPr id="1878" name="Google Shape;1878;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79" name="Google Shape;1879;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03769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7"/>
        <p:cNvGrpSpPr/>
        <p:nvPr/>
      </p:nvGrpSpPr>
      <p:grpSpPr>
        <a:xfrm>
          <a:off x="0" y="0"/>
          <a:ext cx="0" cy="0"/>
          <a:chOff x="0" y="0"/>
          <a:chExt cx="0" cy="0"/>
        </a:xfrm>
      </p:grpSpPr>
      <p:sp>
        <p:nvSpPr>
          <p:cNvPr id="1878" name="Google Shape;1878;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79" name="Google Shape;1879;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82644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7">
          <a:extLst>
            <a:ext uri="{FF2B5EF4-FFF2-40B4-BE49-F238E27FC236}">
              <a16:creationId xmlns:a16="http://schemas.microsoft.com/office/drawing/2014/main" id="{B0EF6B55-6245-C1F1-4D9B-A01E40E61AA5}"/>
            </a:ext>
          </a:extLst>
        </p:cNvPr>
        <p:cNvGrpSpPr/>
        <p:nvPr/>
      </p:nvGrpSpPr>
      <p:grpSpPr>
        <a:xfrm>
          <a:off x="0" y="0"/>
          <a:ext cx="0" cy="0"/>
          <a:chOff x="0" y="0"/>
          <a:chExt cx="0" cy="0"/>
        </a:xfrm>
      </p:grpSpPr>
      <p:sp>
        <p:nvSpPr>
          <p:cNvPr id="1878" name="Google Shape;1878;p54:notes">
            <a:extLst>
              <a:ext uri="{FF2B5EF4-FFF2-40B4-BE49-F238E27FC236}">
                <a16:creationId xmlns:a16="http://schemas.microsoft.com/office/drawing/2014/main" id="{FD8496B6-0DC5-F769-FEC5-F3CF390648D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79" name="Google Shape;1879;p54:notes">
            <a:extLst>
              <a:ext uri="{FF2B5EF4-FFF2-40B4-BE49-F238E27FC236}">
                <a16:creationId xmlns:a16="http://schemas.microsoft.com/office/drawing/2014/main" id="{AB82B232-15E9-2E59-8150-210C7A5FAE2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33514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7">
          <a:extLst>
            <a:ext uri="{FF2B5EF4-FFF2-40B4-BE49-F238E27FC236}">
              <a16:creationId xmlns:a16="http://schemas.microsoft.com/office/drawing/2014/main" id="{B0EF6B55-6245-C1F1-4D9B-A01E40E61AA5}"/>
            </a:ext>
          </a:extLst>
        </p:cNvPr>
        <p:cNvGrpSpPr/>
        <p:nvPr/>
      </p:nvGrpSpPr>
      <p:grpSpPr>
        <a:xfrm>
          <a:off x="0" y="0"/>
          <a:ext cx="0" cy="0"/>
          <a:chOff x="0" y="0"/>
          <a:chExt cx="0" cy="0"/>
        </a:xfrm>
      </p:grpSpPr>
      <p:sp>
        <p:nvSpPr>
          <p:cNvPr id="1878" name="Google Shape;1878;p54:notes">
            <a:extLst>
              <a:ext uri="{FF2B5EF4-FFF2-40B4-BE49-F238E27FC236}">
                <a16:creationId xmlns:a16="http://schemas.microsoft.com/office/drawing/2014/main" id="{FD8496B6-0DC5-F769-FEC5-F3CF390648D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79" name="Google Shape;1879;p54:notes">
            <a:extLst>
              <a:ext uri="{FF2B5EF4-FFF2-40B4-BE49-F238E27FC236}">
                <a16:creationId xmlns:a16="http://schemas.microsoft.com/office/drawing/2014/main" id="{AB82B232-15E9-2E59-8150-210C7A5FAE2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8352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7">
          <a:extLst>
            <a:ext uri="{FF2B5EF4-FFF2-40B4-BE49-F238E27FC236}">
              <a16:creationId xmlns:a16="http://schemas.microsoft.com/office/drawing/2014/main" id="{E82C40E6-5D4D-BEA3-9347-37E786D541E9}"/>
            </a:ext>
          </a:extLst>
        </p:cNvPr>
        <p:cNvGrpSpPr/>
        <p:nvPr/>
      </p:nvGrpSpPr>
      <p:grpSpPr>
        <a:xfrm>
          <a:off x="0" y="0"/>
          <a:ext cx="0" cy="0"/>
          <a:chOff x="0" y="0"/>
          <a:chExt cx="0" cy="0"/>
        </a:xfrm>
      </p:grpSpPr>
      <p:sp>
        <p:nvSpPr>
          <p:cNvPr id="1878" name="Google Shape;1878;p54:notes">
            <a:extLst>
              <a:ext uri="{FF2B5EF4-FFF2-40B4-BE49-F238E27FC236}">
                <a16:creationId xmlns:a16="http://schemas.microsoft.com/office/drawing/2014/main" id="{A8B8EDDE-0CFF-73C9-1B1A-BA0EC9D1BC5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79" name="Google Shape;1879;p54:notes">
            <a:extLst>
              <a:ext uri="{FF2B5EF4-FFF2-40B4-BE49-F238E27FC236}">
                <a16:creationId xmlns:a16="http://schemas.microsoft.com/office/drawing/2014/main" id="{E7746F5F-0567-8476-78EF-96294835882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997788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771D6D7-B9FE-C394-710B-9B4CB3690CF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627B12-CA92-2D9B-4A82-E387BAC7DED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8D9CD56-498B-528A-A145-C3BA70411B7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12844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1B38C40-FE88-0555-15E2-A3F9B8BF6C6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5ED2F28-F6D1-5453-66C7-9AEFA803D99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3F2F6710-5C43-9443-A320-BAA350D0B3D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361613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C1BB6ED-391B-86CC-369D-E329F87FD20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2A4D772A-9A70-CFA5-1BEF-49FDA310416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4AD4172-18FA-4DCF-6AE5-46DCB9C0AA6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924845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C93009E6-4C30-D4D8-F3A6-51692E8266F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23B1289-F1EF-9CED-71B9-5C4C7FF60A4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FBB5D069-9D4A-73BB-CCC4-09CD0135686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342575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AA83F9F-3CDA-2797-E60F-17A714A6FEA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61F73392-6528-9997-E458-C192BF77431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AA9B839A-3A60-2E07-A45A-7ED0CF1B77F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233191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21FA8AC-8EDE-F214-C168-3FEEBBD7132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633565BD-BC41-1472-4C2D-7A9BF978BEA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8FDEE36-4544-C914-C435-2F7E8AFDEDB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756811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46D4C9D-02DF-17B8-5857-EA7431FE171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E622A2A-7BCC-4A56-384E-C8D9C93CF37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C6BD7D9-ACD6-E681-C43F-418E2D10712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765517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0E3863A-F4DA-4EA2-D42D-B16F9CDA9D2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FCDF9AB-C1CE-A9A1-1393-42CE4992BA6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A898BCA-9B48-5D60-DCD7-45D607549CA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827072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951FE8AE-2009-0E32-5950-16DC0BE008D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1AC3C1DE-07C3-004C-6659-60EFD34C9BE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176CD9C-0229-BAA2-06DE-CF7AA05D080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818193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BCF13E-1646-E9EE-4935-DFE7161462C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8DCCD78-3625-73FB-3E87-FD776A1124C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5306E5E-E252-A7B5-9EFD-B9D47A2E10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33434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B22AF2B-D460-2264-EEAE-3770BC1A06D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97DA9F6F-0F41-57E6-5C3E-698CB38FC3C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F5EF391-B1FB-AD04-18DA-3C18BD8DDF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4855146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C877878-78AF-FE90-0FFD-461FBEBCD33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DD7285A-8CBF-E2B0-0D65-E43C586983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2B7F472-61E9-7EC4-E019-954E96864DF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164152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4AB412C-90CE-B803-A2BD-A1DA04FEAA7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949D7EF-2CEE-14CB-B5DD-4B9C49CC81C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1897DB9-118E-D1F6-4B04-FD1B76FED01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99530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1569D5F-4373-876D-9507-5C5158A14A8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15A5B82-2357-092F-F19B-2E75E2C7A3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46E912B-512A-A58E-0922-53CCE2DF8E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13721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B8B5EE2-AD31-50D9-340A-BE6A38CD7EA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6EE7AE4-E9B0-CCA4-6B6A-170B1DD170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0BF4D7A-6793-CCAA-3D31-712AAC1E708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705794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BB8A2BA-E432-4AE0-7B7D-CB1825BC41D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EC037C-BA01-945C-570D-EBBAB21DBC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E3D1386-CD30-55EB-9312-FB6537FCD4D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621649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A4D91E9-2C56-6019-4CA0-3C0E2B0D334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B115BB0-DE42-D172-95CF-14ADB689D1D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2A45839-56F3-EDE5-9CCA-3B539FE3131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1061401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1F427FB-6C5F-5AB6-D12A-87B8365E23CD}"/>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119CE6C-0D81-3EF8-0267-C2DD7860CD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9C856E5-3C36-7EBA-0683-2E6C517138E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0870434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99071DB-7211-2BC1-37FE-6D9AB7F87CA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97EF4AB-5EF4-B664-BAAF-85E847AC85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AC06055-58DA-0F7E-55F8-5B5CD8072C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3602020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B0BB3A9-73D7-5E1B-7A6E-67F27BD8DA5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DE54090-8F29-D7F3-D67B-D0BF666D62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0560511-1825-0A2F-1E79-6E9CFA67DF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58848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F7C3331-7E36-9C61-EADC-BFB356BA470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8D03193-1BEE-CB3E-8824-F02CAE157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170FCC1-32C2-F8C6-FB09-B514D4FB2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19420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A4F651C-A711-8689-14AE-0A59AACF9EEE}"/>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4753691-8E21-9A31-BD1E-6D39ADD673D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38C7D47-CD4D-2C86-ED41-2BF85B0D164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0764876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24C15DE-D7D2-A5D1-84AD-3592886536F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B5820916-E631-B945-6B2A-CE48A50714A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B9579014-370C-93B3-3CB0-DC7CF8B5496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35757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11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openxmlformats.org/officeDocument/2006/relationships/image" Target="../media/image5.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 Id="rId4" Type="http://schemas.openxmlformats.org/officeDocument/2006/relationships/image" Target="../media/image5.png"/></Relationships>
</file>

<file path=ppt/slideLayouts/_rels/slideLayout210.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1.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5.wdp"/></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2.xml"/><Relationship Id="rId4" Type="http://schemas.openxmlformats.org/officeDocument/2006/relationships/image" Target="../media/image5.png"/></Relationships>
</file>

<file path=ppt/slideLayouts/_rels/slideLayout234.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2.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5.wdp"/></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8.png"/><Relationship Id="rId4" Type="http://schemas.openxmlformats.org/officeDocument/2006/relationships/image" Target="../media/image10.pn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5.xml"/><Relationship Id="rId4" Type="http://schemas.openxmlformats.org/officeDocument/2006/relationships/image" Target="../media/image5.png"/></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5.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7.xml"/><Relationship Id="rId4" Type="http://schemas.openxmlformats.org/officeDocument/2006/relationships/image" Target="../media/image5.png"/></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7.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8.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9.xml"/><Relationship Id="rId4" Type="http://schemas.openxmlformats.org/officeDocument/2006/relationships/image" Target="../media/image5.png"/></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9.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9.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Master" Target="../slideMasters/slideMaster20.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1.xml"/><Relationship Id="rId4" Type="http://schemas.openxmlformats.org/officeDocument/2006/relationships/image" Target="../media/image5.png"/></Relationships>
</file>

<file path=ppt/slideLayouts/_rels/slideLayout39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21.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1.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12/05/2026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12/05/2026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12/05/2026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12/05/2026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12/05/2026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12/05/2026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12/05/2026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00735247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9858233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585819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2617839"/>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38018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1017488"/>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903924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789303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0044817"/>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8415743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31087346"/>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585619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468969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1860770"/>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3110503"/>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6932174"/>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9435068"/>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752081"/>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683264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27427909"/>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48916359"/>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181965"/>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87124974"/>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8271946"/>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3657426"/>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31323922"/>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357978054"/>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5575093"/>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113611658"/>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763214353"/>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744333215"/>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497338249"/>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7124556"/>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21621962"/>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91351744"/>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55844520"/>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94027509"/>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162688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243339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582896481"/>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9755728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4970003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12/05/2026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7197135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12/05/2026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6419970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12/05/2026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1032296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12/05/2026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1331838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12/05/2026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8501471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12/05/2026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5022235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12/05/2026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6631017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6557140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12/05/2026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184852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3311884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29534267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15898327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9546180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06965552"/>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1578397"/>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2948537"/>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5970976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143277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8001686"/>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72081401"/>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195153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16751781"/>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5975832"/>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02475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9806929"/>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683665"/>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176214"/>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3044634"/>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435768"/>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5852691"/>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089670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7693432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4112770"/>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3655466"/>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496790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4554823"/>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143311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851873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9547434"/>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904794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9235102"/>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1498865"/>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6464766"/>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916921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671207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4659576"/>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2569251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2173400"/>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5694702"/>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008692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8451699"/>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7460730"/>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8253895"/>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5180964"/>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107764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6308538"/>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5912462"/>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4173113"/>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69219170"/>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7423492"/>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0907096"/>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451922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980845"/>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4926396"/>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6071551"/>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2141048"/>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0469941"/>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254732"/>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4864364"/>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2196956"/>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6489700"/>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3953988"/>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6308383"/>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3211165" y="2160000"/>
            <a:ext cx="192232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latin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3178442" y="3643281"/>
            <a:ext cx="1920718"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latin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912343" y="5123575"/>
            <a:ext cx="124906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latin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2777614"/>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52ED80C0-3B4C-3036-01A5-1F37374145A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4297FA55-5B79-22F2-F6ED-B2D3F4682C3B}"/>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40D31A6-CE8E-5100-4F26-6FA6D76DA21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956CBFBF-AFEE-3366-64D1-DD3D0D326A1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8586B20C-E7BB-B0C0-AB4C-D4BE0863F5CC}"/>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8" name="Espace réservé pour une image  7">
            <a:extLst>
              <a:ext uri="{FF2B5EF4-FFF2-40B4-BE49-F238E27FC236}">
                <a16:creationId xmlns:a16="http://schemas.microsoft.com/office/drawing/2014/main" id="{EC50F6AC-B2E9-BBB6-CD70-83853AB7524C}"/>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F868F9F2-B468-D1F7-AEBA-1A83979188A3}"/>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1396B05B-CCB2-7A24-BF51-622B888CAB3B}"/>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6D472B76-9E02-0FDE-FEF3-D6E747C27164}"/>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D92535DB-640F-3B2A-2D6A-F35A7E42669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du texte 13">
            <a:extLst>
              <a:ext uri="{FF2B5EF4-FFF2-40B4-BE49-F238E27FC236}">
                <a16:creationId xmlns:a16="http://schemas.microsoft.com/office/drawing/2014/main" id="{F114D985-926D-03EF-5967-B980ECCB9C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9798F4A3-4894-1F1B-70AE-839B739185E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A231085F-1AF5-C644-B029-1C4EDEB966E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082CA9A-3E77-3092-A0E5-DEDE0653ED9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D08D24DA-2244-DCEE-9208-A28B7B65AB90}"/>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A133BF68-2054-D590-F88A-635B68431F6C}"/>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31820413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6432789"/>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94966203"/>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34558141"/>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1926752"/>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6537352"/>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6228491"/>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12511943"/>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6857680"/>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9628937"/>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204132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2E898A7C-A1F4-76BB-2DA5-A41E24E69C61}"/>
              </a:ext>
            </a:extLst>
          </p:cNvPr>
          <p:cNvSpPr>
            <a:spLocks noGrp="1" noChangeAspect="1"/>
          </p:cNvSpPr>
          <p:nvPr>
            <p:ph type="pic" sz="quarter" idx="22"/>
          </p:nvPr>
        </p:nvSpPr>
        <p:spPr>
          <a:xfrm>
            <a:off x="1479323"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A2F14461-A6C8-ACAF-2C0C-6AB85A530704}"/>
              </a:ext>
            </a:extLst>
          </p:cNvPr>
          <p:cNvSpPr>
            <a:spLocks noGrp="1" noChangeAspect="1"/>
          </p:cNvSpPr>
          <p:nvPr>
            <p:ph type="pic" sz="quarter" idx="23"/>
          </p:nvPr>
        </p:nvSpPr>
        <p:spPr>
          <a:xfrm>
            <a:off x="3759312"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36AD2EDB-5B3E-83E6-50F3-536F05BA8ED9}"/>
              </a:ext>
            </a:extLst>
          </p:cNvPr>
          <p:cNvSpPr>
            <a:spLocks noGrp="1" noChangeAspect="1"/>
          </p:cNvSpPr>
          <p:nvPr>
            <p:ph type="pic" sz="quarter" idx="24"/>
          </p:nvPr>
        </p:nvSpPr>
        <p:spPr>
          <a:xfrm>
            <a:off x="6039301"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3F54D6B1-AC9E-DB15-30C5-90A750D37A24}"/>
              </a:ext>
            </a:extLst>
          </p:cNvPr>
          <p:cNvSpPr>
            <a:spLocks noGrp="1" noChangeAspect="1"/>
          </p:cNvSpPr>
          <p:nvPr>
            <p:ph type="pic" sz="quarter" idx="25"/>
          </p:nvPr>
        </p:nvSpPr>
        <p:spPr>
          <a:xfrm>
            <a:off x="1479323"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DF6169E9-0960-5083-4683-57FB9D2FA34B}"/>
              </a:ext>
            </a:extLst>
          </p:cNvPr>
          <p:cNvSpPr>
            <a:spLocks noGrp="1" noChangeAspect="1"/>
          </p:cNvSpPr>
          <p:nvPr>
            <p:ph type="pic" sz="quarter" idx="26"/>
          </p:nvPr>
        </p:nvSpPr>
        <p:spPr>
          <a:xfrm>
            <a:off x="3759312"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5" name="Espace réservé pour une image  14">
            <a:extLst>
              <a:ext uri="{FF2B5EF4-FFF2-40B4-BE49-F238E27FC236}">
                <a16:creationId xmlns:a16="http://schemas.microsoft.com/office/drawing/2014/main" id="{490F8EEF-117F-3D45-0196-A8839D509C13}"/>
              </a:ext>
            </a:extLst>
          </p:cNvPr>
          <p:cNvSpPr>
            <a:spLocks noGrp="1" noChangeAspect="1"/>
          </p:cNvSpPr>
          <p:nvPr>
            <p:ph type="pic" sz="quarter" idx="27"/>
          </p:nvPr>
        </p:nvSpPr>
        <p:spPr>
          <a:xfrm>
            <a:off x="6039301"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399112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1040115"/>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925817"/>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977899"/>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59616655"/>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2025118"/>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8540365"/>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89219883"/>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6187630"/>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5018755"/>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762749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0454591"/>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3211165" y="2160000"/>
            <a:ext cx="192232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latin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3178442" y="3643281"/>
            <a:ext cx="1920718"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latin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912343" y="5123575"/>
            <a:ext cx="124906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latin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95920020"/>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71745606"/>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203118102"/>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45104755"/>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0603543"/>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638129693"/>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358641691"/>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6940587"/>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2176255"/>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0536291"/>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0014439"/>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0380778"/>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8408013"/>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799553"/>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53136268"/>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0945006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2635309730"/>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90055565"/>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0704082"/>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4960574"/>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4249897894"/>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7539772"/>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1825024"/>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7568028"/>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552681"/>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43477704"/>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1944752"/>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8_Img" preserve="1" userDrawn="1">
  <p:cSld name="9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14514513"/>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4758438"/>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9704643"/>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2104672"/>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5136332"/>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456079"/>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5637254"/>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15687866"/>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1256554"/>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4245524"/>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4800839"/>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41043209"/>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7881575"/>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4441390"/>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7653291"/>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1587936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9687275"/>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6671275"/>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9855895"/>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0231590"/>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348458"/>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7114436"/>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8168815"/>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893685"/>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34859256"/>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0492197"/>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992782"/>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042427"/>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9701459"/>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5128468"/>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3994620"/>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6825179"/>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8558538"/>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6790320"/>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3917416"/>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378041"/>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45631882"/>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55510676"/>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34127017"/>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586614404"/>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6663507"/>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2079759701"/>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Tree>
    <p:extLst>
      <p:ext uri="{BB962C8B-B14F-4D97-AF65-F5344CB8AC3E}">
        <p14:creationId xmlns:p14="http://schemas.microsoft.com/office/powerpoint/2010/main" val="984204575"/>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728137755"/>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قـــــــــــــــراءة ح3</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287924726"/>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قــــــــــراءة ح2</a:t>
            </a:r>
          </a:p>
        </p:txBody>
      </p:sp>
    </p:spTree>
    <p:extLst>
      <p:ext uri="{BB962C8B-B14F-4D97-AF65-F5344CB8AC3E}">
        <p14:creationId xmlns:p14="http://schemas.microsoft.com/office/powerpoint/2010/main" val="2851603227"/>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702041766"/>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3397459302"/>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544966350"/>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قـــــراءة ح4</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1343831931"/>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29519971"/>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9845616"/>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50560686"/>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28552"/>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68130" y="4917621"/>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1" y="3237897"/>
            <a:ext cx="3755480" cy="1411433"/>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4960027"/>
            <a:ext cx="3780000" cy="1397594"/>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22429206"/>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847151748"/>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780842372"/>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29206061"/>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34" name="Rectangle : coins arrondis 33">
            <a:extLst>
              <a:ext uri="{FF2B5EF4-FFF2-40B4-BE49-F238E27FC236}">
                <a16:creationId xmlns:a16="http://schemas.microsoft.com/office/drawing/2014/main" id="{D1BFB52E-9264-6354-C964-9FECACE32BB1}"/>
              </a:ext>
            </a:extLst>
          </p:cNvPr>
          <p:cNvSpPr/>
          <p:nvPr userDrawn="1"/>
        </p:nvSpPr>
        <p:spPr>
          <a:xfrm>
            <a:off x="4735350" y="325175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240094392"/>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3857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15432023"/>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45330" y="496721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0794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45330" y="491510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543610" y="3255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51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281420248"/>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09876945"/>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71689062"/>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44491818"/>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32778371"/>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userDrawn="1">
  <p:cSld name="2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952162092"/>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3205877"/>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9668554"/>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91651461"/>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0703117"/>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4098121"/>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286043"/>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2827067"/>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1091715"/>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183184"/>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2061560"/>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9153821"/>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7248772"/>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7340308"/>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5783185"/>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13599170"/>
      </p:ext>
    </p:extLst>
  </p:cSld>
  <p:clrMapOvr>
    <a:masterClrMapping/>
  </p:clrMapOvr>
  <p:transition spd="slow">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0569523"/>
      </p:ext>
    </p:extLst>
  </p:cSld>
  <p:clrMapOvr>
    <a:masterClrMapping/>
  </p:clrMapOvr>
  <p:transition spd="slow">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972488"/>
      </p:ext>
    </p:extLst>
  </p:cSld>
  <p:clrMapOvr>
    <a:masterClrMapping/>
  </p:clrMapOvr>
  <p:transition spd="slow">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97750343"/>
      </p:ext>
    </p:extLst>
  </p:cSld>
  <p:clrMapOvr>
    <a:masterClrMapping/>
  </p:clrMapOvr>
  <p:transition spd="slow">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5652915"/>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0835092"/>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62672779"/>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96232691"/>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8647058"/>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245027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50.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227944" y="2624366"/>
            <a:ext cx="2620488" cy="2427532"/>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435;p138">
            <a:extLst>
              <a:ext uri="{FF2B5EF4-FFF2-40B4-BE49-F238E27FC236}">
                <a16:creationId xmlns:a16="http://schemas.microsoft.com/office/drawing/2014/main" id="{7F2AC96E-3074-4786-E22D-DAB165F99866}"/>
              </a:ext>
            </a:extLst>
          </p:cNvPr>
          <p:cNvSpPr>
            <a:spLocks noGrp="1"/>
          </p:cNvSpPr>
          <p:nvPr>
            <p:ph type="pic" idx="10"/>
          </p:nvPr>
        </p:nvSpPr>
        <p:spPr>
          <a:xfrm>
            <a:off x="4941204" y="2624366"/>
            <a:ext cx="2620488" cy="2427532"/>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3041132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51.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437"/>
        <p:cNvGrpSpPr/>
        <p:nvPr/>
      </p:nvGrpSpPr>
      <p:grpSpPr>
        <a:xfrm>
          <a:off x="0" y="0"/>
          <a:ext cx="0" cy="0"/>
          <a:chOff x="0" y="0"/>
          <a:chExt cx="0" cy="0"/>
        </a:xfrm>
      </p:grpSpPr>
      <p:sp>
        <p:nvSpPr>
          <p:cNvPr id="438" name="Google Shape;438;p13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3C5695D6-64ED-ADCF-FDA0-7FC6F054523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93852907"/>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440"/>
        <p:cNvGrpSpPr/>
        <p:nvPr/>
      </p:nvGrpSpPr>
      <p:grpSpPr>
        <a:xfrm>
          <a:off x="0" y="0"/>
          <a:ext cx="0" cy="0"/>
          <a:chOff x="0" y="0"/>
          <a:chExt cx="0" cy="0"/>
        </a:xfrm>
      </p:grpSpPr>
      <p:sp>
        <p:nvSpPr>
          <p:cNvPr id="441" name="Google Shape;441;p189"/>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2" name="Google Shape;442;p189"/>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646CC36-D085-C8BB-FF39-4497F337C0D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6197977"/>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444"/>
        <p:cNvGrpSpPr/>
        <p:nvPr/>
      </p:nvGrpSpPr>
      <p:grpSpPr>
        <a:xfrm>
          <a:off x="0" y="0"/>
          <a:ext cx="0" cy="0"/>
          <a:chOff x="0" y="0"/>
          <a:chExt cx="0" cy="0"/>
        </a:xfrm>
      </p:grpSpPr>
      <p:sp>
        <p:nvSpPr>
          <p:cNvPr id="445" name="Google Shape;445;p19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6" name="Google Shape;446;p190"/>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0EEB306-ACA4-D05F-77DD-0C1CCF770CF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0398596"/>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448"/>
        <p:cNvGrpSpPr/>
        <p:nvPr/>
      </p:nvGrpSpPr>
      <p:grpSpPr>
        <a:xfrm>
          <a:off x="0" y="0"/>
          <a:ext cx="0" cy="0"/>
          <a:chOff x="0" y="0"/>
          <a:chExt cx="0" cy="0"/>
        </a:xfrm>
      </p:grpSpPr>
      <p:sp>
        <p:nvSpPr>
          <p:cNvPr id="449" name="Google Shape;449;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0" name="Google Shape;450;p191"/>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1" name="Google Shape;451;p191"/>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0FBE208-45D0-C7A0-ED46-611EED2EAC53}"/>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53316737"/>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453"/>
        <p:cNvGrpSpPr/>
        <p:nvPr/>
      </p:nvGrpSpPr>
      <p:grpSpPr>
        <a:xfrm>
          <a:off x="0" y="0"/>
          <a:ext cx="0" cy="0"/>
          <a:chOff x="0" y="0"/>
          <a:chExt cx="0" cy="0"/>
        </a:xfrm>
      </p:grpSpPr>
      <p:sp>
        <p:nvSpPr>
          <p:cNvPr id="454" name="Google Shape;454;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5" name="Google Shape;455;p192"/>
          <p:cNvSpPr>
            <a:spLocks noGrp="1"/>
          </p:cNvSpPr>
          <p:nvPr>
            <p:ph type="pic" idx="2"/>
          </p:nvPr>
        </p:nvSpPr>
        <p:spPr>
          <a:xfrm>
            <a:off x="1672207" y="2160000"/>
            <a:ext cx="2899793" cy="2899793"/>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56" name="Google Shape;456;p192"/>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E532AEA-91B2-942C-E6CB-C58CD9F71E9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63232460"/>
      </p:ext>
    </p:extLst>
  </p:cSld>
  <p:clrMapOvr>
    <a:masterClrMapping/>
  </p:clrMapOvr>
  <p:transition spd="slow">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458"/>
        <p:cNvGrpSpPr/>
        <p:nvPr/>
      </p:nvGrpSpPr>
      <p:grpSpPr>
        <a:xfrm>
          <a:off x="0" y="0"/>
          <a:ext cx="0" cy="0"/>
          <a:chOff x="0" y="0"/>
          <a:chExt cx="0" cy="0"/>
        </a:xfrm>
      </p:grpSpPr>
      <p:sp>
        <p:nvSpPr>
          <p:cNvPr id="459" name="Google Shape;459;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0" name="Google Shape;460;p193"/>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1" name="Google Shape;461;p193"/>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19518795-12AD-D22A-BBCB-EAA0A5F6CD1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571092"/>
      </p:ext>
    </p:extLst>
  </p:cSld>
  <p:clrMapOvr>
    <a:masterClrMapping/>
  </p:clrMapOvr>
  <p:transition spd="slow">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463"/>
        <p:cNvGrpSpPr/>
        <p:nvPr/>
      </p:nvGrpSpPr>
      <p:grpSpPr>
        <a:xfrm>
          <a:off x="0" y="0"/>
          <a:ext cx="0" cy="0"/>
          <a:chOff x="0" y="0"/>
          <a:chExt cx="0" cy="0"/>
        </a:xfrm>
      </p:grpSpPr>
      <p:sp>
        <p:nvSpPr>
          <p:cNvPr id="464" name="Google Shape;464;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5" name="Google Shape;465;p194"/>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6" name="Google Shape;466;p194"/>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AE19B016-0E0E-DAC2-9D85-E9CCC21215C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0170145"/>
      </p:ext>
    </p:extLst>
  </p:cSld>
  <p:clrMapOvr>
    <a:masterClrMapping/>
  </p:clrMapOvr>
  <p:transition spd="slow">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matchingName="5_Disposition personnalisée" userDrawn="1">
  <p:cSld name="5_Disposition personnalisée">
    <p:spTree>
      <p:nvGrpSpPr>
        <p:cNvPr id="1" name="Shape 468"/>
        <p:cNvGrpSpPr/>
        <p:nvPr/>
      </p:nvGrpSpPr>
      <p:grpSpPr>
        <a:xfrm>
          <a:off x="0" y="0"/>
          <a:ext cx="0" cy="0"/>
          <a:chOff x="0" y="0"/>
          <a:chExt cx="0" cy="0"/>
        </a:xfrm>
      </p:grpSpPr>
      <p:sp>
        <p:nvSpPr>
          <p:cNvPr id="469" name="Google Shape;469;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0" name="Google Shape;470;p195"/>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1" name="Google Shape;471;p195"/>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2" name="Google Shape;472;p195"/>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3" name="Google Shape;473;p195"/>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4" name="Google Shape;474;p195"/>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5" name="Google Shape;475;p195"/>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6" name="Google Shape;476;p195"/>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7" name="Google Shape;477;p195"/>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8" name="Google Shape;478;p195"/>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9" name="Google Shape;479;p195"/>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207D94F-DE60-84B7-4FE8-78C0CAE61F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2539844"/>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3" name="Google Shape;483;p196"/>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4" name="Google Shape;484;p196"/>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5" name="Google Shape;485;p196"/>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6" name="Google Shape;486;p196"/>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811562"/>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488"/>
        <p:cNvGrpSpPr/>
        <p:nvPr/>
      </p:nvGrpSpPr>
      <p:grpSpPr>
        <a:xfrm>
          <a:off x="0" y="0"/>
          <a:ext cx="0" cy="0"/>
          <a:chOff x="0" y="0"/>
          <a:chExt cx="0" cy="0"/>
        </a:xfrm>
      </p:grpSpPr>
      <p:sp>
        <p:nvSpPr>
          <p:cNvPr id="489" name="Google Shape;489;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0" name="Google Shape;490;p197"/>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1" name="Google Shape;491;p197"/>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2" name="Google Shape;492;p197"/>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3" name="Google Shape;493;p197"/>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4" name="Google Shape;494;p197"/>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5" name="Google Shape;495;p197"/>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6" name="Google Shape;496;p197"/>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7" name="Google Shape;497;p197"/>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55DBCA6-5353-4F60-090C-E371D465D62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85574033"/>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499"/>
        <p:cNvGrpSpPr/>
        <p:nvPr/>
      </p:nvGrpSpPr>
      <p:grpSpPr>
        <a:xfrm>
          <a:off x="0" y="0"/>
          <a:ext cx="0" cy="0"/>
          <a:chOff x="0" y="0"/>
          <a:chExt cx="0" cy="0"/>
        </a:xfrm>
      </p:grpSpPr>
      <p:sp>
        <p:nvSpPr>
          <p:cNvPr id="500" name="Google Shape;500;p19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1" name="Google Shape;501;p198"/>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2" name="Google Shape;502;p198"/>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3" name="Google Shape;503;p198"/>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4" name="Google Shape;504;p198"/>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5" name="Google Shape;505;p198"/>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4D84534-5B8A-E220-8F46-5DB0EE2C5F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2545480"/>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507"/>
        <p:cNvGrpSpPr/>
        <p:nvPr/>
      </p:nvGrpSpPr>
      <p:grpSpPr>
        <a:xfrm>
          <a:off x="0" y="0"/>
          <a:ext cx="0" cy="0"/>
          <a:chOff x="0" y="0"/>
          <a:chExt cx="0" cy="0"/>
        </a:xfrm>
      </p:grpSpPr>
      <p:sp>
        <p:nvSpPr>
          <p:cNvPr id="508" name="Google Shape;508;p19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9" name="Google Shape;509;p199"/>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0" name="Google Shape;510;p199"/>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1" name="Google Shape;511;p199"/>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2" name="Google Shape;512;p199"/>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3" name="Google Shape;513;p199"/>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4" name="Google Shape;514;p199"/>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5" name="Google Shape;515;p199"/>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6" name="Google Shape;516;p199"/>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7" name="Google Shape;517;p199"/>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8" name="Google Shape;518;p199"/>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93DAEB2-33D4-193E-D01C-14D78EA5494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358430"/>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520"/>
        <p:cNvGrpSpPr/>
        <p:nvPr/>
      </p:nvGrpSpPr>
      <p:grpSpPr>
        <a:xfrm>
          <a:off x="0" y="0"/>
          <a:ext cx="0" cy="0"/>
          <a:chOff x="0" y="0"/>
          <a:chExt cx="0" cy="0"/>
        </a:xfrm>
      </p:grpSpPr>
      <p:sp>
        <p:nvSpPr>
          <p:cNvPr id="521" name="Google Shape;521;p20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2" name="Google Shape;522;p20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3" name="Google Shape;523;p20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4" name="Google Shape;524;p20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5" name="Google Shape;525;p20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6" name="Google Shape;526;p20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7" name="Google Shape;527;p200"/>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8" name="Google Shape;528;p200"/>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9" name="Google Shape;529;p200"/>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0" name="Google Shape;530;p200"/>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1AC4FE3-A8F9-8975-9238-B5D1E54D0D81}"/>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50468805"/>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532"/>
        <p:cNvGrpSpPr/>
        <p:nvPr/>
      </p:nvGrpSpPr>
      <p:grpSpPr>
        <a:xfrm>
          <a:off x="0" y="0"/>
          <a:ext cx="0" cy="0"/>
          <a:chOff x="0" y="0"/>
          <a:chExt cx="0" cy="0"/>
        </a:xfrm>
      </p:grpSpPr>
      <p:sp>
        <p:nvSpPr>
          <p:cNvPr id="533" name="Google Shape;533;p20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34" name="Google Shape;534;p20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5" name="Google Shape;535;p20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6" name="Google Shape;536;p20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7" name="Google Shape;537;p20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8" name="Google Shape;538;p20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9" name="Google Shape;539;p201"/>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0" name="Google Shape;540;p201"/>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1" name="Google Shape;541;p201"/>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2" name="Google Shape;542;p201"/>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3" name="Google Shape;543;p201"/>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4" name="Google Shape;544;p201"/>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5" name="Google Shape;545;p201"/>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6" name="Google Shape;546;p201"/>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7" name="Google Shape;547;p201"/>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8" name="Google Shape;548;p201"/>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9" name="Google Shape;549;p201"/>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0" name="Google Shape;550;p201"/>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1" name="Google Shape;551;p201"/>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01531F3-3298-4BFF-D094-2D925B1C15B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6487058"/>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553"/>
        <p:cNvGrpSpPr/>
        <p:nvPr/>
      </p:nvGrpSpPr>
      <p:grpSpPr>
        <a:xfrm>
          <a:off x="0" y="0"/>
          <a:ext cx="0" cy="0"/>
          <a:chOff x="0" y="0"/>
          <a:chExt cx="0" cy="0"/>
        </a:xfrm>
      </p:grpSpPr>
      <p:sp>
        <p:nvSpPr>
          <p:cNvPr id="554" name="Google Shape;554;p20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5" name="Google Shape;555;p202"/>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CC3C1E9-7EC6-DC88-088F-DD1235542AF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524431"/>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matchingName="3_Voc_Act_01_Img" userDrawn="1">
  <p:cSld name="4_Voc_Act_01_Img">
    <p:spTree>
      <p:nvGrpSpPr>
        <p:cNvPr id="1" name="Shape 557"/>
        <p:cNvGrpSpPr/>
        <p:nvPr/>
      </p:nvGrpSpPr>
      <p:grpSpPr>
        <a:xfrm>
          <a:off x="0" y="0"/>
          <a:ext cx="0" cy="0"/>
          <a:chOff x="0" y="0"/>
          <a:chExt cx="0" cy="0"/>
        </a:xfrm>
      </p:grpSpPr>
      <p:sp>
        <p:nvSpPr>
          <p:cNvPr id="558" name="Google Shape;558;p2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9" name="Google Shape;559;p203"/>
          <p:cNvSpPr>
            <a:spLocks noGrp="1"/>
          </p:cNvSpPr>
          <p:nvPr>
            <p:ph type="pic" idx="2"/>
          </p:nvPr>
        </p:nvSpPr>
        <p:spPr>
          <a:xfrm>
            <a:off x="2448338" y="1584000"/>
            <a:ext cx="4247323" cy="4810539"/>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372600ED-0C33-D586-E692-1AD1C8CDC4E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33874"/>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0065594"/>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9859910"/>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4885730"/>
      </p:ext>
    </p:extLst>
  </p:cSld>
  <p:clrMapOvr>
    <a:masterClrMapping/>
  </p:clrMapOvr>
  <p:transition spd="slow">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3250238"/>
      </p:ext>
    </p:extLst>
  </p:cSld>
  <p:clrMapOvr>
    <a:masterClrMapping/>
  </p:clrMapOvr>
  <p:transition spd="slow">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9632499"/>
      </p:ext>
    </p:extLst>
  </p:cSld>
  <p:clrMapOvr>
    <a:masterClrMapping/>
  </p:clrMapOvr>
  <p:transition spd="slow">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9861502"/>
      </p:ext>
    </p:extLst>
  </p:cSld>
  <p:clrMapOvr>
    <a:masterClrMapping/>
  </p:clrMapOvr>
  <p:transition spd="slow">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140182"/>
      </p:ext>
    </p:extLst>
  </p:cSld>
  <p:clrMapOvr>
    <a:masterClrMapping/>
  </p:clrMapOvr>
  <p:transition spd="slow">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1379058"/>
      </p:ext>
    </p:extLst>
  </p:cSld>
  <p:clrMapOvr>
    <a:masterClrMapping/>
  </p:clrMapOvr>
  <p:transition spd="slow">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7892382"/>
      </p:ext>
    </p:extLst>
  </p:cSld>
  <p:clrMapOvr>
    <a:masterClrMapping/>
  </p:clrMapOvr>
  <p:transition spd="slow">
    <p:fade/>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0218814"/>
      </p:ext>
    </p:extLst>
  </p:cSld>
  <p:clrMapOvr>
    <a:masterClrMapping/>
  </p:clrMapOvr>
  <p:transition spd="slow">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0572066"/>
      </p:ext>
    </p:extLst>
  </p:cSld>
  <p:clrMapOvr>
    <a:masterClrMapping/>
  </p:clrMapOvr>
  <p:transition spd="slow">
    <p:fade/>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4181534"/>
      </p:ext>
    </p:extLst>
  </p:cSld>
  <p:clrMapOvr>
    <a:masterClrMapping/>
  </p:clrMapOvr>
  <p:transition spd="slow">
    <p:fade/>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720366"/>
      </p:ext>
    </p:extLst>
  </p:cSld>
  <p:clrMapOvr>
    <a:masterClrMapping/>
  </p:clrMapOvr>
  <p:transition spd="slow">
    <p:fade/>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9812446"/>
      </p:ext>
    </p:extLst>
  </p:cSld>
  <p:clrMapOvr>
    <a:masterClrMapping/>
  </p:clrMapOvr>
  <p:transition spd="slow">
    <p:fade/>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720342"/>
      </p:ext>
    </p:extLst>
  </p:cSld>
  <p:clrMapOvr>
    <a:masterClrMapping/>
  </p:clrMapOvr>
  <p:transition spd="slow">
    <p:fade/>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9164339"/>
      </p:ext>
    </p:extLst>
  </p:cSld>
  <p:clrMapOvr>
    <a:masterClrMapping/>
  </p:clrMapOvr>
  <p:transition spd="slow">
    <p:fade/>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6747143"/>
      </p:ext>
    </p:extLst>
  </p:cSld>
  <p:clrMapOvr>
    <a:masterClrMapping/>
  </p:clrMapOvr>
  <p:transition spd="slow">
    <p:fade/>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858869"/>
      </p:ext>
    </p:extLst>
  </p:cSld>
  <p:clrMapOvr>
    <a:masterClrMapping/>
  </p:clrMapOvr>
  <p:transition spd="slow">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0105343"/>
      </p:ext>
    </p:extLst>
  </p:cSld>
  <p:clrMapOvr>
    <a:masterClrMapping/>
  </p:clrMapOvr>
  <p:transition spd="slow">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84749510"/>
      </p:ext>
    </p:extLst>
  </p:cSld>
  <p:clrMapOvr>
    <a:masterClrMapping/>
  </p:clrMapOvr>
  <p:transition spd="slow">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2873314"/>
      </p:ext>
    </p:extLst>
  </p:cSld>
  <p:clrMapOvr>
    <a:masterClrMapping/>
  </p:clrMapOvr>
  <p:transition spd="slow">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40911730"/>
      </p:ext>
    </p:extLst>
  </p:cSld>
  <p:clrMapOvr>
    <a:masterClrMapping/>
  </p:clrMapOvr>
  <p:transition spd="slow">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2388102"/>
      </p:ext>
    </p:extLst>
  </p:cSld>
  <p:clrMapOvr>
    <a:masterClrMapping/>
  </p:clrMapOvr>
  <p:transition spd="slow">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3868217"/>
      </p:ext>
    </p:extLst>
  </p:cSld>
  <p:clrMapOvr>
    <a:masterClrMapping/>
  </p:clrMapOvr>
  <p:transition spd="slow">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59357681"/>
      </p:ext>
    </p:extLst>
  </p:cSld>
  <p:clrMapOvr>
    <a:masterClrMapping/>
  </p:clrMapOvr>
  <p:transition spd="slow">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479990125"/>
      </p:ext>
    </p:extLst>
  </p:cSld>
  <p:clrMapOvr>
    <a:masterClrMapping/>
  </p:clrMapOvr>
  <p:transition spd="slow">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172065991"/>
      </p:ext>
    </p:extLst>
  </p:cSld>
  <p:clrMapOvr>
    <a:masterClrMapping/>
  </p:clrMapOvr>
  <p:transition spd="slow">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5075422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image" Target="../media/image2.bin"/><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image" Target="../media/image2.bin"/><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image" Target="../media/image2.bin"/><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theme" Target="../theme/theme5.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image" Target="../media/image2.bin"/><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theme" Target="../theme/theme6.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image" Target="../media/image11.jpg"/><Relationship Id="rId2" Type="http://schemas.openxmlformats.org/officeDocument/2006/relationships/slideLayout" Target="../slideLayouts/slideLayout121.xml"/><Relationship Id="rId16" Type="http://schemas.openxmlformats.org/officeDocument/2006/relationships/theme" Target="../theme/theme7.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theme" Target="../theme/theme8.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3" Type="http://schemas.openxmlformats.org/officeDocument/2006/relationships/slideLayout" Target="../slideLayouts/slideLayout151.xml"/><Relationship Id="rId21" Type="http://schemas.openxmlformats.org/officeDocument/2006/relationships/slideLayout" Target="../slideLayouts/slideLayout169.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5" Type="http://schemas.openxmlformats.org/officeDocument/2006/relationships/image" Target="../media/image2.bin"/><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0" Type="http://schemas.openxmlformats.org/officeDocument/2006/relationships/slideLayout" Target="../slideLayouts/slideLayout168.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24" Type="http://schemas.openxmlformats.org/officeDocument/2006/relationships/theme" Target="../theme/theme9.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23" Type="http://schemas.openxmlformats.org/officeDocument/2006/relationships/slideLayout" Target="../slideLayouts/slideLayout171.xml"/><Relationship Id="rId10" Type="http://schemas.openxmlformats.org/officeDocument/2006/relationships/slideLayout" Target="../slideLayouts/slideLayout158.xml"/><Relationship Id="rId19" Type="http://schemas.openxmlformats.org/officeDocument/2006/relationships/slideLayout" Target="../slideLayouts/slideLayout167.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 Id="rId22" Type="http://schemas.openxmlformats.org/officeDocument/2006/relationships/slideLayout" Target="../slideLayouts/slideLayout17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theme" Target="../theme/theme10.xml"/><Relationship Id="rId3" Type="http://schemas.openxmlformats.org/officeDocument/2006/relationships/slideLayout" Target="../slideLayouts/slideLayout174.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slideLayout" Target="../slideLayouts/slideLayout188.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10" Type="http://schemas.openxmlformats.org/officeDocument/2006/relationships/slideLayout" Target="../slideLayouts/slideLayout181.xml"/><Relationship Id="rId19" Type="http://schemas.openxmlformats.org/officeDocument/2006/relationships/image" Target="../media/image2.bin"/><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6.xml"/><Relationship Id="rId13" Type="http://schemas.openxmlformats.org/officeDocument/2006/relationships/slideLayout" Target="../slideLayouts/slideLayout201.xml"/><Relationship Id="rId18" Type="http://schemas.openxmlformats.org/officeDocument/2006/relationships/slideLayout" Target="../slideLayouts/slideLayout206.xml"/><Relationship Id="rId3" Type="http://schemas.openxmlformats.org/officeDocument/2006/relationships/slideLayout" Target="../slideLayouts/slideLayout191.xml"/><Relationship Id="rId21" Type="http://schemas.openxmlformats.org/officeDocument/2006/relationships/slideLayout" Target="../slideLayouts/slideLayout209.xml"/><Relationship Id="rId7" Type="http://schemas.openxmlformats.org/officeDocument/2006/relationships/slideLayout" Target="../slideLayouts/slideLayout195.xml"/><Relationship Id="rId12" Type="http://schemas.openxmlformats.org/officeDocument/2006/relationships/slideLayout" Target="../slideLayouts/slideLayout200.xml"/><Relationship Id="rId17" Type="http://schemas.openxmlformats.org/officeDocument/2006/relationships/slideLayout" Target="../slideLayouts/slideLayout205.xml"/><Relationship Id="rId25" Type="http://schemas.openxmlformats.org/officeDocument/2006/relationships/image" Target="../media/image2.bin"/><Relationship Id="rId2" Type="http://schemas.openxmlformats.org/officeDocument/2006/relationships/slideLayout" Target="../slideLayouts/slideLayout190.xml"/><Relationship Id="rId16" Type="http://schemas.openxmlformats.org/officeDocument/2006/relationships/slideLayout" Target="../slideLayouts/slideLayout204.xml"/><Relationship Id="rId20" Type="http://schemas.openxmlformats.org/officeDocument/2006/relationships/slideLayout" Target="../slideLayouts/slideLayout208.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24" Type="http://schemas.openxmlformats.org/officeDocument/2006/relationships/theme" Target="../theme/theme11.xml"/><Relationship Id="rId5" Type="http://schemas.openxmlformats.org/officeDocument/2006/relationships/slideLayout" Target="../slideLayouts/slideLayout193.xml"/><Relationship Id="rId15" Type="http://schemas.openxmlformats.org/officeDocument/2006/relationships/slideLayout" Target="../slideLayouts/slideLayout203.xml"/><Relationship Id="rId23" Type="http://schemas.openxmlformats.org/officeDocument/2006/relationships/slideLayout" Target="../slideLayouts/slideLayout211.xml"/><Relationship Id="rId10" Type="http://schemas.openxmlformats.org/officeDocument/2006/relationships/slideLayout" Target="../slideLayouts/slideLayout198.xml"/><Relationship Id="rId19" Type="http://schemas.openxmlformats.org/officeDocument/2006/relationships/slideLayout" Target="../slideLayouts/slideLayout207.xml"/><Relationship Id="rId4" Type="http://schemas.openxmlformats.org/officeDocument/2006/relationships/slideLayout" Target="../slideLayouts/slideLayout192.xml"/><Relationship Id="rId9" Type="http://schemas.openxmlformats.org/officeDocument/2006/relationships/slideLayout" Target="../slideLayouts/slideLayout197.xml"/><Relationship Id="rId14" Type="http://schemas.openxmlformats.org/officeDocument/2006/relationships/slideLayout" Target="../slideLayouts/slideLayout202.xml"/><Relationship Id="rId22" Type="http://schemas.openxmlformats.org/officeDocument/2006/relationships/slideLayout" Target="../slideLayouts/slideLayout2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9.xml"/><Relationship Id="rId13" Type="http://schemas.openxmlformats.org/officeDocument/2006/relationships/slideLayout" Target="../slideLayouts/slideLayout224.xml"/><Relationship Id="rId18" Type="http://schemas.openxmlformats.org/officeDocument/2006/relationships/slideLayout" Target="../slideLayouts/slideLayout229.xml"/><Relationship Id="rId26" Type="http://schemas.openxmlformats.org/officeDocument/2006/relationships/theme" Target="../theme/theme12.xml"/><Relationship Id="rId3" Type="http://schemas.openxmlformats.org/officeDocument/2006/relationships/slideLayout" Target="../slideLayouts/slideLayout214.xml"/><Relationship Id="rId21" Type="http://schemas.openxmlformats.org/officeDocument/2006/relationships/slideLayout" Target="../slideLayouts/slideLayout232.xml"/><Relationship Id="rId7" Type="http://schemas.openxmlformats.org/officeDocument/2006/relationships/slideLayout" Target="../slideLayouts/slideLayout218.xml"/><Relationship Id="rId12" Type="http://schemas.openxmlformats.org/officeDocument/2006/relationships/slideLayout" Target="../slideLayouts/slideLayout223.xml"/><Relationship Id="rId17" Type="http://schemas.openxmlformats.org/officeDocument/2006/relationships/slideLayout" Target="../slideLayouts/slideLayout228.xml"/><Relationship Id="rId25" Type="http://schemas.openxmlformats.org/officeDocument/2006/relationships/slideLayout" Target="../slideLayouts/slideLayout236.xml"/><Relationship Id="rId2" Type="http://schemas.openxmlformats.org/officeDocument/2006/relationships/slideLayout" Target="../slideLayouts/slideLayout213.xml"/><Relationship Id="rId16" Type="http://schemas.openxmlformats.org/officeDocument/2006/relationships/slideLayout" Target="../slideLayouts/slideLayout227.xml"/><Relationship Id="rId20" Type="http://schemas.openxmlformats.org/officeDocument/2006/relationships/slideLayout" Target="../slideLayouts/slideLayout231.xml"/><Relationship Id="rId1" Type="http://schemas.openxmlformats.org/officeDocument/2006/relationships/slideLayout" Target="../slideLayouts/slideLayout212.xml"/><Relationship Id="rId6" Type="http://schemas.openxmlformats.org/officeDocument/2006/relationships/slideLayout" Target="../slideLayouts/slideLayout217.xml"/><Relationship Id="rId11" Type="http://schemas.openxmlformats.org/officeDocument/2006/relationships/slideLayout" Target="../slideLayouts/slideLayout222.xml"/><Relationship Id="rId24" Type="http://schemas.openxmlformats.org/officeDocument/2006/relationships/slideLayout" Target="../slideLayouts/slideLayout235.xml"/><Relationship Id="rId5" Type="http://schemas.openxmlformats.org/officeDocument/2006/relationships/slideLayout" Target="../slideLayouts/slideLayout216.xml"/><Relationship Id="rId15" Type="http://schemas.openxmlformats.org/officeDocument/2006/relationships/slideLayout" Target="../slideLayouts/slideLayout226.xml"/><Relationship Id="rId23" Type="http://schemas.openxmlformats.org/officeDocument/2006/relationships/slideLayout" Target="../slideLayouts/slideLayout234.xml"/><Relationship Id="rId10" Type="http://schemas.openxmlformats.org/officeDocument/2006/relationships/slideLayout" Target="../slideLayouts/slideLayout221.xml"/><Relationship Id="rId19" Type="http://schemas.openxmlformats.org/officeDocument/2006/relationships/slideLayout" Target="../slideLayouts/slideLayout230.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14" Type="http://schemas.openxmlformats.org/officeDocument/2006/relationships/slideLayout" Target="../slideLayouts/slideLayout225.xml"/><Relationship Id="rId22" Type="http://schemas.openxmlformats.org/officeDocument/2006/relationships/slideLayout" Target="../slideLayouts/slideLayout233.xml"/><Relationship Id="rId27" Type="http://schemas.openxmlformats.org/officeDocument/2006/relationships/image" Target="../media/image2.bin"/></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slideLayout" Target="../slideLayouts/slideLayout249.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5" Type="http://schemas.openxmlformats.org/officeDocument/2006/relationships/image" Target="../media/image1.jpg"/><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251.xml"/><Relationship Id="rId1" Type="http://schemas.openxmlformats.org/officeDocument/2006/relationships/slideLayout" Target="../slideLayouts/slideLayout25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59.xml"/><Relationship Id="rId13" Type="http://schemas.openxmlformats.org/officeDocument/2006/relationships/slideLayout" Target="../slideLayouts/slideLayout264.xml"/><Relationship Id="rId18" Type="http://schemas.openxmlformats.org/officeDocument/2006/relationships/slideLayout" Target="../slideLayouts/slideLayout269.xml"/><Relationship Id="rId26" Type="http://schemas.openxmlformats.org/officeDocument/2006/relationships/theme" Target="../theme/theme15.xml"/><Relationship Id="rId3" Type="http://schemas.openxmlformats.org/officeDocument/2006/relationships/slideLayout" Target="../slideLayouts/slideLayout254.xml"/><Relationship Id="rId21" Type="http://schemas.openxmlformats.org/officeDocument/2006/relationships/slideLayout" Target="../slideLayouts/slideLayout272.xml"/><Relationship Id="rId7" Type="http://schemas.openxmlformats.org/officeDocument/2006/relationships/slideLayout" Target="../slideLayouts/slideLayout258.xml"/><Relationship Id="rId12" Type="http://schemas.openxmlformats.org/officeDocument/2006/relationships/slideLayout" Target="../slideLayouts/slideLayout263.xml"/><Relationship Id="rId17" Type="http://schemas.openxmlformats.org/officeDocument/2006/relationships/slideLayout" Target="../slideLayouts/slideLayout268.xml"/><Relationship Id="rId25" Type="http://schemas.openxmlformats.org/officeDocument/2006/relationships/slideLayout" Target="../slideLayouts/slideLayout276.xml"/><Relationship Id="rId2" Type="http://schemas.openxmlformats.org/officeDocument/2006/relationships/slideLayout" Target="../slideLayouts/slideLayout253.xml"/><Relationship Id="rId16" Type="http://schemas.openxmlformats.org/officeDocument/2006/relationships/slideLayout" Target="../slideLayouts/slideLayout267.xml"/><Relationship Id="rId20" Type="http://schemas.openxmlformats.org/officeDocument/2006/relationships/slideLayout" Target="../slideLayouts/slideLayout271.xml"/><Relationship Id="rId1" Type="http://schemas.openxmlformats.org/officeDocument/2006/relationships/slideLayout" Target="../slideLayouts/slideLayout252.xml"/><Relationship Id="rId6" Type="http://schemas.openxmlformats.org/officeDocument/2006/relationships/slideLayout" Target="../slideLayouts/slideLayout257.xml"/><Relationship Id="rId11" Type="http://schemas.openxmlformats.org/officeDocument/2006/relationships/slideLayout" Target="../slideLayouts/slideLayout262.xml"/><Relationship Id="rId24" Type="http://schemas.openxmlformats.org/officeDocument/2006/relationships/slideLayout" Target="../slideLayouts/slideLayout275.xml"/><Relationship Id="rId5" Type="http://schemas.openxmlformats.org/officeDocument/2006/relationships/slideLayout" Target="../slideLayouts/slideLayout256.xml"/><Relationship Id="rId15" Type="http://schemas.openxmlformats.org/officeDocument/2006/relationships/slideLayout" Target="../slideLayouts/slideLayout266.xml"/><Relationship Id="rId23" Type="http://schemas.openxmlformats.org/officeDocument/2006/relationships/slideLayout" Target="../slideLayouts/slideLayout274.xml"/><Relationship Id="rId10" Type="http://schemas.openxmlformats.org/officeDocument/2006/relationships/slideLayout" Target="../slideLayouts/slideLayout261.xml"/><Relationship Id="rId19" Type="http://schemas.openxmlformats.org/officeDocument/2006/relationships/slideLayout" Target="../slideLayouts/slideLayout270.xml"/><Relationship Id="rId4" Type="http://schemas.openxmlformats.org/officeDocument/2006/relationships/slideLayout" Target="../slideLayouts/slideLayout255.xml"/><Relationship Id="rId9" Type="http://schemas.openxmlformats.org/officeDocument/2006/relationships/slideLayout" Target="../slideLayouts/slideLayout260.xml"/><Relationship Id="rId14" Type="http://schemas.openxmlformats.org/officeDocument/2006/relationships/slideLayout" Target="../slideLayouts/slideLayout265.xml"/><Relationship Id="rId22" Type="http://schemas.openxmlformats.org/officeDocument/2006/relationships/slideLayout" Target="../slideLayouts/slideLayout273.xml"/><Relationship Id="rId27" Type="http://schemas.openxmlformats.org/officeDocument/2006/relationships/image" Target="../media/image20.jpg"/></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16.xml"/><Relationship Id="rId1" Type="http://schemas.openxmlformats.org/officeDocument/2006/relationships/slideLayout" Target="../slideLayouts/slideLayout27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slideLayout" Target="../slideLayouts/slideLayout290.xml"/><Relationship Id="rId18" Type="http://schemas.openxmlformats.org/officeDocument/2006/relationships/slideLayout" Target="../slideLayouts/slideLayout295.xml"/><Relationship Id="rId3" Type="http://schemas.openxmlformats.org/officeDocument/2006/relationships/slideLayout" Target="../slideLayouts/slideLayout280.xml"/><Relationship Id="rId21" Type="http://schemas.openxmlformats.org/officeDocument/2006/relationships/slideLayout" Target="../slideLayouts/slideLayout298.xml"/><Relationship Id="rId7" Type="http://schemas.openxmlformats.org/officeDocument/2006/relationships/slideLayout" Target="../slideLayouts/slideLayout284.xml"/><Relationship Id="rId12" Type="http://schemas.openxmlformats.org/officeDocument/2006/relationships/slideLayout" Target="../slideLayouts/slideLayout289.xml"/><Relationship Id="rId17" Type="http://schemas.openxmlformats.org/officeDocument/2006/relationships/slideLayout" Target="../slideLayouts/slideLayout294.xml"/><Relationship Id="rId2" Type="http://schemas.openxmlformats.org/officeDocument/2006/relationships/slideLayout" Target="../slideLayouts/slideLayout279.xml"/><Relationship Id="rId16" Type="http://schemas.openxmlformats.org/officeDocument/2006/relationships/slideLayout" Target="../slideLayouts/slideLayout293.xml"/><Relationship Id="rId20" Type="http://schemas.openxmlformats.org/officeDocument/2006/relationships/slideLayout" Target="../slideLayouts/slideLayout297.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5" Type="http://schemas.openxmlformats.org/officeDocument/2006/relationships/slideLayout" Target="../slideLayouts/slideLayout292.xml"/><Relationship Id="rId23" Type="http://schemas.openxmlformats.org/officeDocument/2006/relationships/image" Target="../media/image20.jpg"/><Relationship Id="rId10" Type="http://schemas.openxmlformats.org/officeDocument/2006/relationships/slideLayout" Target="../slideLayouts/slideLayout287.xml"/><Relationship Id="rId19" Type="http://schemas.openxmlformats.org/officeDocument/2006/relationships/slideLayout" Target="../slideLayouts/slideLayout296.xml"/><Relationship Id="rId4" Type="http://schemas.openxmlformats.org/officeDocument/2006/relationships/slideLayout" Target="../slideLayouts/slideLayout281.xml"/><Relationship Id="rId9" Type="http://schemas.openxmlformats.org/officeDocument/2006/relationships/slideLayout" Target="../slideLayouts/slideLayout286.xml"/><Relationship Id="rId14" Type="http://schemas.openxmlformats.org/officeDocument/2006/relationships/slideLayout" Target="../slideLayouts/slideLayout291.xml"/><Relationship Id="rId22"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slideLayout" Target="../slideLayouts/slideLayout311.xml"/><Relationship Id="rId18" Type="http://schemas.openxmlformats.org/officeDocument/2006/relationships/slideLayout" Target="../slideLayouts/slideLayout316.xml"/><Relationship Id="rId26" Type="http://schemas.openxmlformats.org/officeDocument/2006/relationships/slideLayout" Target="../slideLayouts/slideLayout324.xml"/><Relationship Id="rId3" Type="http://schemas.openxmlformats.org/officeDocument/2006/relationships/slideLayout" Target="../slideLayouts/slideLayout301.xml"/><Relationship Id="rId21" Type="http://schemas.openxmlformats.org/officeDocument/2006/relationships/slideLayout" Target="../slideLayouts/slideLayout319.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17" Type="http://schemas.openxmlformats.org/officeDocument/2006/relationships/slideLayout" Target="../slideLayouts/slideLayout315.xml"/><Relationship Id="rId25" Type="http://schemas.openxmlformats.org/officeDocument/2006/relationships/slideLayout" Target="../slideLayouts/slideLayout323.xml"/><Relationship Id="rId2" Type="http://schemas.openxmlformats.org/officeDocument/2006/relationships/slideLayout" Target="../slideLayouts/slideLayout300.xml"/><Relationship Id="rId16" Type="http://schemas.openxmlformats.org/officeDocument/2006/relationships/slideLayout" Target="../slideLayouts/slideLayout314.xml"/><Relationship Id="rId20" Type="http://schemas.openxmlformats.org/officeDocument/2006/relationships/slideLayout" Target="../slideLayouts/slideLayout318.xml"/><Relationship Id="rId29" Type="http://schemas.openxmlformats.org/officeDocument/2006/relationships/image" Target="../media/image11.jpg"/><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24" Type="http://schemas.openxmlformats.org/officeDocument/2006/relationships/slideLayout" Target="../slideLayouts/slideLayout322.xml"/><Relationship Id="rId5" Type="http://schemas.openxmlformats.org/officeDocument/2006/relationships/slideLayout" Target="../slideLayouts/slideLayout303.xml"/><Relationship Id="rId15" Type="http://schemas.openxmlformats.org/officeDocument/2006/relationships/slideLayout" Target="../slideLayouts/slideLayout313.xml"/><Relationship Id="rId23" Type="http://schemas.openxmlformats.org/officeDocument/2006/relationships/slideLayout" Target="../slideLayouts/slideLayout321.xml"/><Relationship Id="rId28" Type="http://schemas.openxmlformats.org/officeDocument/2006/relationships/theme" Target="../theme/theme18.xml"/><Relationship Id="rId10" Type="http://schemas.openxmlformats.org/officeDocument/2006/relationships/slideLayout" Target="../slideLayouts/slideLayout308.xml"/><Relationship Id="rId19" Type="http://schemas.openxmlformats.org/officeDocument/2006/relationships/slideLayout" Target="../slideLayouts/slideLayout317.xml"/><Relationship Id="rId4" Type="http://schemas.openxmlformats.org/officeDocument/2006/relationships/slideLayout" Target="../slideLayouts/slideLayout302.xml"/><Relationship Id="rId9" Type="http://schemas.openxmlformats.org/officeDocument/2006/relationships/slideLayout" Target="../slideLayouts/slideLayout307.xml"/><Relationship Id="rId14" Type="http://schemas.openxmlformats.org/officeDocument/2006/relationships/slideLayout" Target="../slideLayouts/slideLayout312.xml"/><Relationship Id="rId22" Type="http://schemas.openxmlformats.org/officeDocument/2006/relationships/slideLayout" Target="../slideLayouts/slideLayout320.xml"/><Relationship Id="rId27" Type="http://schemas.openxmlformats.org/officeDocument/2006/relationships/slideLayout" Target="../slideLayouts/slideLayout325.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slideLayout" Target="../slideLayouts/slideLayout338.xml"/><Relationship Id="rId18" Type="http://schemas.openxmlformats.org/officeDocument/2006/relationships/slideLayout" Target="../slideLayouts/slideLayout343.xml"/><Relationship Id="rId3" Type="http://schemas.openxmlformats.org/officeDocument/2006/relationships/slideLayout" Target="../slideLayouts/slideLayout328.xml"/><Relationship Id="rId21" Type="http://schemas.openxmlformats.org/officeDocument/2006/relationships/slideLayout" Target="../slideLayouts/slideLayout346.xml"/><Relationship Id="rId7" Type="http://schemas.openxmlformats.org/officeDocument/2006/relationships/slideLayout" Target="../slideLayouts/slideLayout332.xml"/><Relationship Id="rId12" Type="http://schemas.openxmlformats.org/officeDocument/2006/relationships/slideLayout" Target="../slideLayouts/slideLayout337.xml"/><Relationship Id="rId17" Type="http://schemas.openxmlformats.org/officeDocument/2006/relationships/slideLayout" Target="../slideLayouts/slideLayout342.xml"/><Relationship Id="rId25" Type="http://schemas.openxmlformats.org/officeDocument/2006/relationships/image" Target="../media/image20.jpg"/><Relationship Id="rId2" Type="http://schemas.openxmlformats.org/officeDocument/2006/relationships/slideLayout" Target="../slideLayouts/slideLayout327.xml"/><Relationship Id="rId16" Type="http://schemas.openxmlformats.org/officeDocument/2006/relationships/slideLayout" Target="../slideLayouts/slideLayout341.xml"/><Relationship Id="rId20" Type="http://schemas.openxmlformats.org/officeDocument/2006/relationships/slideLayout" Target="../slideLayouts/slideLayout345.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24" Type="http://schemas.openxmlformats.org/officeDocument/2006/relationships/theme" Target="../theme/theme19.xml"/><Relationship Id="rId5" Type="http://schemas.openxmlformats.org/officeDocument/2006/relationships/slideLayout" Target="../slideLayouts/slideLayout330.xml"/><Relationship Id="rId15" Type="http://schemas.openxmlformats.org/officeDocument/2006/relationships/slideLayout" Target="../slideLayouts/slideLayout340.xml"/><Relationship Id="rId23" Type="http://schemas.openxmlformats.org/officeDocument/2006/relationships/slideLayout" Target="../slideLayouts/slideLayout348.xml"/><Relationship Id="rId10" Type="http://schemas.openxmlformats.org/officeDocument/2006/relationships/slideLayout" Target="../slideLayouts/slideLayout335.xml"/><Relationship Id="rId19" Type="http://schemas.openxmlformats.org/officeDocument/2006/relationships/slideLayout" Target="../slideLayouts/slideLayout344.xml"/><Relationship Id="rId4" Type="http://schemas.openxmlformats.org/officeDocument/2006/relationships/slideLayout" Target="../slideLayouts/slideLayout329.xml"/><Relationship Id="rId9" Type="http://schemas.openxmlformats.org/officeDocument/2006/relationships/slideLayout" Target="../slideLayouts/slideLayout334.xml"/><Relationship Id="rId14" Type="http://schemas.openxmlformats.org/officeDocument/2006/relationships/slideLayout" Target="../slideLayouts/slideLayout339.xml"/><Relationship Id="rId22" Type="http://schemas.openxmlformats.org/officeDocument/2006/relationships/slideLayout" Target="../slideLayouts/slideLayout34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56.xml"/><Relationship Id="rId13" Type="http://schemas.openxmlformats.org/officeDocument/2006/relationships/slideLayout" Target="../slideLayouts/slideLayout361.xml"/><Relationship Id="rId18" Type="http://schemas.openxmlformats.org/officeDocument/2006/relationships/slideLayout" Target="../slideLayouts/slideLayout366.xml"/><Relationship Id="rId3" Type="http://schemas.openxmlformats.org/officeDocument/2006/relationships/slideLayout" Target="../slideLayouts/slideLayout351.xml"/><Relationship Id="rId21" Type="http://schemas.openxmlformats.org/officeDocument/2006/relationships/image" Target="../media/image20.jpg"/><Relationship Id="rId7" Type="http://schemas.openxmlformats.org/officeDocument/2006/relationships/slideLayout" Target="../slideLayouts/slideLayout355.xml"/><Relationship Id="rId12" Type="http://schemas.openxmlformats.org/officeDocument/2006/relationships/slideLayout" Target="../slideLayouts/slideLayout360.xml"/><Relationship Id="rId17" Type="http://schemas.openxmlformats.org/officeDocument/2006/relationships/slideLayout" Target="../slideLayouts/slideLayout365.xml"/><Relationship Id="rId2" Type="http://schemas.openxmlformats.org/officeDocument/2006/relationships/slideLayout" Target="../slideLayouts/slideLayout350.xml"/><Relationship Id="rId16" Type="http://schemas.openxmlformats.org/officeDocument/2006/relationships/slideLayout" Target="../slideLayouts/slideLayout364.xml"/><Relationship Id="rId20" Type="http://schemas.openxmlformats.org/officeDocument/2006/relationships/theme" Target="../theme/theme20.xml"/><Relationship Id="rId1" Type="http://schemas.openxmlformats.org/officeDocument/2006/relationships/slideLayout" Target="../slideLayouts/slideLayout349.xml"/><Relationship Id="rId6" Type="http://schemas.openxmlformats.org/officeDocument/2006/relationships/slideLayout" Target="../slideLayouts/slideLayout354.xml"/><Relationship Id="rId11" Type="http://schemas.openxmlformats.org/officeDocument/2006/relationships/slideLayout" Target="../slideLayouts/slideLayout359.xml"/><Relationship Id="rId5" Type="http://schemas.openxmlformats.org/officeDocument/2006/relationships/slideLayout" Target="../slideLayouts/slideLayout353.xml"/><Relationship Id="rId15" Type="http://schemas.openxmlformats.org/officeDocument/2006/relationships/slideLayout" Target="../slideLayouts/slideLayout363.xml"/><Relationship Id="rId10" Type="http://schemas.openxmlformats.org/officeDocument/2006/relationships/slideLayout" Target="../slideLayouts/slideLayout358.xml"/><Relationship Id="rId19" Type="http://schemas.openxmlformats.org/officeDocument/2006/relationships/slideLayout" Target="../slideLayouts/slideLayout367.xml"/><Relationship Id="rId4" Type="http://schemas.openxmlformats.org/officeDocument/2006/relationships/slideLayout" Target="../slideLayouts/slideLayout352.xml"/><Relationship Id="rId9" Type="http://schemas.openxmlformats.org/officeDocument/2006/relationships/slideLayout" Target="../slideLayouts/slideLayout357.xml"/><Relationship Id="rId14" Type="http://schemas.openxmlformats.org/officeDocument/2006/relationships/slideLayout" Target="../slideLayouts/slideLayout362.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slideLayout" Target="../slideLayouts/slideLayout380.xml"/><Relationship Id="rId18" Type="http://schemas.openxmlformats.org/officeDocument/2006/relationships/slideLayout" Target="../slideLayouts/slideLayout385.xml"/><Relationship Id="rId26" Type="http://schemas.openxmlformats.org/officeDocument/2006/relationships/slideLayout" Target="../slideLayouts/slideLayout393.xml"/><Relationship Id="rId3" Type="http://schemas.openxmlformats.org/officeDocument/2006/relationships/slideLayout" Target="../slideLayouts/slideLayout370.xml"/><Relationship Id="rId21" Type="http://schemas.openxmlformats.org/officeDocument/2006/relationships/slideLayout" Target="../slideLayouts/slideLayout388.xml"/><Relationship Id="rId7" Type="http://schemas.openxmlformats.org/officeDocument/2006/relationships/slideLayout" Target="../slideLayouts/slideLayout374.xml"/><Relationship Id="rId12" Type="http://schemas.openxmlformats.org/officeDocument/2006/relationships/slideLayout" Target="../slideLayouts/slideLayout379.xml"/><Relationship Id="rId17" Type="http://schemas.openxmlformats.org/officeDocument/2006/relationships/slideLayout" Target="../slideLayouts/slideLayout384.xml"/><Relationship Id="rId25" Type="http://schemas.openxmlformats.org/officeDocument/2006/relationships/slideLayout" Target="../slideLayouts/slideLayout392.xml"/><Relationship Id="rId2" Type="http://schemas.openxmlformats.org/officeDocument/2006/relationships/slideLayout" Target="../slideLayouts/slideLayout369.xml"/><Relationship Id="rId16" Type="http://schemas.openxmlformats.org/officeDocument/2006/relationships/slideLayout" Target="../slideLayouts/slideLayout383.xml"/><Relationship Id="rId20" Type="http://schemas.openxmlformats.org/officeDocument/2006/relationships/slideLayout" Target="../slideLayouts/slideLayout387.xml"/><Relationship Id="rId29" Type="http://schemas.openxmlformats.org/officeDocument/2006/relationships/image" Target="../media/image2.bin"/><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24" Type="http://schemas.openxmlformats.org/officeDocument/2006/relationships/slideLayout" Target="../slideLayouts/slideLayout391.xml"/><Relationship Id="rId5" Type="http://schemas.openxmlformats.org/officeDocument/2006/relationships/slideLayout" Target="../slideLayouts/slideLayout372.xml"/><Relationship Id="rId15" Type="http://schemas.openxmlformats.org/officeDocument/2006/relationships/slideLayout" Target="../slideLayouts/slideLayout382.xml"/><Relationship Id="rId23" Type="http://schemas.openxmlformats.org/officeDocument/2006/relationships/slideLayout" Target="../slideLayouts/slideLayout390.xml"/><Relationship Id="rId28" Type="http://schemas.openxmlformats.org/officeDocument/2006/relationships/theme" Target="../theme/theme21.xml"/><Relationship Id="rId10" Type="http://schemas.openxmlformats.org/officeDocument/2006/relationships/slideLayout" Target="../slideLayouts/slideLayout377.xml"/><Relationship Id="rId19" Type="http://schemas.openxmlformats.org/officeDocument/2006/relationships/slideLayout" Target="../slideLayouts/slideLayout386.xml"/><Relationship Id="rId4" Type="http://schemas.openxmlformats.org/officeDocument/2006/relationships/slideLayout" Target="../slideLayouts/slideLayout371.xml"/><Relationship Id="rId9" Type="http://schemas.openxmlformats.org/officeDocument/2006/relationships/slideLayout" Target="../slideLayouts/slideLayout376.xml"/><Relationship Id="rId14" Type="http://schemas.openxmlformats.org/officeDocument/2006/relationships/slideLayout" Target="../slideLayouts/slideLayout381.xml"/><Relationship Id="rId22" Type="http://schemas.openxmlformats.org/officeDocument/2006/relationships/slideLayout" Target="../slideLayouts/slideLayout389.xml"/><Relationship Id="rId27" Type="http://schemas.openxmlformats.org/officeDocument/2006/relationships/slideLayout" Target="../slideLayouts/slideLayout3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12/05/2026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92015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4079" r:id="rId23"/>
    <p:sldLayoutId id="2147484081"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6471884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5240871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56622090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0246451"/>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 id="2147483820" r:id="rId18"/>
    <p:sldLayoutId id="2147483821" r:id="rId19"/>
    <p:sldLayoutId id="2147483822" r:id="rId20"/>
    <p:sldLayoutId id="2147483823" r:id="rId21"/>
    <p:sldLayoutId id="214748382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291345"/>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12/05/2026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18294917"/>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3981720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 id="2147483878" r:id="rId18"/>
    <p:sldLayoutId id="2147483879" r:id="rId19"/>
    <p:sldLayoutId id="2147483880" r:id="rId20"/>
    <p:sldLayoutId id="2147483881" r:id="rId21"/>
    <p:sldLayoutId id="2147483882" r:id="rId22"/>
    <p:sldLayoutId id="214748408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580391605"/>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109395947"/>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 id="2147483923" r:id="rId22"/>
    <p:sldLayoutId id="214748392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60560594"/>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 id="2147483949" r:id="rId24"/>
    <p:sldLayoutId id="2147483951"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8761801"/>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 id="214748396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880733078"/>
      </p:ext>
    </p:extLst>
  </p:cSld>
  <p:clrMap bg1="lt1" tx1="dk1" bg2="dk2" tx2="lt2" accent1="accent1" accent2="accent2" accent3="accent3" accent4="accent4" accent5="accent5" accent6="accent6" hlink="hlink" folHlink="folHlink"/>
  <p:sldLayoutIdLst>
    <p:sldLayoutId id="2147483995" r:id="rId1"/>
    <p:sldLayoutId id="2147483996"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Shape 772"/>
        <p:cNvGrpSpPr/>
        <p:nvPr/>
      </p:nvGrpSpPr>
      <p:grpSpPr>
        <a:xfrm>
          <a:off x="0" y="0"/>
          <a:ext cx="0" cy="0"/>
          <a:chOff x="0" y="0"/>
          <a:chExt cx="0" cy="0"/>
        </a:xfrm>
      </p:grpSpPr>
      <p:sp>
        <p:nvSpPr>
          <p:cNvPr id="773" name="Google Shape;773;p14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939277471"/>
      </p:ext>
    </p:extLst>
  </p:cSld>
  <p:clrMap bg1="lt1" tx1="dk1" bg2="dk2" tx2="lt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 id="2147484011" r:id="rId14"/>
    <p:sldLayoutId id="2147484012" r:id="rId15"/>
    <p:sldLayoutId id="2147484013" r:id="rId16"/>
    <p:sldLayoutId id="2147484014" r:id="rId17"/>
    <p:sldLayoutId id="2147484015" r:id="rId18"/>
    <p:sldLayoutId id="2147484016" r:id="rId19"/>
    <p:sldLayoutId id="2147484017" r:id="rId20"/>
    <p:sldLayoutId id="2147484018" r:id="rId21"/>
    <p:sldLayoutId id="2147484019" r:id="rId22"/>
    <p:sldLayoutId id="2147484020" r:id="rId23"/>
    <p:sldLayoutId id="2147484021" r:id="rId24"/>
    <p:sldLayoutId id="2147484022" r:id="rId25"/>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8983708"/>
      </p:ext>
    </p:extLst>
  </p:cSld>
  <p:clrMap bg1="lt1" tx1="dk1" bg2="lt2" tx2="dk2" accent1="accent1" accent2="accent2" accent3="accent3" accent4="accent4" accent5="accent5" accent6="accent6" hlink="hlink" folHlink="folHlink"/>
  <p:sldLayoutIdLst>
    <p:sldLayoutId id="2147484024"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01218774"/>
      </p:ext>
    </p:extLst>
  </p:cSld>
  <p:clrMap bg1="lt1" tx1="dk1" bg2="dk2" tx2="lt2" accent1="accent1" accent2="accent2" accent3="accent3" accent4="accent4" accent5="accent5" accent6="accent6" hlink="hlink" folHlink="folHlink"/>
  <p:sldLayoutIdLst>
    <p:sldLayoutId id="2147484027"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 id="2147484041" r:id="rId14"/>
    <p:sldLayoutId id="2147484042" r:id="rId15"/>
    <p:sldLayoutId id="2147484043" r:id="rId16"/>
    <p:sldLayoutId id="2147484044" r:id="rId17"/>
    <p:sldLayoutId id="2147484045" r:id="rId18"/>
    <p:sldLayoutId id="2147484046" r:id="rId19"/>
    <p:sldLayoutId id="2147484047" r:id="rId20"/>
    <p:sldLayoutId id="2147484048" r:id="rId2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139056"/>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 id="2147484061" r:id="rId12"/>
    <p:sldLayoutId id="2147484062" r:id="rId13"/>
    <p:sldLayoutId id="2147484063" r:id="rId14"/>
    <p:sldLayoutId id="2147484064" r:id="rId15"/>
    <p:sldLayoutId id="2147484065" r:id="rId16"/>
    <p:sldLayoutId id="2147484066" r:id="rId17"/>
    <p:sldLayoutId id="2147484067" r:id="rId18"/>
    <p:sldLayoutId id="2147484068" r:id="rId19"/>
    <p:sldLayoutId id="2147484069" r:id="rId20"/>
    <p:sldLayoutId id="2147484070" r:id="rId21"/>
    <p:sldLayoutId id="2147484071" r:id="rId22"/>
    <p:sldLayoutId id="2147484072" r:id="rId23"/>
    <p:sldLayoutId id="2147484073" r:id="rId24"/>
    <p:sldLayoutId id="2147484074" r:id="rId25"/>
    <p:sldLayoutId id="2147484075" r:id="rId26"/>
    <p:sldLayoutId id="2147484077" r:id="rId27"/>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00149706"/>
      </p:ext>
    </p:extLst>
  </p:cSld>
  <p:clrMap bg1="lt1" tx1="dk1" bg2="dk2" tx2="lt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2" r:id="rId9"/>
    <p:sldLayoutId id="2147484093" r:id="rId10"/>
    <p:sldLayoutId id="2147484094" r:id="rId11"/>
    <p:sldLayoutId id="2147484095" r:id="rId12"/>
    <p:sldLayoutId id="2147484096" r:id="rId13"/>
    <p:sldLayoutId id="2147484097" r:id="rId14"/>
    <p:sldLayoutId id="2147484098" r:id="rId15"/>
    <p:sldLayoutId id="2147484099" r:id="rId16"/>
    <p:sldLayoutId id="2147484100" r:id="rId17"/>
    <p:sldLayoutId id="2147484101" r:id="rId18"/>
    <p:sldLayoutId id="2147484102" r:id="rId19"/>
    <p:sldLayoutId id="2147484103" r:id="rId20"/>
    <p:sldLayoutId id="2147484104" r:id="rId21"/>
    <p:sldLayoutId id="2147484105" r:id="rId22"/>
    <p:sldLayoutId id="2147484106"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Shape 421"/>
        <p:cNvGrpSpPr/>
        <p:nvPr/>
      </p:nvGrpSpPr>
      <p:grpSpPr>
        <a:xfrm>
          <a:off x="0" y="0"/>
          <a:ext cx="0" cy="0"/>
          <a:chOff x="0" y="0"/>
          <a:chExt cx="0" cy="0"/>
        </a:xfrm>
      </p:grpSpPr>
      <p:sp>
        <p:nvSpPr>
          <p:cNvPr id="422" name="Google Shape;422;p13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848876944"/>
      </p:ext>
    </p:extLst>
  </p:cSld>
  <p:clrMap bg1="lt1" tx1="dk1" bg2="dk2" tx2="lt2" accent1="accent1" accent2="accent2" accent3="accent3" accent4="accent4" accent5="accent5" accent6="accent6" hlink="hlink" folHlink="folHlink"/>
  <p:sldLayoutIdLst>
    <p:sldLayoutId id="2147484108" r:id="rId1"/>
    <p:sldLayoutId id="2147484109" r:id="rId2"/>
    <p:sldLayoutId id="2147484110" r:id="rId3"/>
    <p:sldLayoutId id="2147484111" r:id="rId4"/>
    <p:sldLayoutId id="2147484112" r:id="rId5"/>
    <p:sldLayoutId id="2147484113" r:id="rId6"/>
    <p:sldLayoutId id="2147484114" r:id="rId7"/>
    <p:sldLayoutId id="2147484115" r:id="rId8"/>
    <p:sldLayoutId id="2147484116" r:id="rId9"/>
    <p:sldLayoutId id="2147484117" r:id="rId10"/>
    <p:sldLayoutId id="2147484118" r:id="rId11"/>
    <p:sldLayoutId id="2147484119" r:id="rId12"/>
    <p:sldLayoutId id="2147484120" r:id="rId13"/>
    <p:sldLayoutId id="2147484121" r:id="rId14"/>
    <p:sldLayoutId id="2147484122" r:id="rId15"/>
    <p:sldLayoutId id="2147484123" r:id="rId16"/>
    <p:sldLayoutId id="2147484124" r:id="rId17"/>
    <p:sldLayoutId id="2147484125" r:id="rId18"/>
    <p:sldLayoutId id="2147484126" r:id="rId19"/>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711312889"/>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 id="2147484140" r:id="rId13"/>
    <p:sldLayoutId id="2147484141" r:id="rId14"/>
    <p:sldLayoutId id="2147484142" r:id="rId15"/>
    <p:sldLayoutId id="2147484143" r:id="rId16"/>
    <p:sldLayoutId id="2147484144" r:id="rId17"/>
    <p:sldLayoutId id="2147484145" r:id="rId18"/>
    <p:sldLayoutId id="2147484146" r:id="rId19"/>
    <p:sldLayoutId id="2147484147" r:id="rId20"/>
    <p:sldLayoutId id="2147484148" r:id="rId21"/>
    <p:sldLayoutId id="2147484149" r:id="rId22"/>
    <p:sldLayoutId id="2147484150" r:id="rId23"/>
    <p:sldLayoutId id="2147484151" r:id="rId24"/>
    <p:sldLayoutId id="2147484152" r:id="rId25"/>
    <p:sldLayoutId id="2147484153" r:id="rId26"/>
    <p:sldLayoutId id="214748415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gif"/><Relationship Id="rId2" Type="http://schemas.openxmlformats.org/officeDocument/2006/relationships/image" Target="../media/image25.png"/><Relationship Id="rId1" Type="http://schemas.openxmlformats.org/officeDocument/2006/relationships/slideLayout" Target="../slideLayouts/slideLayout13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gif"/><Relationship Id="rId1" Type="http://schemas.openxmlformats.org/officeDocument/2006/relationships/slideLayout" Target="../slideLayouts/slideLayout24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microsoft.com/office/2007/relationships/hdphoto" Target="../media/hdphoto7.wdp"/></Relationships>
</file>

<file path=ppt/slides/_rels/slide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6.xml"/></Relationships>
</file>

<file path=ppt/slides/_rels/slide6.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png"/><Relationship Id="rId1" Type="http://schemas.openxmlformats.org/officeDocument/2006/relationships/slideLayout" Target="../slideLayouts/slideLayout277.xml"/><Relationship Id="rId5" Type="http://schemas.openxmlformats.org/officeDocument/2006/relationships/image" Target="../media/image42.pn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0.png"/><Relationship Id="rId7" Type="http://schemas.openxmlformats.org/officeDocument/2006/relationships/image" Target="../media/image30.gif"/><Relationship Id="rId2" Type="http://schemas.openxmlformats.org/officeDocument/2006/relationships/image" Target="../media/image43.png"/><Relationship Id="rId1" Type="http://schemas.openxmlformats.org/officeDocument/2006/relationships/slideLayout" Target="../slideLayouts/slideLayout3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0.png"/><Relationship Id="rId7" Type="http://schemas.openxmlformats.org/officeDocument/2006/relationships/image" Target="../media/image45.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44.png"/><Relationship Id="rId5" Type="http://schemas.openxmlformats.org/officeDocument/2006/relationships/image" Target="../media/image40.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2.png"/><Relationship Id="rId7" Type="http://schemas.openxmlformats.org/officeDocument/2006/relationships/image" Target="../media/image45.png"/><Relationship Id="rId2" Type="http://schemas.openxmlformats.org/officeDocument/2006/relationships/image" Target="../media/image51.png"/><Relationship Id="rId1" Type="http://schemas.openxmlformats.org/officeDocument/2006/relationships/slideLayout" Target="../slideLayouts/slideLayout32.xml"/><Relationship Id="rId6" Type="http://schemas.openxmlformats.org/officeDocument/2006/relationships/image" Target="../media/image44.png"/><Relationship Id="rId5" Type="http://schemas.openxmlformats.org/officeDocument/2006/relationships/image" Target="../media/image40.png"/><Relationship Id="rId4" Type="http://schemas.openxmlformats.org/officeDocument/2006/relationships/image" Target="../media/image30.gif"/></Relationships>
</file>

<file path=ppt/slides/_rels/slide1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3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46.png"/><Relationship Id="rId2" Type="http://schemas.openxmlformats.org/officeDocument/2006/relationships/image" Target="../media/image25.png"/><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0.png"/><Relationship Id="rId1" Type="http://schemas.openxmlformats.org/officeDocument/2006/relationships/slideLayout" Target="../slideLayouts/slideLayout16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17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gif"/><Relationship Id="rId1" Type="http://schemas.openxmlformats.org/officeDocument/2006/relationships/slideLayout" Target="../slideLayouts/slideLayout251.xml"/><Relationship Id="rId5" Type="http://schemas.openxmlformats.org/officeDocument/2006/relationships/image" Target="../media/image44.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46.png"/><Relationship Id="rId2" Type="http://schemas.openxmlformats.org/officeDocument/2006/relationships/image" Target="../media/image63.png"/><Relationship Id="rId1" Type="http://schemas.openxmlformats.org/officeDocument/2006/relationships/slideLayout" Target="../slideLayouts/slideLayout18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4.png"/><Relationship Id="rId2" Type="http://schemas.openxmlformats.org/officeDocument/2006/relationships/image" Target="../media/image40.png"/><Relationship Id="rId1" Type="http://schemas.openxmlformats.org/officeDocument/2006/relationships/slideLayout" Target="../slideLayouts/slideLayout188.xml"/><Relationship Id="rId6" Type="http://schemas.openxmlformats.org/officeDocument/2006/relationships/image" Target="../media/image26.png"/><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65.png"/><Relationship Id="rId1" Type="http://schemas.openxmlformats.org/officeDocument/2006/relationships/slideLayout" Target="../slideLayouts/slideLayout18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66.png"/><Relationship Id="rId1" Type="http://schemas.openxmlformats.org/officeDocument/2006/relationships/slideLayout" Target="../slideLayouts/slideLayout18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53.xml"/><Relationship Id="rId7" Type="http://schemas.openxmlformats.org/officeDocument/2006/relationships/image" Target="../media/image67.png"/><Relationship Id="rId12" Type="http://schemas.openxmlformats.org/officeDocument/2006/relationships/image" Target="../media/image6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6.png"/><Relationship Id="rId11" Type="http://schemas.openxmlformats.org/officeDocument/2006/relationships/image" Target="../media/image46.png"/><Relationship Id="rId5" Type="http://schemas.openxmlformats.org/officeDocument/2006/relationships/image" Target="../media/image30.gif"/><Relationship Id="rId10" Type="http://schemas.openxmlformats.org/officeDocument/2006/relationships/image" Target="../media/image45.png"/><Relationship Id="rId4" Type="http://schemas.openxmlformats.org/officeDocument/2006/relationships/notesSlide" Target="../notesSlides/notesSlide2.xml"/><Relationship Id="rId9"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53.xml"/><Relationship Id="rId7" Type="http://schemas.openxmlformats.org/officeDocument/2006/relationships/image" Target="../media/image67.png"/><Relationship Id="rId12" Type="http://schemas.openxmlformats.org/officeDocument/2006/relationships/image" Target="../media/image69.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6.png"/><Relationship Id="rId11" Type="http://schemas.openxmlformats.org/officeDocument/2006/relationships/image" Target="../media/image46.png"/><Relationship Id="rId5" Type="http://schemas.openxmlformats.org/officeDocument/2006/relationships/image" Target="../media/image30.gif"/><Relationship Id="rId10" Type="http://schemas.openxmlformats.org/officeDocument/2006/relationships/image" Target="../media/image45.png"/><Relationship Id="rId4" Type="http://schemas.openxmlformats.org/officeDocument/2006/relationships/notesSlide" Target="../notesSlides/notesSlide3.xml"/><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53.xml"/><Relationship Id="rId7" Type="http://schemas.openxmlformats.org/officeDocument/2006/relationships/image" Target="../media/image67.png"/><Relationship Id="rId12" Type="http://schemas.openxmlformats.org/officeDocument/2006/relationships/image" Target="../media/image70.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6.png"/><Relationship Id="rId11" Type="http://schemas.openxmlformats.org/officeDocument/2006/relationships/image" Target="../media/image46.png"/><Relationship Id="rId5" Type="http://schemas.openxmlformats.org/officeDocument/2006/relationships/image" Target="../media/image30.gif"/><Relationship Id="rId10" Type="http://schemas.openxmlformats.org/officeDocument/2006/relationships/image" Target="../media/image45.png"/><Relationship Id="rId4" Type="http://schemas.openxmlformats.org/officeDocument/2006/relationships/notesSlide" Target="../notesSlides/notesSlide4.xml"/><Relationship Id="rId9" Type="http://schemas.openxmlformats.org/officeDocument/2006/relationships/image" Target="../media/image44.png"/></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53.xml"/><Relationship Id="rId7" Type="http://schemas.openxmlformats.org/officeDocument/2006/relationships/image" Target="../media/image67.png"/><Relationship Id="rId12" Type="http://schemas.openxmlformats.org/officeDocument/2006/relationships/image" Target="../media/image71.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6.png"/><Relationship Id="rId11" Type="http://schemas.openxmlformats.org/officeDocument/2006/relationships/image" Target="../media/image46.png"/><Relationship Id="rId5" Type="http://schemas.openxmlformats.org/officeDocument/2006/relationships/image" Target="../media/image30.gif"/><Relationship Id="rId10" Type="http://schemas.openxmlformats.org/officeDocument/2006/relationships/image" Target="../media/image45.png"/><Relationship Id="rId4" Type="http://schemas.openxmlformats.org/officeDocument/2006/relationships/notesSlide" Target="../notesSlides/notesSlide5.xml"/><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53.xml"/><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6.png"/><Relationship Id="rId11" Type="http://schemas.openxmlformats.org/officeDocument/2006/relationships/image" Target="../media/image46.png"/><Relationship Id="rId5" Type="http://schemas.openxmlformats.org/officeDocument/2006/relationships/image" Target="../media/image30.gif"/><Relationship Id="rId10" Type="http://schemas.openxmlformats.org/officeDocument/2006/relationships/image" Target="../media/image45.png"/><Relationship Id="rId4" Type="http://schemas.openxmlformats.org/officeDocument/2006/relationships/notesSlide" Target="../notesSlides/notesSlide6.xml"/><Relationship Id="rId9" Type="http://schemas.openxmlformats.org/officeDocument/2006/relationships/image" Target="../media/image44.png"/></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53.xml"/><Relationship Id="rId7" Type="http://schemas.openxmlformats.org/officeDocument/2006/relationships/image" Target="../media/image67.png"/><Relationship Id="rId12" Type="http://schemas.openxmlformats.org/officeDocument/2006/relationships/image" Target="../media/image7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6.png"/><Relationship Id="rId11" Type="http://schemas.openxmlformats.org/officeDocument/2006/relationships/image" Target="../media/image46.png"/><Relationship Id="rId5" Type="http://schemas.openxmlformats.org/officeDocument/2006/relationships/image" Target="../media/image30.gif"/><Relationship Id="rId10" Type="http://schemas.openxmlformats.org/officeDocument/2006/relationships/image" Target="../media/image45.png"/><Relationship Id="rId4" Type="http://schemas.openxmlformats.org/officeDocument/2006/relationships/notesSlide" Target="../notesSlides/notesSlide7.xml"/><Relationship Id="rId9"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3.png"/><Relationship Id="rId2" Type="http://schemas.openxmlformats.org/officeDocument/2006/relationships/image" Target="../media/image74.png"/><Relationship Id="rId1" Type="http://schemas.openxmlformats.org/officeDocument/2006/relationships/slideLayout" Target="../slideLayouts/slideLayout18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3.png"/><Relationship Id="rId2" Type="http://schemas.openxmlformats.org/officeDocument/2006/relationships/image" Target="../media/image74.png"/><Relationship Id="rId1" Type="http://schemas.openxmlformats.org/officeDocument/2006/relationships/slideLayout" Target="../slideLayouts/slideLayout18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3.png"/><Relationship Id="rId2" Type="http://schemas.openxmlformats.org/officeDocument/2006/relationships/image" Target="../media/image74.png"/><Relationship Id="rId1" Type="http://schemas.openxmlformats.org/officeDocument/2006/relationships/slideLayout" Target="../slideLayouts/slideLayout18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40.png"/><Relationship Id="rId7" Type="http://schemas.openxmlformats.org/officeDocument/2006/relationships/image" Target="../media/image75.jpeg"/><Relationship Id="rId2" Type="http://schemas.openxmlformats.org/officeDocument/2006/relationships/image" Target="../media/image26.png"/><Relationship Id="rId1" Type="http://schemas.openxmlformats.org/officeDocument/2006/relationships/slideLayout" Target="../slideLayouts/slideLayout1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40.png"/><Relationship Id="rId7" Type="http://schemas.openxmlformats.org/officeDocument/2006/relationships/image" Target="../media/image75.jpeg"/><Relationship Id="rId2" Type="http://schemas.openxmlformats.org/officeDocument/2006/relationships/image" Target="../media/image77.png"/><Relationship Id="rId1" Type="http://schemas.openxmlformats.org/officeDocument/2006/relationships/slideLayout" Target="../slideLayouts/slideLayout3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40.png"/><Relationship Id="rId7" Type="http://schemas.openxmlformats.org/officeDocument/2006/relationships/image" Target="../media/image75.jpeg"/><Relationship Id="rId2" Type="http://schemas.openxmlformats.org/officeDocument/2006/relationships/image" Target="../media/image77.png"/><Relationship Id="rId1" Type="http://schemas.openxmlformats.org/officeDocument/2006/relationships/slideLayout" Target="../slideLayouts/slideLayout3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40.png"/><Relationship Id="rId7" Type="http://schemas.openxmlformats.org/officeDocument/2006/relationships/image" Target="../media/image75.jpeg"/><Relationship Id="rId2" Type="http://schemas.openxmlformats.org/officeDocument/2006/relationships/image" Target="../media/image77.png"/><Relationship Id="rId1" Type="http://schemas.openxmlformats.org/officeDocument/2006/relationships/slideLayout" Target="../slideLayouts/slideLayout3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82.png"/><Relationship Id="rId3" Type="http://schemas.openxmlformats.org/officeDocument/2006/relationships/image" Target="../media/image30.gif"/><Relationship Id="rId7" Type="http://schemas.openxmlformats.org/officeDocument/2006/relationships/image" Target="../media/image45.png"/><Relationship Id="rId12" Type="http://schemas.openxmlformats.org/officeDocument/2006/relationships/image" Target="../media/image81.png"/><Relationship Id="rId2" Type="http://schemas.openxmlformats.org/officeDocument/2006/relationships/notesSlide" Target="../notesSlides/notesSlide8.xml"/><Relationship Id="rId1" Type="http://schemas.openxmlformats.org/officeDocument/2006/relationships/slideLayout" Target="../slideLayouts/slideLayout186.xml"/><Relationship Id="rId6" Type="http://schemas.openxmlformats.org/officeDocument/2006/relationships/image" Target="../media/image44.png"/><Relationship Id="rId11" Type="http://schemas.openxmlformats.org/officeDocument/2006/relationships/image" Target="../media/image80.png"/><Relationship Id="rId5" Type="http://schemas.openxmlformats.org/officeDocument/2006/relationships/image" Target="../media/image40.png"/><Relationship Id="rId10" Type="http://schemas.openxmlformats.org/officeDocument/2006/relationships/image" Target="../media/image79.png"/><Relationship Id="rId4" Type="http://schemas.openxmlformats.org/officeDocument/2006/relationships/image" Target="../media/image26.png"/><Relationship Id="rId9" Type="http://schemas.openxmlformats.org/officeDocument/2006/relationships/image" Target="../media/image78.png"/><Relationship Id="rId14" Type="http://schemas.openxmlformats.org/officeDocument/2006/relationships/image" Target="../media/image83.png"/></Relationships>
</file>

<file path=ppt/slides/_rels/slide3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88.xml"/><Relationship Id="rId7" Type="http://schemas.openxmlformats.org/officeDocument/2006/relationships/image" Target="../media/image44.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40.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1.gif"/><Relationship Id="rId1" Type="http://schemas.openxmlformats.org/officeDocument/2006/relationships/slideLayout" Target="../slideLayouts/slideLayout251.xml"/><Relationship Id="rId6" Type="http://schemas.openxmlformats.org/officeDocument/2006/relationships/image" Target="../media/image45.png"/><Relationship Id="rId5" Type="http://schemas.openxmlformats.org/officeDocument/2006/relationships/image" Target="../media/image86.png"/><Relationship Id="rId4" Type="http://schemas.microsoft.com/office/2007/relationships/hdphoto" Target="../media/hdphoto3.wdp"/></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91.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87.svg"/><Relationship Id="rId2" Type="http://schemas.openxmlformats.org/officeDocument/2006/relationships/image" Target="../media/image40.png"/><Relationship Id="rId1" Type="http://schemas.openxmlformats.org/officeDocument/2006/relationships/slideLayout" Target="../slideLayouts/slideLayout73.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87.svg"/><Relationship Id="rId2" Type="http://schemas.openxmlformats.org/officeDocument/2006/relationships/image" Target="../media/image40.png"/><Relationship Id="rId1" Type="http://schemas.openxmlformats.org/officeDocument/2006/relationships/slideLayout" Target="../slideLayouts/slideLayout73.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87.svg"/><Relationship Id="rId2" Type="http://schemas.openxmlformats.org/officeDocument/2006/relationships/image" Target="../media/image26.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87.svg"/><Relationship Id="rId2" Type="http://schemas.openxmlformats.org/officeDocument/2006/relationships/image" Target="../media/image26.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91.png"/><Relationship Id="rId4" Type="http://schemas.openxmlformats.org/officeDocument/2006/relationships/image" Target="../media/image40.png"/><Relationship Id="rId9" Type="http://schemas.openxmlformats.org/officeDocument/2006/relationships/image" Target="../media/image90.png"/></Relationships>
</file>

<file path=ppt/slides/_rels/slide55.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91.png"/><Relationship Id="rId4" Type="http://schemas.openxmlformats.org/officeDocument/2006/relationships/image" Target="../media/image40.png"/><Relationship Id="rId9" Type="http://schemas.openxmlformats.org/officeDocument/2006/relationships/image" Target="../media/image90.png"/></Relationships>
</file>

<file path=ppt/slides/_rels/slide56.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9.png"/></Relationships>
</file>

<file path=ppt/slides/_rels/slide57.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93.png"/></Relationships>
</file>

<file path=ppt/slides/_rels/slide58.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91.png"/><Relationship Id="rId4" Type="http://schemas.openxmlformats.org/officeDocument/2006/relationships/image" Target="../media/image40.png"/><Relationship Id="rId9" Type="http://schemas.openxmlformats.org/officeDocument/2006/relationships/image" Target="../media/image90.png"/></Relationships>
</file>

<file path=ppt/slides/_rels/slide59.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96.png"/><Relationship Id="rId4" Type="http://schemas.openxmlformats.org/officeDocument/2006/relationships/image" Target="../media/image40.png"/><Relationship Id="rId9" Type="http://schemas.openxmlformats.org/officeDocument/2006/relationships/image" Target="../media/image95.jpeg"/></Relationships>
</file>

<file path=ppt/slides/_rels/slide6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91.png"/><Relationship Id="rId4" Type="http://schemas.openxmlformats.org/officeDocument/2006/relationships/image" Target="../media/image40.png"/><Relationship Id="rId9" Type="http://schemas.openxmlformats.org/officeDocument/2006/relationships/image" Target="../media/image90.png"/></Relationships>
</file>

<file path=ppt/slides/_rels/slide61.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slideLayout" Target="../slideLayouts/slideLayout328.xml"/><Relationship Id="rId7" Type="http://schemas.openxmlformats.org/officeDocument/2006/relationships/image" Target="../media/image30.gif"/><Relationship Id="rId12" Type="http://schemas.openxmlformats.org/officeDocument/2006/relationships/image" Target="../media/image101.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85.png"/><Relationship Id="rId11" Type="http://schemas.openxmlformats.org/officeDocument/2006/relationships/image" Target="../media/image100.png"/><Relationship Id="rId5" Type="http://schemas.openxmlformats.org/officeDocument/2006/relationships/image" Target="../media/image26.png"/><Relationship Id="rId10" Type="http://schemas.openxmlformats.org/officeDocument/2006/relationships/image" Target="../media/image99.png"/><Relationship Id="rId4" Type="http://schemas.openxmlformats.org/officeDocument/2006/relationships/notesSlide" Target="../notesSlides/notesSlide30.xml"/><Relationship Id="rId9" Type="http://schemas.openxmlformats.org/officeDocument/2006/relationships/image" Target="../media/image98.png"/></Relationships>
</file>

<file path=ppt/slides/_rels/slide62.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slideLayout" Target="../slideLayouts/slideLayout327.xml"/><Relationship Id="rId7" Type="http://schemas.openxmlformats.org/officeDocument/2006/relationships/image" Target="../media/image98.png"/><Relationship Id="rId12" Type="http://schemas.openxmlformats.org/officeDocument/2006/relationships/image" Target="../media/image102.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97.png"/><Relationship Id="rId11" Type="http://schemas.openxmlformats.org/officeDocument/2006/relationships/image" Target="../media/image30.gif"/><Relationship Id="rId5" Type="http://schemas.openxmlformats.org/officeDocument/2006/relationships/image" Target="../media/image26.png"/><Relationship Id="rId10" Type="http://schemas.openxmlformats.org/officeDocument/2006/relationships/image" Target="../media/image101.png"/><Relationship Id="rId4" Type="http://schemas.openxmlformats.org/officeDocument/2006/relationships/notesSlide" Target="../notesSlides/notesSlide31.xml"/><Relationship Id="rId9" Type="http://schemas.openxmlformats.org/officeDocument/2006/relationships/image" Target="../media/image100.png"/></Relationships>
</file>

<file path=ppt/slides/_rels/slide63.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32.xml"/><Relationship Id="rId1" Type="http://schemas.openxmlformats.org/officeDocument/2006/relationships/slideLayout" Target="../slideLayouts/slideLayout326.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 Id="rId9" Type="http://schemas.openxmlformats.org/officeDocument/2006/relationships/image" Target="../media/image104.png"/></Relationships>
</file>

<file path=ppt/slides/_rels/slide6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33.xml"/><Relationship Id="rId1" Type="http://schemas.openxmlformats.org/officeDocument/2006/relationships/slideLayout" Target="../slideLayouts/slideLayout326.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 Id="rId9" Type="http://schemas.openxmlformats.org/officeDocument/2006/relationships/image" Target="../media/image104.png"/></Relationships>
</file>

<file path=ppt/slides/_rels/slide6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34.xml"/><Relationship Id="rId1" Type="http://schemas.openxmlformats.org/officeDocument/2006/relationships/slideLayout" Target="../slideLayouts/slideLayout326.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 Id="rId9" Type="http://schemas.openxmlformats.org/officeDocument/2006/relationships/image" Target="../media/image104.png"/></Relationships>
</file>

<file path=ppt/slides/_rels/slide6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35.xml"/><Relationship Id="rId1" Type="http://schemas.openxmlformats.org/officeDocument/2006/relationships/slideLayout" Target="../slideLayouts/slideLayout326.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 Id="rId9" Type="http://schemas.openxmlformats.org/officeDocument/2006/relationships/image" Target="../media/image104.png"/></Relationships>
</file>

<file path=ppt/slides/_rels/slide67.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105.png"/><Relationship Id="rId1" Type="http://schemas.openxmlformats.org/officeDocument/2006/relationships/slideLayout" Target="../slideLayouts/slideLayout348.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6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98.png"/><Relationship Id="rId7" Type="http://schemas.openxmlformats.org/officeDocument/2006/relationships/image" Target="../media/image107.png"/><Relationship Id="rId2" Type="http://schemas.openxmlformats.org/officeDocument/2006/relationships/image" Target="../media/image97.png"/><Relationship Id="rId1" Type="http://schemas.openxmlformats.org/officeDocument/2006/relationships/slideLayout" Target="../slideLayouts/slideLayout348.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 Id="rId9" Type="http://schemas.openxmlformats.org/officeDocument/2006/relationships/image" Target="../media/image95.jpeg"/></Relationships>
</file>

<file path=ppt/slides/_rels/slide6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208.xml"/><Relationship Id="rId7" Type="http://schemas.openxmlformats.org/officeDocument/2006/relationships/image" Target="../media/image44.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40.png"/><Relationship Id="rId5" Type="http://schemas.openxmlformats.org/officeDocument/2006/relationships/image" Target="../media/image84.png"/><Relationship Id="rId4" Type="http://schemas.openxmlformats.org/officeDocument/2006/relationships/image" Target="../media/image85.png"/><Relationship Id="rId9" Type="http://schemas.openxmlformats.org/officeDocument/2006/relationships/image" Target="../media/image46.png"/></Relationships>
</file>

<file path=ppt/slides/_rels/slide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1.gif"/><Relationship Id="rId1" Type="http://schemas.openxmlformats.org/officeDocument/2006/relationships/slideLayout" Target="../slideLayouts/slideLayout298.xml"/><Relationship Id="rId4" Type="http://schemas.openxmlformats.org/officeDocument/2006/relationships/image" Target="../media/image46.png"/></Relationships>
</file>

<file path=ppt/slides/_rels/slide71.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slideLayout" Target="../slideLayouts/slideLayout94.xml"/><Relationship Id="rId7" Type="http://schemas.openxmlformats.org/officeDocument/2006/relationships/image" Target="../media/image46.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110.png"/><Relationship Id="rId4" Type="http://schemas.openxmlformats.org/officeDocument/2006/relationships/image" Target="../media/image40.png"/><Relationship Id="rId9" Type="http://schemas.openxmlformats.org/officeDocument/2006/relationships/image" Target="../media/image109.png"/></Relationships>
</file>

<file path=ppt/slides/_rels/slide7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94.xml"/><Relationship Id="rId7" Type="http://schemas.openxmlformats.org/officeDocument/2006/relationships/image" Target="../media/image44.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40.png"/><Relationship Id="rId5" Type="http://schemas.openxmlformats.org/officeDocument/2006/relationships/image" Target="../media/image111.png"/><Relationship Id="rId10" Type="http://schemas.openxmlformats.org/officeDocument/2006/relationships/image" Target="../media/image90.png"/><Relationship Id="rId4" Type="http://schemas.openxmlformats.org/officeDocument/2006/relationships/image" Target="../media/image25.png"/><Relationship Id="rId9" Type="http://schemas.openxmlformats.org/officeDocument/2006/relationships/image" Target="../media/image46.png"/></Relationships>
</file>

<file path=ppt/slides/_rels/slide73.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44.png"/><Relationship Id="rId7" Type="http://schemas.openxmlformats.org/officeDocument/2006/relationships/image" Target="../media/image94.png"/><Relationship Id="rId2" Type="http://schemas.openxmlformats.org/officeDocument/2006/relationships/image" Target="../media/image40.png"/><Relationship Id="rId1" Type="http://schemas.openxmlformats.org/officeDocument/2006/relationships/slideLayout" Target="../slideLayouts/slideLayout94.xml"/><Relationship Id="rId6" Type="http://schemas.openxmlformats.org/officeDocument/2006/relationships/image" Target="../media/image112.png"/><Relationship Id="rId5" Type="http://schemas.openxmlformats.org/officeDocument/2006/relationships/image" Target="../media/image46.png"/><Relationship Id="rId4" Type="http://schemas.openxmlformats.org/officeDocument/2006/relationships/image" Target="../media/image45.png"/></Relationships>
</file>

<file path=ppt/slides/_rels/slide74.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106.png"/><Relationship Id="rId2" Type="http://schemas.openxmlformats.org/officeDocument/2006/relationships/image" Target="../media/image40.png"/><Relationship Id="rId1" Type="http://schemas.openxmlformats.org/officeDocument/2006/relationships/slideLayout" Target="../slideLayouts/slideLayout94.xml"/><Relationship Id="rId6" Type="http://schemas.openxmlformats.org/officeDocument/2006/relationships/image" Target="../media/image112.png"/><Relationship Id="rId5" Type="http://schemas.openxmlformats.org/officeDocument/2006/relationships/image" Target="../media/image46.png"/><Relationship Id="rId4" Type="http://schemas.openxmlformats.org/officeDocument/2006/relationships/image" Target="../media/image45.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76.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30.gif"/><Relationship Id="rId4" Type="http://schemas.openxmlformats.org/officeDocument/2006/relationships/image" Target="../media/image113.png"/></Relationships>
</file>

<file path=ppt/slides/_rels/slide7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DCD7928A-727D-5C10-5C01-4FB5F6DF5F09}"/>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4242005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normAutofit/>
          </a:bodyPr>
          <a:lstStyle/>
          <a:p>
            <a:r>
              <a:rPr lang="ar-MA" sz="4400" dirty="0">
                <a:solidFill>
                  <a:srgbClr val="424D7C"/>
                </a:solidFill>
              </a:rPr>
              <a:t>تنظيم حصص الأسبوع</a:t>
            </a:r>
            <a:endParaRPr lang="fr-MA" sz="4400" dirty="0">
              <a:solidFill>
                <a:srgbClr val="424D7C"/>
              </a:solidFill>
            </a:endParaRPr>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ظواهر لغوية ـــــ  نقل</a:t>
            </a:r>
            <a:r>
              <a:rPr lang="fr-FR" sz="1400" dirty="0">
                <a:cs typeface="Microsoft Uighur" panose="02000000000000000000" pitchFamily="2" charset="-78"/>
              </a:rPr>
              <a:t> .</a:t>
            </a:r>
            <a:endParaRPr lang="ar-MA" sz="1400" dirty="0">
              <a:cs typeface="Microsoft Uighur" panose="02000000000000000000" pitchFamily="2" charset="-78"/>
            </a:endParaRP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كتابة : </a:t>
            </a:r>
            <a:r>
              <a:rPr lang="ar-MA" sz="1400" b="1" dirty="0">
                <a:latin typeface="Microsoft Uighur" panose="02000000000000000000" pitchFamily="2" charset="-78"/>
                <a:ea typeface="Microsoft Himalaya" panose="01010100010101010101" pitchFamily="2" charset="0"/>
                <a:cs typeface="Microsoft Uighur" panose="02000000000000000000" pitchFamily="2" charset="-78"/>
              </a:rPr>
              <a:t> رسم</a:t>
            </a: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 تنوين الفتح وإكمال كلمات</a:t>
            </a: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36813"/>
            <a:ext cx="3420000" cy="7920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sz="1400" dirty="0"/>
              <a:t>استماع وتحدث .</a:t>
            </a:r>
          </a:p>
          <a:p>
            <a:r>
              <a:rPr lang="ar-MA" sz="1400" dirty="0"/>
              <a:t>قراءة : تصفية الصعوبات + الطلاقة + الفهم القرائي</a:t>
            </a:r>
          </a:p>
          <a:p>
            <a:r>
              <a:rPr lang="ar-MA" sz="1400" dirty="0"/>
              <a:t> ظواهر لغوية - إملاء </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923389" y="3874876"/>
            <a:ext cx="3420000" cy="8507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tzm-Arab-MA" sz="1400" dirty="0"/>
              <a:t>ستماع وتحدث.</a:t>
            </a:r>
          </a:p>
          <a:p>
            <a:r>
              <a:rPr lang="tzm-Arab-MA" sz="1400" dirty="0"/>
              <a:t>قراءة : تصفية الصعوبات + الطلاقة</a:t>
            </a:r>
          </a:p>
          <a:p>
            <a:r>
              <a:rPr lang="tzm-Arab-MA" sz="1400" dirty="0"/>
              <a:t> ظواهر لغوية</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a:t>
            </a:r>
            <a:r>
              <a:rPr lang="fr-FR" sz="1400" dirty="0">
                <a:cs typeface="Microsoft Uighur" panose="02000000000000000000" pitchFamily="2" charset="-78"/>
              </a:rPr>
              <a:t> </a:t>
            </a:r>
            <a:r>
              <a:rPr lang="ar-MA" sz="1400" dirty="0">
                <a:cs typeface="Microsoft Uighur" panose="02000000000000000000" pitchFamily="2" charset="-78"/>
              </a:rPr>
              <a:t>أراجع ما تعلمته.</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إنتاج كتابي </a:t>
            </a: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استماع وتحدث.</a:t>
            </a:r>
          </a:p>
          <a:p>
            <a:pPr algn="r" rtl="1">
              <a:spcBef>
                <a:spcPts val="0"/>
              </a:spcBef>
              <a:buClr>
                <a:srgbClr val="424D7B"/>
              </a:buClr>
            </a:pPr>
            <a:r>
              <a:rPr lang="ar-MA" sz="1400" dirty="0">
                <a:solidFill>
                  <a:srgbClr val="424D7B"/>
                </a:solidFill>
                <a:cs typeface="Microsoft Uighur" panose="02000000000000000000" pitchFamily="2" charset="-78"/>
              </a:rPr>
              <a:t>قراءة : تصفية الصعوبات + الطلاقة</a:t>
            </a:r>
          </a:p>
          <a:p>
            <a:pPr algn="r" rtl="1">
              <a:spcBef>
                <a:spcPts val="0"/>
              </a:spcBef>
              <a:buClr>
                <a:srgbClr val="424D7B"/>
              </a:buClr>
            </a:pPr>
            <a:r>
              <a:rPr lang="ar-MA" sz="1400" dirty="0">
                <a:solidFill>
                  <a:srgbClr val="424D7B"/>
                </a:solidFill>
                <a:cs typeface="Microsoft Uighur" panose="02000000000000000000" pitchFamily="2" charset="-78"/>
              </a:rPr>
              <a:t>ظواهر لغوية</a:t>
            </a: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cs typeface="Microsoft Uighur" panose="02000000000000000000" pitchFamily="2" charset="-78"/>
              </a:rPr>
              <a:t>اليوم</a:t>
            </a:r>
            <a:r>
              <a:rPr lang="fr-MA" sz="1600" b="1" dirty="0">
                <a:solidFill>
                  <a:srgbClr val="474F71"/>
                </a:solidFill>
                <a:latin typeface="Microsoft Uighur" panose="02000000000000000000" pitchFamily="2" charset="-78"/>
                <a:cs typeface="Microsoft Uighur" panose="02000000000000000000" pitchFamily="2" charset="-78"/>
              </a:rPr>
              <a:t> 3 - </a:t>
            </a:r>
            <a:endParaRPr lang="ar-MA" sz="1600" b="1" dirty="0">
              <a:solidFill>
                <a:srgbClr val="474F7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1466068"/>
            <a:ext cx="5488778" cy="2842958"/>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009236"/>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072787" y="4561591"/>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حكاية روني والكتاكيت الخائفة</a:t>
            </a:r>
          </a:p>
          <a:p>
            <a:pPr marL="0" indent="0" algn="r" rtl="1">
              <a:lnSpc>
                <a:spcPct val="100000"/>
              </a:lnSpc>
              <a:spcBef>
                <a:spcPts val="300"/>
              </a:spcBef>
              <a:buClr>
                <a:srgbClr val="424D7B"/>
              </a:buClr>
              <a:buSzPct val="50000"/>
              <a:buNone/>
            </a:pPr>
            <a:r>
              <a:rPr lang="ar-MA" sz="2200" b="1" dirty="0">
                <a:solidFill>
                  <a:srgbClr val="424D7B"/>
                </a:solidFill>
                <a:latin typeface="Dosis SemiBold" pitchFamily="2" charset="0"/>
                <a:cs typeface="Microsoft Uighur" panose="02000000000000000000" pitchFamily="2" charset="-78"/>
              </a:rPr>
              <a:t>       استراتيجية شبكة كلمة "حيوانات المزرعة"</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710838" y="2387618"/>
            <a:ext cx="5074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إملاء</a:t>
            </a:r>
          </a:p>
          <a:p>
            <a:pPr marL="0" lv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 </a:t>
            </a:r>
            <a:r>
              <a:rPr lang="ar-MA" sz="2200" dirty="0">
                <a:cs typeface="Microsoft Uighur" panose="02000000000000000000" pitchFamily="2" charset="-78"/>
              </a:rPr>
              <a:t>إلى – لكنَّ – أثناء – بينما– كتاكيتُ – مُساعدة</a:t>
            </a:r>
            <a:endParaRPr lang="ar-MA" sz="2200" dirty="0">
              <a:cs typeface="Microsoft Uighur" panose="02000000000000000000" pitchFamily="2" charset="-78"/>
              <a:sym typeface="Arial"/>
            </a:endParaRPr>
          </a:p>
          <a:p>
            <a:pPr marL="0" lvl="0" indent="0" algn="r" rtl="1">
              <a:buClr>
                <a:srgbClr val="424D7B"/>
              </a:buClr>
              <a:buSzPct val="50000"/>
              <a:buNone/>
              <a:defRPr/>
            </a:pPr>
            <a:r>
              <a:rPr lang="ar-MA" sz="2200" dirty="0">
                <a:cs typeface="Microsoft Uighur" panose="02000000000000000000" pitchFamily="2" charset="-78"/>
                <a:sym typeface="Arial"/>
              </a:rPr>
              <a:t>           </a:t>
            </a:r>
            <a:r>
              <a:rPr lang="ar-MA" sz="2200" b="1" dirty="0">
                <a:cs typeface="Microsoft Uighur" panose="02000000000000000000" pitchFamily="2" charset="-78"/>
                <a:sym typeface="Arial"/>
              </a:rPr>
              <a:t>قراءة مشتركة </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218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47926" y="1934893"/>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21740" y="5894764"/>
            <a:ext cx="4803972"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تصفية الصعوبات + الطلاقة: قراءة الجزء الثاني من النص)</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ظواهر لغوية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41299" y="5661402"/>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6016" y="4255443"/>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5811" y="1973048"/>
            <a:ext cx="544953" cy="540000"/>
          </a:xfrm>
          <a:prstGeom prst="rect">
            <a:avLst/>
          </a:prstGeom>
        </p:spPr>
      </p:pic>
      <p:pic>
        <p:nvPicPr>
          <p:cNvPr id="4" name="Espace réservé pour une image  20">
            <a:extLst>
              <a:ext uri="{FF2B5EF4-FFF2-40B4-BE49-F238E27FC236}">
                <a16:creationId xmlns:a16="http://schemas.microsoft.com/office/drawing/2014/main" id="{B4D0B0E0-D077-8453-11AB-7EF22167B73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560" r="-7560"/>
          <a:stretch>
            <a:fillRect/>
          </a:stretch>
        </p:blipFill>
        <p:spPr>
          <a:xfrm>
            <a:off x="1606703" y="1519663"/>
            <a:ext cx="539338" cy="539338"/>
          </a:xfrm>
          <a:prstGeom prst="rect">
            <a:avLst/>
          </a:prstGeom>
        </p:spPr>
      </p:pic>
      <p:pic>
        <p:nvPicPr>
          <p:cNvPr id="5" name="Espace réservé pour une image  20">
            <a:extLst>
              <a:ext uri="{FF2B5EF4-FFF2-40B4-BE49-F238E27FC236}">
                <a16:creationId xmlns:a16="http://schemas.microsoft.com/office/drawing/2014/main" id="{7102410C-9DFA-B875-0F3E-8E9274F560E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7560" r="-7560"/>
          <a:stretch>
            <a:fillRect/>
          </a:stretch>
        </p:blipFill>
        <p:spPr>
          <a:xfrm>
            <a:off x="1578198" y="3970453"/>
            <a:ext cx="468000" cy="468000"/>
          </a:xfrm>
          <a:prstGeom prst="rect">
            <a:avLst/>
          </a:prstGeom>
        </p:spPr>
      </p:pic>
      <p:pic>
        <p:nvPicPr>
          <p:cNvPr id="8" name="Espace réservé pour une image  20">
            <a:extLst>
              <a:ext uri="{FF2B5EF4-FFF2-40B4-BE49-F238E27FC236}">
                <a16:creationId xmlns:a16="http://schemas.microsoft.com/office/drawing/2014/main" id="{DA64AA24-24B2-5DF6-26BA-73225B77E135}"/>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rcRect l="-7560" r="-7560"/>
          <a:stretch>
            <a:fillRect/>
          </a:stretch>
        </p:blipFill>
        <p:spPr>
          <a:xfrm>
            <a:off x="1578198" y="5413485"/>
            <a:ext cx="468000" cy="468000"/>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 </a:t>
            </a:r>
            <a:r>
              <a:rPr lang="fr-FR" sz="3200" b="1" kern="0" dirty="0">
                <a:solidFill>
                  <a:srgbClr val="C00000"/>
                </a:solidFill>
                <a:latin typeface="Microsoft Uighur" panose="02000000000000000000" pitchFamily="2" charset="-78"/>
                <a:cs typeface="Microsoft Uighur" panose="02000000000000000000" pitchFamily="2" charset="-78"/>
              </a:rPr>
              <a:t>80%</a:t>
            </a:r>
            <a:r>
              <a:rPr lang="ar-MA" sz="3200" b="1" kern="0" dirty="0">
                <a:solidFill>
                  <a:srgbClr val="C00000"/>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672170" y="3122463"/>
              <a:ext cx="4594159" cy="461665"/>
            </a:xfrm>
            <a:prstGeom prst="rect">
              <a:avLst/>
            </a:prstGeom>
          </p:spPr>
          <p:txBody>
            <a:bodyPr wrap="square">
              <a:spAutoFit/>
            </a:bodyPr>
            <a:lstStyle/>
            <a:p>
              <a:pPr algn="r" rtl="1"/>
              <a:r>
                <a:rPr lang="ar-MA" sz="2400" b="1" kern="1200" dirty="0">
                  <a:solidFill>
                    <a:srgbClr val="424D7B"/>
                  </a:solidFill>
                  <a:latin typeface="Microsoft Uighur" panose="02000000000000000000" pitchFamily="2" charset="-78"/>
                  <a:cs typeface="Microsoft Uighur" panose="02000000000000000000" pitchFamily="2" charset="-78"/>
                </a:rPr>
                <a:t>تعرف استراتيجية شبكة الكلمة؛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31844" y="3839548"/>
            <a:ext cx="6841435" cy="890781"/>
            <a:chOff x="1186110" y="2851205"/>
            <a:chExt cx="6841435"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186110" y="3134373"/>
              <a:ext cx="5225655"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قراءة الحروف المتشابهة وقراءة الجزء الثاني من النص بطلاقة</a:t>
              </a:r>
              <a:r>
                <a:rPr lang="ar-MA" sz="2400" b="1" kern="1200" dirty="0">
                  <a:solidFill>
                    <a:srgbClr val="424D7B"/>
                  </a:solidFill>
                  <a:latin typeface="Microsoft Uighur" panose="02000000000000000000" pitchFamily="2" charset="-78"/>
                  <a:cs typeface="Microsoft Uighur" panose="02000000000000000000" pitchFamily="2" charset="-78"/>
                </a:rPr>
                <a:t>؛</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60167" y="4730329"/>
            <a:ext cx="6713112" cy="890781"/>
            <a:chOff x="1314433" y="2851205"/>
            <a:chExt cx="6713112"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14433" y="3134373"/>
              <a:ext cx="5309631" cy="461665"/>
            </a:xfrm>
            <a:prstGeom prst="rect">
              <a:avLst/>
            </a:prstGeom>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تصريف الفعل المضارع من المفرد المذكر إلى المفرد المؤنث والعكس.</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991732" y="3553108"/>
            <a:ext cx="6271179"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إملاء</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حَـ – عِـ – حَمَلٌ - </a:t>
            </a:r>
            <a:r>
              <a:rPr lang="ar-MA" sz="2800" dirty="0">
                <a:cs typeface="Microsoft Uighur" panose="02000000000000000000" pitchFamily="2" charset="-78"/>
                <a:sym typeface="Arial"/>
              </a:rPr>
              <a:t>عِجْلٌ</a:t>
            </a:r>
            <a:endPar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إلى – لكنَّ – أثناء – بينما– كتاكيتُ – مُساعدة</a:t>
            </a:r>
          </a:p>
          <a:p>
            <a:pPr marL="0" lvl="0" indent="0" algn="r" rtl="1">
              <a:buClr>
                <a:srgbClr val="424D7B"/>
              </a:buClr>
              <a:buSzPct val="50000"/>
              <a:buNone/>
              <a:defRPr/>
            </a:pPr>
            <a:r>
              <a:rPr lang="ar-MA" sz="2800" dirty="0">
                <a:cs typeface="Microsoft Uighur" panose="02000000000000000000" pitchFamily="2" charset="-78"/>
              </a:rPr>
              <a:t>          </a:t>
            </a:r>
            <a:r>
              <a:rPr lang="ar-MA" sz="2800" b="1" dirty="0">
                <a:cs typeface="Microsoft Uighur" panose="02000000000000000000" pitchFamily="2" charset="-78"/>
              </a:rPr>
              <a:t>قراءة مشتركة </a:t>
            </a:r>
            <a:endParaRPr lang="ar-MA" sz="2800" b="1" dirty="0">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AF6E-28FE-073A-3B59-C34E87765A5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4B9A099-E14E-97EB-7BB5-ECD6CE6032C2}"/>
              </a:ext>
            </a:extLst>
          </p:cNvPr>
          <p:cNvSpPr>
            <a:spLocks noGrp="1"/>
          </p:cNvSpPr>
          <p:nvPr>
            <p:ph type="title"/>
          </p:nvPr>
        </p:nvSpPr>
        <p:spPr/>
        <p:txBody>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Espace réservé pour une image  17" descr="Une image contenant habits, dessin humoristique&#10;&#10;Le contenu généré par l’IA peut être incorrect.">
            <a:extLst>
              <a:ext uri="{FF2B5EF4-FFF2-40B4-BE49-F238E27FC236}">
                <a16:creationId xmlns:a16="http://schemas.microsoft.com/office/drawing/2014/main" id="{0CCD6767-0177-6DA4-AF06-70A3C182A15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FAF33461-1F0C-FDBD-B6E8-FB39F90DF70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4EC6536-30C4-3E63-4973-206B28B2C35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9E3589C-8005-9A3E-4F7C-05E1E79EE5E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50C10CA-836D-7518-61FC-6553E6739AA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0FAEE9B-18BE-B458-DF97-113E4115A1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E935797E-81AE-EF63-9B29-49DDB7596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CEDAB6AB-59C4-F535-1877-54D2C21114F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54FC92F8-7672-3D82-8C16-E9C746FB16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9236" y="6174400"/>
            <a:ext cx="540000" cy="540000"/>
          </a:xfrm>
          <a:prstGeom prst="rect">
            <a:avLst/>
          </a:prstGeom>
        </p:spPr>
      </p:pic>
      <p:pic>
        <p:nvPicPr>
          <p:cNvPr id="4" name="majd_wave">
            <a:hlinkClick r:id="" action="ppaction://media"/>
            <a:extLst>
              <a:ext uri="{FF2B5EF4-FFF2-40B4-BE49-F238E27FC236}">
                <a16:creationId xmlns:a16="http://schemas.microsoft.com/office/drawing/2014/main" id="{33193E76-ED26-9166-2D14-E6D5BBA5CF8E}"/>
              </a:ext>
            </a:extLst>
          </p:cNvPr>
          <p:cNvPicPr>
            <a:picLocks noChangeAspect="1"/>
          </p:cNvPicPr>
          <p:nvPr/>
        </p:nvPicPr>
        <p:blipFill>
          <a:blip r:embed="rId8"/>
          <a:stretch>
            <a:fillRect/>
          </a:stretch>
        </p:blipFill>
        <p:spPr>
          <a:xfrm>
            <a:off x="2172103" y="1823126"/>
            <a:ext cx="2402345" cy="4271479"/>
          </a:xfrm>
          <a:prstGeom prst="rect">
            <a:avLst/>
          </a:prstGeom>
        </p:spPr>
      </p:pic>
      <p:pic>
        <p:nvPicPr>
          <p:cNvPr id="14" name="Nada-Wave">
            <a:hlinkClick r:id="" action="ppaction://media"/>
            <a:extLst>
              <a:ext uri="{FF2B5EF4-FFF2-40B4-BE49-F238E27FC236}">
                <a16:creationId xmlns:a16="http://schemas.microsoft.com/office/drawing/2014/main" id="{B9E0046F-4315-26D4-F1F8-EDC269A53E68}"/>
              </a:ext>
            </a:extLst>
          </p:cNvPr>
          <p:cNvPicPr>
            <a:picLocks noChangeAspect="1"/>
          </p:cNvPicPr>
          <p:nvPr/>
        </p:nvPicPr>
        <p:blipFill>
          <a:blip r:embed="rId9"/>
          <a:stretch>
            <a:fillRect/>
          </a:stretch>
        </p:blipFill>
        <p:spPr>
          <a:xfrm>
            <a:off x="4443819" y="1890905"/>
            <a:ext cx="2632075" cy="4203700"/>
          </a:xfrm>
          <a:prstGeom prst="rect">
            <a:avLst/>
          </a:prstGeom>
        </p:spPr>
      </p:pic>
    </p:spTree>
    <p:extLst>
      <p:ext uri="{BB962C8B-B14F-4D97-AF65-F5344CB8AC3E}">
        <p14:creationId xmlns:p14="http://schemas.microsoft.com/office/powerpoint/2010/main" val="2858235458"/>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سأخبركم عن شروط الحصول على نجمة التميز. </a:t>
            </a:r>
            <a:endParaRPr lang="fr-FR" sz="2400" dirty="0">
              <a:solidFill>
                <a:schemeClr val="bg1">
                  <a:lumMod val="50000"/>
                </a:schemeClr>
              </a:solidFill>
            </a:endParaRPr>
          </a:p>
        </p:txBody>
      </p:sp>
      <p:sp>
        <p:nvSpPr>
          <p:cNvPr id="13" name="Google Shape;1333;p8">
            <a:extLst>
              <a:ext uri="{FF2B5EF4-FFF2-40B4-BE49-F238E27FC236}">
                <a16:creationId xmlns:a16="http://schemas.microsoft.com/office/drawing/2014/main" id="{0C742159-347F-7BB9-A3A6-AAD40E53A7E8}"/>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solidFill>
                  <a:srgbClr val="424D7C"/>
                </a:solidFill>
                <a:latin typeface="Microsoft Uighur" panose="02000000000000000000" pitchFamily="2" charset="-78"/>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C4A64622-45CE-B262-D6A4-27A0A8177068}"/>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C"/>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C"/>
                </a:solidFill>
                <a:latin typeface="Microsoft Uighur" panose="02000000000000000000" pitchFamily="2" charset="-78"/>
                <a:cs typeface="Microsoft Uighur" panose="02000000000000000000" pitchFamily="2" charset="-78"/>
              </a:rPr>
              <a:t>. </a:t>
            </a:r>
          </a:p>
        </p:txBody>
      </p:sp>
      <p:sp>
        <p:nvSpPr>
          <p:cNvPr id="18" name="Ellipse 17">
            <a:extLst>
              <a:ext uri="{FF2B5EF4-FFF2-40B4-BE49-F238E27FC236}">
                <a16:creationId xmlns:a16="http://schemas.microsoft.com/office/drawing/2014/main" id="{F0B46E31-AC9B-6B4E-509D-6F7F4685F745}"/>
              </a:ext>
            </a:extLst>
          </p:cNvPr>
          <p:cNvSpPr/>
          <p:nvPr/>
        </p:nvSpPr>
        <p:spPr>
          <a:xfrm>
            <a:off x="6070183" y="1920227"/>
            <a:ext cx="1800000" cy="1800000"/>
          </a:xfrm>
          <a:prstGeom prst="ellipse">
            <a:avLst/>
          </a:prstGeom>
          <a:blipFill>
            <a:blip r:embed="rId2"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19" name="Ellipse 18">
            <a:extLst>
              <a:ext uri="{FF2B5EF4-FFF2-40B4-BE49-F238E27FC236}">
                <a16:creationId xmlns:a16="http://schemas.microsoft.com/office/drawing/2014/main" id="{180FCB97-703E-D8D4-154B-78A1F1D79556}"/>
              </a:ext>
            </a:extLst>
          </p:cNvPr>
          <p:cNvSpPr/>
          <p:nvPr/>
        </p:nvSpPr>
        <p:spPr>
          <a:xfrm>
            <a:off x="5063566" y="4200580"/>
            <a:ext cx="1800000" cy="1800000"/>
          </a:xfrm>
          <a:prstGeom prst="ellipse">
            <a:avLst/>
          </a:prstGeom>
          <a:blipFill>
            <a:blip r:embed="rId3"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23"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CE2B9FE0-0B83-EA02-E5D4-1C120006289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7" name="Image 6">
            <a:extLst>
              <a:ext uri="{FF2B5EF4-FFF2-40B4-BE49-F238E27FC236}">
                <a16:creationId xmlns:a16="http://schemas.microsoft.com/office/drawing/2014/main" id="{1960F85E-98EA-C9F4-D990-BA6C066B03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9D57D557-E2DA-4591-1B79-FEAFDE1022F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614928C5-280B-E219-65D6-52095BBF0B7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864EC2C6-6B5C-B5D1-9D6E-E916B8D1868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6FA8AA7F-F7EB-625E-7757-8D0616205D4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A241C0FC-0B34-1496-ECEC-A05D75F73C3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C05D0768-8D72-6C53-AFFB-64A8AAAD188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66542951-2AB2-A5C4-8E30-D03160FB33B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64271839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29720-FEEB-E81E-027C-5CA042C1BEE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9752D01-618A-4DE3-49E6-7A55D36C77A8}"/>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ضعوا اللوحة والكراسة في القمطر.</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0" name="Espace réservé pour une image  19" descr="Une image contenant Bagages et sacs&#10;&#10;Le contenu généré par l’IA peut être incorrect.">
            <a:extLst>
              <a:ext uri="{FF2B5EF4-FFF2-40B4-BE49-F238E27FC236}">
                <a16:creationId xmlns:a16="http://schemas.microsoft.com/office/drawing/2014/main" id="{5935B173-D5BE-D47D-AF7F-A317E76E294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5"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nvPicPr>
        <p:blipFill>
          <a:blip r:embed="rId3"/>
          <a:stretch>
            <a:fillRect/>
          </a:stretch>
        </p:blipFill>
        <p:spPr>
          <a:xfrm>
            <a:off x="972066" y="1683316"/>
            <a:ext cx="7038975" cy="3959225"/>
          </a:xfrm>
          <a:prstGeom prst="rect">
            <a:avLst/>
          </a:prstGeom>
          <a:noFill/>
          <a:ln>
            <a:noFill/>
          </a:ln>
          <a:effectLst>
            <a:softEdge rad="112500"/>
          </a:effectLst>
        </p:spPr>
      </p:pic>
      <p:pic>
        <p:nvPicPr>
          <p:cNvPr id="14" name="Image 13"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36342" y="5889970"/>
            <a:ext cx="540000" cy="540000"/>
          </a:xfrm>
          <a:prstGeom prst="rect">
            <a:avLst/>
          </a:prstGeom>
        </p:spPr>
      </p:pic>
      <p:pic>
        <p:nvPicPr>
          <p:cNvPr id="16" name="Image 15">
            <a:extLst>
              <a:ext uri="{FF2B5EF4-FFF2-40B4-BE49-F238E27FC236}">
                <a16:creationId xmlns:a16="http://schemas.microsoft.com/office/drawing/2014/main" id="{120BD17F-2524-9EFC-785A-20E94A9312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886461A1-3171-8BA3-95C4-8B57D0725FD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A45A94AD-61AC-7763-C15E-3B6BDF9BE40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25C1014-7EC7-C3D0-B618-01ECCCD2F2E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03B6D804-110C-F8E4-964E-DA35C4CDD4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7623A2B0-9678-65B5-4F09-640EA35216C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2297E4CB-3A1B-219B-D812-0BBAF31D6D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7E296FC7-13BE-0C75-AC70-018D337100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10031140"/>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F727F-D971-9D8B-0736-7457515DF4FB}"/>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934248B6-1EF9-366D-4C5C-6B08649588A5}"/>
              </a:ext>
            </a:extLst>
          </p:cNvPr>
          <p:cNvSpPr txBox="1"/>
          <p:nvPr/>
        </p:nvSpPr>
        <p:spPr>
          <a:xfrm>
            <a:off x="1000060" y="1552577"/>
            <a:ext cx="7435503" cy="46166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يتم تعويض النشاط الاعتيادي الخاص بقراءة لوحة المقاطع بنشاط اعتيادي خاص بالإملاء ؛ </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ZoneTexte 9">
            <a:extLst>
              <a:ext uri="{FF2B5EF4-FFF2-40B4-BE49-F238E27FC236}">
                <a16:creationId xmlns:a16="http://schemas.microsoft.com/office/drawing/2014/main" id="{6DA9A622-18F5-5A9C-A0DD-02AD606FA871}"/>
              </a:ext>
            </a:extLst>
          </p:cNvPr>
          <p:cNvSpPr txBox="1"/>
          <p:nvPr/>
        </p:nvSpPr>
        <p:spPr>
          <a:xfrm>
            <a:off x="1000060" y="2190750"/>
            <a:ext cx="7121738"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يطلب من المتعلمين، في نهاية كل حصة، قراءة كلمات الصفحة المخصصة للحرف مع نقل هذه الكلمات على دفتر الواجبات المنزلية؛</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ZoneTexte 11">
            <a:extLst>
              <a:ext uri="{FF2B5EF4-FFF2-40B4-BE49-F238E27FC236}">
                <a16:creationId xmlns:a16="http://schemas.microsoft.com/office/drawing/2014/main" id="{FCE88AA2-D28B-9E03-59F8-61616354B5DF}"/>
              </a:ext>
            </a:extLst>
          </p:cNvPr>
          <p:cNvSpPr txBox="1"/>
          <p:nvPr/>
        </p:nvSpPr>
        <p:spPr>
          <a:xfrm>
            <a:off x="508617" y="3118324"/>
            <a:ext cx="8037537"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يمر الأستاذ سريعا بين الصفوف في بداية كل حصة لمراقبة إنجاز الواجب المنزلي (نقل الكلمات)؛</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02EDE4B6-8845-BCB8-02D5-7D134C5FB2EA}"/>
              </a:ext>
            </a:extLst>
          </p:cNvPr>
          <p:cNvSpPr txBox="1"/>
          <p:nvPr/>
        </p:nvSpPr>
        <p:spPr>
          <a:xfrm>
            <a:off x="560789" y="3735709"/>
            <a:ext cx="7561009"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يملي الأستاذ على المتعلمين في بداية كل حصة مقطعين وكلمتين من الكلمات التي نقلها المتعلمون كواجب منزلي في الحصة السابقة؛</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ZoneTexte 15">
            <a:extLst>
              <a:ext uri="{FF2B5EF4-FFF2-40B4-BE49-F238E27FC236}">
                <a16:creationId xmlns:a16="http://schemas.microsoft.com/office/drawing/2014/main" id="{7E1E31D7-F1FE-C0B3-4BFF-EEE99AF4B9F1}"/>
              </a:ext>
            </a:extLst>
          </p:cNvPr>
          <p:cNvSpPr txBox="1"/>
          <p:nvPr/>
        </p:nvSpPr>
        <p:spPr>
          <a:xfrm>
            <a:off x="686978" y="4698243"/>
            <a:ext cx="7590505"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يتم نشاط الإملاء في بداية كل حصة على الألواح ويتم التصحيح وتقديم التغذية الراجعة في حينه؛</a:t>
            </a:r>
            <a:endParaRPr kumimoji="0" lang="fr-MA"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8" name="ZoneTexte 17">
            <a:extLst>
              <a:ext uri="{FF2B5EF4-FFF2-40B4-BE49-F238E27FC236}">
                <a16:creationId xmlns:a16="http://schemas.microsoft.com/office/drawing/2014/main" id="{6673C35A-685D-403B-0B05-7F8FD1ADFD7E}"/>
              </a:ext>
            </a:extLst>
          </p:cNvPr>
          <p:cNvSpPr txBox="1"/>
          <p:nvPr/>
        </p:nvSpPr>
        <p:spPr>
          <a:xfrm>
            <a:off x="560789" y="5291445"/>
            <a:ext cx="7590505"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 </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9" name="Image 18">
            <a:extLst>
              <a:ext uri="{FF2B5EF4-FFF2-40B4-BE49-F238E27FC236}">
                <a16:creationId xmlns:a16="http://schemas.microsoft.com/office/drawing/2014/main" id="{9FBAB088-5AE2-A7E4-7758-AF9F0E9F667D}"/>
              </a:ext>
            </a:extLst>
          </p:cNvPr>
          <p:cNvPicPr>
            <a:picLocks noChangeAspect="1"/>
          </p:cNvPicPr>
          <p:nvPr/>
        </p:nvPicPr>
        <p:blipFill rotWithShape="1">
          <a:blip r:embed="rId2">
            <a:extLst>
              <a:ext uri="{28A0092B-C50C-407E-A947-70E740481C1C}">
                <a14:useLocalDpi xmlns:a14="http://schemas.microsoft.com/office/drawing/2010/main" val="0"/>
              </a:ext>
            </a:extLst>
          </a:blip>
          <a:srcRect l="1031" t="1967" r="1801" b="2222"/>
          <a:stretch/>
        </p:blipFill>
        <p:spPr>
          <a:xfrm>
            <a:off x="8207535" y="1676460"/>
            <a:ext cx="332151" cy="329769"/>
          </a:xfrm>
          <a:prstGeom prst="rect">
            <a:avLst/>
          </a:prstGeom>
        </p:spPr>
      </p:pic>
      <p:pic>
        <p:nvPicPr>
          <p:cNvPr id="20" name="Image 19">
            <a:extLst>
              <a:ext uri="{FF2B5EF4-FFF2-40B4-BE49-F238E27FC236}">
                <a16:creationId xmlns:a16="http://schemas.microsoft.com/office/drawing/2014/main" id="{7577B17B-819D-09AB-4B3A-3FF816015421}"/>
              </a:ext>
            </a:extLst>
          </p:cNvPr>
          <p:cNvPicPr>
            <a:picLocks noChangeAspect="1"/>
          </p:cNvPicPr>
          <p:nvPr/>
        </p:nvPicPr>
        <p:blipFill rotWithShape="1">
          <a:blip r:embed="rId3">
            <a:extLst>
              <a:ext uri="{28A0092B-C50C-407E-A947-70E740481C1C}">
                <a14:useLocalDpi xmlns:a14="http://schemas.microsoft.com/office/drawing/2010/main" val="0"/>
              </a:ext>
            </a:extLst>
          </a:blip>
          <a:srcRect l="2325" t="2204" r="2325" b="2222"/>
          <a:stretch/>
        </p:blipFill>
        <p:spPr>
          <a:xfrm>
            <a:off x="8215691" y="2481659"/>
            <a:ext cx="331200" cy="331200"/>
          </a:xfrm>
          <a:prstGeom prst="rect">
            <a:avLst/>
          </a:prstGeom>
        </p:spPr>
      </p:pic>
      <p:pic>
        <p:nvPicPr>
          <p:cNvPr id="21" name="Image 20">
            <a:extLst>
              <a:ext uri="{FF2B5EF4-FFF2-40B4-BE49-F238E27FC236}">
                <a16:creationId xmlns:a16="http://schemas.microsoft.com/office/drawing/2014/main" id="{2D98A6A3-83E8-337E-CA24-6D48C3188827}"/>
              </a:ext>
            </a:extLst>
          </p:cNvPr>
          <p:cNvPicPr>
            <a:picLocks noChangeAspect="1"/>
          </p:cNvPicPr>
          <p:nvPr/>
        </p:nvPicPr>
        <p:blipFill rotWithShape="1">
          <a:blip r:embed="rId4">
            <a:extLst>
              <a:ext uri="{28A0092B-C50C-407E-A947-70E740481C1C}">
                <a14:useLocalDpi xmlns:a14="http://schemas.microsoft.com/office/drawing/2010/main" val="0"/>
              </a:ext>
            </a:extLst>
          </a:blip>
          <a:srcRect l="1418" t="1624" r="1650" b="2222"/>
          <a:stretch/>
        </p:blipFill>
        <p:spPr>
          <a:xfrm>
            <a:off x="8212613" y="3184823"/>
            <a:ext cx="331200" cy="331200"/>
          </a:xfrm>
          <a:prstGeom prst="rect">
            <a:avLst/>
          </a:prstGeom>
        </p:spPr>
      </p:pic>
      <p:pic>
        <p:nvPicPr>
          <p:cNvPr id="22" name="Image 21">
            <a:extLst>
              <a:ext uri="{FF2B5EF4-FFF2-40B4-BE49-F238E27FC236}">
                <a16:creationId xmlns:a16="http://schemas.microsoft.com/office/drawing/2014/main" id="{E80B9C99-364A-614D-4990-71DBCA581B35}"/>
              </a:ext>
            </a:extLst>
          </p:cNvPr>
          <p:cNvPicPr>
            <a:picLocks noChangeAspect="1"/>
          </p:cNvPicPr>
          <p:nvPr/>
        </p:nvPicPr>
        <p:blipFill rotWithShape="1">
          <a:blip r:embed="rId5">
            <a:extLst>
              <a:ext uri="{28A0092B-C50C-407E-A947-70E740481C1C}">
                <a14:useLocalDpi xmlns:a14="http://schemas.microsoft.com/office/drawing/2010/main" val="0"/>
              </a:ext>
            </a:extLst>
          </a:blip>
          <a:srcRect l="1818" t="1855" r="1934" b="2222"/>
          <a:stretch/>
        </p:blipFill>
        <p:spPr>
          <a:xfrm>
            <a:off x="8221262" y="3845125"/>
            <a:ext cx="331200" cy="331200"/>
          </a:xfrm>
          <a:prstGeom prst="rect">
            <a:avLst/>
          </a:prstGeom>
        </p:spPr>
      </p:pic>
      <p:pic>
        <p:nvPicPr>
          <p:cNvPr id="25" name="Image 24" descr="Une image contenant Graphique, logo, Police, symbole&#10;&#10;Le contenu généré par l’IA peut être incorrect.">
            <a:extLst>
              <a:ext uri="{FF2B5EF4-FFF2-40B4-BE49-F238E27FC236}">
                <a16:creationId xmlns:a16="http://schemas.microsoft.com/office/drawing/2014/main" id="{033B1538-B5FD-1A02-8906-1D5BA84C1284}"/>
              </a:ext>
            </a:extLst>
          </p:cNvPr>
          <p:cNvPicPr>
            <a:picLocks noChangeAspect="1"/>
          </p:cNvPicPr>
          <p:nvPr/>
        </p:nvPicPr>
        <p:blipFill rotWithShape="1">
          <a:blip r:embed="rId6">
            <a:extLst>
              <a:ext uri="{28A0092B-C50C-407E-A947-70E740481C1C}">
                <a14:useLocalDpi xmlns:a14="http://schemas.microsoft.com/office/drawing/2010/main" val="0"/>
              </a:ext>
            </a:extLst>
          </a:blip>
          <a:srcRect l="1635" t="5149" r="2812"/>
          <a:stretch/>
        </p:blipFill>
        <p:spPr>
          <a:xfrm>
            <a:off x="8214954" y="4771026"/>
            <a:ext cx="331200" cy="331200"/>
          </a:xfrm>
          <a:prstGeom prst="rect">
            <a:avLst/>
          </a:prstGeom>
        </p:spPr>
      </p:pic>
      <p:pic>
        <p:nvPicPr>
          <p:cNvPr id="31" name="Image 30">
            <a:extLst>
              <a:ext uri="{FF2B5EF4-FFF2-40B4-BE49-F238E27FC236}">
                <a16:creationId xmlns:a16="http://schemas.microsoft.com/office/drawing/2014/main" id="{A99BA3DA-3B49-C93A-B28A-22DDE1EBAA8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215691" y="5375744"/>
            <a:ext cx="331200" cy="331200"/>
          </a:xfrm>
          <a:prstGeom prst="rect">
            <a:avLst/>
          </a:prstGeom>
          <a:ln>
            <a:noFill/>
          </a:ln>
        </p:spPr>
      </p:pic>
    </p:spTree>
    <p:extLst>
      <p:ext uri="{BB962C8B-B14F-4D97-AF65-F5344CB8AC3E}">
        <p14:creationId xmlns:p14="http://schemas.microsoft.com/office/powerpoint/2010/main" val="206830956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632373" y="777600"/>
            <a:ext cx="6840000"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سأملي عليكم مقاطع وكلمات (يملي الأستاذ على المتعلمين، تباعا، مقطعين وكلمتين – المكتوبة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A835DF6A-F6FA-F4BC-C9B9-9921D0D43D5A}"/>
              </a:ext>
            </a:extLst>
          </p:cNvPr>
          <p:cNvPicPr>
            <a:picLocks noGrp="1" noChangeAspect="1"/>
          </p:cNvPicPr>
          <p:nvPr>
            <p:ph type="pic" idx="3"/>
          </p:nvPr>
        </p:nvPicPr>
        <p:blipFill>
          <a:blip r:embed="rId2"/>
          <a:srcRect/>
          <a:stretch>
            <a:fillRect/>
          </a:stretch>
        </p:blipFill>
        <p:spPr>
          <a:xfrm>
            <a:off x="7960105" y="719856"/>
            <a:ext cx="792000" cy="792000"/>
          </a:xfrm>
        </p:spPr>
      </p:pic>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7" name="Image 6">
            <a:extLst>
              <a:ext uri="{FF2B5EF4-FFF2-40B4-BE49-F238E27FC236}">
                <a16:creationId xmlns:a16="http://schemas.microsoft.com/office/drawing/2014/main" id="{FDE7282E-670A-CBCD-C6DA-5A4F7DE193B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768C0FA-DEBF-64E3-2CEB-7B5987EA38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54AF8F7A-BDE5-0018-A7DB-6BDFC9FBFE7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EBD900A2-D556-C98F-A29F-D7658A48DC6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5789FED1-9787-F9B9-7952-05C590D9B5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4DDEDF3-49F1-45D5-05B8-1F825B370D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9C9766AE-B1DF-0107-5A26-66CFD04190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64DB3CCE-9688-B9D6-ABA8-C86825E0C8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2346998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لقراءة الكلمات البصرية.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أنا أقرأ وأنتم ترددون بعدي. من يقرأ؟</a:t>
            </a:r>
            <a:endParaRPr lang="fr-FR" sz="2400" dirty="0">
              <a:solidFill>
                <a:schemeClr val="bg1">
                  <a:lumMod val="50000"/>
                </a:schemeClr>
              </a:solidFill>
            </a:endParaRPr>
          </a:p>
        </p:txBody>
      </p:sp>
      <p:pic>
        <p:nvPicPr>
          <p:cNvPr id="26" name="Espace réservé pour une image  5">
            <a:extLst>
              <a:ext uri="{FF2B5EF4-FFF2-40B4-BE49-F238E27FC236}">
                <a16:creationId xmlns:a16="http://schemas.microsoft.com/office/drawing/2014/main" id="{CDF74163-DF9E-512E-8310-3D9EAF77460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75157"/>
            <a:ext cx="792002" cy="792000"/>
          </a:xfrm>
          <a:prstGeom prst="rect">
            <a:avLst/>
          </a:prstGeom>
          <a:noFill/>
          <a:ln>
            <a:noFill/>
          </a:ln>
        </p:spPr>
      </p:pic>
      <p:pic>
        <p:nvPicPr>
          <p:cNvPr id="3" name="Image 2">
            <a:extLst>
              <a:ext uri="{FF2B5EF4-FFF2-40B4-BE49-F238E27FC236}">
                <a16:creationId xmlns:a16="http://schemas.microsoft.com/office/drawing/2014/main" id="{2D15EBD9-E843-0007-FD0F-E4E887EBF7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536A611-DBDD-BFE4-4797-302B6CA58FD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020AABD-5F5D-741F-4026-83169A5C87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A9606CF-2311-BDBB-7120-BB138B1932B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A7EB5C08-DD85-4373-D1C6-1EDAF9E9D3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EFC602F5-2B15-C30D-97B7-B023A204CD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742F33C6-9CAE-232D-14F1-0B6B8A70784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4AC1AAF6-393F-86C1-56F1-95BB4B5C6E1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17" name="Rectangle : coins arrondis 16">
            <a:extLst>
              <a:ext uri="{FF2B5EF4-FFF2-40B4-BE49-F238E27FC236}">
                <a16:creationId xmlns:a16="http://schemas.microsoft.com/office/drawing/2014/main" id="{F9500A7A-6A06-540D-B164-0C9422DCD470}"/>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لَكِنَّ</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8" name="Rectangle : coins arrondis 17">
            <a:extLst>
              <a:ext uri="{FF2B5EF4-FFF2-40B4-BE49-F238E27FC236}">
                <a16:creationId xmlns:a16="http://schemas.microsoft.com/office/drawing/2014/main" id="{2C78792C-5B6E-F767-E204-9E3BC5432F3C}"/>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إِلـى</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9" name="Rectangle : coins arrondis 18">
            <a:extLst>
              <a:ext uri="{FF2B5EF4-FFF2-40B4-BE49-F238E27FC236}">
                <a16:creationId xmlns:a16="http://schemas.microsoft.com/office/drawing/2014/main" id="{BEC80ED8-EFD5-27EA-E3F9-665FDF934CAF}"/>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أَثْناءَ</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0" name="Rectangle : coins arrondis 19">
            <a:extLst>
              <a:ext uri="{FF2B5EF4-FFF2-40B4-BE49-F238E27FC236}">
                <a16:creationId xmlns:a16="http://schemas.microsoft.com/office/drawing/2014/main" id="{EC21461C-9B84-3346-7821-B8AF08C86314}"/>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مُساعَدَةٌ</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1" name="Rectangle : coins arrondis 20">
            <a:extLst>
              <a:ext uri="{FF2B5EF4-FFF2-40B4-BE49-F238E27FC236}">
                <a16:creationId xmlns:a16="http://schemas.microsoft.com/office/drawing/2014/main" id="{0205A0F3-C4D3-2EA5-ABED-4231532A7A6A}"/>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كَتاكيتُ</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2" name="Rectangle : coins arrondis 21">
            <a:extLst>
              <a:ext uri="{FF2B5EF4-FFF2-40B4-BE49-F238E27FC236}">
                <a16:creationId xmlns:a16="http://schemas.microsoft.com/office/drawing/2014/main" id="{3EA8FBA9-4AA7-23D2-7CBF-D221C9C25C5E}"/>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بَيْنَما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188421286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fontScale="90000"/>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سنقرأ معا نص القراءة المشتركة. سأقرأ النص جملة </a:t>
            </a:r>
            <a:r>
              <a:rPr lang="ar-MA" sz="2400" b="1" dirty="0" err="1">
                <a:solidFill>
                  <a:schemeClr val="bg1">
                    <a:lumMod val="50000"/>
                  </a:schemeClr>
                </a:solidFill>
                <a:latin typeface="Microsoft Uighur" panose="02000000000000000000" pitchFamily="2" charset="-78"/>
                <a:ea typeface="Arial"/>
                <a:cs typeface="Microsoft Uighur" panose="02000000000000000000" pitchFamily="2" charset="-78"/>
                <a:sym typeface="Arial"/>
              </a:rPr>
              <a:t>جملة</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باسترسال وأنتم ترددون بعدي جماعة.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idx="3"/>
          </p:nvPr>
        </p:nvPicPr>
        <p:blipFill>
          <a:blip r:embed="rId3"/>
          <a:srcRect/>
          <a:stretch>
            <a:fillRect/>
          </a:stretch>
        </p:blipFill>
        <p:spPr>
          <a:xfrm>
            <a:off x="7960105" y="719856"/>
            <a:ext cx="778531" cy="778531"/>
          </a:xfrm>
        </p:spPr>
      </p:pic>
      <p:pic>
        <p:nvPicPr>
          <p:cNvPr id="12" name="Image 11">
            <a:extLst>
              <a:ext uri="{FF2B5EF4-FFF2-40B4-BE49-F238E27FC236}">
                <a16:creationId xmlns:a16="http://schemas.microsoft.com/office/drawing/2014/main" id="{1636267C-660F-20E6-436A-3FCCA1BB28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4CFE3ADD-728C-6E8D-40DA-956EA24C46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D388A8C7-CB29-EFD8-87CD-B25BD59D4D6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1C0E40E8-DEA8-D5CF-3D90-EEFEE823658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96514D3-7347-FAAD-8D5A-3E81F21F6E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21DCCE59-75BA-2A58-EF6F-666C95D830E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BBDE360D-1874-80DB-73E7-7792D44A8C0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6E19BAFA-45FA-0E58-691B-4D7A4FB9C62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883C7963-D2D6-B742-3F13-65DEA353E495}"/>
              </a:ext>
            </a:extLst>
          </p:cNvPr>
          <p:cNvPicPr>
            <a:picLocks noChangeAspect="1"/>
          </p:cNvPicPr>
          <p:nvPr/>
        </p:nvPicPr>
        <p:blipFill>
          <a:blip r:embed="rId8"/>
          <a:stretch>
            <a:fillRect/>
          </a:stretch>
        </p:blipFill>
        <p:spPr>
          <a:xfrm>
            <a:off x="792427" y="2217907"/>
            <a:ext cx="7355825" cy="3342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048904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764C-9461-A90A-8DE5-E5C592A5747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0A213CD-933E-93BA-7A9E-8C502A9BDEF2}"/>
              </a:ext>
            </a:extLst>
          </p:cNvPr>
          <p:cNvSpPr>
            <a:spLocks noGrp="1"/>
          </p:cNvSpPr>
          <p:nvPr>
            <p:ph type="title"/>
          </p:nvPr>
        </p:nvSpPr>
        <p:spPr>
          <a:xfrm>
            <a:off x="326807" y="874536"/>
            <a:ext cx="7886700" cy="720000"/>
          </a:xfrm>
        </p:spPr>
        <p:txBody>
          <a:bodyPr/>
          <a:lstStyle/>
          <a:p>
            <a:r>
              <a:rPr lang="ar-MA" sz="4000" dirty="0"/>
              <a:t>استماع وتحدث</a:t>
            </a:r>
            <a:endParaRPr lang="fr-MA" sz="4000" dirty="0"/>
          </a:p>
        </p:txBody>
      </p:sp>
      <p:pic>
        <p:nvPicPr>
          <p:cNvPr id="28" name="Image 27">
            <a:extLst>
              <a:ext uri="{FF2B5EF4-FFF2-40B4-BE49-F238E27FC236}">
                <a16:creationId xmlns:a16="http://schemas.microsoft.com/office/drawing/2014/main" id="{A53BA884-CA15-D81E-EA6A-BC07A3A7FF9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4E0B2F6D-BBF0-2A18-EC31-46E3E00A1654}"/>
              </a:ext>
            </a:extLst>
          </p:cNvPr>
          <p:cNvSpPr txBox="1">
            <a:spLocks/>
          </p:cNvSpPr>
          <p:nvPr/>
        </p:nvSpPr>
        <p:spPr>
          <a:xfrm>
            <a:off x="1487424" y="3097027"/>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حكاية لعبتي المفضلة:</a:t>
            </a:r>
          </a:p>
          <a:p>
            <a:pPr marL="0" marR="0" lvl="0" indent="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استراتيجية شبكة كلمة "حيوانات المزرعة"</a:t>
            </a:r>
          </a:p>
        </p:txBody>
      </p:sp>
      <p:sp>
        <p:nvSpPr>
          <p:cNvPr id="30" name="ZoneTexte 29">
            <a:extLst>
              <a:ext uri="{FF2B5EF4-FFF2-40B4-BE49-F238E27FC236}">
                <a16:creationId xmlns:a16="http://schemas.microsoft.com/office/drawing/2014/main" id="{B0BCDB30-6136-0550-8A9F-7B03C97DBD0D}"/>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pic>
        <p:nvPicPr>
          <p:cNvPr id="5" name="Image 4">
            <a:extLst>
              <a:ext uri="{FF2B5EF4-FFF2-40B4-BE49-F238E27FC236}">
                <a16:creationId xmlns:a16="http://schemas.microsoft.com/office/drawing/2014/main" id="{186F96CF-4506-7B39-25E3-9E7FB738C94B}"/>
              </a:ext>
            </a:extLst>
          </p:cNvPr>
          <p:cNvPicPr>
            <a:picLocks noChangeAspect="1"/>
          </p:cNvPicPr>
          <p:nvPr/>
        </p:nvPicPr>
        <p:blipFill>
          <a:blip r:embed="rId3"/>
          <a:srcRect/>
          <a:stretch/>
        </p:blipFill>
        <p:spPr>
          <a:xfrm>
            <a:off x="7418621" y="1919681"/>
            <a:ext cx="628849" cy="799482"/>
          </a:xfrm>
          <a:prstGeom prst="rect">
            <a:avLst/>
          </a:prstGeom>
        </p:spPr>
      </p:pic>
      <p:pic>
        <p:nvPicPr>
          <p:cNvPr id="4" name="Espace réservé pour une image  20">
            <a:extLst>
              <a:ext uri="{FF2B5EF4-FFF2-40B4-BE49-F238E27FC236}">
                <a16:creationId xmlns:a16="http://schemas.microsoft.com/office/drawing/2014/main" id="{270A01EA-E648-34B1-5133-5FEC94521A4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00742" y="1635422"/>
            <a:ext cx="684000" cy="684000"/>
          </a:xfrm>
          <a:prstGeom prst="rect">
            <a:avLst/>
          </a:prstGeom>
        </p:spPr>
      </p:pic>
      <p:pic>
        <p:nvPicPr>
          <p:cNvPr id="3" name="Image 2">
            <a:extLst>
              <a:ext uri="{FF2B5EF4-FFF2-40B4-BE49-F238E27FC236}">
                <a16:creationId xmlns:a16="http://schemas.microsoft.com/office/drawing/2014/main" id="{075889A0-8E2F-188E-D4D7-EE91FFD92D3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296984" y="1038964"/>
            <a:ext cx="432000" cy="432000"/>
          </a:xfrm>
          <a:prstGeom prst="rect">
            <a:avLst/>
          </a:prstGeom>
          <a:ln>
            <a:noFill/>
          </a:ln>
        </p:spPr>
      </p:pic>
    </p:spTree>
    <p:extLst>
      <p:ext uri="{BB962C8B-B14F-4D97-AF65-F5344CB8AC3E}">
        <p14:creationId xmlns:p14="http://schemas.microsoft.com/office/powerpoint/2010/main" val="3854309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3" name="Titre 12"/>
          <p:cNvSpPr>
            <a:spLocks noGrp="1"/>
          </p:cNvSpPr>
          <p:nvPr>
            <p:ph type="title"/>
          </p:nvPr>
        </p:nvSpPr>
        <p:spPr/>
        <p:txBody>
          <a:bodyPr>
            <a:normAutofit/>
          </a:bodyPr>
          <a:lstStyle/>
          <a:p>
            <a:pPr lvl="0"/>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سنمر الآن للحكاية. هل أنتم مستعدون؟ </a:t>
            </a:r>
            <a:endParaRPr lang="fr-FR" sz="2400" dirty="0">
              <a:solidFill>
                <a:schemeClr val="bg1">
                  <a:lumMod val="50000"/>
                </a:schemeClr>
              </a:solidFill>
            </a:endParaRPr>
          </a:p>
        </p:txBody>
      </p:sp>
      <p:pic>
        <p:nvPicPr>
          <p:cNvPr id="5" name="Espace réservé pour une image  1">
            <a:extLst>
              <a:ext uri="{FF2B5EF4-FFF2-40B4-BE49-F238E27FC236}">
                <a16:creationId xmlns:a16="http://schemas.microsoft.com/office/drawing/2014/main" id="{EC6E36F4-7499-C54C-95C8-75650808AAF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1696902" y="2189183"/>
            <a:ext cx="5400000" cy="3600000"/>
          </a:xfrm>
          <a:prstGeom prst="roundRect">
            <a:avLst/>
          </a:prstGeom>
        </p:spPr>
      </p:pic>
      <p:pic>
        <p:nvPicPr>
          <p:cNvPr id="7" name="Espace réservé pour une image  5">
            <a:extLst>
              <a:ext uri="{FF2B5EF4-FFF2-40B4-BE49-F238E27FC236}">
                <a16:creationId xmlns:a16="http://schemas.microsoft.com/office/drawing/2014/main" id="{8147D32F-C94E-CE90-F007-0D339056358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66000"/>
            <a:ext cx="792002" cy="792000"/>
          </a:xfrm>
          <a:prstGeom prst="rect">
            <a:avLst/>
          </a:prstGeom>
          <a:noFill/>
          <a:ln>
            <a:noFill/>
          </a:ln>
        </p:spPr>
      </p:pic>
      <p:pic>
        <p:nvPicPr>
          <p:cNvPr id="3" name="Image 2">
            <a:extLst>
              <a:ext uri="{FF2B5EF4-FFF2-40B4-BE49-F238E27FC236}">
                <a16:creationId xmlns:a16="http://schemas.microsoft.com/office/drawing/2014/main" id="{DFB93555-32E5-4BEA-40BA-4D19AA69E5A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2BC9861-DAC0-4462-C290-5A7109BF9B4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CF78FA68-3846-5E76-F2CD-6D32177F623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C8D2FA4C-F3D9-D348-F09B-2744441E574A}"/>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9565BB7-802C-1E5F-F7A3-149B6C159D9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AB3BD3AC-9ECF-B943-3AC6-BAADCA31BFD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4E8BC72C-D861-A9B6-3E4B-75587B4C10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EFA0177-B6A0-419C-AE90-B7310D1A5A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55586261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يذكرني بعنوان الحكاية؟</a:t>
            </a:r>
            <a:endParaRPr lang="fr-FR" sz="2400" dirty="0">
              <a:solidFill>
                <a:schemeClr val="bg1">
                  <a:lumMod val="50000"/>
                </a:schemeClr>
              </a:solidFill>
            </a:endParaRPr>
          </a:p>
        </p:txBody>
      </p:sp>
      <p:pic>
        <p:nvPicPr>
          <p:cNvPr id="12" name="Image 11">
            <a:extLst>
              <a:ext uri="{FF2B5EF4-FFF2-40B4-BE49-F238E27FC236}">
                <a16:creationId xmlns:a16="http://schemas.microsoft.com/office/drawing/2014/main" id="{3014C7B5-B46D-FAEF-BD64-11062799560F}"/>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F337C89-1FFF-C88F-815A-DC6182C8528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F96A3BB-882A-2062-1561-2D9D85500C2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FE2BE4DF-ABC7-9799-F182-DBA6A5C1EE3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5F629AE-D91C-9D3B-F355-EC2EAE6ABD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53241F52-EAE9-491A-BB41-C0C3391C145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6DF62B64-4738-A7CB-44E4-FE18CB5592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1D5C21C7-72E8-FF98-E43E-877508F5DAA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F0207EDA-5467-1670-2B73-24F28568777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2" name="Image 1">
            <a:extLst>
              <a:ext uri="{FF2B5EF4-FFF2-40B4-BE49-F238E27FC236}">
                <a16:creationId xmlns:a16="http://schemas.microsoft.com/office/drawing/2014/main" id="{838BD715-B615-CA83-5BCF-B65F18145D6F}"/>
              </a:ext>
            </a:extLst>
          </p:cNvPr>
          <p:cNvPicPr>
            <a:picLocks noChangeAspect="1"/>
          </p:cNvPicPr>
          <p:nvPr/>
        </p:nvPicPr>
        <p:blipFill>
          <a:blip r:embed="rId7"/>
          <a:stretch>
            <a:fillRect/>
          </a:stretch>
        </p:blipFill>
        <p:spPr>
          <a:xfrm>
            <a:off x="1631032" y="1842778"/>
            <a:ext cx="5881935" cy="4114243"/>
          </a:xfrm>
          <a:prstGeom prst="rect">
            <a:avLst/>
          </a:prstGeom>
        </p:spPr>
      </p:pic>
    </p:spTree>
    <p:extLst>
      <p:ext uri="{BB962C8B-B14F-4D97-AF65-F5344CB8AC3E}">
        <p14:creationId xmlns:p14="http://schemas.microsoft.com/office/powerpoint/2010/main" val="374038999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Titre 7"/>
          <p:cNvSpPr>
            <a:spLocks noGrp="1"/>
          </p:cNvSpPr>
          <p:nvPr>
            <p:ph type="title"/>
          </p:nvPr>
        </p:nvSpPr>
        <p:spPr>
          <a:xfrm>
            <a:off x="449539" y="730037"/>
            <a:ext cx="7137403" cy="612000"/>
          </a:xfrm>
        </p:spPr>
        <p:txBody>
          <a:bodyPr>
            <a:normAutofit/>
          </a:bodyPr>
          <a:lstStyle/>
          <a:p>
            <a:pPr lvl="0"/>
            <a:r>
              <a:rPr lang="ar-MA" sz="2400" b="1" dirty="0">
                <a:solidFill>
                  <a:schemeClr val="bg1">
                    <a:lumMod val="50000"/>
                  </a:schemeClr>
                </a:solidFill>
                <a:cs typeface="Microsoft Uighur" panose="02000000000000000000" pitchFamily="2" charset="-78"/>
                <a:sym typeface="Calibri"/>
              </a:rPr>
              <a:t>في الحصة السابقة استخرجنا عناصر الحكاية،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يذكرنا </a:t>
            </a:r>
            <a:r>
              <a:rPr lang="ar-MA" sz="2400" b="1" dirty="0">
                <a:solidFill>
                  <a:schemeClr val="bg1">
                    <a:lumMod val="50000"/>
                  </a:schemeClr>
                </a:solidFill>
                <a:cs typeface="Microsoft Uighur" panose="02000000000000000000" pitchFamily="2" charset="-78"/>
                <a:sym typeface="Calibri"/>
              </a:rPr>
              <a:t>بشخصياتها</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أين وقعت الحكاية؟</a:t>
            </a:r>
            <a:endParaRPr lang="fr-FR" sz="2400" dirty="0">
              <a:solidFill>
                <a:schemeClr val="bg1">
                  <a:lumMod val="50000"/>
                </a:schemeClr>
              </a:solidFill>
            </a:endParaRPr>
          </a:p>
        </p:txBody>
      </p:sp>
      <p:pic>
        <p:nvPicPr>
          <p:cNvPr id="15" name="Espace réservé pour une image  18" descr="Une image contenant habits, sourire, dessin humoristique, clipart&#10;&#10;Le contenu généré par l’IA peut être incorrect.">
            <a:extLst>
              <a:ext uri="{FF2B5EF4-FFF2-40B4-BE49-F238E27FC236}">
                <a16:creationId xmlns:a16="http://schemas.microsoft.com/office/drawing/2014/main" id="{AE70C047-C219-9339-30EC-B5CE0222E6EC}"/>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729157"/>
            <a:ext cx="792000" cy="792000"/>
          </a:xfrm>
        </p:spPr>
      </p:pic>
      <p:pic>
        <p:nvPicPr>
          <p:cNvPr id="11" name="Image 10">
            <a:extLst>
              <a:ext uri="{FF2B5EF4-FFF2-40B4-BE49-F238E27FC236}">
                <a16:creationId xmlns:a16="http://schemas.microsoft.com/office/drawing/2014/main" id="{33545793-71E7-C46E-7F01-4691B1BD184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4B886679-6A1A-B26F-6ACA-C8EABDC0303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7A3B047-E116-04EE-F267-FFDD1BA3CB9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D24A5B63-3AF0-9900-7E28-0DE4C05308B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800233C-E413-DAB0-A4BE-EE51FEF0DF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418B249-D00D-EC69-D7F6-CFD9C8B7A47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CF783918-49CD-CE90-2AF5-376C1A53505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5FD8F9F-A5AD-2F9E-694D-49DAE8FE386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2709853B-30DB-7F6F-08D8-5DF58C4C0DC2}"/>
              </a:ext>
            </a:extLst>
          </p:cNvPr>
          <p:cNvPicPr>
            <a:picLocks noChangeAspect="1"/>
          </p:cNvPicPr>
          <p:nvPr/>
        </p:nvPicPr>
        <p:blipFill>
          <a:blip r:embed="rId7"/>
          <a:stretch>
            <a:fillRect/>
          </a:stretch>
        </p:blipFill>
        <p:spPr>
          <a:xfrm>
            <a:off x="1631032" y="1842778"/>
            <a:ext cx="5881935" cy="4114243"/>
          </a:xfrm>
          <a:prstGeom prst="rect">
            <a:avLst/>
          </a:prstGeom>
        </p:spPr>
      </p:pic>
    </p:spTree>
    <p:extLst>
      <p:ext uri="{BB962C8B-B14F-4D97-AF65-F5344CB8AC3E}">
        <p14:creationId xmlns:p14="http://schemas.microsoft.com/office/powerpoint/2010/main" val="73991373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a:xfrm>
            <a:off x="737275" y="792000"/>
            <a:ext cx="6840000"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اليوم سنعيد الاستماع للحكاية بعدها سنشكل شبكة كلمة " حيوانات المزرعة" . تابعوا. </a:t>
            </a:r>
            <a:endParaRPr lang="fr-FR" sz="2400" dirty="0">
              <a:solidFill>
                <a:schemeClr val="bg1">
                  <a:lumMod val="50000"/>
                </a:schemeClr>
              </a:solidFill>
            </a:endParaRP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49977763-3A1C-C22A-59BB-5AA491616EFB}"/>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713751"/>
            <a:ext cx="792000" cy="792000"/>
          </a:xfrm>
        </p:spPr>
      </p:pic>
      <p:pic>
        <p:nvPicPr>
          <p:cNvPr id="5" name="Image 4">
            <a:extLst>
              <a:ext uri="{FF2B5EF4-FFF2-40B4-BE49-F238E27FC236}">
                <a16:creationId xmlns:a16="http://schemas.microsoft.com/office/drawing/2014/main" id="{13ADAD8D-9AD1-CC7B-6A20-6FF36BE2F44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EC0E2A53-B313-FBAD-63C8-E786A92C45D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AB5A7DAC-8550-46C8-CAD8-A97376EEA6D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427ADDD-B685-5CF9-58A2-AD06745C71D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6632764A-5622-A341-8718-B603028093A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766A042-2DD2-C343-F949-3C57BD3CFB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3949B4B0-A36B-3EC3-6CB6-712C7ABD2E3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C70CEEB-3EBD-5287-F4E1-8FC1DA219E3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ABF3052A-56A0-A8D6-5874-FD816788EBB4}"/>
              </a:ext>
            </a:extLst>
          </p:cNvPr>
          <p:cNvPicPr>
            <a:picLocks noChangeAspect="1"/>
          </p:cNvPicPr>
          <p:nvPr/>
        </p:nvPicPr>
        <p:blipFill>
          <a:blip r:embed="rId7"/>
          <a:stretch>
            <a:fillRect/>
          </a:stretch>
        </p:blipFill>
        <p:spPr>
          <a:xfrm>
            <a:off x="1631032" y="1842778"/>
            <a:ext cx="5881935" cy="4114243"/>
          </a:xfrm>
          <a:prstGeom prst="rect">
            <a:avLst/>
          </a:prstGeom>
        </p:spPr>
      </p:pic>
    </p:spTree>
    <p:extLst>
      <p:ext uri="{BB962C8B-B14F-4D97-AF65-F5344CB8AC3E}">
        <p14:creationId xmlns:p14="http://schemas.microsoft.com/office/powerpoint/2010/main" val="4216500017"/>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0"/>
        <p:cNvGrpSpPr/>
        <p:nvPr/>
      </p:nvGrpSpPr>
      <p:grpSpPr>
        <a:xfrm>
          <a:off x="0" y="0"/>
          <a:ext cx="0" cy="0"/>
          <a:chOff x="0" y="0"/>
          <a:chExt cx="0" cy="0"/>
        </a:xfrm>
      </p:grpSpPr>
      <p:sp>
        <p:nvSpPr>
          <p:cNvPr id="1884" name="Google Shape;1884;p54"/>
          <p:cNvSpPr txBox="1">
            <a:spLocks noGrp="1"/>
          </p:cNvSpPr>
          <p:nvPr>
            <p:ph type="title"/>
          </p:nvPr>
        </p:nvSpPr>
        <p:spPr>
          <a:xfrm>
            <a:off x="621019" y="753517"/>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Calibri"/>
              <a:buNone/>
            </a:pPr>
            <a:r>
              <a:rPr lang="ar-MA" sz="2400" b="1" dirty="0">
                <a:solidFill>
                  <a:schemeClr val="bg1">
                    <a:lumMod val="50000"/>
                  </a:schemeClr>
                </a:solidFill>
              </a:rPr>
              <a:t>تسميع النص.</a:t>
            </a:r>
            <a:r>
              <a:rPr lang="fr-MA" sz="2400" b="1" dirty="0">
                <a:solidFill>
                  <a:schemeClr val="bg1">
                    <a:lumMod val="50000"/>
                  </a:schemeClr>
                </a:solidFill>
              </a:rPr>
              <a:t> </a:t>
            </a:r>
            <a:r>
              <a:rPr lang="fr-MA" sz="2400" b="1" dirty="0">
                <a:solidFill>
                  <a:schemeClr val="bg1">
                    <a:lumMod val="50000"/>
                  </a:schemeClr>
                </a:solidFill>
                <a:sym typeface="Wingdings" panose="05000000000000000000" pitchFamily="2" charset="2"/>
              </a:rPr>
              <a:t></a:t>
            </a:r>
            <a:endParaRPr sz="2400" b="1" dirty="0">
              <a:solidFill>
                <a:schemeClr val="bg1">
                  <a:lumMod val="50000"/>
                </a:schemeClr>
              </a:solidFill>
            </a:endParaRPr>
          </a:p>
        </p:txBody>
      </p:sp>
      <p:sp>
        <p:nvSpPr>
          <p:cNvPr id="15" name="ZoneTexte 14">
            <a:extLst>
              <a:ext uri="{FF2B5EF4-FFF2-40B4-BE49-F238E27FC236}">
                <a16:creationId xmlns:a16="http://schemas.microsoft.com/office/drawing/2014/main" id="{BED948CA-A15F-34BC-7512-AAB583F137DD}"/>
              </a:ext>
            </a:extLst>
          </p:cNvPr>
          <p:cNvSpPr txBox="1"/>
          <p:nvPr/>
        </p:nvSpPr>
        <p:spPr>
          <a:xfrm>
            <a:off x="4572000" y="1788355"/>
            <a:ext cx="3576252" cy="3975033"/>
          </a:xfrm>
          <a:prstGeom prst="roundRect">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0" indent="0" algn="r" defTabSz="457200" rtl="1" eaLnBrk="1" fontAlgn="auto" latinLnBrk="0" hangingPunct="1">
              <a:lnSpc>
                <a:spcPct val="90000"/>
              </a:lnSpc>
              <a:buClr>
                <a:srgbClr val="A5A5A5"/>
              </a:buClr>
              <a:buSzPts val="1600"/>
              <a:tabLst/>
              <a:defRPr sz="2800" b="1">
                <a:solidFill>
                  <a:srgbClr val="434E7B"/>
                </a:solidFill>
                <a:latin typeface="Microsoft Uighur" panose="02000000000000000000" pitchFamily="2" charset="-78"/>
                <a:ea typeface="+mn-ea"/>
                <a:cs typeface="Microsoft Uighur" panose="02000000000000000000" pitchFamily="2" charset="-78"/>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f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f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في مَزرَعَةِ الْعَمِّ صالِحٍ، كانَتِ الدَّجاجَةُ "كوكي" تَعتَني بِكَتاكيتِها السَّبعَةِ. كانَتِ الكَْتاكيتُ تَنقُرُ الْحُبوبَ وتُصدِرُ أَصواتًا مَرِحَةً:</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صَوْ</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صَوْ</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صَوْ</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فِي الْجِهَةِ الأُخرى مِنَ الْمَزرَعَةِ، كانَ الْجَرْوُ الصَّغيرُ "روني" يَركُضُ حَوْلَ أُمِّهِ "لولو" وهُوَ يَنبَْحُ بِحَماسٍ:</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"هاوْ! هاوْ!"</a:t>
            </a:r>
          </a:p>
          <a:p>
            <a:pPr marL="457200" marR="0" lvl="0" indent="-457200" algn="just" defTabSz="457200" rtl="1" eaLnBrk="1" fontAlgn="auto" latinLnBrk="0" hangingPunct="1">
              <a:lnSpc>
                <a:spcPct val="90000"/>
              </a:lnSpc>
              <a:spcBef>
                <a:spcPts val="0"/>
              </a:spcBef>
              <a:spcAft>
                <a:spcPts val="0"/>
              </a:spcAft>
              <a:buClr>
                <a:srgbClr val="A5A5A5"/>
              </a:buClr>
              <a:buSzPts val="1600"/>
              <a:buFontTx/>
              <a:buChar char="-"/>
              <a:tabLst/>
              <a:defRPr/>
            </a:pPr>
            <a:endPar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2" name="Image 21" descr="Une image contenant noir, obscurité&#10;&#10;Le contenu généré par l’IA peut être incorrect.">
            <a:extLst>
              <a:ext uri="{FF2B5EF4-FFF2-40B4-BE49-F238E27FC236}">
                <a16:creationId xmlns:a16="http://schemas.microsoft.com/office/drawing/2014/main" id="{8100A98B-D34A-B5A9-4BE8-4921C2F3FA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43888D7-E4DD-4964-07F3-C0255F49883E}"/>
              </a:ext>
            </a:extLst>
          </p:cNvPr>
          <p:cNvPicPr>
            <a:picLocks noChangeAspect="1"/>
          </p:cNvPicPr>
          <p:nvPr/>
        </p:nvPicPr>
        <p:blipFill>
          <a:blip r:embed="rId6"/>
          <a:srcRect/>
          <a:stretch>
            <a:fillRect/>
          </a:stretch>
        </p:blipFill>
        <p:spPr>
          <a:xfrm>
            <a:off x="7936545" y="648000"/>
            <a:ext cx="828000" cy="828000"/>
          </a:xfrm>
          <a:prstGeom prst="rect">
            <a:avLst/>
          </a:prstGeom>
        </p:spPr>
      </p:pic>
      <p:pic>
        <p:nvPicPr>
          <p:cNvPr id="2" name="المقطع 1">
            <a:hlinkClick r:id="" action="ppaction://media"/>
            <a:extLst>
              <a:ext uri="{FF2B5EF4-FFF2-40B4-BE49-F238E27FC236}">
                <a16:creationId xmlns:a16="http://schemas.microsoft.com/office/drawing/2014/main" id="{10350953-A162-9255-BF28-CD17AA7F8A1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286767" y="5289788"/>
            <a:ext cx="609600" cy="609600"/>
          </a:xfrm>
          <a:prstGeom prst="rect">
            <a:avLst/>
          </a:prstGeom>
        </p:spPr>
      </p:pic>
      <p:pic>
        <p:nvPicPr>
          <p:cNvPr id="3" name="Image 2">
            <a:extLst>
              <a:ext uri="{FF2B5EF4-FFF2-40B4-BE49-F238E27FC236}">
                <a16:creationId xmlns:a16="http://schemas.microsoft.com/office/drawing/2014/main" id="{E316911C-B5E0-A69C-4F07-694CE6719A0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288ABE3-CB6A-8429-7FB4-CBCB992129F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1CFE585-7E9C-F72A-648F-A1F45A3524D1}"/>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6B4C3867-E573-1703-6822-B3ECB0D3714C}"/>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60E4F1CF-56E8-57D6-775E-ED170890F71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AFAD3FF9-AD74-E67D-5A5B-FF4A503EEFC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EF34B212-2661-43BB-B0D4-27872498AC1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4C4A9E77-D1A9-EAFB-6ABF-78AD3E3E410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4" name="Image 23">
            <a:extLst>
              <a:ext uri="{FF2B5EF4-FFF2-40B4-BE49-F238E27FC236}">
                <a16:creationId xmlns:a16="http://schemas.microsoft.com/office/drawing/2014/main" id="{5CF1F7F2-D512-1280-5662-914E68AEA34E}"/>
              </a:ext>
            </a:extLst>
          </p:cNvPr>
          <p:cNvPicPr>
            <a:picLocks noChangeAspect="1"/>
          </p:cNvPicPr>
          <p:nvPr/>
        </p:nvPicPr>
        <p:blipFill>
          <a:blip r:embed="rId12"/>
          <a:stretch>
            <a:fillRect/>
          </a:stretch>
        </p:blipFill>
        <p:spPr>
          <a:xfrm>
            <a:off x="783461" y="2280351"/>
            <a:ext cx="3576252" cy="2722599"/>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03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0"/>
        <p:cNvGrpSpPr/>
        <p:nvPr/>
      </p:nvGrpSpPr>
      <p:grpSpPr>
        <a:xfrm>
          <a:off x="0" y="0"/>
          <a:ext cx="0" cy="0"/>
          <a:chOff x="0" y="0"/>
          <a:chExt cx="0" cy="0"/>
        </a:xfrm>
      </p:grpSpPr>
      <p:sp>
        <p:nvSpPr>
          <p:cNvPr id="1884" name="Google Shape;1884;p54"/>
          <p:cNvSpPr txBox="1">
            <a:spLocks noGrp="1"/>
          </p:cNvSpPr>
          <p:nvPr>
            <p:ph type="title"/>
          </p:nvPr>
        </p:nvSpPr>
        <p:spPr>
          <a:xfrm>
            <a:off x="621019" y="753517"/>
            <a:ext cx="6840000" cy="612000"/>
          </a:xfrm>
          <a:prstGeom prst="rect">
            <a:avLst/>
          </a:prstGeom>
          <a:noFill/>
          <a:ln>
            <a:noFill/>
          </a:ln>
        </p:spPr>
        <p:txBody>
          <a:bodyPr spcFirstLastPara="1" wrap="square" lIns="91425" tIns="45700" rIns="91425" bIns="45700" anchor="ctr" anchorCtr="0">
            <a:normAutofit/>
          </a:bodyPr>
          <a:lstStyle/>
          <a:p>
            <a:pPr lvl="0"/>
            <a:r>
              <a:rPr lang="ar-MA" sz="2400" b="1" dirty="0">
                <a:solidFill>
                  <a:schemeClr val="bg1">
                    <a:lumMod val="50000"/>
                  </a:schemeClr>
                </a:solidFill>
              </a:rPr>
              <a:t>تسميع النص.</a:t>
            </a:r>
            <a:r>
              <a:rPr lang="fr-MA" sz="2400" b="1" dirty="0">
                <a:solidFill>
                  <a:schemeClr val="bg1">
                    <a:lumMod val="50000"/>
                  </a:schemeClr>
                </a:solidFill>
              </a:rPr>
              <a:t> </a:t>
            </a:r>
            <a:r>
              <a:rPr lang="fr-MA" sz="2400" b="1" dirty="0">
                <a:solidFill>
                  <a:schemeClr val="bg1">
                    <a:lumMod val="50000"/>
                  </a:schemeClr>
                </a:solidFill>
                <a:sym typeface="Wingdings" panose="05000000000000000000" pitchFamily="2" charset="2"/>
              </a:rPr>
              <a:t></a:t>
            </a:r>
            <a:endParaRPr sz="2400" b="1" dirty="0">
              <a:solidFill>
                <a:schemeClr val="bg1">
                  <a:lumMod val="50000"/>
                </a:schemeClr>
              </a:solidFill>
            </a:endParaRPr>
          </a:p>
        </p:txBody>
      </p:sp>
      <p:sp>
        <p:nvSpPr>
          <p:cNvPr id="15" name="ZoneTexte 14">
            <a:extLst>
              <a:ext uri="{FF2B5EF4-FFF2-40B4-BE49-F238E27FC236}">
                <a16:creationId xmlns:a16="http://schemas.microsoft.com/office/drawing/2014/main" id="{BED948CA-A15F-34BC-7512-AAB583F137DD}"/>
              </a:ext>
            </a:extLst>
          </p:cNvPr>
          <p:cNvSpPr txBox="1"/>
          <p:nvPr/>
        </p:nvSpPr>
        <p:spPr>
          <a:xfrm>
            <a:off x="4423784" y="1986336"/>
            <a:ext cx="3724468" cy="3452612"/>
          </a:xfrm>
          <a:prstGeom prst="roundRect">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0" indent="0" algn="r" defTabSz="457200" rtl="1" eaLnBrk="1" fontAlgn="auto" latinLnBrk="0" hangingPunct="1">
              <a:lnSpc>
                <a:spcPct val="90000"/>
              </a:lnSpc>
              <a:buClr>
                <a:srgbClr val="A5A5A5"/>
              </a:buClr>
              <a:buSzPts val="1600"/>
              <a:tabLst/>
              <a:defRPr sz="2800" b="1">
                <a:solidFill>
                  <a:srgbClr val="434E7B"/>
                </a:solidFill>
                <a:latin typeface="Microsoft Uighur" panose="02000000000000000000" pitchFamily="2" charset="-78"/>
                <a:ea typeface="+mn-ea"/>
                <a:cs typeface="Microsoft Uighur" panose="02000000000000000000" pitchFamily="2" charset="-78"/>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f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رَأى "روني" الْكَتاكيتَ تَلْعَبُ قُرْبَ الْحَظيرَةِ. اِقتَرَبَ مِنْها بِخُطُواتٍ صَغيرَةٍ وقالَ:</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"هاوْ! هاوْ! هَلْ أَلعَبُ مَعَكُم؟"</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لَكِنَّ الْكَتاكيتَ خافَتْ مِنْ صَوْتِهِ الْعالي وبَدَأَتْ تَركُضُ مَذْعورَةً وهيَ تَصيحُ:</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صَوْ</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صَوْ</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صَوْ</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أَنْقِْذونا!"</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2" name="Image 21" descr="Une image contenant noir, obscurité&#10;&#10;Le contenu généré par l’IA peut être incorrect.">
            <a:extLst>
              <a:ext uri="{FF2B5EF4-FFF2-40B4-BE49-F238E27FC236}">
                <a16:creationId xmlns:a16="http://schemas.microsoft.com/office/drawing/2014/main" id="{8100A98B-D34A-B5A9-4BE8-4921C2F3FA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43888D7-E4DD-4964-07F3-C0255F49883E}"/>
              </a:ext>
            </a:extLst>
          </p:cNvPr>
          <p:cNvPicPr>
            <a:picLocks noChangeAspect="1"/>
          </p:cNvPicPr>
          <p:nvPr/>
        </p:nvPicPr>
        <p:blipFill>
          <a:blip r:embed="rId6"/>
          <a:srcRect/>
          <a:stretch>
            <a:fillRect/>
          </a:stretch>
        </p:blipFill>
        <p:spPr>
          <a:xfrm>
            <a:off x="7936545" y="648000"/>
            <a:ext cx="828000" cy="828000"/>
          </a:xfrm>
          <a:prstGeom prst="rect">
            <a:avLst/>
          </a:prstGeom>
        </p:spPr>
      </p:pic>
      <p:pic>
        <p:nvPicPr>
          <p:cNvPr id="3" name="المقطع 2">
            <a:hlinkClick r:id="" action="ppaction://media"/>
            <a:extLst>
              <a:ext uri="{FF2B5EF4-FFF2-40B4-BE49-F238E27FC236}">
                <a16:creationId xmlns:a16="http://schemas.microsoft.com/office/drawing/2014/main" id="{6CC9B79B-ED54-0AF2-F955-2F9F976A638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408641" y="5134148"/>
            <a:ext cx="609600" cy="609600"/>
          </a:xfrm>
          <a:prstGeom prst="rect">
            <a:avLst/>
          </a:prstGeom>
        </p:spPr>
      </p:pic>
      <p:pic>
        <p:nvPicPr>
          <p:cNvPr id="2" name="Image 1">
            <a:extLst>
              <a:ext uri="{FF2B5EF4-FFF2-40B4-BE49-F238E27FC236}">
                <a16:creationId xmlns:a16="http://schemas.microsoft.com/office/drawing/2014/main" id="{14515CE8-1B6A-6802-616A-DAA804392B2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6244C57-D42B-7E9F-2A0C-76A7A1C2019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8B9E8221-B57A-4791-84C7-CE64987BE768}"/>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CE849BA6-812D-E2B6-1E3D-EACC62AC3BB1}"/>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57E2F931-C5C5-2F15-EF91-F2F6333869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A2207B26-14CF-4D89-647C-E087268A580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47924725-2EF6-A738-5909-A2FA3DA864C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8743EEEB-5E1D-9E6E-AFA7-95E70909BB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4" name="Image 23">
            <a:extLst>
              <a:ext uri="{FF2B5EF4-FFF2-40B4-BE49-F238E27FC236}">
                <a16:creationId xmlns:a16="http://schemas.microsoft.com/office/drawing/2014/main" id="{850377E5-8374-FBF3-1CCB-DC4FEBD93545}"/>
              </a:ext>
            </a:extLst>
          </p:cNvPr>
          <p:cNvPicPr>
            <a:picLocks noChangeAspect="1"/>
          </p:cNvPicPr>
          <p:nvPr/>
        </p:nvPicPr>
        <p:blipFill>
          <a:blip r:embed="rId12"/>
          <a:stretch>
            <a:fillRect/>
          </a:stretch>
        </p:blipFill>
        <p:spPr>
          <a:xfrm>
            <a:off x="647519" y="2282475"/>
            <a:ext cx="3509756" cy="2599197"/>
          </a:xfrm>
          <a:prstGeom prst="rect">
            <a:avLst/>
          </a:prstGeom>
        </p:spPr>
      </p:pic>
    </p:spTree>
    <p:extLst>
      <p:ext uri="{BB962C8B-B14F-4D97-AF65-F5344CB8AC3E}">
        <p14:creationId xmlns:p14="http://schemas.microsoft.com/office/powerpoint/2010/main" val="3909211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9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0"/>
        <p:cNvGrpSpPr/>
        <p:nvPr/>
      </p:nvGrpSpPr>
      <p:grpSpPr>
        <a:xfrm>
          <a:off x="0" y="0"/>
          <a:ext cx="0" cy="0"/>
          <a:chOff x="0" y="0"/>
          <a:chExt cx="0" cy="0"/>
        </a:xfrm>
      </p:grpSpPr>
      <p:sp>
        <p:nvSpPr>
          <p:cNvPr id="1884" name="Google Shape;1884;p54"/>
          <p:cNvSpPr txBox="1">
            <a:spLocks noGrp="1"/>
          </p:cNvSpPr>
          <p:nvPr>
            <p:ph type="title"/>
          </p:nvPr>
        </p:nvSpPr>
        <p:spPr>
          <a:xfrm>
            <a:off x="621019" y="753517"/>
            <a:ext cx="6840000" cy="612000"/>
          </a:xfrm>
          <a:prstGeom prst="rect">
            <a:avLst/>
          </a:prstGeom>
          <a:noFill/>
          <a:ln>
            <a:noFill/>
          </a:ln>
        </p:spPr>
        <p:txBody>
          <a:bodyPr spcFirstLastPara="1" wrap="square" lIns="91425" tIns="45700" rIns="91425" bIns="45700" anchor="ctr" anchorCtr="0">
            <a:normAutofit/>
          </a:bodyPr>
          <a:lstStyle/>
          <a:p>
            <a:pPr lvl="0"/>
            <a:r>
              <a:rPr lang="ar-MA" sz="2400" b="1" dirty="0">
                <a:solidFill>
                  <a:schemeClr val="bg1">
                    <a:lumMod val="50000"/>
                  </a:schemeClr>
                </a:solidFill>
              </a:rPr>
              <a:t>تسميع النص.</a:t>
            </a:r>
            <a:r>
              <a:rPr lang="fr-MA" sz="2400" b="1" dirty="0">
                <a:solidFill>
                  <a:schemeClr val="bg1">
                    <a:lumMod val="50000"/>
                  </a:schemeClr>
                </a:solidFill>
              </a:rPr>
              <a:t> </a:t>
            </a:r>
            <a:r>
              <a:rPr lang="fr-MA" sz="2400" b="1" dirty="0">
                <a:solidFill>
                  <a:schemeClr val="bg1">
                    <a:lumMod val="50000"/>
                  </a:schemeClr>
                </a:solidFill>
                <a:sym typeface="Wingdings" panose="05000000000000000000" pitchFamily="2" charset="2"/>
              </a:rPr>
              <a:t></a:t>
            </a:r>
            <a:endParaRPr sz="2400" b="1" dirty="0">
              <a:solidFill>
                <a:schemeClr val="bg1">
                  <a:lumMod val="50000"/>
                </a:schemeClr>
              </a:solidFill>
            </a:endParaRPr>
          </a:p>
        </p:txBody>
      </p:sp>
      <p:sp>
        <p:nvSpPr>
          <p:cNvPr id="15" name="ZoneTexte 14">
            <a:extLst>
              <a:ext uri="{FF2B5EF4-FFF2-40B4-BE49-F238E27FC236}">
                <a16:creationId xmlns:a16="http://schemas.microsoft.com/office/drawing/2014/main" id="{BED948CA-A15F-34BC-7512-AAB583F137DD}"/>
              </a:ext>
            </a:extLst>
          </p:cNvPr>
          <p:cNvSpPr txBox="1"/>
          <p:nvPr/>
        </p:nvSpPr>
        <p:spPr>
          <a:xfrm>
            <a:off x="4758619" y="2087150"/>
            <a:ext cx="3139238" cy="2958899"/>
          </a:xfrm>
          <a:prstGeom prst="roundRect">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0" indent="0" algn="r" defTabSz="457200" rtl="1" eaLnBrk="1" fontAlgn="auto" latinLnBrk="0" hangingPunct="1">
              <a:lnSpc>
                <a:spcPct val="90000"/>
              </a:lnSpc>
              <a:buClr>
                <a:srgbClr val="A5A5A5"/>
              </a:buClr>
              <a:buSzPts val="1600"/>
              <a:tabLst/>
              <a:defRPr sz="2800" b="1">
                <a:solidFill>
                  <a:srgbClr val="434E7B"/>
                </a:solidFill>
                <a:latin typeface="Microsoft Uighur" panose="02000000000000000000" pitchFamily="2" charset="-78"/>
                <a:ea typeface="+mn-ea"/>
                <a:cs typeface="Microsoft Uighur" panose="02000000000000000000" pitchFamily="2" charset="-78"/>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f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في أَثْناءِ الْجَرْيِ، تَعَثَّرَتْ إِحْدى الْكَتاكيتِ وسَقَطَتْ في حُفْرَةٍ صَغيرَةٍ. تَوَقَّفَتِ الدَّجاجَةُ "كوكي" مَذْعورَةً وبَدَأَتْ تَصيحُ:</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"قَعْ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قَعْ</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قَعْ</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صَغيرَتي في الْحُفْرَةِ!"</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2" name="Image 21" descr="Une image contenant noir, obscurité&#10;&#10;Le contenu généré par l’IA peut être incorrect.">
            <a:extLst>
              <a:ext uri="{FF2B5EF4-FFF2-40B4-BE49-F238E27FC236}">
                <a16:creationId xmlns:a16="http://schemas.microsoft.com/office/drawing/2014/main" id="{8100A98B-D34A-B5A9-4BE8-4921C2F3FA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43888D7-E4DD-4964-07F3-C0255F49883E}"/>
              </a:ext>
            </a:extLst>
          </p:cNvPr>
          <p:cNvPicPr>
            <a:picLocks noChangeAspect="1"/>
          </p:cNvPicPr>
          <p:nvPr/>
        </p:nvPicPr>
        <p:blipFill>
          <a:blip r:embed="rId6"/>
          <a:srcRect/>
          <a:stretch>
            <a:fillRect/>
          </a:stretch>
        </p:blipFill>
        <p:spPr>
          <a:xfrm>
            <a:off x="7936545" y="648000"/>
            <a:ext cx="828000" cy="828000"/>
          </a:xfrm>
          <a:prstGeom prst="rect">
            <a:avLst/>
          </a:prstGeom>
        </p:spPr>
      </p:pic>
      <p:pic>
        <p:nvPicPr>
          <p:cNvPr id="2" name="المقطع 3">
            <a:hlinkClick r:id="" action="ppaction://media"/>
            <a:extLst>
              <a:ext uri="{FF2B5EF4-FFF2-40B4-BE49-F238E27FC236}">
                <a16:creationId xmlns:a16="http://schemas.microsoft.com/office/drawing/2014/main" id="{54141F14-A188-82D7-0C62-AEE5806655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956237" y="5192130"/>
            <a:ext cx="609600" cy="609600"/>
          </a:xfrm>
          <a:prstGeom prst="rect">
            <a:avLst/>
          </a:prstGeom>
        </p:spPr>
      </p:pic>
      <p:pic>
        <p:nvPicPr>
          <p:cNvPr id="3" name="Image 2">
            <a:extLst>
              <a:ext uri="{FF2B5EF4-FFF2-40B4-BE49-F238E27FC236}">
                <a16:creationId xmlns:a16="http://schemas.microsoft.com/office/drawing/2014/main" id="{8A6F12ED-9A9C-D0FA-FE33-672E8FC9245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D972510C-C530-5B7B-A7F8-9D2D3B17C28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F7FEB24B-E766-4392-9FFB-EAA5A4AD80F9}"/>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A60DA4B4-E027-DD6A-BFEC-B8573DFEE106}"/>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631D2592-FBDD-C376-0A4A-A2C044CCB37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EEC54E21-ECFC-57BF-6546-A6592BC88F0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244F87A8-1A90-CC8D-3EE8-E42C19B3EB2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BA6DC589-4A72-696E-D120-B4AA17795F4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4" name="Image 23">
            <a:extLst>
              <a:ext uri="{FF2B5EF4-FFF2-40B4-BE49-F238E27FC236}">
                <a16:creationId xmlns:a16="http://schemas.microsoft.com/office/drawing/2014/main" id="{E115AA20-7B2C-B883-366A-59598D1AB0C3}"/>
              </a:ext>
            </a:extLst>
          </p:cNvPr>
          <p:cNvPicPr>
            <a:picLocks noChangeAspect="1"/>
          </p:cNvPicPr>
          <p:nvPr/>
        </p:nvPicPr>
        <p:blipFill>
          <a:blip r:embed="rId12"/>
          <a:stretch>
            <a:fillRect/>
          </a:stretch>
        </p:blipFill>
        <p:spPr>
          <a:xfrm>
            <a:off x="942152" y="2324910"/>
            <a:ext cx="3541605" cy="2483378"/>
          </a:xfrm>
          <a:prstGeom prst="rect">
            <a:avLst/>
          </a:prstGeom>
        </p:spPr>
      </p:pic>
    </p:spTree>
    <p:extLst>
      <p:ext uri="{BB962C8B-B14F-4D97-AF65-F5344CB8AC3E}">
        <p14:creationId xmlns:p14="http://schemas.microsoft.com/office/powerpoint/2010/main" val="34709063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2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0">
          <a:extLst>
            <a:ext uri="{FF2B5EF4-FFF2-40B4-BE49-F238E27FC236}">
              <a16:creationId xmlns:a16="http://schemas.microsoft.com/office/drawing/2014/main" id="{1E2AD2F3-EF80-4DE4-A6F6-76235EDD06B9}"/>
            </a:ext>
          </a:extLst>
        </p:cNvPr>
        <p:cNvGrpSpPr/>
        <p:nvPr/>
      </p:nvGrpSpPr>
      <p:grpSpPr>
        <a:xfrm>
          <a:off x="0" y="0"/>
          <a:ext cx="0" cy="0"/>
          <a:chOff x="0" y="0"/>
          <a:chExt cx="0" cy="0"/>
        </a:xfrm>
      </p:grpSpPr>
      <p:sp>
        <p:nvSpPr>
          <p:cNvPr id="1884" name="Google Shape;1884;p54">
            <a:extLst>
              <a:ext uri="{FF2B5EF4-FFF2-40B4-BE49-F238E27FC236}">
                <a16:creationId xmlns:a16="http://schemas.microsoft.com/office/drawing/2014/main" id="{A02F0AD1-3A96-3D0B-C78F-9CE3591F53D5}"/>
              </a:ext>
            </a:extLst>
          </p:cNvPr>
          <p:cNvSpPr txBox="1">
            <a:spLocks noGrp="1"/>
          </p:cNvSpPr>
          <p:nvPr>
            <p:ph type="title"/>
          </p:nvPr>
        </p:nvSpPr>
        <p:spPr>
          <a:xfrm>
            <a:off x="664643" y="741626"/>
            <a:ext cx="6840000" cy="612000"/>
          </a:xfrm>
          <a:prstGeom prst="rect">
            <a:avLst/>
          </a:prstGeom>
          <a:noFill/>
          <a:ln>
            <a:noFill/>
          </a:ln>
        </p:spPr>
        <p:txBody>
          <a:bodyPr spcFirstLastPara="1" wrap="square" lIns="91425" tIns="45700" rIns="91425" bIns="45700" anchor="ctr" anchorCtr="0">
            <a:normAutofit/>
          </a:bodyPr>
          <a:lstStyle/>
          <a:p>
            <a:pPr lvl="0"/>
            <a:r>
              <a:rPr lang="ar-MA" sz="2400" b="1" dirty="0">
                <a:solidFill>
                  <a:schemeClr val="bg1">
                    <a:lumMod val="50000"/>
                  </a:schemeClr>
                </a:solidFill>
              </a:rPr>
              <a:t>تسميع النص.</a:t>
            </a:r>
            <a:r>
              <a:rPr lang="fr-MA" sz="2400" b="1" dirty="0">
                <a:solidFill>
                  <a:schemeClr val="bg1">
                    <a:lumMod val="50000"/>
                  </a:schemeClr>
                </a:solidFill>
              </a:rPr>
              <a:t> </a:t>
            </a:r>
            <a:r>
              <a:rPr lang="fr-MA" sz="2400" b="1" dirty="0">
                <a:solidFill>
                  <a:schemeClr val="bg1">
                    <a:lumMod val="50000"/>
                  </a:schemeClr>
                </a:solidFill>
                <a:sym typeface="Wingdings" panose="05000000000000000000" pitchFamily="2" charset="2"/>
              </a:rPr>
              <a:t></a:t>
            </a:r>
            <a:endParaRPr sz="2400" b="1" dirty="0">
              <a:solidFill>
                <a:schemeClr val="bg1">
                  <a:lumMod val="50000"/>
                </a:schemeClr>
              </a:solidFill>
            </a:endParaRPr>
          </a:p>
        </p:txBody>
      </p:sp>
      <p:sp>
        <p:nvSpPr>
          <p:cNvPr id="15" name="ZoneTexte 14">
            <a:extLst>
              <a:ext uri="{FF2B5EF4-FFF2-40B4-BE49-F238E27FC236}">
                <a16:creationId xmlns:a16="http://schemas.microsoft.com/office/drawing/2014/main" id="{577B87A0-C560-AC20-BFBE-91A71EB0D4DA}"/>
              </a:ext>
            </a:extLst>
          </p:cNvPr>
          <p:cNvSpPr txBox="1"/>
          <p:nvPr/>
        </p:nvSpPr>
        <p:spPr>
          <a:xfrm>
            <a:off x="4212076" y="1814709"/>
            <a:ext cx="3936175" cy="4031613"/>
          </a:xfrm>
          <a:prstGeom prst="roundRect">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0" indent="0" algn="r" defTabSz="457200" rtl="1" eaLnBrk="1" fontAlgn="auto" latinLnBrk="0" hangingPunct="1">
              <a:lnSpc>
                <a:spcPct val="90000"/>
              </a:lnSpc>
              <a:buClr>
                <a:srgbClr val="A5A5A5"/>
              </a:buClr>
              <a:buSzPts val="1600"/>
              <a:tabLst/>
              <a:defRPr sz="2800" b="1">
                <a:solidFill>
                  <a:srgbClr val="434E7B"/>
                </a:solidFill>
                <a:latin typeface="Microsoft Uighur" panose="02000000000000000000" pitchFamily="2" charset="-78"/>
                <a:ea typeface="+mn-ea"/>
                <a:cs typeface="Microsoft Uighur" panose="02000000000000000000" pitchFamily="2" charset="-78"/>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f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f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في تِلكَ اللَّحْظَةِ، كانَ الْحَمَلُ الصَّغيرُ "ميمو" يَرعى بِجَوارِ الْحَظيرَةِ. اقتَرَبَ بِفُضولٍ وهُوَ يَثْغو:</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مااااء!  مااااء! ماذا يَحْدُثُ هُنا؟"</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قالَتِ الدَّجاجَةُ:</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"قَعْ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قَعْ</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قَعْ</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ساعِدْنا، صَغيرَتُنا في الْحُفْرَةِ!"</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قَفَزَ "ميمو" إِلى الْحُفْرَةِ مُسْتَخْدِما أَرجُلَهُ الْقَوِيَّةَ. أَمْسَكَ الْكَتْكوتَ بِلُطْفٍ بِفَمِهِ ورَفَعَهُ إِلى الْخارِجِ.</a:t>
            </a:r>
          </a:p>
          <a:p>
            <a:pPr marL="457200" marR="0" lvl="0" indent="-457200" algn="just" defTabSz="457200" rtl="1" eaLnBrk="1" fontAlgn="auto" latinLnBrk="0" hangingPunct="1">
              <a:lnSpc>
                <a:spcPct val="90000"/>
              </a:lnSpc>
              <a:spcBef>
                <a:spcPts val="0"/>
              </a:spcBef>
              <a:spcAft>
                <a:spcPts val="0"/>
              </a:spcAft>
              <a:buClr>
                <a:srgbClr val="A5A5A5"/>
              </a:buClr>
              <a:buSzPts val="1600"/>
              <a:buFontTx/>
              <a:buChar char="-"/>
              <a:tabLst/>
              <a:defRPr/>
            </a:pPr>
            <a:endPar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2" name="Image 21" descr="Une image contenant noir, obscurité&#10;&#10;Le contenu généré par l’IA peut être incorrect.">
            <a:extLst>
              <a:ext uri="{FF2B5EF4-FFF2-40B4-BE49-F238E27FC236}">
                <a16:creationId xmlns:a16="http://schemas.microsoft.com/office/drawing/2014/main" id="{68518402-80DF-D84B-665A-8791CAAA71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C9855E-9AAF-28ED-084B-A9DC3FA215EE}"/>
              </a:ext>
            </a:extLst>
          </p:cNvPr>
          <p:cNvPicPr>
            <a:picLocks noChangeAspect="1"/>
          </p:cNvPicPr>
          <p:nvPr/>
        </p:nvPicPr>
        <p:blipFill>
          <a:blip r:embed="rId6"/>
          <a:srcRect/>
          <a:stretch>
            <a:fillRect/>
          </a:stretch>
        </p:blipFill>
        <p:spPr>
          <a:xfrm>
            <a:off x="7936545" y="648000"/>
            <a:ext cx="828000" cy="828000"/>
          </a:xfrm>
          <a:prstGeom prst="rect">
            <a:avLst/>
          </a:prstGeom>
        </p:spPr>
      </p:pic>
      <p:pic>
        <p:nvPicPr>
          <p:cNvPr id="3" name="المقطع 4">
            <a:hlinkClick r:id="" action="ppaction://media"/>
            <a:extLst>
              <a:ext uri="{FF2B5EF4-FFF2-40B4-BE49-F238E27FC236}">
                <a16:creationId xmlns:a16="http://schemas.microsoft.com/office/drawing/2014/main" id="{0A5BF4CE-8933-E4E0-7991-A9B7225E8DF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083990" y="5259221"/>
            <a:ext cx="609600" cy="609600"/>
          </a:xfrm>
          <a:prstGeom prst="rect">
            <a:avLst/>
          </a:prstGeom>
        </p:spPr>
      </p:pic>
      <p:pic>
        <p:nvPicPr>
          <p:cNvPr id="2" name="Image 1">
            <a:extLst>
              <a:ext uri="{FF2B5EF4-FFF2-40B4-BE49-F238E27FC236}">
                <a16:creationId xmlns:a16="http://schemas.microsoft.com/office/drawing/2014/main" id="{985C3E69-8975-C120-3647-83A31F84C09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1DC6ACEB-FA55-64C9-982F-F6E9A019C28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7C78D154-990A-DA28-9AD8-F80E3ACB7AA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B70BBEA1-CD72-E7B4-9FCA-B378212B4AE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998E2A2E-23E3-AB7A-1C06-FA3C917CA48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0A54C5DB-F59F-DED9-3B8F-20EEE5EA3DC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DBCAAA9E-612E-D0EA-EB6E-FBCF1E8A44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57FCF0A7-4739-CA4E-BE40-9D2FD134373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4" name="Image 23">
            <a:extLst>
              <a:ext uri="{FF2B5EF4-FFF2-40B4-BE49-F238E27FC236}">
                <a16:creationId xmlns:a16="http://schemas.microsoft.com/office/drawing/2014/main" id="{E14E6EE2-7134-42C8-4E93-FDBCED346E2B}"/>
              </a:ext>
            </a:extLst>
          </p:cNvPr>
          <p:cNvPicPr>
            <a:picLocks noChangeAspect="1"/>
          </p:cNvPicPr>
          <p:nvPr/>
        </p:nvPicPr>
        <p:blipFill>
          <a:blip r:embed="rId12"/>
          <a:stretch>
            <a:fillRect/>
          </a:stretch>
        </p:blipFill>
        <p:spPr>
          <a:xfrm>
            <a:off x="686612" y="2363821"/>
            <a:ext cx="3398031" cy="2577995"/>
          </a:xfrm>
          <a:prstGeom prst="rect">
            <a:avLst/>
          </a:prstGeom>
        </p:spPr>
      </p:pic>
    </p:spTree>
    <p:extLst>
      <p:ext uri="{BB962C8B-B14F-4D97-AF65-F5344CB8AC3E}">
        <p14:creationId xmlns:p14="http://schemas.microsoft.com/office/powerpoint/2010/main" val="15736667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5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0">
          <a:extLst>
            <a:ext uri="{FF2B5EF4-FFF2-40B4-BE49-F238E27FC236}">
              <a16:creationId xmlns:a16="http://schemas.microsoft.com/office/drawing/2014/main" id="{1E2AD2F3-EF80-4DE4-A6F6-76235EDD06B9}"/>
            </a:ext>
          </a:extLst>
        </p:cNvPr>
        <p:cNvGrpSpPr/>
        <p:nvPr/>
      </p:nvGrpSpPr>
      <p:grpSpPr>
        <a:xfrm>
          <a:off x="0" y="0"/>
          <a:ext cx="0" cy="0"/>
          <a:chOff x="0" y="0"/>
          <a:chExt cx="0" cy="0"/>
        </a:xfrm>
      </p:grpSpPr>
      <p:sp>
        <p:nvSpPr>
          <p:cNvPr id="1884" name="Google Shape;1884;p54">
            <a:extLst>
              <a:ext uri="{FF2B5EF4-FFF2-40B4-BE49-F238E27FC236}">
                <a16:creationId xmlns:a16="http://schemas.microsoft.com/office/drawing/2014/main" id="{A02F0AD1-3A96-3D0B-C78F-9CE3591F53D5}"/>
              </a:ext>
            </a:extLst>
          </p:cNvPr>
          <p:cNvSpPr txBox="1">
            <a:spLocks noGrp="1"/>
          </p:cNvSpPr>
          <p:nvPr>
            <p:ph type="title"/>
          </p:nvPr>
        </p:nvSpPr>
        <p:spPr>
          <a:xfrm>
            <a:off x="621019" y="753517"/>
            <a:ext cx="6840000" cy="612000"/>
          </a:xfrm>
          <a:prstGeom prst="rect">
            <a:avLst/>
          </a:prstGeom>
          <a:noFill/>
          <a:ln>
            <a:noFill/>
          </a:ln>
        </p:spPr>
        <p:txBody>
          <a:bodyPr spcFirstLastPara="1" wrap="square" lIns="91425" tIns="45700" rIns="91425" bIns="45700" anchor="ctr" anchorCtr="0">
            <a:normAutofit/>
          </a:bodyPr>
          <a:lstStyle/>
          <a:p>
            <a:pPr lvl="0"/>
            <a:r>
              <a:rPr lang="ar-MA" sz="2400" b="1" dirty="0">
                <a:solidFill>
                  <a:schemeClr val="bg1">
                    <a:lumMod val="50000"/>
                  </a:schemeClr>
                </a:solidFill>
              </a:rPr>
              <a:t>تسميع النص.</a:t>
            </a:r>
            <a:r>
              <a:rPr lang="fr-MA" sz="2400" b="1" dirty="0">
                <a:solidFill>
                  <a:schemeClr val="bg1">
                    <a:lumMod val="50000"/>
                  </a:schemeClr>
                </a:solidFill>
              </a:rPr>
              <a:t> </a:t>
            </a:r>
            <a:r>
              <a:rPr lang="fr-MA" sz="2400" b="1" dirty="0">
                <a:solidFill>
                  <a:schemeClr val="bg1">
                    <a:lumMod val="50000"/>
                  </a:schemeClr>
                </a:solidFill>
                <a:sym typeface="Wingdings" panose="05000000000000000000" pitchFamily="2" charset="2"/>
              </a:rPr>
              <a:t></a:t>
            </a:r>
            <a:endParaRPr sz="2400" b="1" dirty="0">
              <a:solidFill>
                <a:schemeClr val="bg1">
                  <a:lumMod val="50000"/>
                </a:schemeClr>
              </a:solidFill>
            </a:endParaRPr>
          </a:p>
        </p:txBody>
      </p:sp>
      <p:sp>
        <p:nvSpPr>
          <p:cNvPr id="15" name="ZoneTexte 14">
            <a:extLst>
              <a:ext uri="{FF2B5EF4-FFF2-40B4-BE49-F238E27FC236}">
                <a16:creationId xmlns:a16="http://schemas.microsoft.com/office/drawing/2014/main" id="{577B87A0-C560-AC20-BFBE-91A71EB0D4DA}"/>
              </a:ext>
            </a:extLst>
          </p:cNvPr>
          <p:cNvSpPr txBox="1"/>
          <p:nvPr/>
        </p:nvSpPr>
        <p:spPr>
          <a:xfrm>
            <a:off x="5215065" y="2242225"/>
            <a:ext cx="2655118" cy="2675107"/>
          </a:xfrm>
          <a:prstGeom prst="roundRect">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0" indent="0" algn="r" defTabSz="457200" rtl="1" eaLnBrk="1" fontAlgn="auto" latinLnBrk="0" hangingPunct="1">
              <a:lnSpc>
                <a:spcPct val="90000"/>
              </a:lnSpc>
              <a:buClr>
                <a:srgbClr val="A5A5A5"/>
              </a:buClr>
              <a:buSzPts val="1600"/>
              <a:tabLst/>
              <a:defRPr sz="2800" b="1">
                <a:solidFill>
                  <a:srgbClr val="434E7B"/>
                </a:solidFill>
                <a:latin typeface="Microsoft Uighur" panose="02000000000000000000" pitchFamily="2" charset="-78"/>
                <a:ea typeface="+mn-ea"/>
                <a:cs typeface="Microsoft Uighur" panose="02000000000000000000" pitchFamily="2" charset="-78"/>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f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f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قَرَّرَ "روني" أَنْ يُساعِدَ أَيضا، فَقامَ بِسَدِّ الْحُفرَةِ بِصُخورٍ صَغيرَةٍ حَتّى لا يَسْقُطَ فيها أَحَدٌ مُجَدَّداً.</a:t>
            </a:r>
          </a:p>
          <a:p>
            <a:pPr marL="457200" marR="0" lvl="0" indent="-457200" algn="just" defTabSz="457200" rtl="1" eaLnBrk="1" fontAlgn="auto" latinLnBrk="0" hangingPunct="1">
              <a:lnSpc>
                <a:spcPct val="90000"/>
              </a:lnSpc>
              <a:spcBef>
                <a:spcPts val="0"/>
              </a:spcBef>
              <a:spcAft>
                <a:spcPts val="0"/>
              </a:spcAft>
              <a:buClr>
                <a:srgbClr val="A5A5A5"/>
              </a:buClr>
              <a:buSzPts val="1600"/>
              <a:buFontTx/>
              <a:buChar char="-"/>
              <a:tabLst/>
              <a:defRPr/>
            </a:pPr>
            <a:endPar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2" name="Image 21" descr="Une image contenant noir, obscurité&#10;&#10;Le contenu généré par l’IA peut être incorrect.">
            <a:extLst>
              <a:ext uri="{FF2B5EF4-FFF2-40B4-BE49-F238E27FC236}">
                <a16:creationId xmlns:a16="http://schemas.microsoft.com/office/drawing/2014/main" id="{68518402-80DF-D84B-665A-8791CAAA71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C9855E-9AAF-28ED-084B-A9DC3FA215EE}"/>
              </a:ext>
            </a:extLst>
          </p:cNvPr>
          <p:cNvPicPr>
            <a:picLocks noChangeAspect="1"/>
          </p:cNvPicPr>
          <p:nvPr/>
        </p:nvPicPr>
        <p:blipFill>
          <a:blip r:embed="rId6"/>
          <a:srcRect/>
          <a:stretch>
            <a:fillRect/>
          </a:stretch>
        </p:blipFill>
        <p:spPr>
          <a:xfrm>
            <a:off x="7936545" y="648000"/>
            <a:ext cx="828000" cy="828000"/>
          </a:xfrm>
          <a:prstGeom prst="rect">
            <a:avLst/>
          </a:prstGeom>
        </p:spPr>
      </p:pic>
      <p:pic>
        <p:nvPicPr>
          <p:cNvPr id="2" name="المقطع 5">
            <a:hlinkClick r:id="" action="ppaction://media"/>
            <a:extLst>
              <a:ext uri="{FF2B5EF4-FFF2-40B4-BE49-F238E27FC236}">
                <a16:creationId xmlns:a16="http://schemas.microsoft.com/office/drawing/2014/main" id="{642E2BD9-D661-5079-8641-D8438B553EA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937257" y="5184438"/>
            <a:ext cx="609600" cy="609600"/>
          </a:xfrm>
          <a:prstGeom prst="rect">
            <a:avLst/>
          </a:prstGeom>
        </p:spPr>
      </p:pic>
      <p:pic>
        <p:nvPicPr>
          <p:cNvPr id="3" name="Image 2">
            <a:extLst>
              <a:ext uri="{FF2B5EF4-FFF2-40B4-BE49-F238E27FC236}">
                <a16:creationId xmlns:a16="http://schemas.microsoft.com/office/drawing/2014/main" id="{372BC12F-4B7F-BF88-9405-19631525DAF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1E9D199C-754D-D999-AFE5-ADF93648C8F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1592352B-7043-B9D4-E65A-C5C840C50E0E}"/>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625B380F-E573-F027-1255-7B530C8F76D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5DBE0B0D-D8F6-01FB-B46B-282C907310A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4DFCDB3F-60B0-D672-7E7C-BAC991A339A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69138D24-7B49-F6CD-B986-4311C0AD6E8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8F26A561-AB40-F126-CE41-1CFFC3CE4F5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4" name="Image 23">
            <a:extLst>
              <a:ext uri="{FF2B5EF4-FFF2-40B4-BE49-F238E27FC236}">
                <a16:creationId xmlns:a16="http://schemas.microsoft.com/office/drawing/2014/main" id="{20D26749-1910-675C-87F4-613BAAC1A078}"/>
              </a:ext>
            </a:extLst>
          </p:cNvPr>
          <p:cNvPicPr>
            <a:picLocks noChangeAspect="1"/>
          </p:cNvPicPr>
          <p:nvPr/>
        </p:nvPicPr>
        <p:blipFill>
          <a:blip r:embed="rId12"/>
          <a:stretch>
            <a:fillRect/>
          </a:stretch>
        </p:blipFill>
        <p:spPr>
          <a:xfrm>
            <a:off x="864331" y="2179369"/>
            <a:ext cx="3944485" cy="2800817"/>
          </a:xfrm>
          <a:prstGeom prst="rect">
            <a:avLst/>
          </a:prstGeom>
        </p:spPr>
      </p:pic>
    </p:spTree>
    <p:extLst>
      <p:ext uri="{BB962C8B-B14F-4D97-AF65-F5344CB8AC3E}">
        <p14:creationId xmlns:p14="http://schemas.microsoft.com/office/powerpoint/2010/main" val="20750097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7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0">
          <a:extLst>
            <a:ext uri="{FF2B5EF4-FFF2-40B4-BE49-F238E27FC236}">
              <a16:creationId xmlns:a16="http://schemas.microsoft.com/office/drawing/2014/main" id="{B7D08229-7C70-146D-DD19-E0C60FB8F4C1}"/>
            </a:ext>
          </a:extLst>
        </p:cNvPr>
        <p:cNvGrpSpPr/>
        <p:nvPr/>
      </p:nvGrpSpPr>
      <p:grpSpPr>
        <a:xfrm>
          <a:off x="0" y="0"/>
          <a:ext cx="0" cy="0"/>
          <a:chOff x="0" y="0"/>
          <a:chExt cx="0" cy="0"/>
        </a:xfrm>
      </p:grpSpPr>
      <p:sp>
        <p:nvSpPr>
          <p:cNvPr id="1884" name="Google Shape;1884;p54">
            <a:extLst>
              <a:ext uri="{FF2B5EF4-FFF2-40B4-BE49-F238E27FC236}">
                <a16:creationId xmlns:a16="http://schemas.microsoft.com/office/drawing/2014/main" id="{3B06158E-8399-BE7A-8A8E-13CE17A56FE8}"/>
              </a:ext>
            </a:extLst>
          </p:cNvPr>
          <p:cNvSpPr txBox="1">
            <a:spLocks noGrp="1"/>
          </p:cNvSpPr>
          <p:nvPr>
            <p:ph type="title"/>
          </p:nvPr>
        </p:nvSpPr>
        <p:spPr>
          <a:xfrm>
            <a:off x="621019" y="753517"/>
            <a:ext cx="6840000" cy="612000"/>
          </a:xfrm>
          <a:prstGeom prst="rect">
            <a:avLst/>
          </a:prstGeom>
          <a:noFill/>
          <a:ln>
            <a:noFill/>
          </a:ln>
        </p:spPr>
        <p:txBody>
          <a:bodyPr spcFirstLastPara="1" wrap="square" lIns="91425" tIns="45700" rIns="91425" bIns="45700" anchor="ctr" anchorCtr="0">
            <a:normAutofit/>
          </a:bodyPr>
          <a:lstStyle/>
          <a:p>
            <a:pPr lvl="0"/>
            <a:r>
              <a:rPr lang="ar-MA" sz="2400" b="1" dirty="0">
                <a:solidFill>
                  <a:schemeClr val="bg1">
                    <a:lumMod val="50000"/>
                  </a:schemeClr>
                </a:solidFill>
              </a:rPr>
              <a:t>تسميع النص.</a:t>
            </a:r>
            <a:r>
              <a:rPr lang="fr-MA" sz="2400" b="1" dirty="0">
                <a:solidFill>
                  <a:schemeClr val="bg1">
                    <a:lumMod val="50000"/>
                  </a:schemeClr>
                </a:solidFill>
              </a:rPr>
              <a:t> </a:t>
            </a:r>
            <a:r>
              <a:rPr lang="fr-MA" sz="2400" b="1" dirty="0">
                <a:solidFill>
                  <a:schemeClr val="bg1">
                    <a:lumMod val="50000"/>
                  </a:schemeClr>
                </a:solidFill>
                <a:sym typeface="Wingdings" panose="05000000000000000000" pitchFamily="2" charset="2"/>
              </a:rPr>
              <a:t></a:t>
            </a:r>
            <a:endParaRPr sz="2400" b="1" dirty="0">
              <a:solidFill>
                <a:schemeClr val="bg1">
                  <a:lumMod val="50000"/>
                </a:schemeClr>
              </a:solidFill>
            </a:endParaRPr>
          </a:p>
        </p:txBody>
      </p:sp>
      <p:sp>
        <p:nvSpPr>
          <p:cNvPr id="15" name="ZoneTexte 14">
            <a:extLst>
              <a:ext uri="{FF2B5EF4-FFF2-40B4-BE49-F238E27FC236}">
                <a16:creationId xmlns:a16="http://schemas.microsoft.com/office/drawing/2014/main" id="{C739AFFF-75C0-843B-EBAF-C0D1F584A545}"/>
              </a:ext>
            </a:extLst>
          </p:cNvPr>
          <p:cNvSpPr txBox="1"/>
          <p:nvPr/>
        </p:nvSpPr>
        <p:spPr>
          <a:xfrm>
            <a:off x="4635468" y="2149812"/>
            <a:ext cx="3520412" cy="2979435"/>
          </a:xfrm>
          <a:prstGeom prst="roundRect">
            <a:avLst/>
          </a:prstGeom>
          <a:solidFill>
            <a:srgbClr val="F9F9F9"/>
          </a:solidFill>
          <a:ln w="50800"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0" indent="0" algn="r" defTabSz="457200" rtl="1" eaLnBrk="1" fontAlgn="auto" latinLnBrk="0" hangingPunct="1">
              <a:lnSpc>
                <a:spcPct val="90000"/>
              </a:lnSpc>
              <a:buClr>
                <a:srgbClr val="A5A5A5"/>
              </a:buClr>
              <a:buSzPts val="1600"/>
              <a:tabLst/>
              <a:defRPr sz="2800" b="1">
                <a:solidFill>
                  <a:srgbClr val="434E7B"/>
                </a:solidFill>
                <a:latin typeface="Microsoft Uighur" panose="02000000000000000000" pitchFamily="2" charset="-78"/>
                <a:ea typeface="+mn-ea"/>
                <a:cs typeface="Microsoft Uighur" panose="02000000000000000000" pitchFamily="2" charset="-78"/>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f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اِبتَسَمَتْ "كوكي" وقالَتْ:</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"قَعْ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قَعْ</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قَعْ</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شُكراً لَكُما يا روني وميمو. أَنتُما أَبطالٌ حَقيقِيّونَ!"</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ومُنذُ ذَلِكَ اليَومِ، أَصبَحَ "روني" </a:t>
            </a:r>
            <a:r>
              <a:rPr kumimoji="0" lang="ar-MA" sz="2800" b="1" i="0" u="none" strike="noStrike" kern="0" cap="none" spc="0" normalizeH="0" baseline="0" noProof="0" dirty="0" err="1">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و"ميمو</a:t>
            </a:r>
            <a:r>
              <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والْكَتاكيتُ أَصْدِقاءَ، يَلْعَبونَ مَعا في مَزرَعَةِ الْعَمِّ صالِحٍ.</a:t>
            </a:r>
          </a:p>
          <a:p>
            <a:pPr marL="0" marR="0" lvl="0" indent="0" algn="just" defTabSz="457200" rtl="1" eaLnBrk="1" fontAlgn="auto" latinLnBrk="0" hangingPunct="1">
              <a:lnSpc>
                <a:spcPct val="90000"/>
              </a:lnSpc>
              <a:spcBef>
                <a:spcPts val="0"/>
              </a:spcBef>
              <a:spcAft>
                <a:spcPts val="0"/>
              </a:spcAft>
              <a:buClr>
                <a:srgbClr val="A5A5A5"/>
              </a:buClr>
              <a:buSzPts val="1600"/>
              <a:buFont typeface="Arial"/>
              <a:buNone/>
              <a:tabLst/>
              <a:defRPr/>
            </a:pPr>
            <a:endParaRPr kumimoji="0" lang="ar-MA" sz="2800" b="1"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2" name="Image 21" descr="Une image contenant noir, obscurité&#10;&#10;Le contenu généré par l’IA peut être incorrect.">
            <a:extLst>
              <a:ext uri="{FF2B5EF4-FFF2-40B4-BE49-F238E27FC236}">
                <a16:creationId xmlns:a16="http://schemas.microsoft.com/office/drawing/2014/main" id="{97D739CB-8ECF-4F48-5BAC-B4E07FF594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F4D51-A0AF-412F-D457-D64F0A4C6017}"/>
              </a:ext>
            </a:extLst>
          </p:cNvPr>
          <p:cNvPicPr>
            <a:picLocks noChangeAspect="1"/>
          </p:cNvPicPr>
          <p:nvPr/>
        </p:nvPicPr>
        <p:blipFill>
          <a:blip r:embed="rId6"/>
          <a:srcRect/>
          <a:stretch>
            <a:fillRect/>
          </a:stretch>
        </p:blipFill>
        <p:spPr>
          <a:xfrm>
            <a:off x="7936545" y="648000"/>
            <a:ext cx="828000" cy="828000"/>
          </a:xfrm>
          <a:prstGeom prst="rect">
            <a:avLst/>
          </a:prstGeom>
        </p:spPr>
      </p:pic>
      <p:pic>
        <p:nvPicPr>
          <p:cNvPr id="3" name="المقطع 6">
            <a:hlinkClick r:id="" action="ppaction://media"/>
            <a:extLst>
              <a:ext uri="{FF2B5EF4-FFF2-40B4-BE49-F238E27FC236}">
                <a16:creationId xmlns:a16="http://schemas.microsoft.com/office/drawing/2014/main" id="{4AEB97ED-EB85-A2E4-52A5-1B8EDB30B08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018240" y="5051427"/>
            <a:ext cx="609600" cy="609600"/>
          </a:xfrm>
          <a:prstGeom prst="rect">
            <a:avLst/>
          </a:prstGeom>
        </p:spPr>
      </p:pic>
      <p:pic>
        <p:nvPicPr>
          <p:cNvPr id="2" name="Image 1">
            <a:extLst>
              <a:ext uri="{FF2B5EF4-FFF2-40B4-BE49-F238E27FC236}">
                <a16:creationId xmlns:a16="http://schemas.microsoft.com/office/drawing/2014/main" id="{4DE86238-0AD2-823F-E3F0-73A7E4A6DCA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BABEAF9-3438-02D4-F60A-BA84F9AA721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BEE0F8EF-B9BD-3432-2C7B-BFCEFF2C7D2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98AA0248-B26D-F911-97DC-FC28B29BFCE4}"/>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2834D0FC-D85D-BAD4-7A6C-43384E7A6AD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6346127D-B762-7C9A-EC48-E19E71F89E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797F1AB3-B3A4-73F5-0C36-FF50DF624DC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FE4D3F0D-C13D-1CBC-4839-7F21B4A2C93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4" name="Image 23">
            <a:extLst>
              <a:ext uri="{FF2B5EF4-FFF2-40B4-BE49-F238E27FC236}">
                <a16:creationId xmlns:a16="http://schemas.microsoft.com/office/drawing/2014/main" id="{C50F59FD-7506-3259-E79D-8A027D8CDBB9}"/>
              </a:ext>
            </a:extLst>
          </p:cNvPr>
          <p:cNvPicPr>
            <a:picLocks noChangeAspect="1"/>
          </p:cNvPicPr>
          <p:nvPr/>
        </p:nvPicPr>
        <p:blipFill>
          <a:blip r:embed="rId12"/>
          <a:stretch>
            <a:fillRect/>
          </a:stretch>
        </p:blipFill>
        <p:spPr>
          <a:xfrm>
            <a:off x="718210" y="2266544"/>
            <a:ext cx="3604830" cy="2590328"/>
          </a:xfrm>
          <a:prstGeom prst="rect">
            <a:avLst/>
          </a:prstGeom>
        </p:spPr>
      </p:pic>
    </p:spTree>
    <p:extLst>
      <p:ext uri="{BB962C8B-B14F-4D97-AF65-F5344CB8AC3E}">
        <p14:creationId xmlns:p14="http://schemas.microsoft.com/office/powerpoint/2010/main" val="24657453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339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Titre 7"/>
          <p:cNvSpPr>
            <a:spLocks noGrp="1"/>
          </p:cNvSpPr>
          <p:nvPr>
            <p:ph type="title"/>
          </p:nvPr>
        </p:nvSpPr>
        <p:spPr>
          <a:xfrm>
            <a:off x="598241" y="750498"/>
            <a:ext cx="6840000" cy="629728"/>
          </a:xfrm>
        </p:spPr>
        <p:txBody>
          <a:bodyPr>
            <a:normAutofit/>
          </a:bodyPr>
          <a:lstStyle/>
          <a:p>
            <a:pPr marL="0" marR="0" indent="0">
              <a:spcAft>
                <a:spcPts val="0"/>
              </a:spcAft>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ما هي الحيوانات التي تعيش في مزرعة العم صالح؟</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5AB97604-FC94-60AF-27E3-BC4FD638C5F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pic>
        <p:nvPicPr>
          <p:cNvPr id="12" name="Image 11">
            <a:extLst>
              <a:ext uri="{FF2B5EF4-FFF2-40B4-BE49-F238E27FC236}">
                <a16:creationId xmlns:a16="http://schemas.microsoft.com/office/drawing/2014/main" id="{6766A548-171B-3293-23BC-4900CEA9460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91CB979B-E0BD-7FEC-3705-1C95728E010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6B92A449-5720-0ADC-0874-689A189ABA1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44A3CCDB-57D7-3E48-8409-A4BA0C2B9D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E6C7F85-526F-53DD-F0E9-489F3202D3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8750B371-469D-A051-C0D0-D3F68E9199F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01BEFEE3-BDAB-F3F3-D7B1-EB7001B9630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D18B7DD0-2B75-31B7-3928-5FBDACC844D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07047CC5-88F6-9782-2C7C-A5618F13B419}"/>
              </a:ext>
            </a:extLst>
          </p:cNvPr>
          <p:cNvPicPr>
            <a:picLocks noChangeAspect="1"/>
          </p:cNvPicPr>
          <p:nvPr/>
        </p:nvPicPr>
        <p:blipFill>
          <a:blip r:embed="rId7"/>
          <a:stretch>
            <a:fillRect/>
          </a:stretch>
        </p:blipFill>
        <p:spPr>
          <a:xfrm>
            <a:off x="1703630" y="1841854"/>
            <a:ext cx="5533300" cy="3976072"/>
          </a:xfrm>
          <a:prstGeom prst="rect">
            <a:avLst/>
          </a:prstGeom>
        </p:spPr>
      </p:pic>
    </p:spTree>
    <p:extLst>
      <p:ext uri="{BB962C8B-B14F-4D97-AF65-F5344CB8AC3E}">
        <p14:creationId xmlns:p14="http://schemas.microsoft.com/office/powerpoint/2010/main" val="107662968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A3BF2-7568-D5AC-570B-174F9390AD8A}"/>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AB067A9B-3EE9-5AD8-CD9F-4FBAFCEE46DF}"/>
              </a:ext>
            </a:extLst>
          </p:cNvPr>
          <p:cNvSpPr>
            <a:spLocks noGrp="1"/>
          </p:cNvSpPr>
          <p:nvPr>
            <p:ph type="title"/>
          </p:nvPr>
        </p:nvSpPr>
        <p:spPr>
          <a:xfrm>
            <a:off x="289249" y="765136"/>
            <a:ext cx="7261526" cy="629728"/>
          </a:xfrm>
        </p:spPr>
        <p:txBody>
          <a:bodyPr>
            <a:normAutofit/>
          </a:bodyPr>
          <a:lstStyle/>
          <a:p>
            <a:pPr marL="0" marR="0" indent="0">
              <a:spcAft>
                <a:spcPts val="0"/>
              </a:spcAft>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الحيوانات التي تعيش في مزرعة العم صالح هي: الحمل والكلب والدجاجة.</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9DC772E4-594B-6BDD-AE01-BFB615365395}"/>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pic>
        <p:nvPicPr>
          <p:cNvPr id="12" name="Image 11">
            <a:extLst>
              <a:ext uri="{FF2B5EF4-FFF2-40B4-BE49-F238E27FC236}">
                <a16:creationId xmlns:a16="http://schemas.microsoft.com/office/drawing/2014/main" id="{FE538001-E7E0-6EAD-6988-16396429FA9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26516E9-A190-7345-C387-5B613D1696C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57F4812C-6C9F-39D5-4DA3-F6C813762C7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68A67A6-0030-B1C2-C6EE-BDF6568DF5F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E38A76E-1714-04E6-3D7B-F45D28BDD59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01616BD-B055-6DA4-6795-EFB803B9C4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D71AA499-D17E-023D-AD62-D4222C13AC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BCF4CAC-0791-782C-F53A-7FEB23328A8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A3765D5A-5771-F634-B421-C75B8D0667D8}"/>
              </a:ext>
            </a:extLst>
          </p:cNvPr>
          <p:cNvPicPr>
            <a:picLocks noChangeAspect="1"/>
          </p:cNvPicPr>
          <p:nvPr/>
        </p:nvPicPr>
        <p:blipFill>
          <a:blip r:embed="rId7"/>
          <a:stretch>
            <a:fillRect/>
          </a:stretch>
        </p:blipFill>
        <p:spPr>
          <a:xfrm>
            <a:off x="1703630" y="1841854"/>
            <a:ext cx="5533300" cy="3976072"/>
          </a:xfrm>
          <a:prstGeom prst="rect">
            <a:avLst/>
          </a:prstGeom>
        </p:spPr>
      </p:pic>
    </p:spTree>
    <p:extLst>
      <p:ext uri="{BB962C8B-B14F-4D97-AF65-F5344CB8AC3E}">
        <p14:creationId xmlns:p14="http://schemas.microsoft.com/office/powerpoint/2010/main" val="210509606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F4D94-31FB-0A62-FC3F-62E1930BBF06}"/>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F724DFA6-63A8-0C31-8A82-24FB42843BDE}"/>
              </a:ext>
            </a:extLst>
          </p:cNvPr>
          <p:cNvSpPr>
            <a:spLocks noGrp="1"/>
          </p:cNvSpPr>
          <p:nvPr>
            <p:ph type="title"/>
          </p:nvPr>
        </p:nvSpPr>
        <p:spPr>
          <a:xfrm>
            <a:off x="598241" y="750498"/>
            <a:ext cx="6840000" cy="629728"/>
          </a:xfrm>
        </p:spPr>
        <p:txBody>
          <a:bodyPr>
            <a:normAutofit/>
          </a:bodyPr>
          <a:lstStyle/>
          <a:p>
            <a:pPr marL="0" marR="0" indent="0">
              <a:spcAft>
                <a:spcPts val="0"/>
              </a:spcAft>
            </a:pPr>
            <a:r>
              <a:rPr lang="ar-MA" sz="2400" b="1" dirty="0">
                <a:solidFill>
                  <a:schemeClr val="bg1">
                    <a:lumMod val="50000"/>
                  </a:schemeClr>
                </a:solidFill>
                <a:cs typeface="Microsoft Uighur" panose="02000000000000000000" pitchFamily="2" charset="-78"/>
                <a:sym typeface="Calibri"/>
              </a:rPr>
              <a:t>ما هي الحيوانات الأخرى التي قد نجدها في المزرعة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8513E396-C057-1AB3-97BB-C6260961D17F}"/>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pic>
        <p:nvPicPr>
          <p:cNvPr id="12" name="Image 11">
            <a:extLst>
              <a:ext uri="{FF2B5EF4-FFF2-40B4-BE49-F238E27FC236}">
                <a16:creationId xmlns:a16="http://schemas.microsoft.com/office/drawing/2014/main" id="{8B89CEFC-CE57-E290-596D-F58EB3E1048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37A9B2A8-070F-4644-0AB2-F6ECA02D005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CF59ED84-BFB5-AC7E-AC46-4B4B666A086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F0A4ED3-E621-A7A9-A601-B9101760AC2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C74A4A9-E175-CB6F-E19D-3E83451143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B68EFAD-ED31-EE1A-A9EB-0201DD8249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76E85754-C455-A4E5-01F1-F2AFA824875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FC150E89-A810-90D3-9D85-C5B3524F83C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DF2D3268-9065-6137-B438-EF025DB609FF}"/>
              </a:ext>
            </a:extLst>
          </p:cNvPr>
          <p:cNvPicPr>
            <a:picLocks noChangeAspect="1"/>
          </p:cNvPicPr>
          <p:nvPr/>
        </p:nvPicPr>
        <p:blipFill>
          <a:blip r:embed="rId7"/>
          <a:stretch>
            <a:fillRect/>
          </a:stretch>
        </p:blipFill>
        <p:spPr>
          <a:xfrm>
            <a:off x="1703630" y="1841854"/>
            <a:ext cx="5533300" cy="3976072"/>
          </a:xfrm>
          <a:prstGeom prst="rect">
            <a:avLst/>
          </a:prstGeom>
        </p:spPr>
      </p:pic>
    </p:spTree>
    <p:extLst>
      <p:ext uri="{BB962C8B-B14F-4D97-AF65-F5344CB8AC3E}">
        <p14:creationId xmlns:p14="http://schemas.microsoft.com/office/powerpoint/2010/main" val="397118991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3DAC5-20EE-9982-22BA-0ADE6022840D}"/>
              </a:ext>
            </a:extLst>
          </p:cNvPr>
          <p:cNvSpPr>
            <a:spLocks noGrp="1"/>
          </p:cNvSpPr>
          <p:nvPr>
            <p:ph type="title"/>
          </p:nvPr>
        </p:nvSpPr>
        <p:spPr>
          <a:xfrm>
            <a:off x="319751" y="815949"/>
            <a:ext cx="7152622"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رددوا بعدي: حيوانات المزرعة هي: البقرة – الخروف – الدجاجة – الحصان – الكلب – الحمار. </a:t>
            </a:r>
            <a:endParaRPr lang="fr-MA" sz="2400" dirty="0">
              <a:solidFill>
                <a:schemeClr val="bg1">
                  <a:lumMod val="50000"/>
                </a:schemeClr>
              </a:solidFill>
            </a:endParaRP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4DEE16E-D7AC-1E85-75F8-7D926892F8F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p:pic>
      <p:pic>
        <p:nvPicPr>
          <p:cNvPr id="13" name="Image 12">
            <a:extLst>
              <a:ext uri="{FF2B5EF4-FFF2-40B4-BE49-F238E27FC236}">
                <a16:creationId xmlns:a16="http://schemas.microsoft.com/office/drawing/2014/main" id="{56F9F8CD-C1F7-EC3E-81E1-363A7416CF5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D5E6F9B-BE6F-FBFB-F87E-3D8FEBE5DA3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0758DE9B-5FB2-4024-47B5-8516096777C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9C6B09B1-366E-2761-C4FA-1B007367070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D993F76-51EB-2547-1170-2B8BB410C4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DB078ECD-E017-D146-F313-E6A617930D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8051CCD7-2DAA-7252-5589-761D4AB8BFF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80CCED8-E42A-F255-E86E-843F74D8E04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6" name="Image 5">
            <a:extLst>
              <a:ext uri="{FF2B5EF4-FFF2-40B4-BE49-F238E27FC236}">
                <a16:creationId xmlns:a16="http://schemas.microsoft.com/office/drawing/2014/main" id="{A516FE43-14EC-836D-D952-152AB7AE1E3A}"/>
              </a:ext>
            </a:extLst>
          </p:cNvPr>
          <p:cNvPicPr>
            <a:picLocks noChangeAspect="1"/>
          </p:cNvPicPr>
          <p:nvPr/>
        </p:nvPicPr>
        <p:blipFill>
          <a:blip r:embed="rId7">
            <a:extLst>
              <a:ext uri="{28A0092B-C50C-407E-A947-70E740481C1C}">
                <a14:useLocalDpi xmlns:a14="http://schemas.microsoft.com/office/drawing/2010/main" val="0"/>
              </a:ext>
            </a:extLst>
          </a:blip>
          <a:srcRect l="74496" r="1" b="52830"/>
          <a:stretch>
            <a:fillRect/>
          </a:stretch>
        </p:blipFill>
        <p:spPr>
          <a:xfrm>
            <a:off x="6065556" y="1711417"/>
            <a:ext cx="1662201" cy="2050551"/>
          </a:xfrm>
          <a:prstGeom prst="rect">
            <a:avLst/>
          </a:prstGeom>
        </p:spPr>
      </p:pic>
      <p:pic>
        <p:nvPicPr>
          <p:cNvPr id="21" name="Image 20">
            <a:extLst>
              <a:ext uri="{FF2B5EF4-FFF2-40B4-BE49-F238E27FC236}">
                <a16:creationId xmlns:a16="http://schemas.microsoft.com/office/drawing/2014/main" id="{AD5D5CE5-15B1-C9F5-00A4-6D4557C1BBF6}"/>
              </a:ext>
            </a:extLst>
          </p:cNvPr>
          <p:cNvPicPr>
            <a:picLocks noChangeAspect="1"/>
          </p:cNvPicPr>
          <p:nvPr/>
        </p:nvPicPr>
        <p:blipFill>
          <a:blip r:embed="rId7">
            <a:extLst>
              <a:ext uri="{28A0092B-C50C-407E-A947-70E740481C1C}">
                <a14:useLocalDpi xmlns:a14="http://schemas.microsoft.com/office/drawing/2010/main" val="0"/>
              </a:ext>
            </a:extLst>
          </a:blip>
          <a:srcRect l="714" t="753" r="76768" b="56807"/>
          <a:stretch>
            <a:fillRect/>
          </a:stretch>
        </p:blipFill>
        <p:spPr>
          <a:xfrm>
            <a:off x="3541025" y="1849349"/>
            <a:ext cx="1549541" cy="1947910"/>
          </a:xfrm>
          <a:prstGeom prst="rect">
            <a:avLst/>
          </a:prstGeom>
        </p:spPr>
      </p:pic>
      <p:pic>
        <p:nvPicPr>
          <p:cNvPr id="23" name="Image 22">
            <a:extLst>
              <a:ext uri="{FF2B5EF4-FFF2-40B4-BE49-F238E27FC236}">
                <a16:creationId xmlns:a16="http://schemas.microsoft.com/office/drawing/2014/main" id="{6C042350-F904-AF3C-CB82-63169469E080}"/>
              </a:ext>
            </a:extLst>
          </p:cNvPr>
          <p:cNvPicPr>
            <a:picLocks noChangeAspect="1"/>
          </p:cNvPicPr>
          <p:nvPr/>
        </p:nvPicPr>
        <p:blipFill>
          <a:blip r:embed="rId7">
            <a:extLst>
              <a:ext uri="{28A0092B-C50C-407E-A947-70E740481C1C}">
                <a14:useLocalDpi xmlns:a14="http://schemas.microsoft.com/office/drawing/2010/main" val="0"/>
              </a:ext>
            </a:extLst>
          </a:blip>
          <a:srcRect l="75163" t="48092" b="5093"/>
          <a:stretch>
            <a:fillRect/>
          </a:stretch>
        </p:blipFill>
        <p:spPr>
          <a:xfrm>
            <a:off x="1165784" y="1969391"/>
            <a:ext cx="1549541" cy="1948012"/>
          </a:xfrm>
          <a:prstGeom prst="rect">
            <a:avLst/>
          </a:prstGeom>
        </p:spPr>
      </p:pic>
      <p:pic>
        <p:nvPicPr>
          <p:cNvPr id="25" name="Image 24">
            <a:extLst>
              <a:ext uri="{FF2B5EF4-FFF2-40B4-BE49-F238E27FC236}">
                <a16:creationId xmlns:a16="http://schemas.microsoft.com/office/drawing/2014/main" id="{84557AEC-8038-E5F7-3960-87FCCC41696D}"/>
              </a:ext>
            </a:extLst>
          </p:cNvPr>
          <p:cNvPicPr>
            <a:picLocks noChangeAspect="1"/>
          </p:cNvPicPr>
          <p:nvPr/>
        </p:nvPicPr>
        <p:blipFill>
          <a:blip r:embed="rId7">
            <a:extLst>
              <a:ext uri="{28A0092B-C50C-407E-A947-70E740481C1C}">
                <a14:useLocalDpi xmlns:a14="http://schemas.microsoft.com/office/drawing/2010/main" val="0"/>
              </a:ext>
            </a:extLst>
          </a:blip>
          <a:srcRect l="48259" t="44263" r="25204" b="7155"/>
          <a:stretch>
            <a:fillRect/>
          </a:stretch>
        </p:blipFill>
        <p:spPr>
          <a:xfrm>
            <a:off x="6207982" y="4012471"/>
            <a:ext cx="1662201" cy="2029580"/>
          </a:xfrm>
          <a:prstGeom prst="rect">
            <a:avLst/>
          </a:prstGeom>
        </p:spPr>
      </p:pic>
      <p:pic>
        <p:nvPicPr>
          <p:cNvPr id="27" name="Image 26">
            <a:extLst>
              <a:ext uri="{FF2B5EF4-FFF2-40B4-BE49-F238E27FC236}">
                <a16:creationId xmlns:a16="http://schemas.microsoft.com/office/drawing/2014/main" id="{5F1467D6-DB19-A088-6AE7-BD4DA3A4B92D}"/>
              </a:ext>
            </a:extLst>
          </p:cNvPr>
          <p:cNvPicPr>
            <a:picLocks noChangeAspect="1"/>
          </p:cNvPicPr>
          <p:nvPr/>
        </p:nvPicPr>
        <p:blipFill>
          <a:blip r:embed="rId7">
            <a:extLst>
              <a:ext uri="{28A0092B-C50C-407E-A947-70E740481C1C}">
                <a14:useLocalDpi xmlns:a14="http://schemas.microsoft.com/office/drawing/2010/main" val="0"/>
              </a:ext>
            </a:extLst>
          </a:blip>
          <a:srcRect l="26316" t="47935" r="51428" b="7155"/>
          <a:stretch>
            <a:fillRect/>
          </a:stretch>
        </p:blipFill>
        <p:spPr>
          <a:xfrm>
            <a:off x="3787208" y="4287873"/>
            <a:ext cx="1303358" cy="1754177"/>
          </a:xfrm>
          <a:prstGeom prst="rect">
            <a:avLst/>
          </a:prstGeom>
        </p:spPr>
      </p:pic>
      <p:pic>
        <p:nvPicPr>
          <p:cNvPr id="31" name="Image 30">
            <a:extLst>
              <a:ext uri="{FF2B5EF4-FFF2-40B4-BE49-F238E27FC236}">
                <a16:creationId xmlns:a16="http://schemas.microsoft.com/office/drawing/2014/main" id="{A8EAA3EE-4EAB-8430-BFE2-B5482BAE67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73817" y="4180113"/>
            <a:ext cx="1861937" cy="1861937"/>
          </a:xfrm>
          <a:prstGeom prst="rect">
            <a:avLst/>
          </a:prstGeom>
        </p:spPr>
      </p:pic>
    </p:spTree>
    <p:extLst>
      <p:ext uri="{BB962C8B-B14F-4D97-AF65-F5344CB8AC3E}">
        <p14:creationId xmlns:p14="http://schemas.microsoft.com/office/powerpoint/2010/main" val="301181604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B8E69-5B74-30AD-2A0F-0A7D3F64F2A3}"/>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BB09D31C-985E-3161-C225-54884BACC163}"/>
              </a:ext>
            </a:extLst>
          </p:cNvPr>
          <p:cNvSpPr txBox="1"/>
          <p:nvPr/>
        </p:nvSpPr>
        <p:spPr>
          <a:xfrm>
            <a:off x="3784645" y="3498214"/>
            <a:ext cx="1398249" cy="1127849"/>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4000" dirty="0"/>
              <a:t>حَيَواناتُ</a:t>
            </a:r>
          </a:p>
          <a:p>
            <a:r>
              <a:rPr lang="ar-MA" sz="4000" dirty="0"/>
              <a:t>ٱلْمَزْرَعَةِ </a:t>
            </a:r>
            <a:endParaRPr lang="fr-MA" sz="3200" dirty="0"/>
          </a:p>
        </p:txBody>
      </p:sp>
      <p:sp>
        <p:nvSpPr>
          <p:cNvPr id="26" name="ZoneTexte 25">
            <a:extLst>
              <a:ext uri="{FF2B5EF4-FFF2-40B4-BE49-F238E27FC236}">
                <a16:creationId xmlns:a16="http://schemas.microsoft.com/office/drawing/2014/main" id="{A63E97E6-8EB3-9960-8446-337CCCDA5FAC}"/>
              </a:ext>
            </a:extLst>
          </p:cNvPr>
          <p:cNvSpPr txBox="1"/>
          <p:nvPr/>
        </p:nvSpPr>
        <p:spPr>
          <a:xfrm>
            <a:off x="5808785" y="3749548"/>
            <a:ext cx="1218303" cy="369332"/>
          </a:xfrm>
          <a:prstGeom prst="rect">
            <a:avLst/>
          </a:prstGeom>
          <a:solidFill>
            <a:srgbClr val="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cxnSp>
        <p:nvCxnSpPr>
          <p:cNvPr id="31" name="Connecteur droit avec flèche 30">
            <a:extLst>
              <a:ext uri="{FF2B5EF4-FFF2-40B4-BE49-F238E27FC236}">
                <a16:creationId xmlns:a16="http://schemas.microsoft.com/office/drawing/2014/main" id="{92221EB7-8BA7-9CCD-746C-AE5392C9B1FF}"/>
              </a:ext>
            </a:extLst>
          </p:cNvPr>
          <p:cNvCxnSpPr>
            <a:cxnSpLocks/>
            <a:stCxn id="17" idx="1"/>
          </p:cNvCxnSpPr>
          <p:nvPr/>
        </p:nvCxnSpPr>
        <p:spPr>
          <a:xfrm flipH="1" flipV="1">
            <a:off x="2762634" y="3033236"/>
            <a:ext cx="1022011" cy="1028903"/>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2" name="Connecteur droit avec flèche 31">
            <a:extLst>
              <a:ext uri="{FF2B5EF4-FFF2-40B4-BE49-F238E27FC236}">
                <a16:creationId xmlns:a16="http://schemas.microsoft.com/office/drawing/2014/main" id="{BC898737-1E35-795F-66AE-A879269F6B21}"/>
              </a:ext>
            </a:extLst>
          </p:cNvPr>
          <p:cNvCxnSpPr>
            <a:cxnSpLocks/>
          </p:cNvCxnSpPr>
          <p:nvPr/>
        </p:nvCxnSpPr>
        <p:spPr>
          <a:xfrm>
            <a:off x="4513379" y="4693298"/>
            <a:ext cx="0" cy="372299"/>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5" name="Connecteur droit avec flèche 34">
            <a:extLst>
              <a:ext uri="{FF2B5EF4-FFF2-40B4-BE49-F238E27FC236}">
                <a16:creationId xmlns:a16="http://schemas.microsoft.com/office/drawing/2014/main" id="{941D13B0-9494-EFB6-68B9-ED50012B01B4}"/>
              </a:ext>
            </a:extLst>
          </p:cNvPr>
          <p:cNvCxnSpPr>
            <a:cxnSpLocks/>
            <a:stCxn id="17" idx="3"/>
          </p:cNvCxnSpPr>
          <p:nvPr/>
        </p:nvCxnSpPr>
        <p:spPr>
          <a:xfrm flipV="1">
            <a:off x="5182894" y="2924792"/>
            <a:ext cx="783929" cy="1137347"/>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6" name="Connecteur droit avec flèche 35">
            <a:extLst>
              <a:ext uri="{FF2B5EF4-FFF2-40B4-BE49-F238E27FC236}">
                <a16:creationId xmlns:a16="http://schemas.microsoft.com/office/drawing/2014/main" id="{74BF9E12-84CE-0A09-22D1-ADBCF36487DE}"/>
              </a:ext>
            </a:extLst>
          </p:cNvPr>
          <p:cNvCxnSpPr>
            <a:cxnSpLocks/>
            <a:stCxn id="17" idx="3"/>
          </p:cNvCxnSpPr>
          <p:nvPr/>
        </p:nvCxnSpPr>
        <p:spPr>
          <a:xfrm>
            <a:off x="5182894" y="4062139"/>
            <a:ext cx="796818" cy="1072672"/>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7" name="Connecteur droit avec flèche 36">
            <a:extLst>
              <a:ext uri="{FF2B5EF4-FFF2-40B4-BE49-F238E27FC236}">
                <a16:creationId xmlns:a16="http://schemas.microsoft.com/office/drawing/2014/main" id="{26EE4E99-7E20-065C-583A-4CC56C8EA6A9}"/>
              </a:ext>
            </a:extLst>
          </p:cNvPr>
          <p:cNvCxnSpPr>
            <a:cxnSpLocks/>
            <a:stCxn id="17" idx="1"/>
          </p:cNvCxnSpPr>
          <p:nvPr/>
        </p:nvCxnSpPr>
        <p:spPr>
          <a:xfrm flipH="1">
            <a:off x="2622695" y="4062139"/>
            <a:ext cx="1161950" cy="957651"/>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sp>
        <p:nvSpPr>
          <p:cNvPr id="18" name="Titre 17">
            <a:extLst>
              <a:ext uri="{FF2B5EF4-FFF2-40B4-BE49-F238E27FC236}">
                <a16:creationId xmlns:a16="http://schemas.microsoft.com/office/drawing/2014/main" id="{49BD25EB-A0A6-D449-BCC8-C7003CB86C35}"/>
              </a:ext>
            </a:extLst>
          </p:cNvPr>
          <p:cNvSpPr>
            <a:spLocks noGrp="1"/>
          </p:cNvSpPr>
          <p:nvPr>
            <p:ph type="title"/>
          </p:nvPr>
        </p:nvSpPr>
        <p:spPr/>
        <p:txBody>
          <a:bodyPr>
            <a:normAutofit/>
          </a:bodyPr>
          <a:lstStyle/>
          <a:p>
            <a:pPr lvl="1" algn="r" defTabSz="514337" rtl="1">
              <a:lnSpc>
                <a:spcPct val="90000"/>
              </a:lnSpc>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سأقرأ شبكة "حيوانات المزرعة" رددوا بعدي. </a:t>
            </a:r>
            <a:endParaRPr lang="fr-FR" sz="2400" dirty="0">
              <a:solidFill>
                <a:schemeClr val="bg1">
                  <a:lumMod val="50000"/>
                </a:schemeClr>
              </a:solidFill>
            </a:endParaRP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F1F2179B-9E36-3A1C-C149-947776DA977E}"/>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sp>
        <p:nvSpPr>
          <p:cNvPr id="25" name="ZoneTexte 24">
            <a:extLst>
              <a:ext uri="{FF2B5EF4-FFF2-40B4-BE49-F238E27FC236}">
                <a16:creationId xmlns:a16="http://schemas.microsoft.com/office/drawing/2014/main" id="{58814480-F67E-713F-83FA-EF9BAA4F4917}"/>
              </a:ext>
            </a:extLst>
          </p:cNvPr>
          <p:cNvSpPr txBox="1"/>
          <p:nvPr/>
        </p:nvSpPr>
        <p:spPr>
          <a:xfrm>
            <a:off x="3860639" y="6135411"/>
            <a:ext cx="1420989"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دَجاجَةٌ</a:t>
            </a:r>
          </a:p>
        </p:txBody>
      </p:sp>
      <p:sp>
        <p:nvSpPr>
          <p:cNvPr id="21" name="ZoneTexte 20">
            <a:extLst>
              <a:ext uri="{FF2B5EF4-FFF2-40B4-BE49-F238E27FC236}">
                <a16:creationId xmlns:a16="http://schemas.microsoft.com/office/drawing/2014/main" id="{FBC6ABE3-2212-DE57-0D5E-DCDDD5E54613}"/>
              </a:ext>
            </a:extLst>
          </p:cNvPr>
          <p:cNvSpPr txBox="1"/>
          <p:nvPr/>
        </p:nvSpPr>
        <p:spPr>
          <a:xfrm>
            <a:off x="1330343" y="5629424"/>
            <a:ext cx="1429574"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حِصانٌ</a:t>
            </a:r>
          </a:p>
        </p:txBody>
      </p:sp>
      <p:sp>
        <p:nvSpPr>
          <p:cNvPr id="24" name="ZoneTexte 23">
            <a:extLst>
              <a:ext uri="{FF2B5EF4-FFF2-40B4-BE49-F238E27FC236}">
                <a16:creationId xmlns:a16="http://schemas.microsoft.com/office/drawing/2014/main" id="{527A1D85-EBCC-B606-D87A-098A5BABB180}"/>
              </a:ext>
            </a:extLst>
          </p:cNvPr>
          <p:cNvSpPr txBox="1"/>
          <p:nvPr/>
        </p:nvSpPr>
        <p:spPr>
          <a:xfrm>
            <a:off x="6200885" y="5614623"/>
            <a:ext cx="1669297"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خَروفٌ</a:t>
            </a:r>
          </a:p>
        </p:txBody>
      </p:sp>
      <p:sp>
        <p:nvSpPr>
          <p:cNvPr id="23" name="ZoneTexte 22">
            <a:extLst>
              <a:ext uri="{FF2B5EF4-FFF2-40B4-BE49-F238E27FC236}">
                <a16:creationId xmlns:a16="http://schemas.microsoft.com/office/drawing/2014/main" id="{6C0B2A03-5B79-4981-774A-5FC1FD2D50E8}"/>
              </a:ext>
            </a:extLst>
          </p:cNvPr>
          <p:cNvSpPr txBox="1"/>
          <p:nvPr/>
        </p:nvSpPr>
        <p:spPr>
          <a:xfrm>
            <a:off x="900850" y="3178053"/>
            <a:ext cx="183687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كَلْبٌ</a:t>
            </a:r>
            <a:endParaRPr lang="fr-MA" sz="2800" dirty="0"/>
          </a:p>
        </p:txBody>
      </p:sp>
      <p:sp>
        <p:nvSpPr>
          <p:cNvPr id="27" name="ZoneTexte 26">
            <a:extLst>
              <a:ext uri="{FF2B5EF4-FFF2-40B4-BE49-F238E27FC236}">
                <a16:creationId xmlns:a16="http://schemas.microsoft.com/office/drawing/2014/main" id="{B6807951-FC5F-0420-E7CC-B602782C8F03}"/>
              </a:ext>
            </a:extLst>
          </p:cNvPr>
          <p:cNvSpPr txBox="1"/>
          <p:nvPr/>
        </p:nvSpPr>
        <p:spPr>
          <a:xfrm>
            <a:off x="6189203" y="3293042"/>
            <a:ext cx="126000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بَقَرَةٌ</a:t>
            </a:r>
            <a:endParaRPr lang="fr-MA" sz="2800" dirty="0"/>
          </a:p>
        </p:txBody>
      </p:sp>
      <p:sp>
        <p:nvSpPr>
          <p:cNvPr id="28" name="ZoneTexte 27">
            <a:extLst>
              <a:ext uri="{FF2B5EF4-FFF2-40B4-BE49-F238E27FC236}">
                <a16:creationId xmlns:a16="http://schemas.microsoft.com/office/drawing/2014/main" id="{F27DA957-F7B0-9AE2-8D5B-91571FF98FE3}"/>
              </a:ext>
            </a:extLst>
          </p:cNvPr>
          <p:cNvSpPr txBox="1"/>
          <p:nvPr/>
        </p:nvSpPr>
        <p:spPr>
          <a:xfrm>
            <a:off x="3742926" y="2514562"/>
            <a:ext cx="1400452"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حِمارٌ</a:t>
            </a:r>
            <a:endParaRPr lang="fr-MA" sz="2800" dirty="0"/>
          </a:p>
        </p:txBody>
      </p:sp>
      <p:cxnSp>
        <p:nvCxnSpPr>
          <p:cNvPr id="34" name="Connecteur droit avec flèche 33">
            <a:extLst>
              <a:ext uri="{FF2B5EF4-FFF2-40B4-BE49-F238E27FC236}">
                <a16:creationId xmlns:a16="http://schemas.microsoft.com/office/drawing/2014/main" id="{6A0D2F7A-9A1A-5B22-8448-7359DE636C7E}"/>
              </a:ext>
            </a:extLst>
          </p:cNvPr>
          <p:cNvCxnSpPr>
            <a:cxnSpLocks/>
            <a:endCxn id="28" idx="2"/>
          </p:cNvCxnSpPr>
          <p:nvPr/>
        </p:nvCxnSpPr>
        <p:spPr>
          <a:xfrm flipV="1">
            <a:off x="4443152" y="2946562"/>
            <a:ext cx="0" cy="482438"/>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pic>
        <p:nvPicPr>
          <p:cNvPr id="52" name="Image 51">
            <a:extLst>
              <a:ext uri="{FF2B5EF4-FFF2-40B4-BE49-F238E27FC236}">
                <a16:creationId xmlns:a16="http://schemas.microsoft.com/office/drawing/2014/main" id="{7A9EB91A-BC38-9C80-04B4-B156FC9E7C9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3" name="Image 52">
            <a:extLst>
              <a:ext uri="{FF2B5EF4-FFF2-40B4-BE49-F238E27FC236}">
                <a16:creationId xmlns:a16="http://schemas.microsoft.com/office/drawing/2014/main" id="{0B4CE4CB-0968-2D49-52BB-69EEF039202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4" name="Image 53">
            <a:extLst>
              <a:ext uri="{FF2B5EF4-FFF2-40B4-BE49-F238E27FC236}">
                <a16:creationId xmlns:a16="http://schemas.microsoft.com/office/drawing/2014/main" id="{C5554E5C-A16C-3FA6-555B-8166E23DBAB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5" name="Image 54">
            <a:extLst>
              <a:ext uri="{FF2B5EF4-FFF2-40B4-BE49-F238E27FC236}">
                <a16:creationId xmlns:a16="http://schemas.microsoft.com/office/drawing/2014/main" id="{A840E31C-6954-DA0C-CC41-525DF404C36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56" name="Rectangle 55">
            <a:extLst>
              <a:ext uri="{FF2B5EF4-FFF2-40B4-BE49-F238E27FC236}">
                <a16:creationId xmlns:a16="http://schemas.microsoft.com/office/drawing/2014/main" id="{D259233B-643F-8F25-8FD8-833358E33E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57" name="Rectangle 56">
            <a:extLst>
              <a:ext uri="{FF2B5EF4-FFF2-40B4-BE49-F238E27FC236}">
                <a16:creationId xmlns:a16="http://schemas.microsoft.com/office/drawing/2014/main" id="{2784C3D1-336A-0E97-019E-294DE7C5BC4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8" name="Rectangle 57">
            <a:extLst>
              <a:ext uri="{FF2B5EF4-FFF2-40B4-BE49-F238E27FC236}">
                <a16:creationId xmlns:a16="http://schemas.microsoft.com/office/drawing/2014/main" id="{28124FEB-7B2E-3C3E-B5C0-D4EB04EF7D1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9" name="Rectangle 58">
            <a:extLst>
              <a:ext uri="{FF2B5EF4-FFF2-40B4-BE49-F238E27FC236}">
                <a16:creationId xmlns:a16="http://schemas.microsoft.com/office/drawing/2014/main" id="{19D6759D-126B-8D78-EBF4-860C563FF75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F20FBC6D-FEC6-49B9-1E08-D32B02180024}"/>
              </a:ext>
            </a:extLst>
          </p:cNvPr>
          <p:cNvPicPr>
            <a:picLocks noChangeAspect="1"/>
          </p:cNvPicPr>
          <p:nvPr/>
        </p:nvPicPr>
        <p:blipFill>
          <a:blip r:embed="rId7">
            <a:extLst>
              <a:ext uri="{28A0092B-C50C-407E-A947-70E740481C1C}">
                <a14:useLocalDpi xmlns:a14="http://schemas.microsoft.com/office/drawing/2010/main" val="0"/>
              </a:ext>
            </a:extLst>
          </a:blip>
          <a:srcRect l="74496" r="1" b="52830"/>
          <a:stretch>
            <a:fillRect/>
          </a:stretch>
        </p:blipFill>
        <p:spPr>
          <a:xfrm>
            <a:off x="6227403" y="1996790"/>
            <a:ext cx="1022012" cy="1260791"/>
          </a:xfrm>
          <a:prstGeom prst="rect">
            <a:avLst/>
          </a:prstGeom>
        </p:spPr>
      </p:pic>
      <p:pic>
        <p:nvPicPr>
          <p:cNvPr id="3" name="Image 2">
            <a:extLst>
              <a:ext uri="{FF2B5EF4-FFF2-40B4-BE49-F238E27FC236}">
                <a16:creationId xmlns:a16="http://schemas.microsoft.com/office/drawing/2014/main" id="{FFBF640D-DCF4-1314-963C-EFE58AE6E723}"/>
              </a:ext>
            </a:extLst>
          </p:cNvPr>
          <p:cNvPicPr>
            <a:picLocks noChangeAspect="1"/>
          </p:cNvPicPr>
          <p:nvPr/>
        </p:nvPicPr>
        <p:blipFill>
          <a:blip r:embed="rId7">
            <a:extLst>
              <a:ext uri="{28A0092B-C50C-407E-A947-70E740481C1C}">
                <a14:useLocalDpi xmlns:a14="http://schemas.microsoft.com/office/drawing/2010/main" val="0"/>
              </a:ext>
            </a:extLst>
          </a:blip>
          <a:srcRect l="714" t="753" r="76768" b="56807"/>
          <a:stretch>
            <a:fillRect/>
          </a:stretch>
        </p:blipFill>
        <p:spPr>
          <a:xfrm>
            <a:off x="6419768" y="4425120"/>
            <a:ext cx="935066" cy="1175460"/>
          </a:xfrm>
          <a:prstGeom prst="rect">
            <a:avLst/>
          </a:prstGeom>
        </p:spPr>
      </p:pic>
      <p:pic>
        <p:nvPicPr>
          <p:cNvPr id="4" name="Image 3">
            <a:extLst>
              <a:ext uri="{FF2B5EF4-FFF2-40B4-BE49-F238E27FC236}">
                <a16:creationId xmlns:a16="http://schemas.microsoft.com/office/drawing/2014/main" id="{4AEE9D95-E0F7-BE38-0986-57D3E8D1DB45}"/>
              </a:ext>
            </a:extLst>
          </p:cNvPr>
          <p:cNvPicPr>
            <a:picLocks noChangeAspect="1"/>
          </p:cNvPicPr>
          <p:nvPr/>
        </p:nvPicPr>
        <p:blipFill>
          <a:blip r:embed="rId7">
            <a:extLst>
              <a:ext uri="{28A0092B-C50C-407E-A947-70E740481C1C}">
                <a14:useLocalDpi xmlns:a14="http://schemas.microsoft.com/office/drawing/2010/main" val="0"/>
              </a:ext>
            </a:extLst>
          </a:blip>
          <a:srcRect l="75163" t="48092" b="5093"/>
          <a:stretch>
            <a:fillRect/>
          </a:stretch>
        </p:blipFill>
        <p:spPr>
          <a:xfrm>
            <a:off x="4076093" y="5134811"/>
            <a:ext cx="874571" cy="1000600"/>
          </a:xfrm>
          <a:prstGeom prst="rect">
            <a:avLst/>
          </a:prstGeom>
        </p:spPr>
      </p:pic>
      <p:pic>
        <p:nvPicPr>
          <p:cNvPr id="7" name="Image 6">
            <a:extLst>
              <a:ext uri="{FF2B5EF4-FFF2-40B4-BE49-F238E27FC236}">
                <a16:creationId xmlns:a16="http://schemas.microsoft.com/office/drawing/2014/main" id="{84488B42-7688-95F7-8215-E8A4838C085C}"/>
              </a:ext>
            </a:extLst>
          </p:cNvPr>
          <p:cNvPicPr>
            <a:picLocks noChangeAspect="1"/>
          </p:cNvPicPr>
          <p:nvPr/>
        </p:nvPicPr>
        <p:blipFill>
          <a:blip r:embed="rId7">
            <a:extLst>
              <a:ext uri="{28A0092B-C50C-407E-A947-70E740481C1C}">
                <a14:useLocalDpi xmlns:a14="http://schemas.microsoft.com/office/drawing/2010/main" val="0"/>
              </a:ext>
            </a:extLst>
          </a:blip>
          <a:srcRect l="48259" t="44263" r="25204" b="7155"/>
          <a:stretch>
            <a:fillRect/>
          </a:stretch>
        </p:blipFill>
        <p:spPr>
          <a:xfrm>
            <a:off x="1539704" y="4472888"/>
            <a:ext cx="935067" cy="1141735"/>
          </a:xfrm>
          <a:prstGeom prst="rect">
            <a:avLst/>
          </a:prstGeom>
        </p:spPr>
      </p:pic>
      <p:pic>
        <p:nvPicPr>
          <p:cNvPr id="15" name="Image 14">
            <a:extLst>
              <a:ext uri="{FF2B5EF4-FFF2-40B4-BE49-F238E27FC236}">
                <a16:creationId xmlns:a16="http://schemas.microsoft.com/office/drawing/2014/main" id="{02DB70D1-7C64-B366-34A9-D65694490CBB}"/>
              </a:ext>
            </a:extLst>
          </p:cNvPr>
          <p:cNvPicPr>
            <a:picLocks noChangeAspect="1"/>
          </p:cNvPicPr>
          <p:nvPr/>
        </p:nvPicPr>
        <p:blipFill>
          <a:blip r:embed="rId7">
            <a:extLst>
              <a:ext uri="{28A0092B-C50C-407E-A947-70E740481C1C}">
                <a14:useLocalDpi xmlns:a14="http://schemas.microsoft.com/office/drawing/2010/main" val="0"/>
              </a:ext>
            </a:extLst>
          </a:blip>
          <a:srcRect l="26316" t="47935" r="51428" b="7155"/>
          <a:stretch>
            <a:fillRect/>
          </a:stretch>
        </p:blipFill>
        <p:spPr>
          <a:xfrm>
            <a:off x="1292131" y="2058003"/>
            <a:ext cx="832200" cy="1120050"/>
          </a:xfrm>
          <a:prstGeom prst="rect">
            <a:avLst/>
          </a:prstGeom>
        </p:spPr>
      </p:pic>
      <p:pic>
        <p:nvPicPr>
          <p:cNvPr id="16" name="Image 15">
            <a:extLst>
              <a:ext uri="{FF2B5EF4-FFF2-40B4-BE49-F238E27FC236}">
                <a16:creationId xmlns:a16="http://schemas.microsoft.com/office/drawing/2014/main" id="{362FF50D-B3EE-789B-FEE1-342E982973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31978" y="1499823"/>
            <a:ext cx="1022012" cy="1022012"/>
          </a:xfrm>
          <a:prstGeom prst="rect">
            <a:avLst/>
          </a:prstGeom>
        </p:spPr>
      </p:pic>
    </p:spTree>
    <p:extLst>
      <p:ext uri="{BB962C8B-B14F-4D97-AF65-F5344CB8AC3E}">
        <p14:creationId xmlns:p14="http://schemas.microsoft.com/office/powerpoint/2010/main" val="1575218149"/>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D3B9D-6035-706E-980A-73228638FBA6}"/>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A6E44EDA-D22C-7635-343F-527286160A8C}"/>
              </a:ext>
            </a:extLst>
          </p:cNvPr>
          <p:cNvSpPr txBox="1"/>
          <p:nvPr/>
        </p:nvSpPr>
        <p:spPr>
          <a:xfrm>
            <a:off x="3784645" y="3498214"/>
            <a:ext cx="1398249" cy="1127849"/>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4000" dirty="0"/>
              <a:t>حَيَواناتُ</a:t>
            </a:r>
          </a:p>
          <a:p>
            <a:r>
              <a:rPr lang="ar-MA" sz="4000" dirty="0"/>
              <a:t>ٱلْمَزْرَعَةِ </a:t>
            </a:r>
            <a:endParaRPr lang="fr-MA" sz="3200" dirty="0"/>
          </a:p>
        </p:txBody>
      </p:sp>
      <p:sp>
        <p:nvSpPr>
          <p:cNvPr id="26" name="ZoneTexte 25">
            <a:extLst>
              <a:ext uri="{FF2B5EF4-FFF2-40B4-BE49-F238E27FC236}">
                <a16:creationId xmlns:a16="http://schemas.microsoft.com/office/drawing/2014/main" id="{E345DD80-71CB-3324-30DA-FFF4176F0614}"/>
              </a:ext>
            </a:extLst>
          </p:cNvPr>
          <p:cNvSpPr txBox="1"/>
          <p:nvPr/>
        </p:nvSpPr>
        <p:spPr>
          <a:xfrm>
            <a:off x="5808785" y="3749548"/>
            <a:ext cx="1218303" cy="369332"/>
          </a:xfrm>
          <a:prstGeom prst="rect">
            <a:avLst/>
          </a:prstGeom>
          <a:solidFill>
            <a:srgbClr val="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cxnSp>
        <p:nvCxnSpPr>
          <p:cNvPr id="31" name="Connecteur droit avec flèche 30">
            <a:extLst>
              <a:ext uri="{FF2B5EF4-FFF2-40B4-BE49-F238E27FC236}">
                <a16:creationId xmlns:a16="http://schemas.microsoft.com/office/drawing/2014/main" id="{22A976B8-349D-54C1-D394-E93718F3F900}"/>
              </a:ext>
            </a:extLst>
          </p:cNvPr>
          <p:cNvCxnSpPr>
            <a:cxnSpLocks/>
            <a:stCxn id="17" idx="1"/>
          </p:cNvCxnSpPr>
          <p:nvPr/>
        </p:nvCxnSpPr>
        <p:spPr>
          <a:xfrm flipH="1" flipV="1">
            <a:off x="2762634" y="3033236"/>
            <a:ext cx="1022011" cy="1028903"/>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2" name="Connecteur droit avec flèche 31">
            <a:extLst>
              <a:ext uri="{FF2B5EF4-FFF2-40B4-BE49-F238E27FC236}">
                <a16:creationId xmlns:a16="http://schemas.microsoft.com/office/drawing/2014/main" id="{65DE7836-C14C-FD50-2584-B069B23AA29B}"/>
              </a:ext>
            </a:extLst>
          </p:cNvPr>
          <p:cNvCxnSpPr>
            <a:cxnSpLocks/>
          </p:cNvCxnSpPr>
          <p:nvPr/>
        </p:nvCxnSpPr>
        <p:spPr>
          <a:xfrm>
            <a:off x="4513379" y="4693298"/>
            <a:ext cx="0" cy="372299"/>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5" name="Connecteur droit avec flèche 34">
            <a:extLst>
              <a:ext uri="{FF2B5EF4-FFF2-40B4-BE49-F238E27FC236}">
                <a16:creationId xmlns:a16="http://schemas.microsoft.com/office/drawing/2014/main" id="{4C6CED85-502A-950E-8798-BF2713D52B48}"/>
              </a:ext>
            </a:extLst>
          </p:cNvPr>
          <p:cNvCxnSpPr>
            <a:cxnSpLocks/>
            <a:stCxn id="17" idx="3"/>
          </p:cNvCxnSpPr>
          <p:nvPr/>
        </p:nvCxnSpPr>
        <p:spPr>
          <a:xfrm flipV="1">
            <a:off x="5182894" y="2924792"/>
            <a:ext cx="783929" cy="1137347"/>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6" name="Connecteur droit avec flèche 35">
            <a:extLst>
              <a:ext uri="{FF2B5EF4-FFF2-40B4-BE49-F238E27FC236}">
                <a16:creationId xmlns:a16="http://schemas.microsoft.com/office/drawing/2014/main" id="{BC4985B6-DF06-E304-ECD3-C6852EF10B8E}"/>
              </a:ext>
            </a:extLst>
          </p:cNvPr>
          <p:cNvCxnSpPr>
            <a:cxnSpLocks/>
            <a:stCxn id="17" idx="3"/>
          </p:cNvCxnSpPr>
          <p:nvPr/>
        </p:nvCxnSpPr>
        <p:spPr>
          <a:xfrm>
            <a:off x="5182894" y="4062139"/>
            <a:ext cx="796818" cy="1072672"/>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7" name="Connecteur droit avec flèche 36">
            <a:extLst>
              <a:ext uri="{FF2B5EF4-FFF2-40B4-BE49-F238E27FC236}">
                <a16:creationId xmlns:a16="http://schemas.microsoft.com/office/drawing/2014/main" id="{8B0C6876-ECA3-CB4C-B090-6859C94D0408}"/>
              </a:ext>
            </a:extLst>
          </p:cNvPr>
          <p:cNvCxnSpPr>
            <a:cxnSpLocks/>
            <a:stCxn id="17" idx="1"/>
          </p:cNvCxnSpPr>
          <p:nvPr/>
        </p:nvCxnSpPr>
        <p:spPr>
          <a:xfrm flipH="1">
            <a:off x="2622695" y="4062139"/>
            <a:ext cx="1161950" cy="957651"/>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sp>
        <p:nvSpPr>
          <p:cNvPr id="18" name="Titre 17"/>
          <p:cNvSpPr>
            <a:spLocks noGrp="1"/>
          </p:cNvSpPr>
          <p:nvPr>
            <p:ph type="title"/>
          </p:nvPr>
        </p:nvSpPr>
        <p:spPr/>
        <p:txBody>
          <a:bodyPr>
            <a:normAutofit/>
          </a:bodyPr>
          <a:lstStyle/>
          <a:p>
            <a:pPr lvl="1" algn="r" defTabSz="514337" rtl="1">
              <a:lnSpc>
                <a:spcPct val="90000"/>
              </a:lnSpc>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من يعيد ذكر عناصر شبكة "حيوانات المزرعة". </a:t>
            </a:r>
            <a:endParaRPr lang="fr-FR" sz="2400" dirty="0">
              <a:solidFill>
                <a:schemeClr val="bg1">
                  <a:lumMod val="50000"/>
                </a:schemeClr>
              </a:solidFill>
            </a:endParaRP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E51E93F-CCEA-F864-9127-615ADF7A9E3C}"/>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sp>
        <p:nvSpPr>
          <p:cNvPr id="25" name="ZoneTexte 24">
            <a:extLst>
              <a:ext uri="{FF2B5EF4-FFF2-40B4-BE49-F238E27FC236}">
                <a16:creationId xmlns:a16="http://schemas.microsoft.com/office/drawing/2014/main" id="{EF98EB6F-7241-E3B1-B52B-8226938D0199}"/>
              </a:ext>
            </a:extLst>
          </p:cNvPr>
          <p:cNvSpPr txBox="1"/>
          <p:nvPr/>
        </p:nvSpPr>
        <p:spPr>
          <a:xfrm>
            <a:off x="3860639" y="6135411"/>
            <a:ext cx="1420989"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دَجاجَةٌ</a:t>
            </a:r>
          </a:p>
        </p:txBody>
      </p:sp>
      <p:sp>
        <p:nvSpPr>
          <p:cNvPr id="21" name="ZoneTexte 20">
            <a:extLst>
              <a:ext uri="{FF2B5EF4-FFF2-40B4-BE49-F238E27FC236}">
                <a16:creationId xmlns:a16="http://schemas.microsoft.com/office/drawing/2014/main" id="{D7B5E98B-C2DC-A16F-7E9C-2AB49DD8A36D}"/>
              </a:ext>
            </a:extLst>
          </p:cNvPr>
          <p:cNvSpPr txBox="1"/>
          <p:nvPr/>
        </p:nvSpPr>
        <p:spPr>
          <a:xfrm>
            <a:off x="1330343" y="5629424"/>
            <a:ext cx="1429574"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حِصانٌ</a:t>
            </a:r>
          </a:p>
        </p:txBody>
      </p:sp>
      <p:sp>
        <p:nvSpPr>
          <p:cNvPr id="24" name="ZoneTexte 23">
            <a:extLst>
              <a:ext uri="{FF2B5EF4-FFF2-40B4-BE49-F238E27FC236}">
                <a16:creationId xmlns:a16="http://schemas.microsoft.com/office/drawing/2014/main" id="{93261D62-2B77-4902-642E-FF4AE9ACEC52}"/>
              </a:ext>
            </a:extLst>
          </p:cNvPr>
          <p:cNvSpPr txBox="1"/>
          <p:nvPr/>
        </p:nvSpPr>
        <p:spPr>
          <a:xfrm>
            <a:off x="6200885" y="5614623"/>
            <a:ext cx="1669297"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خَروفٌ</a:t>
            </a:r>
          </a:p>
        </p:txBody>
      </p:sp>
      <p:sp>
        <p:nvSpPr>
          <p:cNvPr id="23" name="ZoneTexte 22">
            <a:extLst>
              <a:ext uri="{FF2B5EF4-FFF2-40B4-BE49-F238E27FC236}">
                <a16:creationId xmlns:a16="http://schemas.microsoft.com/office/drawing/2014/main" id="{7C9CCBED-6862-BD68-2244-7CAA4CC85DE2}"/>
              </a:ext>
            </a:extLst>
          </p:cNvPr>
          <p:cNvSpPr txBox="1"/>
          <p:nvPr/>
        </p:nvSpPr>
        <p:spPr>
          <a:xfrm>
            <a:off x="900850" y="3178053"/>
            <a:ext cx="183687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كَلْبٌ</a:t>
            </a:r>
            <a:endParaRPr lang="fr-MA" sz="2800" dirty="0"/>
          </a:p>
        </p:txBody>
      </p:sp>
      <p:sp>
        <p:nvSpPr>
          <p:cNvPr id="27" name="ZoneTexte 26">
            <a:extLst>
              <a:ext uri="{FF2B5EF4-FFF2-40B4-BE49-F238E27FC236}">
                <a16:creationId xmlns:a16="http://schemas.microsoft.com/office/drawing/2014/main" id="{2551DE65-A069-FF40-2DC4-5D3AB61ABEDA}"/>
              </a:ext>
            </a:extLst>
          </p:cNvPr>
          <p:cNvSpPr txBox="1"/>
          <p:nvPr/>
        </p:nvSpPr>
        <p:spPr>
          <a:xfrm>
            <a:off x="6189203" y="3293042"/>
            <a:ext cx="126000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بَقَرَةٌ</a:t>
            </a:r>
            <a:endParaRPr lang="fr-MA" sz="2800" dirty="0"/>
          </a:p>
        </p:txBody>
      </p:sp>
      <p:sp>
        <p:nvSpPr>
          <p:cNvPr id="28" name="ZoneTexte 27">
            <a:extLst>
              <a:ext uri="{FF2B5EF4-FFF2-40B4-BE49-F238E27FC236}">
                <a16:creationId xmlns:a16="http://schemas.microsoft.com/office/drawing/2014/main" id="{D81C2E75-B6F8-1F98-E8BD-34CA2699FFF2}"/>
              </a:ext>
            </a:extLst>
          </p:cNvPr>
          <p:cNvSpPr txBox="1"/>
          <p:nvPr/>
        </p:nvSpPr>
        <p:spPr>
          <a:xfrm>
            <a:off x="3742926" y="2514562"/>
            <a:ext cx="1400452"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حِمارٌ</a:t>
            </a:r>
            <a:endParaRPr lang="fr-MA" sz="2800" dirty="0"/>
          </a:p>
        </p:txBody>
      </p:sp>
      <p:cxnSp>
        <p:nvCxnSpPr>
          <p:cNvPr id="34" name="Connecteur droit avec flèche 33">
            <a:extLst>
              <a:ext uri="{FF2B5EF4-FFF2-40B4-BE49-F238E27FC236}">
                <a16:creationId xmlns:a16="http://schemas.microsoft.com/office/drawing/2014/main" id="{FD739105-B0B3-110A-CFE9-55034757B1C2}"/>
              </a:ext>
            </a:extLst>
          </p:cNvPr>
          <p:cNvCxnSpPr>
            <a:cxnSpLocks/>
            <a:endCxn id="28" idx="2"/>
          </p:cNvCxnSpPr>
          <p:nvPr/>
        </p:nvCxnSpPr>
        <p:spPr>
          <a:xfrm flipV="1">
            <a:off x="4443152" y="2946562"/>
            <a:ext cx="0" cy="482438"/>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pic>
        <p:nvPicPr>
          <p:cNvPr id="52" name="Image 51">
            <a:extLst>
              <a:ext uri="{FF2B5EF4-FFF2-40B4-BE49-F238E27FC236}">
                <a16:creationId xmlns:a16="http://schemas.microsoft.com/office/drawing/2014/main" id="{5134CFB6-FC7E-83F6-00A4-4350B53B031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3" name="Image 52">
            <a:extLst>
              <a:ext uri="{FF2B5EF4-FFF2-40B4-BE49-F238E27FC236}">
                <a16:creationId xmlns:a16="http://schemas.microsoft.com/office/drawing/2014/main" id="{16881973-E89A-1B9F-0C4D-DA291268515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4" name="Image 53">
            <a:extLst>
              <a:ext uri="{FF2B5EF4-FFF2-40B4-BE49-F238E27FC236}">
                <a16:creationId xmlns:a16="http://schemas.microsoft.com/office/drawing/2014/main" id="{E924A21A-F3FD-241A-51C7-CB0C43BFDB0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5" name="Image 54">
            <a:extLst>
              <a:ext uri="{FF2B5EF4-FFF2-40B4-BE49-F238E27FC236}">
                <a16:creationId xmlns:a16="http://schemas.microsoft.com/office/drawing/2014/main" id="{E3E8EFA0-4E8D-40D3-1704-B4744456898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56" name="Rectangle 55">
            <a:extLst>
              <a:ext uri="{FF2B5EF4-FFF2-40B4-BE49-F238E27FC236}">
                <a16:creationId xmlns:a16="http://schemas.microsoft.com/office/drawing/2014/main" id="{D58ED9C7-9F66-FF24-F64C-D1E69E7453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57" name="Rectangle 56">
            <a:extLst>
              <a:ext uri="{FF2B5EF4-FFF2-40B4-BE49-F238E27FC236}">
                <a16:creationId xmlns:a16="http://schemas.microsoft.com/office/drawing/2014/main" id="{AEE5F118-22DC-C150-151A-D47F9EED080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8" name="Rectangle 57">
            <a:extLst>
              <a:ext uri="{FF2B5EF4-FFF2-40B4-BE49-F238E27FC236}">
                <a16:creationId xmlns:a16="http://schemas.microsoft.com/office/drawing/2014/main" id="{D2666806-C139-88E6-EB9C-A7D34FB0FF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9" name="Rectangle 58">
            <a:extLst>
              <a:ext uri="{FF2B5EF4-FFF2-40B4-BE49-F238E27FC236}">
                <a16:creationId xmlns:a16="http://schemas.microsoft.com/office/drawing/2014/main" id="{E046923D-B1B8-5FA3-7ECC-F9C9B523B44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280AA556-DE1C-3E7C-5ECE-9AF3FA260D39}"/>
              </a:ext>
            </a:extLst>
          </p:cNvPr>
          <p:cNvPicPr>
            <a:picLocks noChangeAspect="1"/>
          </p:cNvPicPr>
          <p:nvPr/>
        </p:nvPicPr>
        <p:blipFill>
          <a:blip r:embed="rId7">
            <a:extLst>
              <a:ext uri="{28A0092B-C50C-407E-A947-70E740481C1C}">
                <a14:useLocalDpi xmlns:a14="http://schemas.microsoft.com/office/drawing/2010/main" val="0"/>
              </a:ext>
            </a:extLst>
          </a:blip>
          <a:srcRect l="74496" r="1" b="52830"/>
          <a:stretch>
            <a:fillRect/>
          </a:stretch>
        </p:blipFill>
        <p:spPr>
          <a:xfrm>
            <a:off x="6227403" y="1996790"/>
            <a:ext cx="1022012" cy="1260791"/>
          </a:xfrm>
          <a:prstGeom prst="rect">
            <a:avLst/>
          </a:prstGeom>
        </p:spPr>
      </p:pic>
      <p:pic>
        <p:nvPicPr>
          <p:cNvPr id="3" name="Image 2">
            <a:extLst>
              <a:ext uri="{FF2B5EF4-FFF2-40B4-BE49-F238E27FC236}">
                <a16:creationId xmlns:a16="http://schemas.microsoft.com/office/drawing/2014/main" id="{12D3B2F5-3FF0-CC87-205D-7B096F5C504A}"/>
              </a:ext>
            </a:extLst>
          </p:cNvPr>
          <p:cNvPicPr>
            <a:picLocks noChangeAspect="1"/>
          </p:cNvPicPr>
          <p:nvPr/>
        </p:nvPicPr>
        <p:blipFill>
          <a:blip r:embed="rId7">
            <a:extLst>
              <a:ext uri="{28A0092B-C50C-407E-A947-70E740481C1C}">
                <a14:useLocalDpi xmlns:a14="http://schemas.microsoft.com/office/drawing/2010/main" val="0"/>
              </a:ext>
            </a:extLst>
          </a:blip>
          <a:srcRect l="714" t="753" r="76768" b="56807"/>
          <a:stretch>
            <a:fillRect/>
          </a:stretch>
        </p:blipFill>
        <p:spPr>
          <a:xfrm>
            <a:off x="6419768" y="4425120"/>
            <a:ext cx="935066" cy="1175460"/>
          </a:xfrm>
          <a:prstGeom prst="rect">
            <a:avLst/>
          </a:prstGeom>
        </p:spPr>
      </p:pic>
      <p:pic>
        <p:nvPicPr>
          <p:cNvPr id="4" name="Image 3">
            <a:extLst>
              <a:ext uri="{FF2B5EF4-FFF2-40B4-BE49-F238E27FC236}">
                <a16:creationId xmlns:a16="http://schemas.microsoft.com/office/drawing/2014/main" id="{CA68FC6A-3AE7-A57D-328D-0C44ACF47991}"/>
              </a:ext>
            </a:extLst>
          </p:cNvPr>
          <p:cNvPicPr>
            <a:picLocks noChangeAspect="1"/>
          </p:cNvPicPr>
          <p:nvPr/>
        </p:nvPicPr>
        <p:blipFill>
          <a:blip r:embed="rId7">
            <a:extLst>
              <a:ext uri="{28A0092B-C50C-407E-A947-70E740481C1C}">
                <a14:useLocalDpi xmlns:a14="http://schemas.microsoft.com/office/drawing/2010/main" val="0"/>
              </a:ext>
            </a:extLst>
          </a:blip>
          <a:srcRect l="75163" t="48092" b="5093"/>
          <a:stretch>
            <a:fillRect/>
          </a:stretch>
        </p:blipFill>
        <p:spPr>
          <a:xfrm>
            <a:off x="4076093" y="5134811"/>
            <a:ext cx="874571" cy="1000600"/>
          </a:xfrm>
          <a:prstGeom prst="rect">
            <a:avLst/>
          </a:prstGeom>
        </p:spPr>
      </p:pic>
      <p:pic>
        <p:nvPicPr>
          <p:cNvPr id="7" name="Image 6">
            <a:extLst>
              <a:ext uri="{FF2B5EF4-FFF2-40B4-BE49-F238E27FC236}">
                <a16:creationId xmlns:a16="http://schemas.microsoft.com/office/drawing/2014/main" id="{24F8867D-9508-FADA-4A80-655959EB6F36}"/>
              </a:ext>
            </a:extLst>
          </p:cNvPr>
          <p:cNvPicPr>
            <a:picLocks noChangeAspect="1"/>
          </p:cNvPicPr>
          <p:nvPr/>
        </p:nvPicPr>
        <p:blipFill>
          <a:blip r:embed="rId7">
            <a:extLst>
              <a:ext uri="{28A0092B-C50C-407E-A947-70E740481C1C}">
                <a14:useLocalDpi xmlns:a14="http://schemas.microsoft.com/office/drawing/2010/main" val="0"/>
              </a:ext>
            </a:extLst>
          </a:blip>
          <a:srcRect l="48259" t="44263" r="25204" b="7155"/>
          <a:stretch>
            <a:fillRect/>
          </a:stretch>
        </p:blipFill>
        <p:spPr>
          <a:xfrm>
            <a:off x="1539704" y="4472888"/>
            <a:ext cx="935067" cy="1141735"/>
          </a:xfrm>
          <a:prstGeom prst="rect">
            <a:avLst/>
          </a:prstGeom>
        </p:spPr>
      </p:pic>
      <p:pic>
        <p:nvPicPr>
          <p:cNvPr id="15" name="Image 14">
            <a:extLst>
              <a:ext uri="{FF2B5EF4-FFF2-40B4-BE49-F238E27FC236}">
                <a16:creationId xmlns:a16="http://schemas.microsoft.com/office/drawing/2014/main" id="{FFAC079D-125E-3078-0173-01535799360E}"/>
              </a:ext>
            </a:extLst>
          </p:cNvPr>
          <p:cNvPicPr>
            <a:picLocks noChangeAspect="1"/>
          </p:cNvPicPr>
          <p:nvPr/>
        </p:nvPicPr>
        <p:blipFill>
          <a:blip r:embed="rId7">
            <a:extLst>
              <a:ext uri="{28A0092B-C50C-407E-A947-70E740481C1C}">
                <a14:useLocalDpi xmlns:a14="http://schemas.microsoft.com/office/drawing/2010/main" val="0"/>
              </a:ext>
            </a:extLst>
          </a:blip>
          <a:srcRect l="26316" t="47935" r="51428" b="7155"/>
          <a:stretch>
            <a:fillRect/>
          </a:stretch>
        </p:blipFill>
        <p:spPr>
          <a:xfrm>
            <a:off x="1292131" y="2058003"/>
            <a:ext cx="832200" cy="1120050"/>
          </a:xfrm>
          <a:prstGeom prst="rect">
            <a:avLst/>
          </a:prstGeom>
        </p:spPr>
      </p:pic>
      <p:pic>
        <p:nvPicPr>
          <p:cNvPr id="16" name="Image 15">
            <a:extLst>
              <a:ext uri="{FF2B5EF4-FFF2-40B4-BE49-F238E27FC236}">
                <a16:creationId xmlns:a16="http://schemas.microsoft.com/office/drawing/2014/main" id="{75FF2890-8D15-630F-7756-7831449B1F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31978" y="1499823"/>
            <a:ext cx="1022012" cy="1022012"/>
          </a:xfrm>
          <a:prstGeom prst="rect">
            <a:avLst/>
          </a:prstGeom>
        </p:spPr>
      </p:pic>
    </p:spTree>
    <p:extLst>
      <p:ext uri="{BB962C8B-B14F-4D97-AF65-F5344CB8AC3E}">
        <p14:creationId xmlns:p14="http://schemas.microsoft.com/office/powerpoint/2010/main" val="3812853434"/>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C851C-AC5A-92D0-2755-CD543BD9ABF9}"/>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CE311EAA-542E-6D27-83A7-321EAC45DFB5}"/>
              </a:ext>
            </a:extLst>
          </p:cNvPr>
          <p:cNvSpPr txBox="1"/>
          <p:nvPr/>
        </p:nvSpPr>
        <p:spPr>
          <a:xfrm>
            <a:off x="3784645" y="3498214"/>
            <a:ext cx="1398249" cy="1127849"/>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4000" dirty="0"/>
              <a:t>حَيَواناتُ</a:t>
            </a:r>
          </a:p>
          <a:p>
            <a:r>
              <a:rPr lang="ar-MA" sz="4000" dirty="0"/>
              <a:t>ٱلْمَزْرَعَةِ </a:t>
            </a:r>
            <a:endParaRPr lang="fr-MA" sz="3200" dirty="0"/>
          </a:p>
        </p:txBody>
      </p:sp>
      <p:sp>
        <p:nvSpPr>
          <p:cNvPr id="26" name="ZoneTexte 25">
            <a:extLst>
              <a:ext uri="{FF2B5EF4-FFF2-40B4-BE49-F238E27FC236}">
                <a16:creationId xmlns:a16="http://schemas.microsoft.com/office/drawing/2014/main" id="{1705E066-1224-0F49-11AC-975BD310614A}"/>
              </a:ext>
            </a:extLst>
          </p:cNvPr>
          <p:cNvSpPr txBox="1"/>
          <p:nvPr/>
        </p:nvSpPr>
        <p:spPr>
          <a:xfrm>
            <a:off x="5808785" y="3749548"/>
            <a:ext cx="1218303" cy="369332"/>
          </a:xfrm>
          <a:prstGeom prst="rect">
            <a:avLst/>
          </a:prstGeom>
          <a:solidFill>
            <a:srgbClr val="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cxnSp>
        <p:nvCxnSpPr>
          <p:cNvPr id="31" name="Connecteur droit avec flèche 30">
            <a:extLst>
              <a:ext uri="{FF2B5EF4-FFF2-40B4-BE49-F238E27FC236}">
                <a16:creationId xmlns:a16="http://schemas.microsoft.com/office/drawing/2014/main" id="{DD91E516-6910-7569-F766-EE5C90C4B75A}"/>
              </a:ext>
            </a:extLst>
          </p:cNvPr>
          <p:cNvCxnSpPr>
            <a:cxnSpLocks/>
            <a:stCxn id="17" idx="1"/>
          </p:cNvCxnSpPr>
          <p:nvPr/>
        </p:nvCxnSpPr>
        <p:spPr>
          <a:xfrm flipH="1" flipV="1">
            <a:off x="2762634" y="3033236"/>
            <a:ext cx="1022011" cy="1028903"/>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2" name="Connecteur droit avec flèche 31">
            <a:extLst>
              <a:ext uri="{FF2B5EF4-FFF2-40B4-BE49-F238E27FC236}">
                <a16:creationId xmlns:a16="http://schemas.microsoft.com/office/drawing/2014/main" id="{E9E0E8E6-18FA-DC8C-0D2D-927C246EEC6A}"/>
              </a:ext>
            </a:extLst>
          </p:cNvPr>
          <p:cNvCxnSpPr>
            <a:cxnSpLocks/>
          </p:cNvCxnSpPr>
          <p:nvPr/>
        </p:nvCxnSpPr>
        <p:spPr>
          <a:xfrm>
            <a:off x="4513379" y="4693298"/>
            <a:ext cx="0" cy="372299"/>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5" name="Connecteur droit avec flèche 34">
            <a:extLst>
              <a:ext uri="{FF2B5EF4-FFF2-40B4-BE49-F238E27FC236}">
                <a16:creationId xmlns:a16="http://schemas.microsoft.com/office/drawing/2014/main" id="{65E62BC4-BB02-789F-D43A-276A696DB224}"/>
              </a:ext>
            </a:extLst>
          </p:cNvPr>
          <p:cNvCxnSpPr>
            <a:cxnSpLocks/>
            <a:stCxn id="17" idx="3"/>
          </p:cNvCxnSpPr>
          <p:nvPr/>
        </p:nvCxnSpPr>
        <p:spPr>
          <a:xfrm flipV="1">
            <a:off x="5182894" y="2924792"/>
            <a:ext cx="783929" cy="1137347"/>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6" name="Connecteur droit avec flèche 35">
            <a:extLst>
              <a:ext uri="{FF2B5EF4-FFF2-40B4-BE49-F238E27FC236}">
                <a16:creationId xmlns:a16="http://schemas.microsoft.com/office/drawing/2014/main" id="{C5381AFE-F1E6-0C6C-BCEC-20E531BDD945}"/>
              </a:ext>
            </a:extLst>
          </p:cNvPr>
          <p:cNvCxnSpPr>
            <a:cxnSpLocks/>
            <a:stCxn id="17" idx="3"/>
          </p:cNvCxnSpPr>
          <p:nvPr/>
        </p:nvCxnSpPr>
        <p:spPr>
          <a:xfrm>
            <a:off x="5182894" y="4062139"/>
            <a:ext cx="796818" cy="1072672"/>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7" name="Connecteur droit avec flèche 36">
            <a:extLst>
              <a:ext uri="{FF2B5EF4-FFF2-40B4-BE49-F238E27FC236}">
                <a16:creationId xmlns:a16="http://schemas.microsoft.com/office/drawing/2014/main" id="{E9514244-F92D-D19B-958C-4937166CC6F2}"/>
              </a:ext>
            </a:extLst>
          </p:cNvPr>
          <p:cNvCxnSpPr>
            <a:cxnSpLocks/>
            <a:stCxn id="17" idx="1"/>
          </p:cNvCxnSpPr>
          <p:nvPr/>
        </p:nvCxnSpPr>
        <p:spPr>
          <a:xfrm flipH="1">
            <a:off x="2622695" y="4062139"/>
            <a:ext cx="1161950" cy="957651"/>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sp>
        <p:nvSpPr>
          <p:cNvPr id="18" name="Titre 17">
            <a:extLst>
              <a:ext uri="{FF2B5EF4-FFF2-40B4-BE49-F238E27FC236}">
                <a16:creationId xmlns:a16="http://schemas.microsoft.com/office/drawing/2014/main" id="{0715E175-8417-3F01-B388-A8192C412D61}"/>
              </a:ext>
            </a:extLst>
          </p:cNvPr>
          <p:cNvSpPr>
            <a:spLocks noGrp="1"/>
          </p:cNvSpPr>
          <p:nvPr>
            <p:ph type="title"/>
          </p:nvPr>
        </p:nvSpPr>
        <p:spPr/>
        <p:txBody>
          <a:bodyPr>
            <a:normAutofit/>
          </a:bodyPr>
          <a:lstStyle/>
          <a:p>
            <a:pPr lvl="1" algn="r" defTabSz="514337" rtl="1">
              <a:lnSpc>
                <a:spcPct val="90000"/>
              </a:lnSpc>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من يذكر حيوانات أخرى يمكن أن نضيفها لشبكة "حيوانات المزرعة". </a:t>
            </a:r>
            <a:endParaRPr lang="fr-FR" sz="2400" dirty="0">
              <a:solidFill>
                <a:schemeClr val="bg1">
                  <a:lumMod val="50000"/>
                </a:schemeClr>
              </a:solidFill>
            </a:endParaRP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B2BFE3D-485F-C06E-4EFC-146863987634}"/>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sp>
        <p:nvSpPr>
          <p:cNvPr id="25" name="ZoneTexte 24">
            <a:extLst>
              <a:ext uri="{FF2B5EF4-FFF2-40B4-BE49-F238E27FC236}">
                <a16:creationId xmlns:a16="http://schemas.microsoft.com/office/drawing/2014/main" id="{72E97AE1-1A6A-7E71-0469-AE28839167D9}"/>
              </a:ext>
            </a:extLst>
          </p:cNvPr>
          <p:cNvSpPr txBox="1"/>
          <p:nvPr/>
        </p:nvSpPr>
        <p:spPr>
          <a:xfrm>
            <a:off x="3860639" y="6135411"/>
            <a:ext cx="1420989"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دَجاجَةٌ</a:t>
            </a:r>
          </a:p>
        </p:txBody>
      </p:sp>
      <p:sp>
        <p:nvSpPr>
          <p:cNvPr id="21" name="ZoneTexte 20">
            <a:extLst>
              <a:ext uri="{FF2B5EF4-FFF2-40B4-BE49-F238E27FC236}">
                <a16:creationId xmlns:a16="http://schemas.microsoft.com/office/drawing/2014/main" id="{6FDC9A0D-D702-7B40-EB9E-0ECBD6B1D2F4}"/>
              </a:ext>
            </a:extLst>
          </p:cNvPr>
          <p:cNvSpPr txBox="1"/>
          <p:nvPr/>
        </p:nvSpPr>
        <p:spPr>
          <a:xfrm>
            <a:off x="1330343" y="5629424"/>
            <a:ext cx="1429574"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حِصانٌ</a:t>
            </a:r>
          </a:p>
        </p:txBody>
      </p:sp>
      <p:sp>
        <p:nvSpPr>
          <p:cNvPr id="24" name="ZoneTexte 23">
            <a:extLst>
              <a:ext uri="{FF2B5EF4-FFF2-40B4-BE49-F238E27FC236}">
                <a16:creationId xmlns:a16="http://schemas.microsoft.com/office/drawing/2014/main" id="{52362151-589E-D414-FEC6-D8D07A56BA3D}"/>
              </a:ext>
            </a:extLst>
          </p:cNvPr>
          <p:cNvSpPr txBox="1"/>
          <p:nvPr/>
        </p:nvSpPr>
        <p:spPr>
          <a:xfrm>
            <a:off x="6200885" y="5614623"/>
            <a:ext cx="1669297"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خَروفٌ</a:t>
            </a:r>
          </a:p>
        </p:txBody>
      </p:sp>
      <p:sp>
        <p:nvSpPr>
          <p:cNvPr id="23" name="ZoneTexte 22">
            <a:extLst>
              <a:ext uri="{FF2B5EF4-FFF2-40B4-BE49-F238E27FC236}">
                <a16:creationId xmlns:a16="http://schemas.microsoft.com/office/drawing/2014/main" id="{D049A698-F1F3-C21E-4A22-5BE984886C73}"/>
              </a:ext>
            </a:extLst>
          </p:cNvPr>
          <p:cNvSpPr txBox="1"/>
          <p:nvPr/>
        </p:nvSpPr>
        <p:spPr>
          <a:xfrm>
            <a:off x="900850" y="3178053"/>
            <a:ext cx="183687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كَلْبٌ</a:t>
            </a:r>
            <a:endParaRPr lang="fr-MA" sz="2800" dirty="0"/>
          </a:p>
        </p:txBody>
      </p:sp>
      <p:sp>
        <p:nvSpPr>
          <p:cNvPr id="27" name="ZoneTexte 26">
            <a:extLst>
              <a:ext uri="{FF2B5EF4-FFF2-40B4-BE49-F238E27FC236}">
                <a16:creationId xmlns:a16="http://schemas.microsoft.com/office/drawing/2014/main" id="{E495FA27-6CE5-C571-2A83-D56EC7261790}"/>
              </a:ext>
            </a:extLst>
          </p:cNvPr>
          <p:cNvSpPr txBox="1"/>
          <p:nvPr/>
        </p:nvSpPr>
        <p:spPr>
          <a:xfrm>
            <a:off x="6189203" y="3293042"/>
            <a:ext cx="126000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بَقَرَةٌ</a:t>
            </a:r>
            <a:endParaRPr lang="fr-MA" sz="2800" dirty="0"/>
          </a:p>
        </p:txBody>
      </p:sp>
      <p:sp>
        <p:nvSpPr>
          <p:cNvPr id="28" name="ZoneTexte 27">
            <a:extLst>
              <a:ext uri="{FF2B5EF4-FFF2-40B4-BE49-F238E27FC236}">
                <a16:creationId xmlns:a16="http://schemas.microsoft.com/office/drawing/2014/main" id="{29AFCAA2-F8DA-71BE-34F5-FC2B6B2CA61B}"/>
              </a:ext>
            </a:extLst>
          </p:cNvPr>
          <p:cNvSpPr txBox="1"/>
          <p:nvPr/>
        </p:nvSpPr>
        <p:spPr>
          <a:xfrm>
            <a:off x="3742926" y="2514562"/>
            <a:ext cx="1400452"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حِمارٌ</a:t>
            </a:r>
            <a:endParaRPr lang="fr-MA" sz="2800" dirty="0"/>
          </a:p>
        </p:txBody>
      </p:sp>
      <p:cxnSp>
        <p:nvCxnSpPr>
          <p:cNvPr id="34" name="Connecteur droit avec flèche 33">
            <a:extLst>
              <a:ext uri="{FF2B5EF4-FFF2-40B4-BE49-F238E27FC236}">
                <a16:creationId xmlns:a16="http://schemas.microsoft.com/office/drawing/2014/main" id="{6CE257DA-9F18-4165-331E-85001771C6D4}"/>
              </a:ext>
            </a:extLst>
          </p:cNvPr>
          <p:cNvCxnSpPr>
            <a:cxnSpLocks/>
            <a:endCxn id="28" idx="2"/>
          </p:cNvCxnSpPr>
          <p:nvPr/>
        </p:nvCxnSpPr>
        <p:spPr>
          <a:xfrm flipV="1">
            <a:off x="4443152" y="2946562"/>
            <a:ext cx="0" cy="482438"/>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pic>
        <p:nvPicPr>
          <p:cNvPr id="52" name="Image 51">
            <a:extLst>
              <a:ext uri="{FF2B5EF4-FFF2-40B4-BE49-F238E27FC236}">
                <a16:creationId xmlns:a16="http://schemas.microsoft.com/office/drawing/2014/main" id="{A4FE3379-53DE-27EA-A2AA-C5C73421A34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3" name="Image 52">
            <a:extLst>
              <a:ext uri="{FF2B5EF4-FFF2-40B4-BE49-F238E27FC236}">
                <a16:creationId xmlns:a16="http://schemas.microsoft.com/office/drawing/2014/main" id="{FAD95ED8-902F-1492-F17B-18FF00C19BE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4" name="Image 53">
            <a:extLst>
              <a:ext uri="{FF2B5EF4-FFF2-40B4-BE49-F238E27FC236}">
                <a16:creationId xmlns:a16="http://schemas.microsoft.com/office/drawing/2014/main" id="{806C2544-45E5-5E55-FD01-0E92CF9F1B0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5" name="Image 54">
            <a:extLst>
              <a:ext uri="{FF2B5EF4-FFF2-40B4-BE49-F238E27FC236}">
                <a16:creationId xmlns:a16="http://schemas.microsoft.com/office/drawing/2014/main" id="{D9963373-A1CE-903E-E4F1-18C979628DD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56" name="Rectangle 55">
            <a:extLst>
              <a:ext uri="{FF2B5EF4-FFF2-40B4-BE49-F238E27FC236}">
                <a16:creationId xmlns:a16="http://schemas.microsoft.com/office/drawing/2014/main" id="{30E2B52E-9F47-DF31-669C-E7806999EA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57" name="Rectangle 56">
            <a:extLst>
              <a:ext uri="{FF2B5EF4-FFF2-40B4-BE49-F238E27FC236}">
                <a16:creationId xmlns:a16="http://schemas.microsoft.com/office/drawing/2014/main" id="{1CD17877-E9C7-8787-7C6F-DAB0A7BF508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8" name="Rectangle 57">
            <a:extLst>
              <a:ext uri="{FF2B5EF4-FFF2-40B4-BE49-F238E27FC236}">
                <a16:creationId xmlns:a16="http://schemas.microsoft.com/office/drawing/2014/main" id="{C3E0DAB4-B03E-ABA8-921C-393D088A721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9" name="Rectangle 58">
            <a:extLst>
              <a:ext uri="{FF2B5EF4-FFF2-40B4-BE49-F238E27FC236}">
                <a16:creationId xmlns:a16="http://schemas.microsoft.com/office/drawing/2014/main" id="{7B756666-CD5D-DEF6-F779-AA56AB36EF8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2DB37D60-82CA-4DF9-F90C-2AD5511FC8C6}"/>
              </a:ext>
            </a:extLst>
          </p:cNvPr>
          <p:cNvPicPr>
            <a:picLocks noChangeAspect="1"/>
          </p:cNvPicPr>
          <p:nvPr/>
        </p:nvPicPr>
        <p:blipFill>
          <a:blip r:embed="rId7">
            <a:extLst>
              <a:ext uri="{28A0092B-C50C-407E-A947-70E740481C1C}">
                <a14:useLocalDpi xmlns:a14="http://schemas.microsoft.com/office/drawing/2010/main" val="0"/>
              </a:ext>
            </a:extLst>
          </a:blip>
          <a:srcRect l="74496" r="1" b="52830"/>
          <a:stretch>
            <a:fillRect/>
          </a:stretch>
        </p:blipFill>
        <p:spPr>
          <a:xfrm>
            <a:off x="6227403" y="1996790"/>
            <a:ext cx="1022012" cy="1260791"/>
          </a:xfrm>
          <a:prstGeom prst="rect">
            <a:avLst/>
          </a:prstGeom>
        </p:spPr>
      </p:pic>
      <p:pic>
        <p:nvPicPr>
          <p:cNvPr id="3" name="Image 2">
            <a:extLst>
              <a:ext uri="{FF2B5EF4-FFF2-40B4-BE49-F238E27FC236}">
                <a16:creationId xmlns:a16="http://schemas.microsoft.com/office/drawing/2014/main" id="{F634644E-7AF6-7855-F3D2-C3E5ED01D163}"/>
              </a:ext>
            </a:extLst>
          </p:cNvPr>
          <p:cNvPicPr>
            <a:picLocks noChangeAspect="1"/>
          </p:cNvPicPr>
          <p:nvPr/>
        </p:nvPicPr>
        <p:blipFill>
          <a:blip r:embed="rId7">
            <a:extLst>
              <a:ext uri="{28A0092B-C50C-407E-A947-70E740481C1C}">
                <a14:useLocalDpi xmlns:a14="http://schemas.microsoft.com/office/drawing/2010/main" val="0"/>
              </a:ext>
            </a:extLst>
          </a:blip>
          <a:srcRect l="714" t="753" r="76768" b="56807"/>
          <a:stretch>
            <a:fillRect/>
          </a:stretch>
        </p:blipFill>
        <p:spPr>
          <a:xfrm>
            <a:off x="6419768" y="4425120"/>
            <a:ext cx="935066" cy="1175460"/>
          </a:xfrm>
          <a:prstGeom prst="rect">
            <a:avLst/>
          </a:prstGeom>
        </p:spPr>
      </p:pic>
      <p:pic>
        <p:nvPicPr>
          <p:cNvPr id="4" name="Image 3">
            <a:extLst>
              <a:ext uri="{FF2B5EF4-FFF2-40B4-BE49-F238E27FC236}">
                <a16:creationId xmlns:a16="http://schemas.microsoft.com/office/drawing/2014/main" id="{EF521D71-9D04-10F8-AF2B-85C4DEA09C96}"/>
              </a:ext>
            </a:extLst>
          </p:cNvPr>
          <p:cNvPicPr>
            <a:picLocks noChangeAspect="1"/>
          </p:cNvPicPr>
          <p:nvPr/>
        </p:nvPicPr>
        <p:blipFill>
          <a:blip r:embed="rId7">
            <a:extLst>
              <a:ext uri="{28A0092B-C50C-407E-A947-70E740481C1C}">
                <a14:useLocalDpi xmlns:a14="http://schemas.microsoft.com/office/drawing/2010/main" val="0"/>
              </a:ext>
            </a:extLst>
          </a:blip>
          <a:srcRect l="75163" t="48092" b="5093"/>
          <a:stretch>
            <a:fillRect/>
          </a:stretch>
        </p:blipFill>
        <p:spPr>
          <a:xfrm>
            <a:off x="4076093" y="5134811"/>
            <a:ext cx="874571" cy="1000600"/>
          </a:xfrm>
          <a:prstGeom prst="rect">
            <a:avLst/>
          </a:prstGeom>
        </p:spPr>
      </p:pic>
      <p:pic>
        <p:nvPicPr>
          <p:cNvPr id="7" name="Image 6">
            <a:extLst>
              <a:ext uri="{FF2B5EF4-FFF2-40B4-BE49-F238E27FC236}">
                <a16:creationId xmlns:a16="http://schemas.microsoft.com/office/drawing/2014/main" id="{37AD2B97-D87B-4B2C-82A0-0FBAD2313550}"/>
              </a:ext>
            </a:extLst>
          </p:cNvPr>
          <p:cNvPicPr>
            <a:picLocks noChangeAspect="1"/>
          </p:cNvPicPr>
          <p:nvPr/>
        </p:nvPicPr>
        <p:blipFill>
          <a:blip r:embed="rId7">
            <a:extLst>
              <a:ext uri="{28A0092B-C50C-407E-A947-70E740481C1C}">
                <a14:useLocalDpi xmlns:a14="http://schemas.microsoft.com/office/drawing/2010/main" val="0"/>
              </a:ext>
            </a:extLst>
          </a:blip>
          <a:srcRect l="48259" t="44263" r="25204" b="7155"/>
          <a:stretch>
            <a:fillRect/>
          </a:stretch>
        </p:blipFill>
        <p:spPr>
          <a:xfrm>
            <a:off x="1539704" y="4472888"/>
            <a:ext cx="935067" cy="1141735"/>
          </a:xfrm>
          <a:prstGeom prst="rect">
            <a:avLst/>
          </a:prstGeom>
        </p:spPr>
      </p:pic>
      <p:pic>
        <p:nvPicPr>
          <p:cNvPr id="15" name="Image 14">
            <a:extLst>
              <a:ext uri="{FF2B5EF4-FFF2-40B4-BE49-F238E27FC236}">
                <a16:creationId xmlns:a16="http://schemas.microsoft.com/office/drawing/2014/main" id="{513DF520-39AF-6F8B-1DF1-6BAF1D093783}"/>
              </a:ext>
            </a:extLst>
          </p:cNvPr>
          <p:cNvPicPr>
            <a:picLocks noChangeAspect="1"/>
          </p:cNvPicPr>
          <p:nvPr/>
        </p:nvPicPr>
        <p:blipFill>
          <a:blip r:embed="rId7">
            <a:extLst>
              <a:ext uri="{28A0092B-C50C-407E-A947-70E740481C1C}">
                <a14:useLocalDpi xmlns:a14="http://schemas.microsoft.com/office/drawing/2010/main" val="0"/>
              </a:ext>
            </a:extLst>
          </a:blip>
          <a:srcRect l="26316" t="47935" r="51428" b="7155"/>
          <a:stretch>
            <a:fillRect/>
          </a:stretch>
        </p:blipFill>
        <p:spPr>
          <a:xfrm>
            <a:off x="1292131" y="2058003"/>
            <a:ext cx="832200" cy="1120050"/>
          </a:xfrm>
          <a:prstGeom prst="rect">
            <a:avLst/>
          </a:prstGeom>
        </p:spPr>
      </p:pic>
      <p:pic>
        <p:nvPicPr>
          <p:cNvPr id="16" name="Image 15">
            <a:extLst>
              <a:ext uri="{FF2B5EF4-FFF2-40B4-BE49-F238E27FC236}">
                <a16:creationId xmlns:a16="http://schemas.microsoft.com/office/drawing/2014/main" id="{35EC5735-F77B-EC54-F014-359E28CCDF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31978" y="1499823"/>
            <a:ext cx="1022012" cy="1022012"/>
          </a:xfrm>
          <a:prstGeom prst="rect">
            <a:avLst/>
          </a:prstGeom>
        </p:spPr>
      </p:pic>
    </p:spTree>
    <p:extLst>
      <p:ext uri="{BB962C8B-B14F-4D97-AF65-F5344CB8AC3E}">
        <p14:creationId xmlns:p14="http://schemas.microsoft.com/office/powerpoint/2010/main" val="252690258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473911" y="797642"/>
            <a:ext cx="7088659"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kumimoji="0" lang="ar-MA" sz="2400" b="1" i="0" u="none" strike="noStrike" kern="0" cap="none" spc="0" normalizeH="0" baseline="0" noProof="0" dirty="0">
                <a:ln>
                  <a:noFill/>
                </a:ln>
                <a:solidFill>
                  <a:srgbClr val="FFFFFF">
                    <a:lumMod val="50000"/>
                  </a:srgbClr>
                </a:solidFill>
                <a:effectLst/>
                <a:uLnTx/>
                <a:uFillTx/>
                <a:latin typeface="Microsoft Uighur" panose="02000000000000000000" pitchFamily="2" charset="-78"/>
                <a:ea typeface="Arial"/>
                <a:cs typeface="Microsoft Uighur" panose="02000000000000000000" pitchFamily="2" charset="-78"/>
                <a:sym typeface="Arial"/>
              </a:rPr>
              <a:t>الآن سنلعب لعبة القفز مع المقاطع.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سأختار 3 من فريق البنات و3 من فريق الأولاد.  ستجزئون كل كلمة أقولها إلى مقاطع مع القفز. الفريق الفائز هو من يجزئ الكلمات بشكل صحيح.</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4"/>
          <a:srcRect/>
          <a:stretch>
            <a:fillRect/>
          </a:stretch>
        </p:blipFill>
        <p:spPr>
          <a:xfrm>
            <a:off x="7927333" y="689642"/>
            <a:ext cx="828000" cy="828000"/>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B24B5D6B-E892-B5A8-B182-BD7C60E1D1A5}"/>
              </a:ext>
            </a:extLst>
          </p:cNvPr>
          <p:cNvPicPr>
            <a:picLocks noChangeAspect="1"/>
          </p:cNvPicPr>
          <p:nvPr/>
        </p:nvPicPr>
        <p:blipFill>
          <a:blip r:embed="rId9"/>
          <a:stretch>
            <a:fillRect/>
          </a:stretch>
        </p:blipFill>
        <p:spPr>
          <a:xfrm>
            <a:off x="3753325" y="2783799"/>
            <a:ext cx="1341189" cy="1710124"/>
          </a:xfrm>
          <a:prstGeom prst="rect">
            <a:avLst/>
          </a:prstGeom>
        </p:spPr>
      </p:pic>
      <p:pic>
        <p:nvPicPr>
          <p:cNvPr id="6" name="Image 5">
            <a:extLst>
              <a:ext uri="{FF2B5EF4-FFF2-40B4-BE49-F238E27FC236}">
                <a16:creationId xmlns:a16="http://schemas.microsoft.com/office/drawing/2014/main" id="{A53719B9-FDF6-3564-4884-B3CF5CAA13B3}"/>
              </a:ext>
            </a:extLst>
          </p:cNvPr>
          <p:cNvPicPr>
            <a:picLocks noChangeAspect="1"/>
          </p:cNvPicPr>
          <p:nvPr/>
        </p:nvPicPr>
        <p:blipFill>
          <a:blip r:embed="rId10"/>
          <a:stretch>
            <a:fillRect/>
          </a:stretch>
        </p:blipFill>
        <p:spPr>
          <a:xfrm>
            <a:off x="3265458" y="2783799"/>
            <a:ext cx="2316922" cy="1791955"/>
          </a:xfrm>
          <a:prstGeom prst="rect">
            <a:avLst/>
          </a:prstGeom>
        </p:spPr>
      </p:pic>
      <p:pic>
        <p:nvPicPr>
          <p:cNvPr id="10" name="Image 9">
            <a:extLst>
              <a:ext uri="{FF2B5EF4-FFF2-40B4-BE49-F238E27FC236}">
                <a16:creationId xmlns:a16="http://schemas.microsoft.com/office/drawing/2014/main" id="{845947F0-1F25-87FD-D401-FD2263A9A3EF}"/>
              </a:ext>
            </a:extLst>
          </p:cNvPr>
          <p:cNvPicPr>
            <a:picLocks noChangeAspect="1"/>
          </p:cNvPicPr>
          <p:nvPr/>
        </p:nvPicPr>
        <p:blipFill>
          <a:blip r:embed="rId11"/>
          <a:stretch>
            <a:fillRect/>
          </a:stretch>
        </p:blipFill>
        <p:spPr>
          <a:xfrm>
            <a:off x="3209765" y="2617025"/>
            <a:ext cx="2372615" cy="2402089"/>
          </a:xfrm>
          <a:prstGeom prst="rect">
            <a:avLst/>
          </a:prstGeom>
        </p:spPr>
      </p:pic>
      <p:pic>
        <p:nvPicPr>
          <p:cNvPr id="13" name="Image 12">
            <a:extLst>
              <a:ext uri="{FF2B5EF4-FFF2-40B4-BE49-F238E27FC236}">
                <a16:creationId xmlns:a16="http://schemas.microsoft.com/office/drawing/2014/main" id="{8366D6D1-D6DD-11AC-2A14-4DD64EBFB42D}"/>
              </a:ext>
            </a:extLst>
          </p:cNvPr>
          <p:cNvPicPr>
            <a:picLocks noChangeAspect="1"/>
          </p:cNvPicPr>
          <p:nvPr/>
        </p:nvPicPr>
        <p:blipFill>
          <a:blip r:embed="rId12"/>
          <a:stretch>
            <a:fillRect/>
          </a:stretch>
        </p:blipFill>
        <p:spPr>
          <a:xfrm>
            <a:off x="2870775" y="2695267"/>
            <a:ext cx="3017817" cy="2323847"/>
          </a:xfrm>
          <a:prstGeom prst="rect">
            <a:avLst/>
          </a:prstGeom>
        </p:spPr>
      </p:pic>
      <p:pic>
        <p:nvPicPr>
          <p:cNvPr id="18" name="Image 17">
            <a:extLst>
              <a:ext uri="{FF2B5EF4-FFF2-40B4-BE49-F238E27FC236}">
                <a16:creationId xmlns:a16="http://schemas.microsoft.com/office/drawing/2014/main" id="{B0F39709-EDBF-D93E-1E1C-3E4D62E3D516}"/>
              </a:ext>
            </a:extLst>
          </p:cNvPr>
          <p:cNvPicPr>
            <a:picLocks noChangeAspect="1"/>
          </p:cNvPicPr>
          <p:nvPr/>
        </p:nvPicPr>
        <p:blipFill>
          <a:blip r:embed="rId13"/>
          <a:stretch>
            <a:fillRect/>
          </a:stretch>
        </p:blipFill>
        <p:spPr>
          <a:xfrm>
            <a:off x="2747755" y="2347916"/>
            <a:ext cx="3604670" cy="2840510"/>
          </a:xfrm>
          <a:prstGeom prst="rect">
            <a:avLst/>
          </a:prstGeom>
        </p:spPr>
      </p:pic>
      <p:pic>
        <p:nvPicPr>
          <p:cNvPr id="29" name="Image 28">
            <a:extLst>
              <a:ext uri="{FF2B5EF4-FFF2-40B4-BE49-F238E27FC236}">
                <a16:creationId xmlns:a16="http://schemas.microsoft.com/office/drawing/2014/main" id="{B62ADF49-C1A3-A22F-C3F3-DF54ECA9CF32}"/>
              </a:ext>
            </a:extLst>
          </p:cNvPr>
          <p:cNvPicPr>
            <a:picLocks noChangeAspect="1"/>
          </p:cNvPicPr>
          <p:nvPr/>
        </p:nvPicPr>
        <p:blipFill>
          <a:blip r:embed="rId14"/>
          <a:stretch>
            <a:fillRect/>
          </a:stretch>
        </p:blipFill>
        <p:spPr>
          <a:xfrm>
            <a:off x="2623865" y="1985266"/>
            <a:ext cx="3896269" cy="3743847"/>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34688-CB6E-6F16-4233-353F402BCEE7}"/>
            </a:ext>
          </a:extLst>
        </p:cNvPr>
        <p:cNvGrpSpPr/>
        <p:nvPr/>
      </p:nvGrpSpPr>
      <p:grpSpPr>
        <a:xfrm>
          <a:off x="0" y="0"/>
          <a:ext cx="0" cy="0"/>
          <a:chOff x="0" y="0"/>
          <a:chExt cx="0" cy="0"/>
        </a:xfrm>
      </p:grpSpPr>
      <p:sp>
        <p:nvSpPr>
          <p:cNvPr id="16" name="Titre 15"/>
          <p:cNvSpPr>
            <a:spLocks noGrp="1"/>
          </p:cNvSpPr>
          <p:nvPr>
            <p:ph type="title"/>
          </p:nvPr>
        </p:nvSpPr>
        <p:spPr>
          <a:xfrm>
            <a:off x="278968" y="756000"/>
            <a:ext cx="7261078" cy="612000"/>
          </a:xfrm>
        </p:spPr>
        <p:txBody>
          <a:bodyPr>
            <a:normAutofit/>
          </a:bodyPr>
          <a:lstStyle/>
          <a:p>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وقت النجمة الآن. الفائز بنجمة الاستماع: ....</a:t>
            </a:r>
            <a:endParaRPr lang="fr-FR" sz="28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FA0C176C-C50F-2602-1B34-A90719678F12}"/>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a:xfrm>
            <a:off x="7940938" y="756000"/>
            <a:ext cx="792000" cy="792000"/>
          </a:xfrm>
        </p:spPr>
      </p:pic>
      <p:pic>
        <p:nvPicPr>
          <p:cNvPr id="12" name="Joyful_Prize_Celebration_Animation">
            <a:hlinkClick r:id="" action="ppaction://media"/>
            <a:extLst>
              <a:ext uri="{FF2B5EF4-FFF2-40B4-BE49-F238E27FC236}">
                <a16:creationId xmlns:a16="http://schemas.microsoft.com/office/drawing/2014/main" id="{39BBA95F-1716-D850-D239-E7C29F74449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Image 1">
            <a:extLst>
              <a:ext uri="{FF2B5EF4-FFF2-40B4-BE49-F238E27FC236}">
                <a16:creationId xmlns:a16="http://schemas.microsoft.com/office/drawing/2014/main" id="{90EF8A51-3823-4482-B71B-5FC329EA9BC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7032DC9-C903-8EA1-F5A0-3E603C4EC114}"/>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CE02337-E075-C264-D802-24E194A63B9C}"/>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CDC55DA-059E-DD33-A13E-C0515AA5D05B}"/>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2AAC3B-D2AB-FC00-FEB1-6BC9E1706E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DCF0120B-1FD6-89F1-5125-80094CEE509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86D4F182-6782-2306-E463-6FA972DED3E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8B14FB49-B10E-EE71-7D9B-BF364D23D2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1204725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7CC38-F014-5402-5F08-0EA215C3D48F}"/>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8582244-3E5B-8F72-3DBE-AA0CE862F8DE}"/>
              </a:ext>
            </a:extLst>
          </p:cNvPr>
          <p:cNvSpPr>
            <a:spLocks noGrp="1"/>
          </p:cNvSpPr>
          <p:nvPr>
            <p:ph type="title"/>
          </p:nvPr>
        </p:nvSpPr>
        <p:spPr>
          <a:xfrm>
            <a:off x="326807" y="874536"/>
            <a:ext cx="7886700" cy="720000"/>
          </a:xfrm>
        </p:spPr>
        <p:txBody>
          <a:bodyPr/>
          <a:lstStyle/>
          <a:p>
            <a:r>
              <a:rPr lang="ar-MA" sz="4000" dirty="0"/>
              <a:t>قراءة كتابة</a:t>
            </a:r>
            <a:endParaRPr lang="fr-MA" sz="4000" dirty="0"/>
          </a:p>
        </p:txBody>
      </p:sp>
      <p:pic>
        <p:nvPicPr>
          <p:cNvPr id="28" name="Image 27">
            <a:extLst>
              <a:ext uri="{FF2B5EF4-FFF2-40B4-BE49-F238E27FC236}">
                <a16:creationId xmlns:a16="http://schemas.microsoft.com/office/drawing/2014/main" id="{AC76E24A-F7CE-FB0D-432D-FBB2A378D63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978024D4-EF06-8C82-55C1-8C155F64D199}"/>
              </a:ext>
            </a:extLst>
          </p:cNvPr>
          <p:cNvSpPr txBox="1">
            <a:spLocks/>
          </p:cNvSpPr>
          <p:nvPr/>
        </p:nvSpPr>
        <p:spPr>
          <a:xfrm>
            <a:off x="1413142" y="3087000"/>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ح – خ -ج</a:t>
            </a:r>
          </a:p>
          <a:p>
            <a:pPr lvl="0" algn="r" rtl="1">
              <a:buClr>
                <a:srgbClr val="424D7B"/>
              </a:buClr>
              <a:buSzPct val="50000"/>
            </a:pPr>
            <a:r>
              <a:rPr lang="ar-MA" sz="2800" b="1" dirty="0">
                <a:cs typeface="Microsoft Uighur" panose="02000000000000000000" pitchFamily="2" charset="-78"/>
              </a:rPr>
              <a:t>قراءة</a:t>
            </a:r>
            <a:r>
              <a:rPr lang="fr-FR" sz="2800" b="1" dirty="0">
                <a:cs typeface="Microsoft Uighur" panose="02000000000000000000" pitchFamily="2" charset="-78"/>
              </a:rPr>
              <a:t> </a:t>
            </a:r>
            <a:r>
              <a:rPr lang="ar-MA" sz="2800" b="1" dirty="0">
                <a:cs typeface="Microsoft Uighur" panose="02000000000000000000" pitchFamily="2" charset="-78"/>
              </a:rPr>
              <a:t>الجزء الثاني من نص: روني والكتاكيت الخائفة.</a:t>
            </a:r>
          </a:p>
          <a:p>
            <a:pPr lvl="0" algn="r" rtl="1">
              <a:buClr>
                <a:srgbClr val="424D7B"/>
              </a:buClr>
              <a:buSzPct val="50000"/>
            </a:pPr>
            <a:r>
              <a:rPr lang="ar-MA" sz="2800" b="1" dirty="0">
                <a:cs typeface="Microsoft Uighur" panose="02000000000000000000" pitchFamily="2" charset="-78"/>
              </a:rPr>
              <a:t>ظواهر لغوية: تصريف الفعل المضارع من المفرد المذكر إلى المفرد المؤنث والعكس.</a:t>
            </a:r>
          </a:p>
        </p:txBody>
      </p:sp>
      <p:sp>
        <p:nvSpPr>
          <p:cNvPr id="30" name="ZoneTexte 29">
            <a:extLst>
              <a:ext uri="{FF2B5EF4-FFF2-40B4-BE49-F238E27FC236}">
                <a16:creationId xmlns:a16="http://schemas.microsoft.com/office/drawing/2014/main" id="{74E8493E-1737-583F-1C21-0AEBC00AFDFF}"/>
              </a:ext>
            </a:extLst>
          </p:cNvPr>
          <p:cNvSpPr txBox="1"/>
          <p:nvPr/>
        </p:nvSpPr>
        <p:spPr>
          <a:xfrm>
            <a:off x="5543847" y="1777877"/>
            <a:ext cx="162736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pic>
        <p:nvPicPr>
          <p:cNvPr id="5" name="Image 4">
            <a:extLst>
              <a:ext uri="{FF2B5EF4-FFF2-40B4-BE49-F238E27FC236}">
                <a16:creationId xmlns:a16="http://schemas.microsoft.com/office/drawing/2014/main" id="{167F3940-E2C1-D0DC-2FE8-4A4DD117B3B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7344339" y="1914191"/>
            <a:ext cx="946867" cy="733863"/>
          </a:xfrm>
          <a:prstGeom prst="rect">
            <a:avLst/>
          </a:prstGeom>
        </p:spPr>
      </p:pic>
      <p:pic>
        <p:nvPicPr>
          <p:cNvPr id="3" name="Espace réservé pour une image  20">
            <a:extLst>
              <a:ext uri="{FF2B5EF4-FFF2-40B4-BE49-F238E27FC236}">
                <a16:creationId xmlns:a16="http://schemas.microsoft.com/office/drawing/2014/main" id="{016DF4FD-7DEC-4B8D-84F9-FBF01CF756E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560" r="-7560"/>
          <a:stretch>
            <a:fillRect/>
          </a:stretch>
        </p:blipFill>
        <p:spPr>
          <a:xfrm>
            <a:off x="952282" y="1594536"/>
            <a:ext cx="731284" cy="731284"/>
          </a:xfrm>
          <a:prstGeom prst="rect">
            <a:avLst/>
          </a:prstGeom>
        </p:spPr>
      </p:pic>
      <p:pic>
        <p:nvPicPr>
          <p:cNvPr id="4" name="Image 3">
            <a:extLst>
              <a:ext uri="{FF2B5EF4-FFF2-40B4-BE49-F238E27FC236}">
                <a16:creationId xmlns:a16="http://schemas.microsoft.com/office/drawing/2014/main" id="{8D8AEE39-E5AC-C124-B986-A63A3964A1E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111847" y="1023459"/>
            <a:ext cx="432000" cy="432000"/>
          </a:xfrm>
          <a:prstGeom prst="rect">
            <a:avLst/>
          </a:prstGeom>
          <a:ln>
            <a:noFill/>
          </a:ln>
        </p:spPr>
      </p:pic>
    </p:spTree>
    <p:extLst>
      <p:ext uri="{BB962C8B-B14F-4D97-AF65-F5344CB8AC3E}">
        <p14:creationId xmlns:p14="http://schemas.microsoft.com/office/powerpoint/2010/main" val="18663631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اليوم سنقرأ كلمات تتضمن الحروف المتشابهة: ج –ح –خ. انتبهوا.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27E8E778-FD30-F9CD-CB5D-761511CB9088}"/>
              </a:ext>
            </a:extLst>
          </p:cNvPr>
          <p:cNvSpPr/>
          <p:nvPr/>
        </p:nvSpPr>
        <p:spPr>
          <a:xfrm>
            <a:off x="3700791"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a:t>
            </a:r>
          </a:p>
        </p:txBody>
      </p:sp>
      <p:sp>
        <p:nvSpPr>
          <p:cNvPr id="16" name="Google Shape;2403;p107">
            <a:extLst>
              <a:ext uri="{FF2B5EF4-FFF2-40B4-BE49-F238E27FC236}">
                <a16:creationId xmlns:a16="http://schemas.microsoft.com/office/drawing/2014/main" id="{429169B5-0C0F-BEA2-CF4D-7A539D579FDB}"/>
              </a:ext>
            </a:extLst>
          </p:cNvPr>
          <p:cNvSpPr/>
          <p:nvPr/>
        </p:nvSpPr>
        <p:spPr>
          <a:xfrm>
            <a:off x="1266280"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7" name="Google Shape;2403;p107">
            <a:extLst>
              <a:ext uri="{FF2B5EF4-FFF2-40B4-BE49-F238E27FC236}">
                <a16:creationId xmlns:a16="http://schemas.microsoft.com/office/drawing/2014/main" id="{5E99AD4A-C72A-7772-3C67-3552232BE710}"/>
              </a:ext>
            </a:extLst>
          </p:cNvPr>
          <p:cNvSpPr/>
          <p:nvPr/>
        </p:nvSpPr>
        <p:spPr>
          <a:xfrm>
            <a:off x="6135302"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889E21F-927E-0A8C-BE22-59BD609C0F3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EB08FFF-1BE6-C507-639A-68DF268F150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6DEBD1AE-8ADD-C5B3-D2FF-0BB65D29AC70}"/>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0EC66B7C-30DB-E6F9-A6F0-72B9C13B577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B3423D7-1CCD-25EC-2734-2C67F36471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D2F2527-D6FD-812F-B5E3-745E1501BA3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FCB2636-7A5A-C503-ED5A-0F800C24796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4239016-EF81-CA80-0D54-19DD6722FA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2EE34FF-AFB7-C829-986C-5E12F8EE7CA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8A061E7-7C65-2C4D-8576-83021256C7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08BC4B4-B2AC-4EF4-84BC-75DF933E0B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014DF72A-F4BF-D7CE-10E8-44D81D02FEF6}"/>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a:t>
            </a:r>
          </a:p>
        </p:txBody>
      </p:sp>
      <p:sp>
        <p:nvSpPr>
          <p:cNvPr id="11" name="Google Shape;2403;p107">
            <a:extLst>
              <a:ext uri="{FF2B5EF4-FFF2-40B4-BE49-F238E27FC236}">
                <a16:creationId xmlns:a16="http://schemas.microsoft.com/office/drawing/2014/main" id="{B69416A2-39FE-BEA1-53B2-48800FCA9B8F}"/>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حــ</a:t>
            </a:r>
          </a:p>
        </p:txBody>
      </p:sp>
    </p:spTree>
    <p:extLst>
      <p:ext uri="{BB962C8B-B14F-4D97-AF65-F5344CB8AC3E}">
        <p14:creationId xmlns:p14="http://schemas.microsoft.com/office/powerpoint/2010/main" val="3516976258"/>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F567ECE-5BBF-5D93-3595-A1E7787BE192}"/>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D5D628-B493-53CC-A2FC-C6DD41A29F7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رددوا:  حاء     ــــ  نكتب حرف الحاء بدون نقطة</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915AB141-A29A-EECB-A3BE-0304CA2E279A}"/>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872E8201-E450-5FFF-92B3-CD59546937D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6740F7C-F102-611E-7A91-F908B0B8ABC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2CD05DE-ABB2-B3E7-F408-417DD8A9127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E0C3B64-19BD-7441-B09D-8A0656700AA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86379A4-316F-7E80-E22A-2444643F10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341F2B3-4536-1E95-2795-D855EC4B33E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85B7FF87-FCEE-AD42-AE12-AC464C5BFF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E719BCC-EC24-B446-FE5E-9E5E449A83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CFDDDB3D-9C86-0A09-15C1-F095CCDC78EE}"/>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a:t>
            </a:r>
          </a:p>
        </p:txBody>
      </p:sp>
      <p:sp>
        <p:nvSpPr>
          <p:cNvPr id="11" name="Google Shape;2403;p107">
            <a:extLst>
              <a:ext uri="{FF2B5EF4-FFF2-40B4-BE49-F238E27FC236}">
                <a16:creationId xmlns:a16="http://schemas.microsoft.com/office/drawing/2014/main" id="{E8837DCD-C4EE-3FE8-B456-CDAC284FE8A7}"/>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حــ</a:t>
            </a:r>
          </a:p>
        </p:txBody>
      </p:sp>
    </p:spTree>
    <p:extLst>
      <p:ext uri="{BB962C8B-B14F-4D97-AF65-F5344CB8AC3E}">
        <p14:creationId xmlns:p14="http://schemas.microsoft.com/office/powerpoint/2010/main" val="1121540764"/>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E3D9177-2CD7-4FDC-823B-B87FBC8C99C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C212AF91-EC7F-A7C7-FFF7-1A850F3158C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يذكر كلمة تتضمن حرف الحاء</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62A714A-7768-991D-6B21-03156E3A60D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11C61FCB-23D1-B77F-E4BE-4B2768055D4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E5190F0-2B49-D23A-E716-14F8F2C5294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6D508B-87BE-A1DC-D7D5-B2B9B902727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F457CE5-AF88-EB95-1698-C90EAAB9A34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127FF10-295D-DE6C-BBAD-2A9498231C7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AD5FE01D-4286-04BF-7B6D-1FEAFA5DE7E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9B044F4-D9B6-3E49-A795-1E41AB82DBC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73610B4-4D17-BC46-C222-8F6BB98EF2F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72202829-77B6-50DD-79AC-1381A7682E9C}"/>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a:t>
            </a:r>
          </a:p>
        </p:txBody>
      </p:sp>
      <p:sp>
        <p:nvSpPr>
          <p:cNvPr id="12" name="Google Shape;2403;p107">
            <a:extLst>
              <a:ext uri="{FF2B5EF4-FFF2-40B4-BE49-F238E27FC236}">
                <a16:creationId xmlns:a16="http://schemas.microsoft.com/office/drawing/2014/main" id="{5B77C96C-DB15-9FE3-5A48-B7ACC4C14BE0}"/>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حــ</a:t>
            </a:r>
          </a:p>
        </p:txBody>
      </p:sp>
    </p:spTree>
    <p:extLst>
      <p:ext uri="{BB962C8B-B14F-4D97-AF65-F5344CB8AC3E}">
        <p14:creationId xmlns:p14="http://schemas.microsoft.com/office/powerpoint/2010/main" val="702773186"/>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F3EEB12-56FE-8A3B-1D6F-268FE791B14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49A506A-F853-DC75-85E5-FCA2C55D380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7E089CC6-61FE-819F-E46A-FAFA6361AE36}"/>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1E02CDCF-51E4-B597-735E-A04D40A5F4C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3C63384-3F1A-DB27-021B-FD40123B1DC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68FEF21-F80A-D4CC-0A71-F497BBA82CB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BCF6D89-C5D8-4C93-2D81-5AE5B37021A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A2B5216-C15E-AE8B-9EFE-75F8BFCF6A4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7DC31D1-FCDB-4D11-4841-9A715EEA81F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0345C53-8C71-5724-EE07-E70391CBE8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8FB232F-9FF7-1559-9D00-F23E4DC20B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347D7714-CEDA-A942-4415-B39789EF45ED}"/>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sp>
        <p:nvSpPr>
          <p:cNvPr id="11" name="Google Shape;2403;p107">
            <a:extLst>
              <a:ext uri="{FF2B5EF4-FFF2-40B4-BE49-F238E27FC236}">
                <a16:creationId xmlns:a16="http://schemas.microsoft.com/office/drawing/2014/main" id="{F9DEC7BF-3FD7-47BC-C803-65B01E79C010}"/>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جــ</a:t>
            </a:r>
          </a:p>
        </p:txBody>
      </p:sp>
    </p:spTree>
    <p:extLst>
      <p:ext uri="{BB962C8B-B14F-4D97-AF65-F5344CB8AC3E}">
        <p14:creationId xmlns:p14="http://schemas.microsoft.com/office/powerpoint/2010/main" val="36059734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2D21C17-A777-E129-3017-FC151E95416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EE57A3C-6ED0-7362-3C68-5E1413FCE3C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رددوا:  جيم     ــــ في حرف الجيم توجد نقطة أسفل الحرف</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3AA33DCA-1FAF-4758-7875-B93D05171F2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0E89471D-BE9F-3A88-1695-448A2FF4A5C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649ADB6-1BE8-8FCB-02EA-43CF4E42562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65D8E98-7C5A-26CD-2B04-7F5ECAABD9E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805F6EB-273A-28E2-1FC1-7DD70859CF0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C21983F-D650-FAFE-51F5-0D583B8556B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114BB9D-DD34-0B62-0D65-E4933A76331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3C6E02E0-8CED-8A7A-CA07-142F184A5F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6D55911-726E-5E41-F210-7174E262611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12578C11-968D-A43A-4C44-1819443D3574}"/>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sp>
        <p:nvSpPr>
          <p:cNvPr id="11" name="Google Shape;2403;p107">
            <a:extLst>
              <a:ext uri="{FF2B5EF4-FFF2-40B4-BE49-F238E27FC236}">
                <a16:creationId xmlns:a16="http://schemas.microsoft.com/office/drawing/2014/main" id="{A76A4460-E8D8-3511-9189-96B046BD410F}"/>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a:t>
            </a:r>
          </a:p>
        </p:txBody>
      </p:sp>
    </p:spTree>
    <p:extLst>
      <p:ext uri="{BB962C8B-B14F-4D97-AF65-F5344CB8AC3E}">
        <p14:creationId xmlns:p14="http://schemas.microsoft.com/office/powerpoint/2010/main" val="910760096"/>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9F4EEFF-866F-2F20-4522-D1AE9227F0F2}"/>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7FABF87C-0E5A-1721-226F-37031E3502BE}"/>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يذكر كلمة تتضمن حرف الجيم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B702C171-770F-E005-092F-F85FDB8B58B8}"/>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3FF8C595-9C94-6E8E-DD66-DF6A15F852C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4D0D5F9-3999-864A-96FD-966D4CAB789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01032B6-301C-3A8F-37D1-890024B9902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D15E380-4395-5E14-BA5F-E979FC1F61B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86AD121-FB94-8232-6384-D2638F7DCA6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F2D3970-1591-4AFA-BFD5-DC4BE2DDD04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8E5F911C-C6EF-A664-DCD9-C9F02BB886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70C96E2-72C8-0683-7F7C-4949C0BB317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9C9DBEAC-B1DD-1C56-0D12-E8267542298D}"/>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sp>
        <p:nvSpPr>
          <p:cNvPr id="12" name="Google Shape;2403;p107">
            <a:extLst>
              <a:ext uri="{FF2B5EF4-FFF2-40B4-BE49-F238E27FC236}">
                <a16:creationId xmlns:a16="http://schemas.microsoft.com/office/drawing/2014/main" id="{5FBFADF7-9DE9-41AF-24C0-5C9E79251BA9}"/>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a:t>
            </a:r>
          </a:p>
        </p:txBody>
      </p:sp>
    </p:spTree>
    <p:extLst>
      <p:ext uri="{BB962C8B-B14F-4D97-AF65-F5344CB8AC3E}">
        <p14:creationId xmlns:p14="http://schemas.microsoft.com/office/powerpoint/2010/main" val="105916426"/>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AD25903-AF0A-7B2B-BD08-FA815B6B8A2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E8B6FE4-4CAC-FC00-BEBA-7DD281120C2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9289F263-E530-7314-E119-7342E35431E9}"/>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3D2C0757-7A2D-E870-8354-AA47E3C9A87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7649BFF-FB30-030E-FBE9-2515889FC78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96030EE-8D58-8986-D935-02EE68DDE13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68D1DF5-2B52-D974-362A-EBF91B7764A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1E93BD9-F85D-BBE3-04DA-B3FF1C619C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7BDAF17E-EC4E-4BDF-FD36-3CE9AFD5011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089833E-8AB4-5F56-E050-2ADD68482D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213EE63-289C-0B94-CBF1-C58E875789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E09B09D6-4AA2-3A5A-0D3C-D9BBADD1A194}"/>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1" name="Google Shape;2403;p107">
            <a:extLst>
              <a:ext uri="{FF2B5EF4-FFF2-40B4-BE49-F238E27FC236}">
                <a16:creationId xmlns:a16="http://schemas.microsoft.com/office/drawing/2014/main" id="{90290D0F-C10E-6D9E-36F1-4CDF0D116D40}"/>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خــ</a:t>
            </a:r>
          </a:p>
        </p:txBody>
      </p:sp>
    </p:spTree>
    <p:extLst>
      <p:ext uri="{BB962C8B-B14F-4D97-AF65-F5344CB8AC3E}">
        <p14:creationId xmlns:p14="http://schemas.microsoft.com/office/powerpoint/2010/main" val="3167932104"/>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FF76FB0-DBEE-CD6A-4128-6D9AC3CFF68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2CAD50B9-70A2-9CB2-646E-A1483474BC78}"/>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رددوا:  خاء     ــــ في حرف الخاء توجد نقطة فوق الحرف</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23FEA4E-59E7-D019-3A47-42BCCF1F5944}"/>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CAD1EE6B-7BFE-9A93-D015-35E0C3C1435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D6DEFBF-21E8-3D31-205A-D0BA7B2E864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FB020F0-628D-F635-7D00-CB8AACA8E9F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C1DDE5D-B2B2-A308-3FE7-65549E610BD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515F76C-BB7F-8B37-E0A7-958716E9DE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4A7FE8B6-0C39-1DBF-CADF-3C6413C79A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3BD96F9-CA99-E937-5FC9-94C8C2A3881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A4FA54A-12FB-F80A-6D29-E406F84F187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0F6EE55C-41D0-F585-B804-E7492C438915}"/>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
        <p:nvSpPr>
          <p:cNvPr id="11" name="Google Shape;2403;p107">
            <a:extLst>
              <a:ext uri="{FF2B5EF4-FFF2-40B4-BE49-F238E27FC236}">
                <a16:creationId xmlns:a16="http://schemas.microsoft.com/office/drawing/2014/main" id="{0B711203-E1AE-AB51-7910-26B0988A2C9F}"/>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خــ</a:t>
            </a:r>
          </a:p>
        </p:txBody>
      </p:sp>
    </p:spTree>
    <p:extLst>
      <p:ext uri="{BB962C8B-B14F-4D97-AF65-F5344CB8AC3E}">
        <p14:creationId xmlns:p14="http://schemas.microsoft.com/office/powerpoint/2010/main" val="1332703762"/>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B6EE1D5-10ED-AF36-8742-957DA36718A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8386FFC-896F-CDD8-5FCA-A96E00B05AA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يذكر كلمة تتضمن حرف الخاء</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3A5F513-F4ED-2016-341E-F6EF1195654C}"/>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53EFE824-7D2F-8035-F391-03997A3CFB6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086F874-EC80-61F2-AA3A-F2FE0E135FB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BC9C29A-A2F0-5437-16A2-79CD38071DA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8014505-083F-0B42-910A-C6A4BE09D27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EC4626D-68FC-121F-CC0A-2E997797088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F522F40-FB0A-B3BE-AB81-49C9032C99B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7C0EDE2-7617-7AB4-12DA-0B872DA0A8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3FC50E4-28D4-888C-5CF3-E13FC831BCC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1A69771C-EED1-5ABD-C004-C273AB98E50E}"/>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2" name="Google Shape;2403;p107">
            <a:extLst>
              <a:ext uri="{FF2B5EF4-FFF2-40B4-BE49-F238E27FC236}">
                <a16:creationId xmlns:a16="http://schemas.microsoft.com/office/drawing/2014/main" id="{61C36A75-2741-102F-D752-69A5D8A25D0F}"/>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خــ</a:t>
            </a:r>
          </a:p>
        </p:txBody>
      </p:sp>
    </p:spTree>
    <p:extLst>
      <p:ext uri="{BB962C8B-B14F-4D97-AF65-F5344CB8AC3E}">
        <p14:creationId xmlns:p14="http://schemas.microsoft.com/office/powerpoint/2010/main" val="517719715"/>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84B2A7D-C7A7-E872-DA5D-5C06F3C9E4C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F477F79-B6F4-2244-3285-F47136EE8D5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نقرأ الحروف. أبدأ أنا أولا.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8F4D76C-947F-B05B-2C89-F3C6A521389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361EC2C5-C27B-5E6B-CEF8-E5DCBD80991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6F60D37-8E85-B2FB-221C-257FCF9E2A9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40ACC3C-69EF-257E-E934-2CD1F0DCF7D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65D88A8-B840-43CC-B0B0-3C4A47D6B80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7541345-CA70-724C-550A-327DCE89AD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C8D6B0D-AC47-D5B5-15F4-E7EBC60C0B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2FF6266-1958-28F9-B5FB-44D8BFE6F7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F91076-093A-1025-E47A-9DF9514DA8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60C3FA8A-2216-28DC-1F99-612373CF5573}"/>
              </a:ext>
            </a:extLst>
          </p:cNvPr>
          <p:cNvSpPr/>
          <p:nvPr/>
        </p:nvSpPr>
        <p:spPr>
          <a:xfrm>
            <a:off x="1108243" y="224373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sp>
        <p:nvSpPr>
          <p:cNvPr id="12" name="Google Shape;2403;p107">
            <a:extLst>
              <a:ext uri="{FF2B5EF4-FFF2-40B4-BE49-F238E27FC236}">
                <a16:creationId xmlns:a16="http://schemas.microsoft.com/office/drawing/2014/main" id="{A2230BA6-38F3-508B-3A57-B692A3C167E5}"/>
              </a:ext>
            </a:extLst>
          </p:cNvPr>
          <p:cNvSpPr/>
          <p:nvPr/>
        </p:nvSpPr>
        <p:spPr>
          <a:xfrm>
            <a:off x="3673024" y="224373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ــخــ</a:t>
            </a:r>
          </a:p>
        </p:txBody>
      </p:sp>
      <p:sp>
        <p:nvSpPr>
          <p:cNvPr id="13" name="Google Shape;2403;p107">
            <a:extLst>
              <a:ext uri="{FF2B5EF4-FFF2-40B4-BE49-F238E27FC236}">
                <a16:creationId xmlns:a16="http://schemas.microsoft.com/office/drawing/2014/main" id="{3AB2B365-80FE-1CD9-81F8-7029C543B581}"/>
              </a:ext>
            </a:extLst>
          </p:cNvPr>
          <p:cNvSpPr/>
          <p:nvPr/>
        </p:nvSpPr>
        <p:spPr>
          <a:xfrm>
            <a:off x="1108243" y="411970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حــ</a:t>
            </a:r>
          </a:p>
        </p:txBody>
      </p:sp>
      <p:sp>
        <p:nvSpPr>
          <p:cNvPr id="14" name="Google Shape;2403;p107">
            <a:extLst>
              <a:ext uri="{FF2B5EF4-FFF2-40B4-BE49-F238E27FC236}">
                <a16:creationId xmlns:a16="http://schemas.microsoft.com/office/drawing/2014/main" id="{D0C43EF3-9BCD-BB01-25F3-01F8F36A8B51}"/>
              </a:ext>
            </a:extLst>
          </p:cNvPr>
          <p:cNvSpPr/>
          <p:nvPr/>
        </p:nvSpPr>
        <p:spPr>
          <a:xfrm>
            <a:off x="3673024" y="4129549"/>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5" name="Google Shape;2403;p107">
            <a:extLst>
              <a:ext uri="{FF2B5EF4-FFF2-40B4-BE49-F238E27FC236}">
                <a16:creationId xmlns:a16="http://schemas.microsoft.com/office/drawing/2014/main" id="{FB4437BB-BBE3-917B-484A-9302E093C24A}"/>
              </a:ext>
            </a:extLst>
          </p:cNvPr>
          <p:cNvSpPr/>
          <p:nvPr/>
        </p:nvSpPr>
        <p:spPr>
          <a:xfrm>
            <a:off x="6161717" y="4129550"/>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ــجــ</a:t>
            </a:r>
          </a:p>
        </p:txBody>
      </p:sp>
      <p:sp>
        <p:nvSpPr>
          <p:cNvPr id="16" name="Google Shape;2403;p107">
            <a:extLst>
              <a:ext uri="{FF2B5EF4-FFF2-40B4-BE49-F238E27FC236}">
                <a16:creationId xmlns:a16="http://schemas.microsoft.com/office/drawing/2014/main" id="{F7EE3ACF-0AE5-A82C-9795-33C094350D06}"/>
              </a:ext>
            </a:extLst>
          </p:cNvPr>
          <p:cNvSpPr/>
          <p:nvPr/>
        </p:nvSpPr>
        <p:spPr>
          <a:xfrm>
            <a:off x="6189203" y="2232939"/>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ـح</a:t>
            </a:r>
          </a:p>
        </p:txBody>
      </p:sp>
    </p:spTree>
    <p:extLst>
      <p:ext uri="{BB962C8B-B14F-4D97-AF65-F5344CB8AC3E}">
        <p14:creationId xmlns:p14="http://schemas.microsoft.com/office/powerpoint/2010/main" val="3378651635"/>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0058FDC-5046-0477-AC37-DE3DAD944BA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BB54481F-7E2B-8FD2-858F-656BCDE7E5F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(خاص بفئة غير م/ قراءة في كل مرة بترتيب مغاير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335F40AF-1235-8E4B-0CB5-CD750FCEA8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9843E81-0E20-5323-9A56-2CA3016D1D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284BFD-8067-797F-E63E-C3E9371D60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243454F-127E-9D50-BD3C-6537EF7A691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ABC3D34-2916-A701-33E3-A0AEF1D6A8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DE15699-AA80-E785-8810-863DCAC355B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9D546A0-564B-037E-899B-3DCB9E19B4E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03D1BF2-274E-D30D-55D0-06F0569EDFE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0BDD2C7D-1A59-0E98-C882-E1FE2DA9FB96}"/>
              </a:ext>
            </a:extLst>
          </p:cNvPr>
          <p:cNvSpPr/>
          <p:nvPr/>
        </p:nvSpPr>
        <p:spPr>
          <a:xfrm>
            <a:off x="1108243" y="224373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sp>
        <p:nvSpPr>
          <p:cNvPr id="12" name="Google Shape;2403;p107">
            <a:extLst>
              <a:ext uri="{FF2B5EF4-FFF2-40B4-BE49-F238E27FC236}">
                <a16:creationId xmlns:a16="http://schemas.microsoft.com/office/drawing/2014/main" id="{C73521BF-2BBF-F163-06F4-ADCD771B37B4}"/>
              </a:ext>
            </a:extLst>
          </p:cNvPr>
          <p:cNvSpPr/>
          <p:nvPr/>
        </p:nvSpPr>
        <p:spPr>
          <a:xfrm>
            <a:off x="3673024" y="224373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ــخــ</a:t>
            </a:r>
          </a:p>
        </p:txBody>
      </p:sp>
      <p:sp>
        <p:nvSpPr>
          <p:cNvPr id="13" name="Google Shape;2403;p107">
            <a:extLst>
              <a:ext uri="{FF2B5EF4-FFF2-40B4-BE49-F238E27FC236}">
                <a16:creationId xmlns:a16="http://schemas.microsoft.com/office/drawing/2014/main" id="{5403357C-8C6B-505C-5F7F-26479988D938}"/>
              </a:ext>
            </a:extLst>
          </p:cNvPr>
          <p:cNvSpPr/>
          <p:nvPr/>
        </p:nvSpPr>
        <p:spPr>
          <a:xfrm>
            <a:off x="1108243" y="411970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حــ</a:t>
            </a:r>
          </a:p>
        </p:txBody>
      </p:sp>
      <p:sp>
        <p:nvSpPr>
          <p:cNvPr id="14" name="Google Shape;2403;p107">
            <a:extLst>
              <a:ext uri="{FF2B5EF4-FFF2-40B4-BE49-F238E27FC236}">
                <a16:creationId xmlns:a16="http://schemas.microsoft.com/office/drawing/2014/main" id="{289B612A-92C7-10FA-AF5C-8AEEBAB9218B}"/>
              </a:ext>
            </a:extLst>
          </p:cNvPr>
          <p:cNvSpPr/>
          <p:nvPr/>
        </p:nvSpPr>
        <p:spPr>
          <a:xfrm>
            <a:off x="3673024" y="4129549"/>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5" name="Google Shape;2403;p107">
            <a:extLst>
              <a:ext uri="{FF2B5EF4-FFF2-40B4-BE49-F238E27FC236}">
                <a16:creationId xmlns:a16="http://schemas.microsoft.com/office/drawing/2014/main" id="{1570F0CE-60D7-519A-3878-6FB20F6422E4}"/>
              </a:ext>
            </a:extLst>
          </p:cNvPr>
          <p:cNvSpPr/>
          <p:nvPr/>
        </p:nvSpPr>
        <p:spPr>
          <a:xfrm>
            <a:off x="6161717" y="4129550"/>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ــجــ</a:t>
            </a:r>
          </a:p>
        </p:txBody>
      </p:sp>
      <p:sp>
        <p:nvSpPr>
          <p:cNvPr id="16" name="Google Shape;2403;p107">
            <a:extLst>
              <a:ext uri="{FF2B5EF4-FFF2-40B4-BE49-F238E27FC236}">
                <a16:creationId xmlns:a16="http://schemas.microsoft.com/office/drawing/2014/main" id="{823F637B-9FD8-877B-BB82-9074BE14B640}"/>
              </a:ext>
            </a:extLst>
          </p:cNvPr>
          <p:cNvSpPr/>
          <p:nvPr/>
        </p:nvSpPr>
        <p:spPr>
          <a:xfrm>
            <a:off x="6189203" y="2232939"/>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ـح</a:t>
            </a:r>
          </a:p>
        </p:txBody>
      </p:sp>
      <p:pic>
        <p:nvPicPr>
          <p:cNvPr id="20" name="Espace réservé pour une image  19">
            <a:extLst>
              <a:ext uri="{FF2B5EF4-FFF2-40B4-BE49-F238E27FC236}">
                <a16:creationId xmlns:a16="http://schemas.microsoft.com/office/drawing/2014/main" id="{D92D861C-F7DC-7D80-7C2E-4572BE0485F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958566460"/>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DCFB9-B09A-BC7D-485C-E80D667993E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4383731-0B02-6CE8-6E2D-5E1F47069C6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50FCD1B5-5805-7337-8CE8-6450AD03686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C6AD21CE-C734-1A26-4333-3A8BF49F40C8}"/>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53276D73-D3B8-7E1C-A7D9-E9B1CC43539D}"/>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مَـ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ـسَـ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ـحَ</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CD705676-D5AF-B612-7BDF-24E8E43ED832}"/>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بُـرْ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جٍ</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359BEBD0-B5BE-D788-967F-D56D13CBD3CF}"/>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خا</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تَــ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ــم</a:t>
            </a:r>
            <a:endParaRPr lang="fr-MA" sz="4800" b="1" kern="0" dirty="0">
              <a:solidFill>
                <a:srgbClr val="5B9BD5">
                  <a:lumMod val="50000"/>
                </a:srgbClr>
              </a:solidFill>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77C5C22F-B498-572C-0892-E9EEDB57201D}"/>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ضَـ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ـجيـ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ــجاً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3C86C051-9A3D-17E5-B01F-2AAD8862C2F5}"/>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حَـلْـ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a:t>
            </a: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وى</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E5C70FD9-04B3-C33D-E6BA-D28E9B5F308B}"/>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مَسَحَ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B3F31510-22A5-E527-33AB-837C9CD0ACAB}"/>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بُرْجٍ</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493FAC59-BE0C-2BD5-06B9-D5EF1786B89E}"/>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خاتَم</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5F8C3EA9-6BB9-B81E-B698-3DFDC85FF855}"/>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ضَجيجاً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6B71DFC4-0AA7-CEA0-4CDF-C07BB06793A7}"/>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حَلْوى</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93712EAA-2B1B-6485-9170-6439A843E834}"/>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E8F9C9FF-0BD2-66E5-65D7-A9CFC60313E5}"/>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B365BADD-E1D2-87B1-3B20-01A0FABDCC6A}"/>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E210A6F2-E223-6BDC-5F2D-695D72A341E2}"/>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04CA587A-FA3F-7473-AF22-FB7ED1593C9C}"/>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A7A08E98-DE93-2E5E-89E3-CE3698B7566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217B8D4A-D2D4-A6FD-24B5-F0EC012A0C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9177F1BC-8FF1-43F6-BC8A-401CC0252F0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2022D0F-EC6A-1E05-951F-5659C3C8AC4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E804ED-03ED-AA98-2BB4-50FCFB8562B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1FEBE721-EFC4-0B6C-709B-1EAC2E38C07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CB7B5BFA-CE54-3709-962D-3DE385B018A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4B7A45F5-C924-9BFB-2D9B-98A8B007A14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D79F00A2-C1A8-09F4-2C2D-32746C43B39D}"/>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E2CF4E9F-3361-EFE9-DEAC-9B6C967437C4}"/>
              </a:ext>
            </a:extLst>
          </p:cNvPr>
          <p:cNvGrpSpPr/>
          <p:nvPr/>
        </p:nvGrpSpPr>
        <p:grpSpPr>
          <a:xfrm>
            <a:off x="2385628" y="3903439"/>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5FCF1388-D9DF-EAB6-3616-7FCEC005A63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8049C1A9-CDED-0A69-7119-DD6E403F753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DC30DD4E-25D1-41A7-69C9-C5D16B15F4C6}"/>
              </a:ext>
            </a:extLst>
          </p:cNvPr>
          <p:cNvGrpSpPr/>
          <p:nvPr/>
        </p:nvGrpSpPr>
        <p:grpSpPr>
          <a:xfrm>
            <a:off x="5346986" y="3910350"/>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5A18D46B-26A7-BF7F-0EBD-89D07B01D31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F84784FB-ECCC-E51A-C3D4-6C0F8BC1030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048624686"/>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7D0E3-7479-A923-29BC-2D7DA933A9D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A05C656-D99D-43F4-1993-E878EFC4E2E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1B70DFBC-DF19-5013-E343-DAE17CEDEE9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B145225A-B94D-5C72-74E3-386024ED69DD}"/>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A6EC4D9B-9419-8F9A-EEFD-70AB87571B7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مَـ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ـسَـ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ـحَ</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75BB3EAB-7871-53FF-2B16-63D9967363D4}"/>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بُـرْ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جٍ</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801028E5-12F8-5F9D-EACC-02A5396BA392}"/>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خا</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تَــ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ــم</a:t>
            </a:r>
            <a:endParaRPr lang="fr-MA" sz="4800" b="1" kern="0" dirty="0">
              <a:solidFill>
                <a:srgbClr val="5B9BD5">
                  <a:lumMod val="50000"/>
                </a:srgbClr>
              </a:solidFill>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D064D422-90A4-BF91-1B1E-BE1961490F8F}"/>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ضَـ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ـجيـ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ــجاً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4DEA7958-E3C8-3C46-2A1F-60482CEBE40D}"/>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حَـلْـ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a:t>
            </a: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وى</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8AEE6B7D-B94F-3445-E91D-D8A811597B46}"/>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مَسَحَ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0CA35C06-4322-D95F-C685-2B7BEB9A0196}"/>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بُرْجٍ</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D5F7D904-EEEC-4279-6243-AE7D64C17A0C}"/>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خاتَم</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E8E0B128-7794-9804-16F6-1A0860F1852C}"/>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ضَجيجاً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FECD6EEE-B203-359E-F171-1BF54C7DE612}"/>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حَلْوى</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6E13FB85-F063-843F-F4CA-1703920C523C}"/>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DAD57B6D-0FAB-CA54-BDF8-C653781D8747}"/>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790CA57E-2E8B-FF3C-EBAE-2E9B281C657B}"/>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3325F9E1-9A6D-ACC9-F592-C574E82D792B}"/>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A634C848-98A2-57D7-3737-689E64889E34}"/>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477BED6F-606E-6ABA-AC6A-903ACEABC34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BD91254-AF22-5F17-FD56-013277A3B6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EFA57F16-49AC-2528-39B8-1C87DA45DA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30165AD-9E8E-3FF6-1ACB-14EEA8B2C9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E0C36FE-217A-467C-1582-29712E569A0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83D31098-BF45-EFCB-ED33-70DC0D4A1DB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AB3E4683-4769-FA46-3282-71706BEF578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4331F129-8F89-A39E-C2CE-E8A921265D5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43B9CA5E-978D-CEE6-96F0-3F5A7A30C49C}"/>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FC22A8C1-3D8C-E207-ADFD-09A6230872F6}"/>
              </a:ext>
            </a:extLst>
          </p:cNvPr>
          <p:cNvGrpSpPr/>
          <p:nvPr/>
        </p:nvGrpSpPr>
        <p:grpSpPr>
          <a:xfrm>
            <a:off x="2385628" y="3903439"/>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A4CE2C0E-1054-CB1E-C487-FD019096A5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B3BED94D-CEA1-4335-FDD0-557980EC7E5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995D52B4-A81C-9048-E17F-FC8871AF0B5C}"/>
              </a:ext>
            </a:extLst>
          </p:cNvPr>
          <p:cNvGrpSpPr/>
          <p:nvPr/>
        </p:nvGrpSpPr>
        <p:grpSpPr>
          <a:xfrm>
            <a:off x="5346986" y="3910350"/>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ACF923A2-BECA-F042-A05E-795878187FB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160FC190-FC4B-322A-F2E1-B6C14E71AD9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262801297"/>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حوت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خاتَم</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بُرْجٍ</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خافَتْ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مَسَحَ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تُفّاح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ضَجيجاً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جَمَلاً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بَخّاخ</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حَلْوى</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5860127" y="4404045"/>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2672107" y="4404045"/>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A337E946-D9F9-B4C9-E187-89C87B33B279}"/>
              </a:ext>
            </a:extLst>
          </p:cNvPr>
          <p:cNvGrpSpPr/>
          <p:nvPr/>
        </p:nvGrpSpPr>
        <p:grpSpPr>
          <a:xfrm>
            <a:off x="1158107" y="322429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4450DF1D-3A9A-5C02-C2A3-27ED0C71472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6C601B90-C6EB-8A09-E441-235EDA28059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D609B3AC-2D73-01C4-3BD0-EB66B2F45AC5}"/>
              </a:ext>
            </a:extLst>
          </p:cNvPr>
          <p:cNvGrpSpPr/>
          <p:nvPr/>
        </p:nvGrpSpPr>
        <p:grpSpPr>
          <a:xfrm>
            <a:off x="2597919" y="3332767"/>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2756886D-A14B-3CC6-15E1-7E8D23A52E9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06C6297F-4B34-5D73-670D-26A96726D6A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65462673"/>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7E527-6D93-A54A-E48F-15E2CA75DECB}"/>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6A42B2E5-A737-1986-2F44-32CAD9642FA5}"/>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rtl="1">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82D20634-917F-2F9D-C887-4D268B60DAE2}"/>
              </a:ext>
            </a:extLst>
          </p:cNvPr>
          <p:cNvPicPr>
            <a:picLocks noGrp="1" noChangeAspect="1"/>
          </p:cNvPicPr>
          <p:nvPr>
            <p:ph type="pic" sz="quarter" idx="12"/>
          </p:nvPr>
        </p:nvPicPr>
        <p:blipFill>
          <a:blip r:embed="rId2"/>
          <a:srcRect/>
          <a:stretch>
            <a:fillRect/>
          </a:stretch>
        </p:blipFill>
        <p:spPr/>
      </p:pic>
      <p:sp>
        <p:nvSpPr>
          <p:cNvPr id="26" name="Google Shape;2403;p107">
            <a:extLst>
              <a:ext uri="{FF2B5EF4-FFF2-40B4-BE49-F238E27FC236}">
                <a16:creationId xmlns:a16="http://schemas.microsoft.com/office/drawing/2014/main" id="{58789581-D956-7025-0857-26409F298492}"/>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حوت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01EAFDD7-B7A7-217B-87EF-FD80730954F5}"/>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خاتَم</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181D0791-8112-19E5-AAA3-A8CC7B03FD9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بُرْجٍ</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6485DD68-5949-F8E8-DB98-C8FDE6B96D9C}"/>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خافَتْ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6B0EA52A-F466-BBDC-1552-4FB9E45C6C1A}"/>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مَسَحَ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9503F145-FA7A-895C-7E4F-287812827A0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E900450C-A802-D848-75F7-362F82048A5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FD59A52C-3635-E0A4-6729-33FD76A050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3E1E731-037C-4654-EBA0-EF7131036DA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58E723BE-A5EA-CE5B-2ADE-B176C021800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70199EAA-7255-01A1-D269-D8BF967F6DC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2A2D02A8-B712-43EF-98ED-3F879DE2EB4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E103A35B-C55F-794B-F3C2-04F10B95C92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E8DF6745-9EEB-E369-0F2F-39448139DC91}"/>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تُفّاح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99E5836A-4F45-5C64-08E8-95C476D57442}"/>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ضَجيجاً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CDCEF30C-667C-9E56-E6DC-695FEC115D38}"/>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جَمَلاً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DB35207C-03B0-C844-BFBB-393146E53991}"/>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بَخّاخ</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BE10E7C3-50C2-86A8-64A6-47535401254A}"/>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حَلْوى</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3818CA03-BA54-F114-42A3-0E7BD2809385}"/>
              </a:ext>
            </a:extLst>
          </p:cNvPr>
          <p:cNvGrpSpPr/>
          <p:nvPr/>
        </p:nvGrpSpPr>
        <p:grpSpPr>
          <a:xfrm>
            <a:off x="5860127" y="4404045"/>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DF65C48F-90D1-6F0D-655C-E033795A3C4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BE0A7B8D-6C22-88AD-907B-1D62D02EF5C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5DF564E3-AFB2-E6A2-6BEA-1E3CE7243F57}"/>
              </a:ext>
            </a:extLst>
          </p:cNvPr>
          <p:cNvGrpSpPr/>
          <p:nvPr/>
        </p:nvGrpSpPr>
        <p:grpSpPr>
          <a:xfrm>
            <a:off x="2672107" y="4404045"/>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36753082-A0F0-C912-9AA6-EF09DC6682D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5A14DFD1-33A3-6D2B-EBD0-D99AFEBF3A6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5C2F2097-D750-748D-D5B6-30F2E557B783}"/>
              </a:ext>
            </a:extLst>
          </p:cNvPr>
          <p:cNvGrpSpPr/>
          <p:nvPr/>
        </p:nvGrpSpPr>
        <p:grpSpPr>
          <a:xfrm>
            <a:off x="1158107" y="322429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04105A3E-DF24-5E9C-1A8A-9985BEFC3E6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81AEE7F5-4672-7EDD-89D7-1DBE1DF9B91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B0049812-23BF-5540-72BD-E22927C48832}"/>
              </a:ext>
            </a:extLst>
          </p:cNvPr>
          <p:cNvGrpSpPr/>
          <p:nvPr/>
        </p:nvGrpSpPr>
        <p:grpSpPr>
          <a:xfrm>
            <a:off x="2597919" y="3332767"/>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0E89746-ACEE-33C7-AF94-D907DA1E828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81D045F7-7AF2-C043-5B14-32C87AD33CD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262346291"/>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2BCAD7-B69B-7F1A-B35E-2BD217DB350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E88F8F-A3EF-1C8C-33CE-1DBF8CD8788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 سنتدرب على القراءة بطلاقة.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سنقرأ معا الجزء الثاني من نص: روني والكتاكيت الخائفة.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64B3FC9-4F88-7427-3722-8A3A57044CDE}"/>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63C1100F-3A69-C3BF-B745-9DBEC862354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1C0E6F-8624-B328-6872-9458974461A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BA62014-BC01-E316-13FA-95D0893827D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D5963C9-D38D-0DD7-86AE-AD376566122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DBDC46A-94C6-5662-D43F-3A759F6E8C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2C90D4C-FB14-30AE-30CB-B8F9067356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E4E78B7-330B-573A-BE87-F063054653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E8BCDAD-5CE0-9F86-493B-75E5381585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Image 15">
            <a:extLst>
              <a:ext uri="{FF2B5EF4-FFF2-40B4-BE49-F238E27FC236}">
                <a16:creationId xmlns:a16="http://schemas.microsoft.com/office/drawing/2014/main" id="{B6932AAE-C991-C66B-0134-7398E35D819C}"/>
              </a:ext>
            </a:extLst>
          </p:cNvPr>
          <p:cNvPicPr>
            <a:picLocks noChangeAspect="1"/>
          </p:cNvPicPr>
          <p:nvPr/>
        </p:nvPicPr>
        <p:blipFill>
          <a:blip r:embed="rId8"/>
          <a:stretch>
            <a:fillRect/>
          </a:stretch>
        </p:blipFill>
        <p:spPr>
          <a:xfrm>
            <a:off x="2204707" y="2885999"/>
            <a:ext cx="4734586" cy="1086002"/>
          </a:xfrm>
          <a:prstGeom prst="rect">
            <a:avLst/>
          </a:prstGeom>
        </p:spPr>
      </p:pic>
    </p:spTree>
    <p:extLst>
      <p:ext uri="{BB962C8B-B14F-4D97-AF65-F5344CB8AC3E}">
        <p14:creationId xmlns:p14="http://schemas.microsoft.com/office/powerpoint/2010/main" val="2418157673"/>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E4D7AD3-985F-E42F-4B78-E1F56AD38BC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0F8B598-DD93-ECCB-E787-DC77E4B5AA2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عنوان النص. رددوا بعدي.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EF85BBD-4CBC-6457-27DB-A132D0B2D2F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D22B43A-E281-D77D-46FD-116D2EA7243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853D1CC-5F08-D9BD-7271-90C7300898F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218716D-143B-99A2-48BD-AF39A6A8F64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15C0075D-5326-4812-EFEE-B3D1B2F62A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3659454-30FF-1B52-ED4C-8B9D13F76C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2F77977B-C3AD-4F8C-20FD-B837021D84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58F4515-7900-7ACD-EBA8-3683C134171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89B7541-03D5-EEA2-49C9-73C6547D47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Image 15">
            <a:extLst>
              <a:ext uri="{FF2B5EF4-FFF2-40B4-BE49-F238E27FC236}">
                <a16:creationId xmlns:a16="http://schemas.microsoft.com/office/drawing/2014/main" id="{BB16A7D3-661B-438E-46BD-75E15798631A}"/>
              </a:ext>
            </a:extLst>
          </p:cNvPr>
          <p:cNvPicPr>
            <a:picLocks noChangeAspect="1"/>
          </p:cNvPicPr>
          <p:nvPr/>
        </p:nvPicPr>
        <p:blipFill>
          <a:blip r:embed="rId8"/>
          <a:stretch>
            <a:fillRect/>
          </a:stretch>
        </p:blipFill>
        <p:spPr>
          <a:xfrm>
            <a:off x="2204707" y="2736709"/>
            <a:ext cx="4734586" cy="1086002"/>
          </a:xfrm>
          <a:prstGeom prst="rect">
            <a:avLst/>
          </a:prstGeom>
        </p:spPr>
      </p:pic>
    </p:spTree>
    <p:extLst>
      <p:ext uri="{BB962C8B-B14F-4D97-AF65-F5344CB8AC3E}">
        <p14:creationId xmlns:p14="http://schemas.microsoft.com/office/powerpoint/2010/main" val="1154107638"/>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9B374DE-CC01-065B-F508-55C8DC92C39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9D00DC0-0373-7C8A-AF48-18A4A15A6AF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أقرأ أنا أولا، انتبهوا جيدا.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EA0394B5-9E5C-3E9D-DA18-77B744CD524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73958DAF-326E-9904-0CFC-4A64283B1CD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130DAD9-3AA5-8FA9-C19A-53D913EBF5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4249556-9B92-CD77-AEB7-D87BFE0C90E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648F586-F766-1C57-C833-023F51EBC2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B2909DB-775F-8ADE-7D4E-4B2E0BF2CD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7016E39B-716C-E528-39D8-601AF05856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48BD9741-8BA8-9B26-78F1-94A8C24E25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CC04D5D-A423-E349-8F50-DA8D349960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Image 12">
            <a:extLst>
              <a:ext uri="{FF2B5EF4-FFF2-40B4-BE49-F238E27FC236}">
                <a16:creationId xmlns:a16="http://schemas.microsoft.com/office/drawing/2014/main" id="{37E8420C-BB64-A804-BB6C-9AD6DD532FFE}"/>
              </a:ext>
            </a:extLst>
          </p:cNvPr>
          <p:cNvPicPr>
            <a:picLocks noChangeAspect="1"/>
          </p:cNvPicPr>
          <p:nvPr/>
        </p:nvPicPr>
        <p:blipFill>
          <a:blip r:embed="rId8"/>
          <a:stretch>
            <a:fillRect/>
          </a:stretch>
        </p:blipFill>
        <p:spPr>
          <a:xfrm>
            <a:off x="1381797" y="1770579"/>
            <a:ext cx="2636444" cy="3155026"/>
          </a:xfrm>
          <a:prstGeom prst="rect">
            <a:avLst/>
          </a:prstGeom>
        </p:spPr>
      </p:pic>
      <p:pic>
        <p:nvPicPr>
          <p:cNvPr id="15" name="Image 14">
            <a:extLst>
              <a:ext uri="{FF2B5EF4-FFF2-40B4-BE49-F238E27FC236}">
                <a16:creationId xmlns:a16="http://schemas.microsoft.com/office/drawing/2014/main" id="{14EA3E2C-08F8-1A8F-FF8D-784BA120DB37}"/>
              </a:ext>
            </a:extLst>
          </p:cNvPr>
          <p:cNvPicPr>
            <a:picLocks noChangeAspect="1"/>
          </p:cNvPicPr>
          <p:nvPr/>
        </p:nvPicPr>
        <p:blipFill>
          <a:blip r:embed="rId9"/>
          <a:stretch>
            <a:fillRect/>
          </a:stretch>
        </p:blipFill>
        <p:spPr>
          <a:xfrm>
            <a:off x="4296310" y="1687238"/>
            <a:ext cx="3381409" cy="3448722"/>
          </a:xfrm>
          <a:prstGeom prst="rect">
            <a:avLst/>
          </a:prstGeom>
        </p:spPr>
      </p:pic>
      <p:pic>
        <p:nvPicPr>
          <p:cNvPr id="17" name="Image 16">
            <a:extLst>
              <a:ext uri="{FF2B5EF4-FFF2-40B4-BE49-F238E27FC236}">
                <a16:creationId xmlns:a16="http://schemas.microsoft.com/office/drawing/2014/main" id="{162C1438-04CA-2464-7DB4-F3877F7C1F7E}"/>
              </a:ext>
            </a:extLst>
          </p:cNvPr>
          <p:cNvPicPr>
            <a:picLocks noChangeAspect="1"/>
          </p:cNvPicPr>
          <p:nvPr/>
        </p:nvPicPr>
        <p:blipFill>
          <a:blip r:embed="rId10"/>
          <a:stretch>
            <a:fillRect/>
          </a:stretch>
        </p:blipFill>
        <p:spPr>
          <a:xfrm>
            <a:off x="1494331" y="5166855"/>
            <a:ext cx="6003661" cy="899145"/>
          </a:xfrm>
          <a:prstGeom prst="rect">
            <a:avLst/>
          </a:prstGeom>
        </p:spPr>
      </p:pic>
    </p:spTree>
    <p:extLst>
      <p:ext uri="{BB962C8B-B14F-4D97-AF65-F5344CB8AC3E}">
        <p14:creationId xmlns:p14="http://schemas.microsoft.com/office/powerpoint/2010/main" val="2824570993"/>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63B031-8B7C-08DF-74DE-3F4A2CDFB3A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0C887B6-99AC-BB5A-D18E-1808C470C35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سنقرأ معا. أقرأ النص جملةً جملة وأنتم ترددون بعدي جماعة.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99FF32D-114F-75A5-4D0A-F9781DC0DBA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D717D26F-A4B2-D8F8-9B0D-9E45FF4AD83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6575A1D-96BF-2633-D33D-5DF8A633B8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6EC1736-4D5C-A2EB-FA6B-FE9D95EB49D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2CDB99F-B8C1-6DD4-BCFA-A22A5549804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DC63EA1-E3BD-EFDB-E929-C322F58F048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8541D23-1272-8867-DBAB-834B3C5F2B0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5B02F5E-6309-7008-4FB4-2FEC574684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820ABE52-0517-84BE-40F3-15470AA769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32AA50E6-41E4-93E9-B552-986BF7383655}"/>
              </a:ext>
            </a:extLst>
          </p:cNvPr>
          <p:cNvPicPr>
            <a:picLocks noChangeAspect="1"/>
          </p:cNvPicPr>
          <p:nvPr/>
        </p:nvPicPr>
        <p:blipFill>
          <a:blip r:embed="rId8"/>
          <a:stretch>
            <a:fillRect/>
          </a:stretch>
        </p:blipFill>
        <p:spPr>
          <a:xfrm>
            <a:off x="1381797" y="1770579"/>
            <a:ext cx="2636444" cy="3155026"/>
          </a:xfrm>
          <a:prstGeom prst="rect">
            <a:avLst/>
          </a:prstGeom>
        </p:spPr>
      </p:pic>
      <p:pic>
        <p:nvPicPr>
          <p:cNvPr id="11" name="Image 10">
            <a:extLst>
              <a:ext uri="{FF2B5EF4-FFF2-40B4-BE49-F238E27FC236}">
                <a16:creationId xmlns:a16="http://schemas.microsoft.com/office/drawing/2014/main" id="{8393F9AE-F101-7D43-E154-D529385AA8C7}"/>
              </a:ext>
            </a:extLst>
          </p:cNvPr>
          <p:cNvPicPr>
            <a:picLocks noChangeAspect="1"/>
          </p:cNvPicPr>
          <p:nvPr/>
        </p:nvPicPr>
        <p:blipFill>
          <a:blip r:embed="rId9"/>
          <a:stretch>
            <a:fillRect/>
          </a:stretch>
        </p:blipFill>
        <p:spPr>
          <a:xfrm>
            <a:off x="4296310" y="1687238"/>
            <a:ext cx="3381409" cy="3448722"/>
          </a:xfrm>
          <a:prstGeom prst="rect">
            <a:avLst/>
          </a:prstGeom>
        </p:spPr>
      </p:pic>
      <p:pic>
        <p:nvPicPr>
          <p:cNvPr id="12" name="Image 11">
            <a:extLst>
              <a:ext uri="{FF2B5EF4-FFF2-40B4-BE49-F238E27FC236}">
                <a16:creationId xmlns:a16="http://schemas.microsoft.com/office/drawing/2014/main" id="{659323A4-4DBE-1D1D-372D-0719822F7698}"/>
              </a:ext>
            </a:extLst>
          </p:cNvPr>
          <p:cNvPicPr>
            <a:picLocks noChangeAspect="1"/>
          </p:cNvPicPr>
          <p:nvPr/>
        </p:nvPicPr>
        <p:blipFill>
          <a:blip r:embed="rId10"/>
          <a:stretch>
            <a:fillRect/>
          </a:stretch>
        </p:blipFill>
        <p:spPr>
          <a:xfrm>
            <a:off x="1494331" y="5166855"/>
            <a:ext cx="6003661" cy="899145"/>
          </a:xfrm>
          <a:prstGeom prst="rect">
            <a:avLst/>
          </a:prstGeom>
        </p:spPr>
      </p:pic>
    </p:spTree>
    <p:extLst>
      <p:ext uri="{BB962C8B-B14F-4D97-AF65-F5344CB8AC3E}">
        <p14:creationId xmlns:p14="http://schemas.microsoft.com/office/powerpoint/2010/main" val="2463389336"/>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8746449-9BA9-B2A1-3421-F30C3DCC0A0A}"/>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49AAF594-F8AF-4FA4-ACE4-31DC1525FC1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باسترسال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B4F845ED-CCCC-792B-210C-9AC17A8994D9}"/>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A83662F0-A3E1-5693-3CF9-F43C1ECB741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176CCDB-69E9-7384-D3CE-A7542C0BD5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1D36B54-236B-D6EC-6AF3-47EA7AA166C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FE9FBFE-D6B3-6F14-42C7-DA15D2BFC54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99317C3-3FEF-156D-A422-AB597A973E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27894AF-68FC-0577-0EC8-B2279AAD00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5C57EB0-13DB-AD47-26A2-B1C70DB023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1C1D9A1-F11E-FD47-7DCF-3FBBFA445E7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36DF0F8C-5EBB-1D0B-1CE8-3167124A415E}"/>
              </a:ext>
            </a:extLst>
          </p:cNvPr>
          <p:cNvPicPr>
            <a:picLocks noChangeAspect="1"/>
          </p:cNvPicPr>
          <p:nvPr/>
        </p:nvPicPr>
        <p:blipFill>
          <a:blip r:embed="rId8"/>
          <a:stretch>
            <a:fillRect/>
          </a:stretch>
        </p:blipFill>
        <p:spPr>
          <a:xfrm>
            <a:off x="4437447" y="1781193"/>
            <a:ext cx="3190054" cy="2339373"/>
          </a:xfrm>
          <a:prstGeom prst="rect">
            <a:avLst/>
          </a:prstGeom>
        </p:spPr>
      </p:pic>
      <p:pic>
        <p:nvPicPr>
          <p:cNvPr id="11" name="Image 10">
            <a:extLst>
              <a:ext uri="{FF2B5EF4-FFF2-40B4-BE49-F238E27FC236}">
                <a16:creationId xmlns:a16="http://schemas.microsoft.com/office/drawing/2014/main" id="{34E0587B-A839-663D-E67E-934582A48EB0}"/>
              </a:ext>
            </a:extLst>
          </p:cNvPr>
          <p:cNvPicPr>
            <a:picLocks noChangeAspect="1"/>
          </p:cNvPicPr>
          <p:nvPr/>
        </p:nvPicPr>
        <p:blipFill>
          <a:blip r:embed="rId9"/>
          <a:stretch>
            <a:fillRect/>
          </a:stretch>
        </p:blipFill>
        <p:spPr>
          <a:xfrm>
            <a:off x="1360087" y="1851487"/>
            <a:ext cx="2636444" cy="3155026"/>
          </a:xfrm>
          <a:prstGeom prst="rect">
            <a:avLst/>
          </a:prstGeom>
        </p:spPr>
      </p:pic>
    </p:spTree>
    <p:extLst>
      <p:ext uri="{BB962C8B-B14F-4D97-AF65-F5344CB8AC3E}">
        <p14:creationId xmlns:p14="http://schemas.microsoft.com/office/powerpoint/2010/main" val="4181529338"/>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20ED1B3-6EDA-A44D-4B77-05E9DF4CEEB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2C1C81A-6892-EFF3-DD16-378723BDE02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C2565BE-4F97-D611-5ADE-009E8C5F6F5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1AC720E-D9BD-AA43-29DC-43C8AFA47FB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CC467C4-00BE-F2E9-9948-35CB2BB492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E6B1FF0-EF42-9776-B91E-CABE0F496DC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BB3139E-1C2F-589B-E3DE-6A32473E89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C28AAA9-3875-21C0-DD57-075ACE2B09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1A7EACC-AAC2-65EF-0826-3F71EAF73A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43FE851-003E-AC86-CFCB-650A61D5D06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511C1F2-965A-1EBE-C895-5B796B56AEB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8E60A99C-5673-E720-E1F9-AE9EC490F88C}"/>
              </a:ext>
            </a:extLst>
          </p:cNvPr>
          <p:cNvPicPr>
            <a:picLocks noChangeAspect="1"/>
          </p:cNvPicPr>
          <p:nvPr/>
        </p:nvPicPr>
        <p:blipFill>
          <a:blip r:embed="rId8"/>
          <a:stretch>
            <a:fillRect/>
          </a:stretch>
        </p:blipFill>
        <p:spPr>
          <a:xfrm>
            <a:off x="1307718" y="1916801"/>
            <a:ext cx="2636444" cy="3155026"/>
          </a:xfrm>
          <a:prstGeom prst="rect">
            <a:avLst/>
          </a:prstGeom>
        </p:spPr>
      </p:pic>
      <p:pic>
        <p:nvPicPr>
          <p:cNvPr id="14" name="Image 13">
            <a:extLst>
              <a:ext uri="{FF2B5EF4-FFF2-40B4-BE49-F238E27FC236}">
                <a16:creationId xmlns:a16="http://schemas.microsoft.com/office/drawing/2014/main" id="{BBF31085-7AE9-0E3C-9AFF-9829C488E3BC}"/>
              </a:ext>
            </a:extLst>
          </p:cNvPr>
          <p:cNvPicPr>
            <a:picLocks noChangeAspect="1"/>
          </p:cNvPicPr>
          <p:nvPr/>
        </p:nvPicPr>
        <p:blipFill>
          <a:blip r:embed="rId9"/>
          <a:stretch>
            <a:fillRect/>
          </a:stretch>
        </p:blipFill>
        <p:spPr>
          <a:xfrm>
            <a:off x="4389816" y="1770579"/>
            <a:ext cx="3186641" cy="3794095"/>
          </a:xfrm>
          <a:prstGeom prst="rect">
            <a:avLst/>
          </a:prstGeom>
        </p:spPr>
      </p:pic>
    </p:spTree>
    <p:extLst>
      <p:ext uri="{BB962C8B-B14F-4D97-AF65-F5344CB8AC3E}">
        <p14:creationId xmlns:p14="http://schemas.microsoft.com/office/powerpoint/2010/main" val="2961134505"/>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9AE823A-85F2-5A8C-BC23-18B039C2D5B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39B903C-07FA-39E4-39AF-CF86FA3A8C7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73C996EA-1787-0D53-DF49-24E9B15C87ED}"/>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8896221-B14F-CD9C-11DF-94731D3E39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EAB61E0-5FA7-611B-9F9C-7AE47743F76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52AF4F9-2FFB-AD99-503B-6F6D0266FA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8782C55-CC73-8EDF-131C-6AD9D9C8CBA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F87784D-FB9B-5C45-82E9-3E85BC4348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6B9B5EC-285D-A7E2-CC20-F7FAC6D66E9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E497D6C-E6A2-05A4-08E6-9D0769E2F2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1044676-AD3E-6BC8-1626-D41169AC5A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Image 13">
            <a:extLst>
              <a:ext uri="{FF2B5EF4-FFF2-40B4-BE49-F238E27FC236}">
                <a16:creationId xmlns:a16="http://schemas.microsoft.com/office/drawing/2014/main" id="{2DBA4D9D-156A-F98F-A1DF-F0D9BE5D2658}"/>
              </a:ext>
            </a:extLst>
          </p:cNvPr>
          <p:cNvPicPr>
            <a:picLocks noChangeAspect="1"/>
          </p:cNvPicPr>
          <p:nvPr/>
        </p:nvPicPr>
        <p:blipFill>
          <a:blip r:embed="rId8"/>
          <a:stretch>
            <a:fillRect/>
          </a:stretch>
        </p:blipFill>
        <p:spPr>
          <a:xfrm>
            <a:off x="1381797" y="1770579"/>
            <a:ext cx="2636444" cy="3155026"/>
          </a:xfrm>
          <a:prstGeom prst="rect">
            <a:avLst/>
          </a:prstGeom>
        </p:spPr>
      </p:pic>
      <p:pic>
        <p:nvPicPr>
          <p:cNvPr id="16" name="Image 15">
            <a:extLst>
              <a:ext uri="{FF2B5EF4-FFF2-40B4-BE49-F238E27FC236}">
                <a16:creationId xmlns:a16="http://schemas.microsoft.com/office/drawing/2014/main" id="{C6BBEB1D-E46F-FD98-69AC-4BB9278540DC}"/>
              </a:ext>
            </a:extLst>
          </p:cNvPr>
          <p:cNvPicPr>
            <a:picLocks noChangeAspect="1"/>
          </p:cNvPicPr>
          <p:nvPr/>
        </p:nvPicPr>
        <p:blipFill>
          <a:blip r:embed="rId9"/>
          <a:stretch>
            <a:fillRect/>
          </a:stretch>
        </p:blipFill>
        <p:spPr>
          <a:xfrm>
            <a:off x="4296310" y="1687238"/>
            <a:ext cx="3381409" cy="3448722"/>
          </a:xfrm>
          <a:prstGeom prst="rect">
            <a:avLst/>
          </a:prstGeom>
        </p:spPr>
      </p:pic>
      <p:pic>
        <p:nvPicPr>
          <p:cNvPr id="17" name="Image 16">
            <a:extLst>
              <a:ext uri="{FF2B5EF4-FFF2-40B4-BE49-F238E27FC236}">
                <a16:creationId xmlns:a16="http://schemas.microsoft.com/office/drawing/2014/main" id="{09F69314-4016-E91B-DBAF-D3DABC489707}"/>
              </a:ext>
            </a:extLst>
          </p:cNvPr>
          <p:cNvPicPr>
            <a:picLocks noChangeAspect="1"/>
          </p:cNvPicPr>
          <p:nvPr/>
        </p:nvPicPr>
        <p:blipFill>
          <a:blip r:embed="rId10"/>
          <a:stretch>
            <a:fillRect/>
          </a:stretch>
        </p:blipFill>
        <p:spPr>
          <a:xfrm>
            <a:off x="1494331" y="5166855"/>
            <a:ext cx="6003661" cy="899145"/>
          </a:xfrm>
          <a:prstGeom prst="rect">
            <a:avLst/>
          </a:prstGeom>
        </p:spPr>
      </p:pic>
    </p:spTree>
    <p:extLst>
      <p:ext uri="{BB962C8B-B14F-4D97-AF65-F5344CB8AC3E}">
        <p14:creationId xmlns:p14="http://schemas.microsoft.com/office/powerpoint/2010/main" val="2916623376"/>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3A1F2CB-BCEB-089D-831C-565C10335A6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5488DBD-37AA-58DF-B0D1-B89B5C01FA4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ص 129 وص 130.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الجزء الثاني من النص لزميله. سأمر بين الصفوف لأساعدكم.</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F0414B5-822A-9A89-DB43-4F785ECDB9D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03B2CA3-3F65-6111-3262-CD4036AE7A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DB0EA39-5F06-CFA1-3FA6-935A3DB1DA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874730-6E11-484A-09F9-CDD476CD876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5B64BF-0A0F-5742-6993-0FA59639A8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B4B29D3-881B-6330-4A1C-25FBC8951D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51B2CB-B0D9-9870-1835-F08F1EC9CD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5C92620-0999-6B36-00C0-1B71D1D662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D230715-8AC3-715D-61DB-3D206AB3ED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798812E5-DD88-D07A-99F3-5529F2E1EFDB}"/>
              </a:ext>
            </a:extLst>
          </p:cNvPr>
          <p:cNvPicPr>
            <a:picLocks noChangeAspect="1"/>
          </p:cNvPicPr>
          <p:nvPr/>
        </p:nvPicPr>
        <p:blipFill>
          <a:blip r:embed="rId8"/>
          <a:stretch>
            <a:fillRect/>
          </a:stretch>
        </p:blipFill>
        <p:spPr>
          <a:xfrm>
            <a:off x="4296310" y="1881536"/>
            <a:ext cx="3114731" cy="4349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 coins arrondis 13">
            <a:extLst>
              <a:ext uri="{FF2B5EF4-FFF2-40B4-BE49-F238E27FC236}">
                <a16:creationId xmlns:a16="http://schemas.microsoft.com/office/drawing/2014/main" id="{3307E2C8-959F-9478-995E-9E16868A8185}"/>
              </a:ext>
            </a:extLst>
          </p:cNvPr>
          <p:cNvSpPr/>
          <p:nvPr/>
        </p:nvSpPr>
        <p:spPr>
          <a:xfrm>
            <a:off x="6050169" y="4674637"/>
            <a:ext cx="1235413" cy="125963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5" name="Image 14" descr="Une image contenant habits, dessin humoristique, Dessin animé, Animation&#10;&#10;Le contenu généré par l’IA peut être incorrect.">
            <a:extLst>
              <a:ext uri="{FF2B5EF4-FFF2-40B4-BE49-F238E27FC236}">
                <a16:creationId xmlns:a16="http://schemas.microsoft.com/office/drawing/2014/main" id="{221DC371-C041-344F-B2CB-FB10F1D7C8E1}"/>
              </a:ext>
            </a:extLst>
          </p:cNvPr>
          <p:cNvPicPr>
            <a:picLocks noChangeAspect="1"/>
          </p:cNvPicPr>
          <p:nvPr/>
        </p:nvPicPr>
        <p:blipFill>
          <a:blip r:embed="rId9"/>
          <a:stretch>
            <a:fillRect/>
          </a:stretch>
        </p:blipFill>
        <p:spPr>
          <a:xfrm>
            <a:off x="7578420" y="5318448"/>
            <a:ext cx="1258800" cy="1117185"/>
          </a:xfrm>
          <a:prstGeom prst="rect">
            <a:avLst/>
          </a:prstGeom>
        </p:spPr>
      </p:pic>
      <p:pic>
        <p:nvPicPr>
          <p:cNvPr id="12" name="Image 11">
            <a:extLst>
              <a:ext uri="{FF2B5EF4-FFF2-40B4-BE49-F238E27FC236}">
                <a16:creationId xmlns:a16="http://schemas.microsoft.com/office/drawing/2014/main" id="{91542E64-2785-9277-64F0-BADABB3133D1}"/>
              </a:ext>
            </a:extLst>
          </p:cNvPr>
          <p:cNvPicPr>
            <a:picLocks noChangeAspect="1"/>
          </p:cNvPicPr>
          <p:nvPr/>
        </p:nvPicPr>
        <p:blipFill>
          <a:blip r:embed="rId10"/>
          <a:stretch>
            <a:fillRect/>
          </a:stretch>
        </p:blipFill>
        <p:spPr>
          <a:xfrm>
            <a:off x="903510" y="1847264"/>
            <a:ext cx="3114731" cy="43841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 coins arrondis 12">
            <a:extLst>
              <a:ext uri="{FF2B5EF4-FFF2-40B4-BE49-F238E27FC236}">
                <a16:creationId xmlns:a16="http://schemas.microsoft.com/office/drawing/2014/main" id="{2EEE349C-D3E4-83AE-57CC-4B458C72F1BB}"/>
              </a:ext>
            </a:extLst>
          </p:cNvPr>
          <p:cNvSpPr/>
          <p:nvPr/>
        </p:nvSpPr>
        <p:spPr>
          <a:xfrm>
            <a:off x="1732960" y="2444619"/>
            <a:ext cx="2055270" cy="326573"/>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048090569"/>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CB82011-2098-37BF-FED2-5C9BA7B6387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57696FA-EFBA-6B90-3664-E07C39D93DF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من يقوم إلى السبورة لقراءة النص؟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53CD7807-E5D3-0B23-730B-44EAC60F889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BC0C316B-AA35-FD71-EA5D-3E67D144F42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1164281-2870-713A-40A2-EB83F3C80A1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367CDFA-BAE3-70A5-68B6-B0E8977A643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3E1FF3D-3479-58C5-4E25-8039E1F7A81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495DA3B-A0CD-D818-329A-E3995EA8CA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EF94B4D-AA66-C25A-056B-9C2C52623E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3DBDE261-3FC6-7BBB-24D6-72F82EBDEE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95A49DB-67F6-3D93-0611-82937D0D308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647BE856-33B0-D448-B8C2-6EEB0B81238C}"/>
              </a:ext>
            </a:extLst>
          </p:cNvPr>
          <p:cNvPicPr>
            <a:picLocks noChangeAspect="1"/>
          </p:cNvPicPr>
          <p:nvPr/>
        </p:nvPicPr>
        <p:blipFill>
          <a:blip r:embed="rId8"/>
          <a:stretch>
            <a:fillRect/>
          </a:stretch>
        </p:blipFill>
        <p:spPr>
          <a:xfrm>
            <a:off x="1293263" y="2061111"/>
            <a:ext cx="2636444" cy="3155026"/>
          </a:xfrm>
          <a:prstGeom prst="rect">
            <a:avLst/>
          </a:prstGeom>
        </p:spPr>
      </p:pic>
      <p:pic>
        <p:nvPicPr>
          <p:cNvPr id="11" name="Image 10">
            <a:extLst>
              <a:ext uri="{FF2B5EF4-FFF2-40B4-BE49-F238E27FC236}">
                <a16:creationId xmlns:a16="http://schemas.microsoft.com/office/drawing/2014/main" id="{E9F971F0-EB40-C5F4-40F9-EE48A3FF40B7}"/>
              </a:ext>
            </a:extLst>
          </p:cNvPr>
          <p:cNvPicPr>
            <a:picLocks noChangeAspect="1"/>
          </p:cNvPicPr>
          <p:nvPr/>
        </p:nvPicPr>
        <p:blipFill>
          <a:blip r:embed="rId9"/>
          <a:stretch>
            <a:fillRect/>
          </a:stretch>
        </p:blipFill>
        <p:spPr>
          <a:xfrm>
            <a:off x="4377438" y="2002888"/>
            <a:ext cx="3345461" cy="3412059"/>
          </a:xfrm>
          <a:prstGeom prst="rect">
            <a:avLst/>
          </a:prstGeom>
        </p:spPr>
      </p:pic>
      <p:pic>
        <p:nvPicPr>
          <p:cNvPr id="14" name="Image 13">
            <a:extLst>
              <a:ext uri="{FF2B5EF4-FFF2-40B4-BE49-F238E27FC236}">
                <a16:creationId xmlns:a16="http://schemas.microsoft.com/office/drawing/2014/main" id="{5502A589-5E00-3B19-84FF-A1278B3C043C}"/>
              </a:ext>
            </a:extLst>
          </p:cNvPr>
          <p:cNvPicPr>
            <a:picLocks noChangeAspect="1"/>
          </p:cNvPicPr>
          <p:nvPr/>
        </p:nvPicPr>
        <p:blipFill>
          <a:blip r:embed="rId10"/>
          <a:stretch>
            <a:fillRect/>
          </a:stretch>
        </p:blipFill>
        <p:spPr>
          <a:xfrm>
            <a:off x="1043899" y="5305039"/>
            <a:ext cx="6504822" cy="974202"/>
          </a:xfrm>
          <a:prstGeom prst="rect">
            <a:avLst/>
          </a:prstGeom>
        </p:spPr>
      </p:pic>
    </p:spTree>
    <p:extLst>
      <p:ext uri="{BB962C8B-B14F-4D97-AF65-F5344CB8AC3E}">
        <p14:creationId xmlns:p14="http://schemas.microsoft.com/office/powerpoint/2010/main" val="449894570"/>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A2511118-4EEA-49AE-B9B8-BA545DF3FD87}"/>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34601" y="1861835"/>
            <a:ext cx="6935582" cy="3910184"/>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BA44D5B-7A6C-36DC-E501-AAC25BF9F0D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DFD7946-26EC-0D2C-4060-DE6992FE897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نواصل تعلم كيف نقول ما يفعله الولد وما تفعله البنت.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17AC8F-6EEE-B881-00B2-AF96C8FBE1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5343FA0-A67D-05D7-BE4E-664D2C86225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3E911-0B64-18F5-54C7-C99A3BE47E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ADF38D-4670-0C94-3399-62FB76F711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24DE719-1EB0-A4BC-C084-94D3D7649B6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EFDB2D-550B-654C-92D0-61BE053C451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4702CE8-7FEE-8110-C4D2-809227403B2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1C9C981-D443-8E9A-D04F-60FD6BE7A9C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6C22D34-BA21-2FBD-17C3-457FC45F996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8A4FB39-7C7E-79C0-7795-770D232AC20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73BA508C-3127-2A94-2BF1-108F2A58122B}"/>
              </a:ext>
            </a:extLst>
          </p:cNvPr>
          <p:cNvPicPr>
            <a:picLocks noGrp="1" noChangeAspect="1"/>
          </p:cNvPicPr>
          <p:nvPr>
            <p:ph type="pic" idx="3"/>
          </p:nvPr>
        </p:nvPicPr>
        <p:blipFill>
          <a:blip r:embed="rId8"/>
          <a:srcRect/>
          <a:stretch>
            <a:fillRect/>
          </a:stretch>
        </p:blipFill>
        <p:spPr/>
      </p:pic>
      <p:pic>
        <p:nvPicPr>
          <p:cNvPr id="3" name="Image 2">
            <a:extLst>
              <a:ext uri="{FF2B5EF4-FFF2-40B4-BE49-F238E27FC236}">
                <a16:creationId xmlns:a16="http://schemas.microsoft.com/office/drawing/2014/main" id="{C3A5CD87-5EE3-B3B9-EDD5-A137E019E171}"/>
              </a:ext>
            </a:extLst>
          </p:cNvPr>
          <p:cNvPicPr>
            <a:picLocks noChangeAspect="1"/>
          </p:cNvPicPr>
          <p:nvPr/>
        </p:nvPicPr>
        <p:blipFill>
          <a:blip r:embed="rId9"/>
          <a:stretch>
            <a:fillRect/>
          </a:stretch>
        </p:blipFill>
        <p:spPr>
          <a:xfrm>
            <a:off x="1430449" y="2760986"/>
            <a:ext cx="6283101" cy="1542422"/>
          </a:xfrm>
          <a:prstGeom prst="rect">
            <a:avLst/>
          </a:prstGeom>
        </p:spPr>
      </p:pic>
    </p:spTree>
    <p:extLst>
      <p:ext uri="{BB962C8B-B14F-4D97-AF65-F5344CB8AC3E}">
        <p14:creationId xmlns:p14="http://schemas.microsoft.com/office/powerpoint/2010/main" val="441372365"/>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أبدأ أنا أولا. للولد نقول: يعيشُ    ـــ  وللبنت نقول: تعيشُ     ــ    رددوا: يعيشُ ــ تعيشُ</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ACBBA8AA-D82C-BE4C-C76F-A28D45057BD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2D6E87B-E4F8-C921-28FC-A87A5B63840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7B4D592C-1B5C-0639-5FE3-14F3618621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4405851-A597-9CB2-A6CF-6826C9C9EC8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EAF13374-2B80-02B7-2C0F-565F4D42B80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C6C340F-DA36-37C4-ACF7-89753E2969C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211BDBD-49B1-0C90-D243-75182F5BC43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98C16C3-45E5-6519-79C5-2ED18B6D31A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5C2877-527D-27EB-7C7F-2713E4E7C52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F84A7F5-4A43-B403-5AFD-E7E24779C98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0B1E5336-73AF-E1FE-A972-C564B26B1276}"/>
              </a:ext>
            </a:extLst>
          </p:cNvPr>
          <p:cNvPicPr>
            <a:picLocks noGrp="1" noChangeAspect="1"/>
          </p:cNvPicPr>
          <p:nvPr>
            <p:ph type="pic" idx="3"/>
          </p:nvPr>
        </p:nvPicPr>
        <p:blipFill>
          <a:blip r:embed="rId8"/>
          <a:srcRect/>
          <a:stretch>
            <a:fillRect/>
          </a:stretch>
        </p:blipFill>
        <p:spPr>
          <a:prstGeom prst="rect">
            <a:avLst/>
          </a:prstGeom>
          <a:noFill/>
          <a:ln>
            <a:noFill/>
          </a:ln>
        </p:spPr>
      </p:pic>
      <p:pic>
        <p:nvPicPr>
          <p:cNvPr id="4" name="Image 3">
            <a:extLst>
              <a:ext uri="{FF2B5EF4-FFF2-40B4-BE49-F238E27FC236}">
                <a16:creationId xmlns:a16="http://schemas.microsoft.com/office/drawing/2014/main" id="{9133AEF1-528D-6ACC-D68D-A4C2009D92A3}"/>
              </a:ext>
            </a:extLst>
          </p:cNvPr>
          <p:cNvPicPr>
            <a:picLocks noChangeAspect="1"/>
          </p:cNvPicPr>
          <p:nvPr/>
        </p:nvPicPr>
        <p:blipFill>
          <a:blip r:embed="rId9"/>
          <a:stretch>
            <a:fillRect/>
          </a:stretch>
        </p:blipFill>
        <p:spPr>
          <a:xfrm>
            <a:off x="1430449" y="2109232"/>
            <a:ext cx="6283101" cy="1542422"/>
          </a:xfrm>
          <a:prstGeom prst="rect">
            <a:avLst/>
          </a:prstGeom>
        </p:spPr>
      </p:pic>
      <p:sp>
        <p:nvSpPr>
          <p:cNvPr id="17" name="Google Shape;2403;p107">
            <a:extLst>
              <a:ext uri="{FF2B5EF4-FFF2-40B4-BE49-F238E27FC236}">
                <a16:creationId xmlns:a16="http://schemas.microsoft.com/office/drawing/2014/main" id="{F96A3CFE-E903-6396-E1A0-63B7D77F799C}"/>
              </a:ext>
            </a:extLst>
          </p:cNvPr>
          <p:cNvSpPr/>
          <p:nvPr/>
        </p:nvSpPr>
        <p:spPr>
          <a:xfrm>
            <a:off x="5253336" y="3926732"/>
            <a:ext cx="1791320"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err="1">
                <a:ln>
                  <a:noFill/>
                </a:ln>
                <a:solidFill>
                  <a:srgbClr val="C00000"/>
                </a:solidFill>
                <a:effectLst/>
                <a:uLnTx/>
                <a:uFillTx/>
                <a:latin typeface="Arial"/>
                <a:cs typeface="Arial"/>
                <a:sym typeface="Arial"/>
              </a:rPr>
              <a:t>يَ</a:t>
            </a:r>
            <a:r>
              <a:rPr kumimoji="0" lang="ar-MA" sz="4400" b="1" i="0" u="none" strike="noStrike" kern="0" cap="none" spc="0" normalizeH="0" baseline="0" noProof="0" dirty="0" err="1">
                <a:ln>
                  <a:noFill/>
                </a:ln>
                <a:solidFill>
                  <a:srgbClr val="5B9BD5">
                    <a:lumMod val="50000"/>
                  </a:srgbClr>
                </a:solidFill>
                <a:effectLst/>
                <a:uLnTx/>
                <a:uFillTx/>
                <a:latin typeface="Arial"/>
                <a:cs typeface="Arial"/>
                <a:sym typeface="Arial"/>
              </a:rPr>
              <a:t>ـع</a:t>
            </a:r>
            <a:r>
              <a:rPr lang="ar-MA" sz="4400" b="1" kern="0" dirty="0">
                <a:solidFill>
                  <a:srgbClr val="5B9BD5">
                    <a:lumMod val="50000"/>
                  </a:srgbClr>
                </a:solidFill>
                <a:latin typeface="Arial"/>
                <a:cs typeface="Arial"/>
                <a:sym typeface="Arial"/>
              </a:rPr>
              <a:t>ـ</a:t>
            </a:r>
            <a:r>
              <a:rPr kumimoji="0" lang="ar-MA" sz="4400" b="1" i="0" u="none" strike="noStrike" kern="0" cap="none" spc="0" normalizeH="0" baseline="0" noProof="0" dirty="0">
                <a:ln>
                  <a:noFill/>
                </a:ln>
                <a:solidFill>
                  <a:srgbClr val="5B9BD5">
                    <a:lumMod val="50000"/>
                  </a:srgbClr>
                </a:solidFill>
                <a:effectLst/>
                <a:uLnTx/>
                <a:uFillTx/>
                <a:latin typeface="Arial"/>
                <a:cs typeface="Arial"/>
                <a:sym typeface="Arial"/>
              </a:rPr>
              <a:t>يشُ</a:t>
            </a:r>
            <a:endParaRPr kumimoji="0" lang="fr-MA" sz="40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0" name="Google Shape;2403;p107">
            <a:extLst>
              <a:ext uri="{FF2B5EF4-FFF2-40B4-BE49-F238E27FC236}">
                <a16:creationId xmlns:a16="http://schemas.microsoft.com/office/drawing/2014/main" id="{E97A16F6-DE49-B3D6-FD32-349457D3F6B6}"/>
              </a:ext>
            </a:extLst>
          </p:cNvPr>
          <p:cNvSpPr/>
          <p:nvPr/>
        </p:nvSpPr>
        <p:spPr>
          <a:xfrm>
            <a:off x="1956654" y="3926732"/>
            <a:ext cx="1791320"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C00000"/>
                </a:solidFill>
                <a:effectLst/>
                <a:uLnTx/>
                <a:uFillTx/>
                <a:latin typeface="Arial"/>
                <a:cs typeface="Arial"/>
                <a:sym typeface="Arial"/>
              </a:rPr>
              <a:t>تَ</a:t>
            </a:r>
            <a:r>
              <a:rPr kumimoji="0" lang="ar-MA" sz="4400" b="1" i="0" u="none" strike="noStrike" kern="0" cap="none" spc="0" normalizeH="0" baseline="0" noProof="0" dirty="0">
                <a:ln>
                  <a:noFill/>
                </a:ln>
                <a:solidFill>
                  <a:srgbClr val="5B9BD5">
                    <a:lumMod val="50000"/>
                  </a:srgbClr>
                </a:solidFill>
                <a:effectLst/>
                <a:uLnTx/>
                <a:uFillTx/>
                <a:latin typeface="Arial"/>
                <a:cs typeface="Arial"/>
                <a:sym typeface="Arial"/>
              </a:rPr>
              <a:t>ـعـيشُ</a:t>
            </a:r>
            <a:endParaRPr kumimoji="0" lang="fr-MA" sz="40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1434360023"/>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0F5728C-1854-6E5F-9DD3-375C8BEB7FEF}"/>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A9F214AB-40A0-8DAE-8E98-79C421C05679}"/>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دوركم، للبنت نقول: تسقطُ. على الألواح اكتبوا ماذا نقول للولد.</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67F78215-DAFE-A807-24A9-58B1783AA78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4AAA8BBD-6E28-4047-B347-25ACCD23C86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5E32C0C7-2DAA-BCE4-55F7-E056188FF7A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8C7584B-016A-36B5-9435-DA3B283B91E5}"/>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F7ED3389-17BD-42D3-2EA4-75B833B5978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EDE69A50-90E9-106D-BC33-8BAF68399BE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9C8294D-4C0F-0B2C-99F8-8A6026B19EF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DC91BD68-8387-D031-C1C8-55404354E62D}"/>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4F908CF-2C07-C317-3F6C-9770F1D170DC}"/>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D6FCECBC-81D7-EAAE-58DE-65E288B92D32}"/>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6405ED3F-25B9-A582-72FE-DA12E058B2C3}"/>
              </a:ext>
            </a:extLst>
          </p:cNvPr>
          <p:cNvPicPr>
            <a:picLocks noGrp="1" noChangeAspect="1"/>
          </p:cNvPicPr>
          <p:nvPr>
            <p:ph type="pic" idx="3"/>
          </p:nvPr>
        </p:nvPicPr>
        <p:blipFill>
          <a:blip r:embed="rId8"/>
          <a:srcRect/>
          <a:stretch>
            <a:fillRect/>
          </a:stretch>
        </p:blipFill>
        <p:spPr>
          <a:prstGeom prst="rect">
            <a:avLst/>
          </a:prstGeom>
          <a:noFill/>
          <a:ln>
            <a:noFill/>
          </a:ln>
        </p:spPr>
      </p:pic>
      <p:pic>
        <p:nvPicPr>
          <p:cNvPr id="4" name="Image 3">
            <a:extLst>
              <a:ext uri="{FF2B5EF4-FFF2-40B4-BE49-F238E27FC236}">
                <a16:creationId xmlns:a16="http://schemas.microsoft.com/office/drawing/2014/main" id="{7585DC59-5C59-DCDA-BDD1-D1EAF3E3EC54}"/>
              </a:ext>
            </a:extLst>
          </p:cNvPr>
          <p:cNvPicPr>
            <a:picLocks noChangeAspect="1"/>
          </p:cNvPicPr>
          <p:nvPr/>
        </p:nvPicPr>
        <p:blipFill>
          <a:blip r:embed="rId9"/>
          <a:stretch>
            <a:fillRect/>
          </a:stretch>
        </p:blipFill>
        <p:spPr>
          <a:xfrm>
            <a:off x="1430449" y="2109232"/>
            <a:ext cx="6283101" cy="1542422"/>
          </a:xfrm>
          <a:prstGeom prst="rect">
            <a:avLst/>
          </a:prstGeom>
        </p:spPr>
      </p:pic>
      <p:sp>
        <p:nvSpPr>
          <p:cNvPr id="17" name="Google Shape;2403;p107">
            <a:extLst>
              <a:ext uri="{FF2B5EF4-FFF2-40B4-BE49-F238E27FC236}">
                <a16:creationId xmlns:a16="http://schemas.microsoft.com/office/drawing/2014/main" id="{76D11A93-8D43-9C02-F536-4947A175E4F3}"/>
              </a:ext>
            </a:extLst>
          </p:cNvPr>
          <p:cNvSpPr/>
          <p:nvPr/>
        </p:nvSpPr>
        <p:spPr>
          <a:xfrm>
            <a:off x="5253336" y="3926732"/>
            <a:ext cx="1791320"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C00000"/>
                </a:solidFill>
                <a:effectLst/>
                <a:uLnTx/>
                <a:uFillTx/>
                <a:latin typeface="Arial"/>
                <a:cs typeface="Arial"/>
                <a:sym typeface="Arial"/>
              </a:rPr>
              <a:t>......</a:t>
            </a:r>
            <a:endParaRPr kumimoji="0" lang="fr-MA" sz="40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0" name="Google Shape;2403;p107">
            <a:extLst>
              <a:ext uri="{FF2B5EF4-FFF2-40B4-BE49-F238E27FC236}">
                <a16:creationId xmlns:a16="http://schemas.microsoft.com/office/drawing/2014/main" id="{C055C7E2-4529-2736-70DE-0F3DF91D7035}"/>
              </a:ext>
            </a:extLst>
          </p:cNvPr>
          <p:cNvSpPr/>
          <p:nvPr/>
        </p:nvSpPr>
        <p:spPr>
          <a:xfrm>
            <a:off x="1956654" y="3926732"/>
            <a:ext cx="1791320"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400" b="1" kern="0" dirty="0">
                <a:solidFill>
                  <a:srgbClr val="C00000"/>
                </a:solidFill>
                <a:cs typeface="Arial"/>
                <a:sym typeface="Arial"/>
              </a:rPr>
              <a:t>تَ</a:t>
            </a:r>
            <a:r>
              <a:rPr lang="ar-MA" sz="4400" b="1" kern="0" dirty="0">
                <a:solidFill>
                  <a:srgbClr val="5B9BD5">
                    <a:lumMod val="50000"/>
                  </a:srgbClr>
                </a:solidFill>
                <a:cs typeface="Arial"/>
                <a:sym typeface="Arial"/>
              </a:rPr>
              <a:t>ـسْقُطُ</a:t>
            </a:r>
            <a:endParaRPr kumimoji="0" lang="fr-MA" sz="40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1711671570"/>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330DA8BB-E433-48A6-64B9-59B32872FFF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85C2142-CA29-2F9F-1F5F-0E7457ABAF25}"/>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للولد نقول: يسقط. صححوا على ألواحكم.</a:t>
            </a:r>
          </a:p>
        </p:txBody>
      </p:sp>
      <p:sp>
        <p:nvSpPr>
          <p:cNvPr id="6" name="Google Shape;563;p140">
            <a:extLst>
              <a:ext uri="{FF2B5EF4-FFF2-40B4-BE49-F238E27FC236}">
                <a16:creationId xmlns:a16="http://schemas.microsoft.com/office/drawing/2014/main" id="{DA86CC33-E6B2-8139-9D93-351AF93DB60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006F741B-9C15-3353-03F1-3D8E9701723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0678235C-C592-4591-3A46-F7F8B9E9FAF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CE39E3B0-DCD4-29AF-6A97-DAD1E4B494E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04134635-3901-7050-D9F9-DCBDF996ABC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8F9A1DDF-B998-1B37-FC8D-9EF3D95D8F87}"/>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6CCBBCD-6A09-1E09-719F-A5732E02446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23F5407-E099-7C82-69F4-33A861EA1CE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C7A260F8-E995-5C0E-E559-1CE568EF1A98}"/>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51DE59D8-2BAE-D673-9776-6BA9CB0E696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C1FB34F4-524B-CA33-A487-2E52BC827702}"/>
              </a:ext>
            </a:extLst>
          </p:cNvPr>
          <p:cNvPicPr>
            <a:picLocks noGrp="1" noChangeAspect="1"/>
          </p:cNvPicPr>
          <p:nvPr>
            <p:ph type="pic" idx="3"/>
          </p:nvPr>
        </p:nvPicPr>
        <p:blipFill>
          <a:blip r:embed="rId8"/>
          <a:srcRect/>
          <a:stretch>
            <a:fillRect/>
          </a:stretch>
        </p:blipFill>
        <p:spPr>
          <a:prstGeom prst="rect">
            <a:avLst/>
          </a:prstGeom>
          <a:noFill/>
          <a:ln>
            <a:noFill/>
          </a:ln>
        </p:spPr>
      </p:pic>
      <p:pic>
        <p:nvPicPr>
          <p:cNvPr id="4" name="Image 3">
            <a:extLst>
              <a:ext uri="{FF2B5EF4-FFF2-40B4-BE49-F238E27FC236}">
                <a16:creationId xmlns:a16="http://schemas.microsoft.com/office/drawing/2014/main" id="{CBEF448B-01DA-6D1B-E4FE-710EF74F08CD}"/>
              </a:ext>
            </a:extLst>
          </p:cNvPr>
          <p:cNvPicPr>
            <a:picLocks noChangeAspect="1"/>
          </p:cNvPicPr>
          <p:nvPr/>
        </p:nvPicPr>
        <p:blipFill>
          <a:blip r:embed="rId9"/>
          <a:stretch>
            <a:fillRect/>
          </a:stretch>
        </p:blipFill>
        <p:spPr>
          <a:xfrm>
            <a:off x="1430449" y="2109232"/>
            <a:ext cx="6283101" cy="1542422"/>
          </a:xfrm>
          <a:prstGeom prst="rect">
            <a:avLst/>
          </a:prstGeom>
        </p:spPr>
      </p:pic>
      <p:sp>
        <p:nvSpPr>
          <p:cNvPr id="17" name="Google Shape;2403;p107">
            <a:extLst>
              <a:ext uri="{FF2B5EF4-FFF2-40B4-BE49-F238E27FC236}">
                <a16:creationId xmlns:a16="http://schemas.microsoft.com/office/drawing/2014/main" id="{2D371F83-9BBC-BCA4-7E4E-F665452CC03C}"/>
              </a:ext>
            </a:extLst>
          </p:cNvPr>
          <p:cNvSpPr/>
          <p:nvPr/>
        </p:nvSpPr>
        <p:spPr>
          <a:xfrm>
            <a:off x="5253336" y="3926732"/>
            <a:ext cx="1791320"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C00000"/>
                </a:solidFill>
                <a:effectLst/>
                <a:uLnTx/>
                <a:uFillTx/>
                <a:latin typeface="Arial"/>
                <a:cs typeface="Arial"/>
                <a:sym typeface="Arial"/>
              </a:rPr>
              <a:t>يَ</a:t>
            </a:r>
            <a:r>
              <a:rPr kumimoji="0" lang="ar-MA" sz="4400" b="1" i="0" u="none" strike="noStrike" kern="0" cap="none" spc="0" normalizeH="0" baseline="0" noProof="0" dirty="0">
                <a:ln>
                  <a:noFill/>
                </a:ln>
                <a:solidFill>
                  <a:srgbClr val="5B9BD5">
                    <a:lumMod val="50000"/>
                  </a:srgbClr>
                </a:solidFill>
                <a:effectLst/>
                <a:uLnTx/>
                <a:uFillTx/>
                <a:latin typeface="Arial"/>
                <a:cs typeface="Arial"/>
                <a:sym typeface="Arial"/>
              </a:rPr>
              <a:t>ـسْقُطُ</a:t>
            </a:r>
            <a:endParaRPr kumimoji="0" lang="fr-MA" sz="40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0" name="Google Shape;2403;p107">
            <a:extLst>
              <a:ext uri="{FF2B5EF4-FFF2-40B4-BE49-F238E27FC236}">
                <a16:creationId xmlns:a16="http://schemas.microsoft.com/office/drawing/2014/main" id="{FAD14748-B41B-E26B-A668-9790C9AFCED1}"/>
              </a:ext>
            </a:extLst>
          </p:cNvPr>
          <p:cNvSpPr/>
          <p:nvPr/>
        </p:nvSpPr>
        <p:spPr>
          <a:xfrm>
            <a:off x="1956654" y="3926732"/>
            <a:ext cx="1791320"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400" b="1" kern="0" dirty="0">
                <a:solidFill>
                  <a:srgbClr val="C00000"/>
                </a:solidFill>
                <a:cs typeface="Arial"/>
                <a:sym typeface="Arial"/>
              </a:rPr>
              <a:t>تَ</a:t>
            </a:r>
            <a:r>
              <a:rPr lang="ar-MA" sz="4400" b="1" kern="0" dirty="0">
                <a:solidFill>
                  <a:srgbClr val="5B9BD5">
                    <a:lumMod val="50000"/>
                  </a:srgbClr>
                </a:solidFill>
                <a:cs typeface="Arial"/>
                <a:sym typeface="Arial"/>
              </a:rPr>
              <a:t>ـسْقُطُ</a:t>
            </a:r>
            <a:endParaRPr kumimoji="0" lang="fr-MA" sz="40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18780006"/>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EE23659-F9DF-C550-5C5B-1D0822DC968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02A1BB8-7FA0-C094-84FD-081103703B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135.  </a:t>
            </a:r>
            <a:endParaRPr lang="fr-FR" sz="2400" b="1" i="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EBA70910-0255-93EC-BC34-C9067218F622}"/>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2A777BC3-4671-AD90-85A4-67A816F3B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9BB4B8E6-DB28-BCE6-A81A-E40C749227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FD52F2B1-3F40-F29A-AB26-C54F20E1FCC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9D7DBB0E-0C66-DB50-DE8A-6A929DABF9A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C2C95C77-EC8C-2E6B-E30D-8156303A208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88047E84-AAF6-55D4-DEBC-C94E708E7F6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2E73F5E3-511B-9132-D913-B2F8C931AD2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85C5898D-D518-04D0-337F-69C163239C7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0FFE279-FA97-9DCB-3564-2F332383149B}"/>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A01280C8-9483-A796-271C-F29DA5EE94B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5" name="Image 4">
            <a:extLst>
              <a:ext uri="{FF2B5EF4-FFF2-40B4-BE49-F238E27FC236}">
                <a16:creationId xmlns:a16="http://schemas.microsoft.com/office/drawing/2014/main" id="{C5B2C8E3-C14F-C3AA-4A91-882BB8CC7C73}"/>
              </a:ext>
            </a:extLst>
          </p:cNvPr>
          <p:cNvPicPr>
            <a:picLocks noChangeAspect="1"/>
          </p:cNvPicPr>
          <p:nvPr/>
        </p:nvPicPr>
        <p:blipFill>
          <a:blip r:embed="rId8"/>
          <a:stretch>
            <a:fillRect/>
          </a:stretch>
        </p:blipFill>
        <p:spPr>
          <a:xfrm>
            <a:off x="2869705" y="1813429"/>
            <a:ext cx="3260508" cy="45210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B057C803-3D41-4284-DAB0-84A736E4BAB3}"/>
              </a:ext>
            </a:extLst>
          </p:cNvPr>
          <p:cNvSpPr/>
          <p:nvPr/>
        </p:nvSpPr>
        <p:spPr>
          <a:xfrm>
            <a:off x="2747766" y="2254930"/>
            <a:ext cx="3504386" cy="142133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144632482"/>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7511E-1D1B-6EBD-BE90-995195E161A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9543EEE-436B-D56B-4525-D1ACAAB98E4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F8BD48B-25BA-25B0-E325-008995E10DA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856CF25B-AAA1-27F0-B74B-67F3415174D6}"/>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000" b="1" dirty="0">
                <a:solidFill>
                  <a:schemeClr val="bg1">
                    <a:lumMod val="50000"/>
                  </a:schemeClr>
                </a:solidFill>
                <a:latin typeface="Microsoft Uighur" panose="02000000000000000000" pitchFamily="2" charset="-78"/>
                <a:cs typeface="Microsoft Uighur" panose="02000000000000000000" pitchFamily="2" charset="-78"/>
              </a:rPr>
              <a:t>أكملوا الجدول – اكتبوا بخط جميل. (</a:t>
            </a:r>
            <a:r>
              <a:rPr lang="ar-MA" sz="2000" b="1" i="1" dirty="0">
                <a:solidFill>
                  <a:schemeClr val="bg1">
                    <a:lumMod val="50000"/>
                  </a:schemeClr>
                </a:solidFill>
                <a:latin typeface="Microsoft Uighur" panose="02000000000000000000" pitchFamily="2" charset="-78"/>
                <a:cs typeface="Microsoft Uighur" panose="02000000000000000000" pitchFamily="2" charset="-78"/>
              </a:rPr>
              <a:t>يشرح الأستاذ المطلوب. يتم التصحيح على السبورة وفي الكراسات). </a:t>
            </a:r>
            <a:endParaRPr lang="fr-FR" sz="2000" b="1" i="1" dirty="0">
              <a:solidFill>
                <a:schemeClr val="bg1">
                  <a:lumMod val="50000"/>
                </a:schemeClr>
              </a:solidFill>
            </a:endParaRPr>
          </a:p>
        </p:txBody>
      </p:sp>
      <p:sp>
        <p:nvSpPr>
          <p:cNvPr id="2" name="Google Shape;563;p140">
            <a:extLst>
              <a:ext uri="{FF2B5EF4-FFF2-40B4-BE49-F238E27FC236}">
                <a16:creationId xmlns:a16="http://schemas.microsoft.com/office/drawing/2014/main" id="{EFDEAA23-AF23-E011-F120-38F72049F8D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F4345AA7-CB7A-7BDD-3320-2B9E8A51617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41666757-8C72-239F-39DD-A9091446B8E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3E5FBE36-1A32-504E-CEAE-A471C8CA843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0B479003-14E8-1031-D8E1-E0470A91619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CACCEB22-63E1-9939-E16A-E3426BED38DF}"/>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7866A381-2EA7-C4EA-494E-C3EFE7E080A5}"/>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9221C487-6F4A-B18D-EA5A-F10440810577}"/>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5DA144FE-0046-24CB-5FF1-EE7174F02E88}"/>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95EFEEA5-AC14-8529-11FC-C8CD1AEA9F6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4" name="Image 3">
            <a:extLst>
              <a:ext uri="{FF2B5EF4-FFF2-40B4-BE49-F238E27FC236}">
                <a16:creationId xmlns:a16="http://schemas.microsoft.com/office/drawing/2014/main" id="{297B9216-1E81-55C5-D611-86ACD8163AFE}"/>
              </a:ext>
            </a:extLst>
          </p:cNvPr>
          <p:cNvPicPr>
            <a:picLocks noChangeAspect="1"/>
          </p:cNvPicPr>
          <p:nvPr/>
        </p:nvPicPr>
        <p:blipFill>
          <a:blip r:embed="rId7"/>
          <a:stretch>
            <a:fillRect/>
          </a:stretch>
        </p:blipFill>
        <p:spPr>
          <a:xfrm>
            <a:off x="795730" y="1856608"/>
            <a:ext cx="7352522" cy="3419934"/>
          </a:xfrm>
          <a:prstGeom prst="rect">
            <a:avLst/>
          </a:prstGeom>
        </p:spPr>
      </p:pic>
      <p:pic>
        <p:nvPicPr>
          <p:cNvPr id="19" name="Espace réservé pour une image  18">
            <a:extLst>
              <a:ext uri="{FF2B5EF4-FFF2-40B4-BE49-F238E27FC236}">
                <a16:creationId xmlns:a16="http://schemas.microsoft.com/office/drawing/2014/main" id="{9AB336BD-6CC8-DC49-770D-A491C2CA3E2B}"/>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pic>
        <p:nvPicPr>
          <p:cNvPr id="26" name="Image 25" descr="Une image contenant habits, dessin humoristique, Dessin animé, Animation&#10;&#10;Le contenu généré par l’IA peut être incorrect.">
            <a:extLst>
              <a:ext uri="{FF2B5EF4-FFF2-40B4-BE49-F238E27FC236}">
                <a16:creationId xmlns:a16="http://schemas.microsoft.com/office/drawing/2014/main" id="{D340F1E3-C638-BB7F-D1EA-58DA9A45E073}"/>
              </a:ext>
            </a:extLst>
          </p:cNvPr>
          <p:cNvPicPr>
            <a:picLocks noChangeAspect="1"/>
          </p:cNvPicPr>
          <p:nvPr/>
        </p:nvPicPr>
        <p:blipFill>
          <a:blip r:embed="rId9"/>
          <a:stretch>
            <a:fillRect/>
          </a:stretch>
        </p:blipFill>
        <p:spPr>
          <a:xfrm>
            <a:off x="7235329" y="5271576"/>
            <a:ext cx="1460802" cy="1296462"/>
          </a:xfrm>
          <a:prstGeom prst="rect">
            <a:avLst/>
          </a:prstGeom>
        </p:spPr>
      </p:pic>
    </p:spTree>
    <p:extLst>
      <p:ext uri="{BB962C8B-B14F-4D97-AF65-F5344CB8AC3E}">
        <p14:creationId xmlns:p14="http://schemas.microsoft.com/office/powerpoint/2010/main" val="273455670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AED0-676E-237C-4DEC-9C075B193314}"/>
            </a:ext>
          </a:extLst>
        </p:cNvPr>
        <p:cNvGrpSpPr/>
        <p:nvPr/>
      </p:nvGrpSpPr>
      <p:grpSpPr>
        <a:xfrm>
          <a:off x="0" y="0"/>
          <a:ext cx="0" cy="0"/>
          <a:chOff x="0" y="0"/>
          <a:chExt cx="0" cy="0"/>
        </a:xfrm>
      </p:grpSpPr>
      <p:sp>
        <p:nvSpPr>
          <p:cNvPr id="16" name="Titre 15"/>
          <p:cNvSpPr>
            <a:spLocks noGrp="1"/>
          </p:cNvSpPr>
          <p:nvPr>
            <p:ph type="title"/>
          </p:nvPr>
        </p:nvSpPr>
        <p:spPr>
          <a:xfrm>
            <a:off x="437745" y="746272"/>
            <a:ext cx="7044356" cy="612000"/>
          </a:xfrm>
        </p:spPr>
        <p:txBody>
          <a:bodyPr>
            <a:normAutofit/>
          </a:bodyPr>
          <a:lstStyle/>
          <a:p>
            <a:pPr lvl="0">
              <a:lnSpc>
                <a:spcPct val="100000"/>
              </a:lnSpc>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الفائز بنجمة الكتابة هو : ....</a:t>
            </a:r>
            <a:endParaRPr lang="fr-FR" sz="2400" dirty="0">
              <a:solidFill>
                <a:schemeClr val="bg1">
                  <a:lumMod val="50000"/>
                </a:schemeClr>
              </a:solidFill>
            </a:endParaRPr>
          </a:p>
        </p:txBody>
      </p:sp>
      <p:pic>
        <p:nvPicPr>
          <p:cNvPr id="12" name="Joyful_Prize_Celebration_Animation">
            <a:hlinkClick r:id="" action="ppaction://media"/>
            <a:extLst>
              <a:ext uri="{FF2B5EF4-FFF2-40B4-BE49-F238E27FC236}">
                <a16:creationId xmlns:a16="http://schemas.microsoft.com/office/drawing/2014/main" id="{82F1E029-EDBA-D780-B6C2-F899A243FA69}"/>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ADCFAF3A-68E7-366D-8087-98E097EE300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950075" y="727425"/>
            <a:ext cx="792000" cy="792000"/>
          </a:xfrm>
          <a:prstGeom prst="rect">
            <a:avLst/>
          </a:prstGeom>
        </p:spPr>
      </p:pic>
      <p:pic>
        <p:nvPicPr>
          <p:cNvPr id="10" name="Image 9">
            <a:extLst>
              <a:ext uri="{FF2B5EF4-FFF2-40B4-BE49-F238E27FC236}">
                <a16:creationId xmlns:a16="http://schemas.microsoft.com/office/drawing/2014/main" id="{249DA43D-532C-7FFB-85C2-47CBFB186E8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9B973A52-F36B-B4F6-48BB-2767CBDA62C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06BB130-2572-8C33-210B-51461845AAD3}"/>
              </a:ext>
            </a:extLst>
          </p:cNvPr>
          <p:cNvPicPr>
            <a:picLocks noChangeAspect="1"/>
          </p:cNvPicPr>
          <p:nvPr/>
        </p:nvPicPr>
        <p:blipFill>
          <a:blip r:embed="rId8">
            <a:alphaModFix/>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6D31B9CD-EB76-33C7-2E0F-D8AF42B1374E}"/>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51A1ECAC-47BA-1464-9E24-8A708FEF402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841E5B56-43E0-10BC-C6E1-CFF9A16644D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B98AE10B-31C4-8156-FF27-E4E1FCEEC9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BB07940-01A3-35BB-B480-CC57B0B177C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888083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pic>
        <p:nvPicPr>
          <p:cNvPr id="4" name="Image 3">
            <a:extLst>
              <a:ext uri="{FF2B5EF4-FFF2-40B4-BE49-F238E27FC236}">
                <a16:creationId xmlns:a16="http://schemas.microsoft.com/office/drawing/2014/main" id="{A99514E5-5B67-FC7A-FB0A-5B8E11F48D2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290572" y="1023459"/>
            <a:ext cx="432000" cy="432000"/>
          </a:xfrm>
          <a:prstGeom prst="rect">
            <a:avLst/>
          </a:prstGeom>
          <a:ln>
            <a:noFill/>
          </a:ln>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5" name="Titre 14"/>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اليوم كيف نكون شبكة كلمة "حيوانات المزرعة". مم تتكون الشبكة؟</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794F8D33-C8CD-5999-F820-1ADCAD443FA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EB62F1F-4555-7A28-EA9B-B141B6758CF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A976351-CC04-43BC-46F1-3CD45968F26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8B4A89D-43F5-94B1-C192-5F354B5C6FA4}"/>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B77F7A5-FF4B-1A64-EA13-6267B77F2D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 name="Rectangle 2">
            <a:extLst>
              <a:ext uri="{FF2B5EF4-FFF2-40B4-BE49-F238E27FC236}">
                <a16:creationId xmlns:a16="http://schemas.microsoft.com/office/drawing/2014/main" id="{6BA67EEE-C7A9-B361-5D57-E591BA37976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A13B628A-02E7-2638-9773-B78D34B811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602DC140-5DB7-D7F5-6562-2752631ED9C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14" name="standing">
            <a:hlinkClick r:id="" action="ppaction://media"/>
            <a:extLst>
              <a:ext uri="{FF2B5EF4-FFF2-40B4-BE49-F238E27FC236}">
                <a16:creationId xmlns:a16="http://schemas.microsoft.com/office/drawing/2014/main" id="{EE7A0E7A-7D9E-AD49-CCCD-1EF6B37BD6C4}"/>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t="2860" b="2355"/>
          <a:stretch>
            <a:fillRect/>
          </a:stretch>
        </p:blipFill>
        <p:spPr>
          <a:xfrm>
            <a:off x="6464826" y="2255337"/>
            <a:ext cx="2015093" cy="3395306"/>
          </a:xfrm>
          <a:prstGeom prst="roundRect">
            <a:avLst/>
          </a:prstGeom>
        </p:spPr>
      </p:pic>
      <p:pic>
        <p:nvPicPr>
          <p:cNvPr id="16" name="Espace réservé pour une image  11" descr="Une image contenant habits, sourire, dessin humoristique, clipart&#10;&#10;Le contenu généré par l’IA peut être incorrect.">
            <a:extLst>
              <a:ext uri="{FF2B5EF4-FFF2-40B4-BE49-F238E27FC236}">
                <a16:creationId xmlns:a16="http://schemas.microsoft.com/office/drawing/2014/main" id="{C80DD052-BB37-16D1-CB84-E596717EF965}"/>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7939969" y="763050"/>
            <a:ext cx="741900" cy="741900"/>
          </a:xfrm>
          <a:prstGeom prst="rect">
            <a:avLst/>
          </a:prstGeom>
        </p:spPr>
      </p:pic>
      <p:sp>
        <p:nvSpPr>
          <p:cNvPr id="12" name="ZoneTexte 11">
            <a:extLst>
              <a:ext uri="{FF2B5EF4-FFF2-40B4-BE49-F238E27FC236}">
                <a16:creationId xmlns:a16="http://schemas.microsoft.com/office/drawing/2014/main" id="{5C28E1E6-E87B-729F-A800-DBE710959CD0}"/>
              </a:ext>
            </a:extLst>
          </p:cNvPr>
          <p:cNvSpPr txBox="1"/>
          <p:nvPr/>
        </p:nvSpPr>
        <p:spPr>
          <a:xfrm>
            <a:off x="4797192" y="3749548"/>
            <a:ext cx="1218303" cy="369332"/>
          </a:xfrm>
          <a:prstGeom prst="rect">
            <a:avLst/>
          </a:prstGeom>
          <a:solidFill>
            <a:srgbClr val="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pic>
        <p:nvPicPr>
          <p:cNvPr id="13" name="Image 12">
            <a:extLst>
              <a:ext uri="{FF2B5EF4-FFF2-40B4-BE49-F238E27FC236}">
                <a16:creationId xmlns:a16="http://schemas.microsoft.com/office/drawing/2014/main" id="{A2D3745F-B1CE-971B-B36B-C5565AFEE980}"/>
              </a:ext>
            </a:extLst>
          </p:cNvPr>
          <p:cNvPicPr>
            <a:picLocks noChangeAspect="1"/>
          </p:cNvPicPr>
          <p:nvPr/>
        </p:nvPicPr>
        <p:blipFill>
          <a:blip r:embed="rId10"/>
          <a:stretch>
            <a:fillRect/>
          </a:stretch>
        </p:blipFill>
        <p:spPr>
          <a:xfrm>
            <a:off x="1248485" y="1996751"/>
            <a:ext cx="4683932" cy="3748511"/>
          </a:xfrm>
          <a:prstGeom prst="rect">
            <a:avLst/>
          </a:prstGeom>
        </p:spPr>
      </p:pic>
    </p:spTree>
    <p:extLst>
      <p:ext uri="{BB962C8B-B14F-4D97-AF65-F5344CB8AC3E}">
        <p14:creationId xmlns:p14="http://schemas.microsoft.com/office/powerpoint/2010/main" val="17338508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5" name="Titre 14"/>
          <p:cNvSpPr>
            <a:spLocks noGrp="1"/>
          </p:cNvSpPr>
          <p:nvPr>
            <p:ph type="title"/>
          </p:nvPr>
        </p:nvSpPr>
        <p:spPr>
          <a:xfrm>
            <a:off x="665176" y="764316"/>
            <a:ext cx="6931197"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نصا بطلاقة. من يقرأ هذا الجزء من النص؟</a:t>
            </a:r>
            <a:endParaRPr lang="fr-FR" sz="2400" dirty="0">
              <a:solidFill>
                <a:schemeClr val="bg1">
                  <a:lumMod val="50000"/>
                </a:schemeClr>
              </a:solidFill>
            </a:endParaRPr>
          </a:p>
        </p:txBody>
      </p:sp>
      <p:pic>
        <p:nvPicPr>
          <p:cNvPr id="12" name="Espace réservé pour une image  11" descr="Une image contenant habits, sourire, dessin humoristique, clipart&#10;&#10;Le contenu généré par l’IA peut être incorrect.">
            <a:extLst>
              <a:ext uri="{FF2B5EF4-FFF2-40B4-BE49-F238E27FC236}">
                <a16:creationId xmlns:a16="http://schemas.microsoft.com/office/drawing/2014/main" id="{CD5CDC79-BFCF-9183-178C-DBAB21CAB13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8" name="Nada-Standing">
            <a:hlinkClick r:id="" action="ppaction://media"/>
            <a:extLst>
              <a:ext uri="{FF2B5EF4-FFF2-40B4-BE49-F238E27FC236}">
                <a16:creationId xmlns:a16="http://schemas.microsoft.com/office/drawing/2014/main" id="{092AA927-3E34-5C99-39BC-C9858900506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203667" y="2189500"/>
            <a:ext cx="1944585" cy="3514351"/>
          </a:xfrm>
          <a:prstGeom prst="rect">
            <a:avLst/>
          </a:prstGeom>
        </p:spPr>
      </p:pic>
      <p:pic>
        <p:nvPicPr>
          <p:cNvPr id="11" name="Image 10">
            <a:extLst>
              <a:ext uri="{FF2B5EF4-FFF2-40B4-BE49-F238E27FC236}">
                <a16:creationId xmlns:a16="http://schemas.microsoft.com/office/drawing/2014/main" id="{1B21E352-890D-449D-B927-78FE0D46FDD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90A45242-F065-9861-3DDB-093E9BF58545}"/>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E8E9D864-B022-0E8D-280B-91A4EDF43E83}"/>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427ECD5C-B25A-08EB-71D4-DCD163C20E19}"/>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B95794C0-65AE-B29F-BC89-4CDDBFB675F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58694C3-48B1-B546-6DCE-B72B6C9C3E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987702E1-7F98-360D-40FD-7991FFCA3B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6F70BD1E-18AD-5365-56F2-D46359F5F55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DD9D2204-4ADD-21E0-C773-5BB224DD2C55}"/>
              </a:ext>
            </a:extLst>
          </p:cNvPr>
          <p:cNvPicPr>
            <a:picLocks noChangeAspect="1"/>
          </p:cNvPicPr>
          <p:nvPr/>
        </p:nvPicPr>
        <p:blipFill>
          <a:blip r:embed="rId10"/>
          <a:stretch>
            <a:fillRect/>
          </a:stretch>
        </p:blipFill>
        <p:spPr>
          <a:xfrm>
            <a:off x="1594883" y="2045138"/>
            <a:ext cx="3587301" cy="3658713"/>
          </a:xfrm>
          <a:prstGeom prst="rect">
            <a:avLst/>
          </a:prstGeom>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3" name="Titre 12"/>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الجزء الأول والجزء الثاني من النص في الكراسة ص 129 و130. </a:t>
            </a:r>
            <a:endParaRPr lang="fr-FR" sz="2400" dirty="0">
              <a:solidFill>
                <a:schemeClr val="bg1">
                  <a:lumMod val="50000"/>
                </a:schemeClr>
              </a:solidFill>
            </a:endParaRPr>
          </a:p>
        </p:txBody>
      </p:sp>
      <p:pic>
        <p:nvPicPr>
          <p:cNvPr id="11" name="Image 10">
            <a:extLst>
              <a:ext uri="{FF2B5EF4-FFF2-40B4-BE49-F238E27FC236}">
                <a16:creationId xmlns:a16="http://schemas.microsoft.com/office/drawing/2014/main" id="{D5ED2F82-C504-9C69-5CCD-C88BB5E3377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BCEFFF2-66A9-1E01-8B65-5A39C8EEBEA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3D14BD4C-FE00-02EB-80A3-286316F28C3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6BC449F5-83AA-2129-784A-368586CC466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21573FB-255B-88D9-F50A-CD7F2781E81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9763836F-41A3-410A-E6AA-403A66F0CD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7BC3893-D300-B81D-7E26-46B8AD8A268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E2CCD35-6490-7EB8-64F6-E2484310696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descr="Une image contenant dessin humoristique, Dessin animé, clipart, jouet&#10;&#10;Le contenu généré par l’IA peut être incorrect.">
            <a:extLst>
              <a:ext uri="{FF2B5EF4-FFF2-40B4-BE49-F238E27FC236}">
                <a16:creationId xmlns:a16="http://schemas.microsoft.com/office/drawing/2014/main" id="{0C08D5D4-1A70-4312-D11D-8812C5C11A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0183" y="600134"/>
            <a:ext cx="923731" cy="923731"/>
          </a:xfrm>
          <a:prstGeom prst="rect">
            <a:avLst/>
          </a:prstGeom>
        </p:spPr>
      </p:pic>
      <p:pic>
        <p:nvPicPr>
          <p:cNvPr id="2" name="Image 1">
            <a:extLst>
              <a:ext uri="{FF2B5EF4-FFF2-40B4-BE49-F238E27FC236}">
                <a16:creationId xmlns:a16="http://schemas.microsoft.com/office/drawing/2014/main" id="{AB3DBDD5-D926-0230-729C-C07B5AF67CA7}"/>
              </a:ext>
            </a:extLst>
          </p:cNvPr>
          <p:cNvPicPr>
            <a:picLocks noChangeAspect="1"/>
          </p:cNvPicPr>
          <p:nvPr/>
        </p:nvPicPr>
        <p:blipFill>
          <a:blip r:embed="rId7"/>
          <a:stretch>
            <a:fillRect/>
          </a:stretch>
        </p:blipFill>
        <p:spPr>
          <a:xfrm>
            <a:off x="4572000" y="1853545"/>
            <a:ext cx="3114731" cy="4349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 coins arrondis 5">
            <a:extLst>
              <a:ext uri="{FF2B5EF4-FFF2-40B4-BE49-F238E27FC236}">
                <a16:creationId xmlns:a16="http://schemas.microsoft.com/office/drawing/2014/main" id="{4A288E7A-822D-5A0A-B65D-B2761B2EB95C}"/>
              </a:ext>
            </a:extLst>
          </p:cNvPr>
          <p:cNvSpPr/>
          <p:nvPr/>
        </p:nvSpPr>
        <p:spPr>
          <a:xfrm>
            <a:off x="6325859" y="2801772"/>
            <a:ext cx="1235413" cy="3104506"/>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Image 6">
            <a:extLst>
              <a:ext uri="{FF2B5EF4-FFF2-40B4-BE49-F238E27FC236}">
                <a16:creationId xmlns:a16="http://schemas.microsoft.com/office/drawing/2014/main" id="{C128EA89-5C43-71B2-9146-4516CDE6D869}"/>
              </a:ext>
            </a:extLst>
          </p:cNvPr>
          <p:cNvPicPr>
            <a:picLocks noChangeAspect="1"/>
          </p:cNvPicPr>
          <p:nvPr/>
        </p:nvPicPr>
        <p:blipFill>
          <a:blip r:embed="rId8"/>
          <a:stretch>
            <a:fillRect/>
          </a:stretch>
        </p:blipFill>
        <p:spPr>
          <a:xfrm>
            <a:off x="1179200" y="1819273"/>
            <a:ext cx="3114731" cy="43841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927E858C-8295-E9EC-35DF-0AA0FC5D619C}"/>
              </a:ext>
            </a:extLst>
          </p:cNvPr>
          <p:cNvSpPr/>
          <p:nvPr/>
        </p:nvSpPr>
        <p:spPr>
          <a:xfrm>
            <a:off x="2008650" y="2416628"/>
            <a:ext cx="2055270" cy="326573"/>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847496324"/>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3E51C-1849-1D1A-18F1-E2364B29BB6C}"/>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52290B75-15E1-A1A9-DD41-7FBD0FF22E1A}"/>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 في البيت، انقلوا أيضا كلمات الجدول ص 135 في دفاتركم، سأملي عليكم بعضا منها غدا. </a:t>
            </a:r>
            <a:endParaRPr lang="fr-FR" sz="2400" dirty="0">
              <a:solidFill>
                <a:schemeClr val="bg1">
                  <a:lumMod val="50000"/>
                </a:schemeClr>
              </a:solidFill>
            </a:endParaRPr>
          </a:p>
        </p:txBody>
      </p:sp>
      <p:pic>
        <p:nvPicPr>
          <p:cNvPr id="11" name="Image 10">
            <a:extLst>
              <a:ext uri="{FF2B5EF4-FFF2-40B4-BE49-F238E27FC236}">
                <a16:creationId xmlns:a16="http://schemas.microsoft.com/office/drawing/2014/main" id="{5EE9743A-DDBD-E8EF-0C9B-B5E1F47CBA60}"/>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44BB0DD-E98D-4D5D-6E36-FBF37615A3A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9B0257AA-094E-3061-EEB2-1AA5C8BE1A3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6FCB6982-E8E5-CDAA-7BF8-E3EB7E30D30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E80E8A24-76DB-7C18-3AC1-8DD154AD64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BB22C5BB-5F1F-2159-9512-ABCB1364324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17DCD41-BF99-1E70-78B0-0ABD65F874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28B3D2A6-FB90-C6E4-AB9F-AA50DF7A209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descr="Une image contenant dessin humoristique, Dessin animé, clipart, jouet&#10;&#10;Le contenu généré par l’IA peut être incorrect.">
            <a:extLst>
              <a:ext uri="{FF2B5EF4-FFF2-40B4-BE49-F238E27FC236}">
                <a16:creationId xmlns:a16="http://schemas.microsoft.com/office/drawing/2014/main" id="{669D81BA-4760-3F9E-0B98-12F338DCD3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0183" y="600134"/>
            <a:ext cx="923731" cy="923731"/>
          </a:xfrm>
          <a:prstGeom prst="rect">
            <a:avLst/>
          </a:prstGeom>
        </p:spPr>
      </p:pic>
      <p:pic>
        <p:nvPicPr>
          <p:cNvPr id="2" name="Image 1">
            <a:extLst>
              <a:ext uri="{FF2B5EF4-FFF2-40B4-BE49-F238E27FC236}">
                <a16:creationId xmlns:a16="http://schemas.microsoft.com/office/drawing/2014/main" id="{1FBCD537-B989-4E00-ED82-31D06C8F3983}"/>
              </a:ext>
            </a:extLst>
          </p:cNvPr>
          <p:cNvPicPr>
            <a:picLocks noChangeAspect="1"/>
          </p:cNvPicPr>
          <p:nvPr/>
        </p:nvPicPr>
        <p:blipFill>
          <a:blip r:embed="rId7"/>
          <a:stretch>
            <a:fillRect/>
          </a:stretch>
        </p:blipFill>
        <p:spPr>
          <a:xfrm>
            <a:off x="2869705" y="1813429"/>
            <a:ext cx="3260508" cy="45210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 coins arrondis 5">
            <a:extLst>
              <a:ext uri="{FF2B5EF4-FFF2-40B4-BE49-F238E27FC236}">
                <a16:creationId xmlns:a16="http://schemas.microsoft.com/office/drawing/2014/main" id="{C3D38C2B-137E-FF22-9901-A1A549A11D8E}"/>
              </a:ext>
            </a:extLst>
          </p:cNvPr>
          <p:cNvSpPr/>
          <p:nvPr/>
        </p:nvSpPr>
        <p:spPr>
          <a:xfrm>
            <a:off x="2747766" y="2254930"/>
            <a:ext cx="3504386" cy="142133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248799087"/>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اختتام الحصة1">
            <a:hlinkClick r:id="" action="ppaction://media"/>
            <a:extLst>
              <a:ext uri="{FF2B5EF4-FFF2-40B4-BE49-F238E27FC236}">
                <a16:creationId xmlns:a16="http://schemas.microsoft.com/office/drawing/2014/main" id="{B1C28B89-9F44-D7D1-07A4-C1D29DC9C77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689" y="1544768"/>
            <a:ext cx="7038622" cy="3959225"/>
          </a:xfrm>
          <a:prstGeom prst="rect">
            <a:avLst/>
          </a:prstGeom>
          <a:noFill/>
          <a:ln>
            <a:noFill/>
          </a:ln>
        </p:spPr>
      </p:pic>
      <p:pic>
        <p:nvPicPr>
          <p:cNvPr id="4" name="Image 3" descr="Une image contenant noir, obscurité&#10;&#10;Le contenu généré par l’IA peut être incorrect.">
            <a:extLst>
              <a:ext uri="{FF2B5EF4-FFF2-40B4-BE49-F238E27FC236}">
                <a16:creationId xmlns:a16="http://schemas.microsoft.com/office/drawing/2014/main" id="{D0DB6B78-62AC-9222-8168-DD048CC357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5625180"/>
            <a:ext cx="540000" cy="540000"/>
          </a:xfrm>
          <a:prstGeom prst="rect">
            <a:avLst/>
          </a:prstGeom>
        </p:spPr>
      </p:pic>
    </p:spTree>
    <p:extLst>
      <p:ext uri="{BB962C8B-B14F-4D97-AF65-F5344CB8AC3E}">
        <p14:creationId xmlns:p14="http://schemas.microsoft.com/office/powerpoint/2010/main" val="16539779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3"/>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6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5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7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2_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9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29942</TotalTime>
  <Words>2319</Words>
  <Application>Microsoft Office PowerPoint</Application>
  <PresentationFormat>Affichage à l'écran (4:3)</PresentationFormat>
  <Paragraphs>571</Paragraphs>
  <Slides>76</Slides>
  <Notes>35</Notes>
  <HiddenSlides>0</HiddenSlides>
  <MMClips>13</MMClips>
  <ScaleCrop>false</ScaleCrop>
  <HeadingPairs>
    <vt:vector size="6" baseType="variant">
      <vt:variant>
        <vt:lpstr>Polices utilisées</vt:lpstr>
      </vt:variant>
      <vt:variant>
        <vt:i4>11</vt:i4>
      </vt:variant>
      <vt:variant>
        <vt:lpstr>Thème</vt:lpstr>
      </vt:variant>
      <vt:variant>
        <vt:i4>21</vt:i4>
      </vt:variant>
      <vt:variant>
        <vt:lpstr>Titres des diapositives</vt:lpstr>
      </vt:variant>
      <vt:variant>
        <vt:i4>76</vt:i4>
      </vt:variant>
    </vt:vector>
  </HeadingPairs>
  <TitlesOfParts>
    <vt:vector size="108" baseType="lpstr">
      <vt:lpstr>Wingdings</vt:lpstr>
      <vt:lpstr>Calibri</vt:lpstr>
      <vt:lpstr>Microsoft Uighur</vt:lpstr>
      <vt:lpstr>Dosis Medium</vt:lpstr>
      <vt:lpstr>Dosis ExtraBold</vt:lpstr>
      <vt:lpstr>Arial</vt:lpstr>
      <vt:lpstr>Modern Love</vt:lpstr>
      <vt:lpstr>Noto Sans Symbols</vt:lpstr>
      <vt:lpstr>Dosis SemiBold</vt:lpstr>
      <vt:lpstr>Dosis</vt:lpstr>
      <vt:lpstr>Calibri Light</vt:lpstr>
      <vt:lpstr>Thème Office</vt:lpstr>
      <vt:lpstr>01- نشاط اعتيادي</vt:lpstr>
      <vt:lpstr>03- استماع وتحدث</vt:lpstr>
      <vt:lpstr>04- قراءة/ كتابة</vt:lpstr>
      <vt:lpstr>1_04- قراءة/ كتابة</vt:lpstr>
      <vt:lpstr>2_04- قراءة/ كتابة</vt:lpstr>
      <vt:lpstr>3_Env-Enseignant</vt:lpstr>
      <vt:lpstr>2_Thème Office</vt:lpstr>
      <vt:lpstr>1_01- نشاط اعتيادي</vt:lpstr>
      <vt:lpstr>1_03- استماع وتحدث</vt:lpstr>
      <vt:lpstr>3_04- قراءة/ كتابة</vt:lpstr>
      <vt:lpstr>4_04- قراءة/ كتابة</vt:lpstr>
      <vt:lpstr>4_Env-Enseignant</vt:lpstr>
      <vt:lpstr>6_04- قراءة/ كتابة</vt:lpstr>
      <vt:lpstr>5_04- قراءة/ كتابة</vt:lpstr>
      <vt:lpstr>7_Env-Enseignant</vt:lpstr>
      <vt:lpstr>7_04- قراءة/ كتابة</vt:lpstr>
      <vt:lpstr>1_Env-Enseignant</vt:lpstr>
      <vt:lpstr>8_04- قراءة/ كتابة</vt:lpstr>
      <vt:lpstr>2_03- استماع وتحدث</vt:lpstr>
      <vt:lpstr>9_04-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سأخبركم عن شروط الحصول على نجمة التميز. </vt:lpstr>
      <vt:lpstr>ضعوا اللوحة والكراسة في القمطر.</vt:lpstr>
      <vt:lpstr>Présentation PowerPoint</vt:lpstr>
      <vt:lpstr>خذوا الألواح سأملي عليكم مقاطع وكلمات (يملي الأستاذ على المتعلمين، تباعا، مقطعين وكلمتين – المكتوبة في الشريحة الانتقالية الخاصة بافتتاح الحصة - مع التصحيح على السبورة والألواح)</vt:lpstr>
      <vt:lpstr>نمر لقراءة الكلمات البصرية.  أنا أقرأ وأنتم ترددون بعدي. من يقرأ؟</vt:lpstr>
      <vt:lpstr>سنقرأ معا نص القراءة المشتركة. سأقرأ النص جملة جملة باسترسال وأنتم ترددون بعدي جماعة.  </vt:lpstr>
      <vt:lpstr>استماع وتحدث</vt:lpstr>
      <vt:lpstr>سنمر الآن للحكاية. هل أنتم مستعدون؟ </vt:lpstr>
      <vt:lpstr> من يذكرني بعنوان الحكاية؟</vt:lpstr>
      <vt:lpstr>في الحصة السابقة استخرجنا عناصر الحكاية، من يذكرنا بشخصياتها؟ أين وقعت الحكاية؟</vt:lpstr>
      <vt:lpstr>اليوم سنعيد الاستماع للحكاية بعدها سنشكل شبكة كلمة " حيوانات المزرعة" . تابعوا. </vt:lpstr>
      <vt:lpstr>تسميع النص. </vt:lpstr>
      <vt:lpstr>تسميع النص. </vt:lpstr>
      <vt:lpstr>تسميع النص. </vt:lpstr>
      <vt:lpstr>تسميع النص. </vt:lpstr>
      <vt:lpstr>تسميع النص. </vt:lpstr>
      <vt:lpstr>تسميع النص. </vt:lpstr>
      <vt:lpstr>ما هي الحيوانات التي تعيش في مزرعة العم صالح؟</vt:lpstr>
      <vt:lpstr>أحسنتم. الحيوانات التي تعيش في مزرعة العم صالح هي: الحمل والكلب والدجاجة.</vt:lpstr>
      <vt:lpstr>ما هي الحيوانات الأخرى التي قد نجدها في المزرعة؟</vt:lpstr>
      <vt:lpstr>رددوا بعدي: حيوانات المزرعة هي: البقرة – الخروف – الدجاجة – الحصان – الكلب – الحمار. </vt:lpstr>
      <vt:lpstr>سأقرأ شبكة "حيوانات المزرعة" رددوا بعدي. </vt:lpstr>
      <vt:lpstr>من يعيد ذكر عناصر شبكة "حيوانات المزرعة". </vt:lpstr>
      <vt:lpstr>من يذكر حيوانات أخرى يمكن أن نضيفها لشبكة "حيوانات المزرعة". </vt:lpstr>
      <vt:lpstr>الآن سنلعب لعبة القفز مع المقاطع. سأختار 3 من فريق البنات و3 من فريق الأولاد.  ستجزئون كل كلمة أقولها إلى مقاطع مع القفز. الفريق الفائز هو من يجزئ الكلمات بشكل صحيح.</vt:lpstr>
      <vt:lpstr>وقت النجمة الآن. الفائز بنجمة الاستماع: ....</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النص القرائي، يتم إشراك جميع المتعلمين في النشاط.   </vt:lpstr>
      <vt:lpstr> اليوم سنقرأ كلمات تتضمن الحروف المتشابهة: ج –ح –خ. انتبهوا.</vt:lpstr>
      <vt:lpstr> ما هو هذا الحرف؟ </vt:lpstr>
      <vt:lpstr> أحسنتم، رددوا:  حاء     ــــ  نكتب حرف الحاء بدون نقطة</vt:lpstr>
      <vt:lpstr> من يذكر كلمة تتضمن حرف الحاء</vt:lpstr>
      <vt:lpstr> ما هو هذا الحرف؟</vt:lpstr>
      <vt:lpstr> أحسنتم، رددوا:  جيم     ــــ في حرف الجيم توجد نقطة أسفل الحرف</vt:lpstr>
      <vt:lpstr> من يذكر كلمة تتضمن حرف الجيم</vt:lpstr>
      <vt:lpstr> ما هو هذا الحرف</vt:lpstr>
      <vt:lpstr> أحسنتم، رددوا:  خاء     ــــ في حرف الخاء توجد نقطة فوق الحرف</vt:lpstr>
      <vt:lpstr> من يذكر كلمة تتضمن حرف الخاء</vt:lpstr>
      <vt:lpstr> نقرأ الحروف. أبدأ أنا أولا.</vt:lpstr>
      <vt:lpstr> من يقرأ؟       (خاص بفئة غير م/ قراءة في كل مرة بترتيب مغاير )</vt:lpstr>
      <vt:lpstr>أنا أقرأ وأنتم ترددون بعدي.</vt:lpstr>
      <vt:lpstr>من يقرأ؟ (خاص بفئة غير م).</vt:lpstr>
      <vt:lpstr>Présentation PowerPoint</vt:lpstr>
      <vt:lpstr>Présentation PowerPoint</vt:lpstr>
      <vt:lpstr> الآن سنتدرب على القراءة بطلاقة. سنقرأ معا الجزء الثاني من نص: روني والكتاكيت الخائفة. </vt:lpstr>
      <vt:lpstr> أقرأ عنوان النص. رددوا بعدي. </vt:lpstr>
      <vt:lpstr>أقرأ أنا أولا، انتبهوا جيدا. </vt:lpstr>
      <vt:lpstr>الآن سنقرأ معا. أقرأ النص جملةً جملة وأنتم ترددون بعدي جماعة. </vt:lpstr>
      <vt:lpstr>يقرأ الأستاذ  الجملة باسترسال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خذوا ص 129 وص 130. في ثنائيات ـــــ كل واحد منكم يقرأ الجزء الثاني من النص لزميله. سأمر بين الصفوف لأساعدكم. </vt:lpstr>
      <vt:lpstr>الآن، من يقوم إلى السبورة لقراءة النص؟ </vt:lpstr>
      <vt:lpstr>وقت النجمة الآن. الفائز بنجمة القراءة: ....</vt:lpstr>
      <vt:lpstr>قفوا، سنردد أنشودة "حيوانات المزرعة" مع الحركات.</vt:lpstr>
      <vt:lpstr>نواصل تعلم كيف نقول ما يفعله الولد وما تفعله البنت.  تابعوا معي.</vt:lpstr>
      <vt:lpstr>أبدأ أنا أولا. للولد نقول: يعيشُ    ـــ  وللبنت نقول: تعيشُ     ــ    رددوا: يعيشُ ــ تعيشُ</vt:lpstr>
      <vt:lpstr>الآن دوركم، للبنت نقول: تسقطُ. على الألواح اكتبوا ماذا نقول للولد.</vt:lpstr>
      <vt:lpstr>أحسنتم، للولد نقول: يسقط. صححوا على ألواحكم.</vt:lpstr>
      <vt:lpstr>خذوا الكراسة الصفحة 135.  </vt:lpstr>
      <vt:lpstr>أكملوا الجدول – اكتبوا بخط جميل. (يشرح الأستاذ المطلوب. يتم التصحيح على السبورة وفي الكراسات). </vt:lpstr>
      <vt:lpstr> الفائز بنجمة الكتابة هو : ....</vt:lpstr>
      <vt:lpstr>اختــتام الحــصة</vt:lpstr>
      <vt:lpstr>تعلمنا اليوم كيف نكون شبكة كلمة "حيوانات المزرعة". مم تتكون الشبكة؟</vt:lpstr>
      <vt:lpstr>تعلمنا أيضا كيف نقرأ نصا بطلاقة. من يقرأ هذا الجزء من النص؟</vt:lpstr>
      <vt:lpstr>في البيت أعيدوا قراءة الجزء الأول والجزء الثاني من النص في الكراسة ص 129 و130. </vt:lpstr>
      <vt:lpstr> في البيت، انقلوا أيضا كلمات الجدول ص 135 في دفاتركم، سأملي عليكم بعضا منها غدا.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173</cp:revision>
  <dcterms:created xsi:type="dcterms:W3CDTF">2023-09-20T21:35:22Z</dcterms:created>
  <dcterms:modified xsi:type="dcterms:W3CDTF">2026-05-12T06:33:09Z</dcterms:modified>
</cp:coreProperties>
</file>