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  <p:sldMasterId id="2147483918" r:id="rId9"/>
    <p:sldMasterId id="2147483921" r:id="rId10"/>
  </p:sldMasterIdLst>
  <p:notesMasterIdLst>
    <p:notesMasterId r:id="rId30"/>
  </p:notesMasterIdLst>
  <p:handoutMasterIdLst>
    <p:handoutMasterId r:id="rId31"/>
  </p:handoutMasterIdLst>
  <p:sldIdLst>
    <p:sldId id="779" r:id="rId11"/>
    <p:sldId id="2134806771" r:id="rId12"/>
    <p:sldId id="973" r:id="rId13"/>
    <p:sldId id="2134806769" r:id="rId14"/>
    <p:sldId id="2134806779" r:id="rId15"/>
    <p:sldId id="2134806768" r:id="rId16"/>
    <p:sldId id="2134806772" r:id="rId17"/>
    <p:sldId id="2134806773" r:id="rId18"/>
    <p:sldId id="2134806774" r:id="rId19"/>
    <p:sldId id="2134806775" r:id="rId20"/>
    <p:sldId id="2134806776" r:id="rId21"/>
    <p:sldId id="2134806777" r:id="rId22"/>
    <p:sldId id="2134806778" r:id="rId23"/>
    <p:sldId id="2134806780" r:id="rId24"/>
    <p:sldId id="2134806781" r:id="rId25"/>
    <p:sldId id="2134806782" r:id="rId26"/>
    <p:sldId id="2134806783" r:id="rId27"/>
    <p:sldId id="2134806784" r:id="rId28"/>
    <p:sldId id="2134806770" r:id="rId2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32"/>
      <p:bold r:id="rId3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0" d="100"/>
          <a:sy n="60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font" Target="fonts/font2.fntdata"/><Relationship Id="rId38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1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2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20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791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4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2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6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4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29014B-73B7-7BD0-4DF8-C96AFFB1F78E}"/>
              </a:ext>
            </a:extLst>
          </p:cNvPr>
          <p:cNvSpPr/>
          <p:nvPr/>
        </p:nvSpPr>
        <p:spPr>
          <a:xfrm>
            <a:off x="6211963" y="5987978"/>
            <a:ext cx="1258416" cy="28862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التمرير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6D91575-986D-4855-2B76-9B4B480F8D78}"/>
              </a:ext>
            </a:extLst>
          </p:cNvPr>
          <p:cNvSpPr/>
          <p:nvPr/>
        </p:nvSpPr>
        <p:spPr>
          <a:xfrm>
            <a:off x="7201328" y="6003737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84B006-5189-B5D8-A079-22BD86759411}"/>
              </a:ext>
            </a:extLst>
          </p:cNvPr>
          <p:cNvSpPr/>
          <p:nvPr/>
        </p:nvSpPr>
        <p:spPr>
          <a:xfrm>
            <a:off x="2568785" y="598924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التصحيح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E29E04A-3D8E-FE2D-8F01-281A4EF7042A}"/>
              </a:ext>
            </a:extLst>
          </p:cNvPr>
          <p:cNvSpPr/>
          <p:nvPr/>
        </p:nvSpPr>
        <p:spPr>
          <a:xfrm>
            <a:off x="3450250" y="600523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B1FE827-4DF2-754F-A1B7-CBFF62127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BDFB71-7DA6-BA87-43E2-4E5C582F99A1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FD6B36F-4812-511A-7189-0DBECF5A260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EBD1456F-8623-AFBF-6FD4-B61484A10D5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B9871B36-B0E0-E702-8CF1-9268BD6927C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D4D651B4-9E6E-BFE4-B082-7DA7538F324E}"/>
              </a:ext>
            </a:extLst>
          </p:cNvPr>
          <p:cNvGrpSpPr/>
          <p:nvPr/>
        </p:nvGrpSpPr>
        <p:grpSpPr>
          <a:xfrm>
            <a:off x="4845282" y="2246020"/>
            <a:ext cx="3656552" cy="1123837"/>
            <a:chOff x="648000" y="1949241"/>
            <a:chExt cx="3780000" cy="1123837"/>
          </a:xfrm>
        </p:grpSpPr>
        <p:sp>
          <p:nvSpPr>
            <p:cNvPr id="16" name="Google Shape;60;p2">
              <a:extLst>
                <a:ext uri="{FF2B5EF4-FFF2-40B4-BE49-F238E27FC236}">
                  <a16:creationId xmlns:a16="http://schemas.microsoft.com/office/drawing/2014/main" id="{F6706FEA-BD72-82CE-BC30-A7D4F2ADFF9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61;p2">
              <a:extLst>
                <a:ext uri="{FF2B5EF4-FFF2-40B4-BE49-F238E27FC236}">
                  <a16:creationId xmlns:a16="http://schemas.microsoft.com/office/drawing/2014/main" id="{C56CB342-9D3D-3928-8BE9-132A572DCE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62;p2">
              <a:extLst>
                <a:ext uri="{FF2B5EF4-FFF2-40B4-BE49-F238E27FC236}">
                  <a16:creationId xmlns:a16="http://schemas.microsoft.com/office/drawing/2014/main" id="{756494EF-746F-C621-9F51-A8D1A2FEC777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53355D25-5A06-B952-D8F8-6E389B302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23" y="2469162"/>
            <a:ext cx="3765568" cy="929994"/>
          </a:xfrm>
          <a:prstGeom prst="rect">
            <a:avLst/>
          </a:prstGeom>
        </p:spPr>
      </p:pic>
      <p:sp>
        <p:nvSpPr>
          <p:cNvPr id="21" name="Organigramme : Terminateur 21">
            <a:extLst>
              <a:ext uri="{FF2B5EF4-FFF2-40B4-BE49-F238E27FC236}">
                <a16:creationId xmlns:a16="http://schemas.microsoft.com/office/drawing/2014/main" id="{6753CF0B-99FC-8F38-9288-29C9F12952FE}"/>
              </a:ext>
            </a:extLst>
          </p:cNvPr>
          <p:cNvSpPr/>
          <p:nvPr/>
        </p:nvSpPr>
        <p:spPr>
          <a:xfrm>
            <a:off x="7004552" y="224118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ar-MA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E5E2F5-87D9-9CA7-A0EA-1F3A66EF4A93}"/>
              </a:ext>
            </a:extLst>
          </p:cNvPr>
          <p:cNvSpPr txBox="1"/>
          <p:nvPr/>
        </p:nvSpPr>
        <p:spPr>
          <a:xfrm>
            <a:off x="5945499" y="2727188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تمرير الرائز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A6D35DA-4DA5-990E-F474-0AD831EA6B52}"/>
              </a:ext>
            </a:extLst>
          </p:cNvPr>
          <p:cNvGrpSpPr/>
          <p:nvPr/>
        </p:nvGrpSpPr>
        <p:grpSpPr>
          <a:xfrm>
            <a:off x="602235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047014-BBB9-33CE-117A-184EDC05699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8D0914F4-46B5-8B3D-618C-443FC60489E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D5009535-1C14-147C-52C3-54566A2941E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E895DA5C-92D0-40B7-E75B-9A3D1A9F9B5A}"/>
              </a:ext>
            </a:extLst>
          </p:cNvPr>
          <p:cNvSpPr txBox="1"/>
          <p:nvPr/>
        </p:nvSpPr>
        <p:spPr>
          <a:xfrm>
            <a:off x="781297" y="279339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DD6AD95-F69E-1B7F-9768-312011DEEFB9}"/>
              </a:ext>
            </a:extLst>
          </p:cNvPr>
          <p:cNvGrpSpPr/>
          <p:nvPr/>
        </p:nvGrpSpPr>
        <p:grpSpPr>
          <a:xfrm>
            <a:off x="4845282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CF25B6A-0EEC-BA81-A803-30CF6D5926E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9">
              <a:extLst>
                <a:ext uri="{FF2B5EF4-FFF2-40B4-BE49-F238E27FC236}">
                  <a16:creationId xmlns:a16="http://schemas.microsoft.com/office/drawing/2014/main" id="{197DDE0B-F15C-FF40-D30B-DC9385E0944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Espace réservé du texte 5">
              <a:extLst>
                <a:ext uri="{FF2B5EF4-FFF2-40B4-BE49-F238E27FC236}">
                  <a16:creationId xmlns:a16="http://schemas.microsoft.com/office/drawing/2014/main" id="{B6E220CD-68ED-C3C6-6E50-851BBA292BB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429A53AF-B3F4-0D07-5F3A-F14CCD224704}"/>
              </a:ext>
            </a:extLst>
          </p:cNvPr>
          <p:cNvSpPr txBox="1"/>
          <p:nvPr/>
        </p:nvSpPr>
        <p:spPr>
          <a:xfrm>
            <a:off x="5024344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</a:t>
            </a:r>
            <a:r>
              <a:rPr lang="fr-FR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مسك النتائج   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B1A5C3D-EF49-A63C-9113-A4FC7CAA1B27}"/>
              </a:ext>
            </a:extLst>
          </p:cNvPr>
          <p:cNvGrpSpPr/>
          <p:nvPr/>
        </p:nvGrpSpPr>
        <p:grpSpPr>
          <a:xfrm>
            <a:off x="602235" y="38832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BFDFAF3-A893-653E-D450-41606D9BE48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32138725-6F0D-A0CE-B0EA-5CDDDE867C4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space réservé du texte 5">
              <a:extLst>
                <a:ext uri="{FF2B5EF4-FFF2-40B4-BE49-F238E27FC236}">
                  <a16:creationId xmlns:a16="http://schemas.microsoft.com/office/drawing/2014/main" id="{BB61419F-77DC-8655-BE2E-F1284520EA4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21B6EE91-3A27-C6FB-C030-0BE16C3F70AF}"/>
              </a:ext>
            </a:extLst>
          </p:cNvPr>
          <p:cNvSpPr txBox="1"/>
          <p:nvPr/>
        </p:nvSpPr>
        <p:spPr>
          <a:xfrm>
            <a:off x="781297" y="43715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أنشطة اختتام المرحلة 4</a:t>
            </a:r>
          </a:p>
        </p:txBody>
      </p:sp>
    </p:spTree>
    <p:extLst>
      <p:ext uri="{BB962C8B-B14F-4D97-AF65-F5344CB8AC3E}">
        <p14:creationId xmlns:p14="http://schemas.microsoft.com/office/powerpoint/2010/main" val="239000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05883" y="1535517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50625" y="243748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توزيع </a:t>
              </a: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أوراق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63AF1CE-8B90-4D74-142E-C3CE5A595D75}"/>
              </a:ext>
            </a:extLst>
          </p:cNvPr>
          <p:cNvGrpSpPr/>
          <p:nvPr/>
        </p:nvGrpSpPr>
        <p:grpSpPr>
          <a:xfrm>
            <a:off x="1463333" y="3320897"/>
            <a:ext cx="6242750" cy="656743"/>
            <a:chOff x="1581863" y="2489217"/>
            <a:chExt cx="6242750" cy="656743"/>
          </a:xfrm>
        </p:grpSpPr>
        <p:sp>
          <p:nvSpPr>
            <p:cNvPr id="3" name="Flowchart: Alternate Process 54">
              <a:extLst>
                <a:ext uri="{FF2B5EF4-FFF2-40B4-BE49-F238E27FC236}">
                  <a16:creationId xmlns:a16="http://schemas.microsoft.com/office/drawing/2014/main" id="{1B457579-DC1A-BB2C-7122-4C822C638508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نجاز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" name="Oval 81">
              <a:extLst>
                <a:ext uri="{FF2B5EF4-FFF2-40B4-BE49-F238E27FC236}">
                  <a16:creationId xmlns:a16="http://schemas.microsoft.com/office/drawing/2014/main" id="{377A5B8D-6B36-848B-0EEE-ADA363882812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Corde 4">
              <a:extLst>
                <a:ext uri="{FF2B5EF4-FFF2-40B4-BE49-F238E27FC236}">
                  <a16:creationId xmlns:a16="http://schemas.microsoft.com/office/drawing/2014/main" id="{D7D95C02-0388-FE5A-6866-98D40D9694ED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1">
              <a:extLst>
                <a:ext uri="{FF2B5EF4-FFF2-40B4-BE49-F238E27FC236}">
                  <a16:creationId xmlns:a16="http://schemas.microsoft.com/office/drawing/2014/main" id="{50B8296C-9CD0-1E46-2446-BF0FA6EB02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0" name="Groupe 4">
              <a:extLst>
                <a:ext uri="{FF2B5EF4-FFF2-40B4-BE49-F238E27FC236}">
                  <a16:creationId xmlns:a16="http://schemas.microsoft.com/office/drawing/2014/main" id="{D625C54C-7FFD-A1E7-ACCC-2BE80E3938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1" name="Image 8">
                <a:extLst>
                  <a:ext uri="{FF2B5EF4-FFF2-40B4-BE49-F238E27FC236}">
                    <a16:creationId xmlns:a16="http://schemas.microsoft.com/office/drawing/2014/main" id="{59D8887E-3BAB-CC0C-838C-6A7519211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A3CD932F-F009-66D4-658D-002BE1521D53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90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0B2591A-B3AC-D758-CDD1-AFCEA996F462}"/>
              </a:ext>
            </a:extLst>
          </p:cNvPr>
          <p:cNvGrpSpPr/>
          <p:nvPr/>
        </p:nvGrpSpPr>
        <p:grpSpPr>
          <a:xfrm>
            <a:off x="1450625" y="4288385"/>
            <a:ext cx="6242750" cy="656743"/>
            <a:chOff x="1581863" y="2489217"/>
            <a:chExt cx="6242750" cy="656743"/>
          </a:xfrm>
        </p:grpSpPr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6ABAD63A-8D14-0DFA-26B0-8452F79A1595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تجميع </a:t>
              </a: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أوراق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0C52D111-F442-9946-8055-2B900C96EB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Corde 15">
              <a:extLst>
                <a:ext uri="{FF2B5EF4-FFF2-40B4-BE49-F238E27FC236}">
                  <a16:creationId xmlns:a16="http://schemas.microsoft.com/office/drawing/2014/main" id="{F283FFB2-F835-179F-8E9B-9D50155640F0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AC9ED71-A4DB-2F84-759B-238E1047AD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8" name="Groupe 4">
              <a:extLst>
                <a:ext uri="{FF2B5EF4-FFF2-40B4-BE49-F238E27FC236}">
                  <a16:creationId xmlns:a16="http://schemas.microsoft.com/office/drawing/2014/main" id="{49FA52E7-C153-BDEB-9656-08608AF1DB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9" name="Image 8">
                <a:extLst>
                  <a:ext uri="{FF2B5EF4-FFF2-40B4-BE49-F238E27FC236}">
                    <a16:creationId xmlns:a16="http://schemas.microsoft.com/office/drawing/2014/main" id="{A4512795-A3B5-024B-6225-8DB097E1F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AD5C15-1F88-3821-3FD3-40E58BA392F1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E9EF-BEBB-1E1F-4EE5-5D21D86F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AE9C2A1-E837-0A9B-7097-7F359837FC0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D1181B2-64DF-1BC7-C0F5-EFE8B237C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EF26DD9-0C8C-343E-AAA8-7A0248A596D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BAFA305-B4ED-DA9C-6613-9FB09FEB80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568D267-5594-44A1-324B-8EB5A7E4772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F7917CD-CBC5-E731-097E-1EC0D52AF50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CDA186E-C7B9-1C20-FDE0-82C7365D91E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A5F1BD-E57C-AF7F-40A2-FEF3D251C9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335E030-587B-D384-B9BE-213AB3DC58A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9828954-FA65-0FE3-84BE-D88A993DF1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B59C3A7-33B8-A1B8-4D5A-C59848E017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51F42CB-43B5-AD6C-278F-6C6E127978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9104B318-684F-C42C-0AA6-6C635FC921D0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C89518F4-D2F0-D505-E183-CA47D33628C4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09B4BF6-D911-1004-038F-65E7C97F9459}"/>
              </a:ext>
            </a:extLst>
          </p:cNvPr>
          <p:cNvGrpSpPr/>
          <p:nvPr/>
        </p:nvGrpSpPr>
        <p:grpSpPr>
          <a:xfrm>
            <a:off x="2106132" y="20828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9010164D-E288-7E2D-37C4-8B9396A7AD61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رائز المراقبة المستمرة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D266F616-2AC3-A9D2-C9B4-695609A50CB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DE2B79B5-197A-BC14-9599-04CCA3115E9F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5DF9697F-2C07-F997-CAC1-4C71691B5E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01FC64AA-12C4-1654-52D9-01C842E28428}"/>
              </a:ext>
            </a:extLst>
          </p:cNvPr>
          <p:cNvSpPr>
            <a:spLocks noChangeAspect="1"/>
          </p:cNvSpPr>
          <p:nvPr/>
        </p:nvSpPr>
        <p:spPr>
          <a:xfrm>
            <a:off x="2229525" y="21213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4538678-44B2-192F-59BC-47D05349DF7A}"/>
              </a:ext>
            </a:extLst>
          </p:cNvPr>
          <p:cNvGrpSpPr/>
          <p:nvPr/>
        </p:nvGrpSpPr>
        <p:grpSpPr>
          <a:xfrm>
            <a:off x="549680" y="4870866"/>
            <a:ext cx="6242750" cy="656743"/>
            <a:chOff x="1581863" y="2489217"/>
            <a:chExt cx="6242750" cy="656743"/>
          </a:xfrm>
        </p:grpSpPr>
        <p:sp>
          <p:nvSpPr>
            <p:cNvPr id="30" name="Flowchart: Alternate Process 54">
              <a:extLst>
                <a:ext uri="{FF2B5EF4-FFF2-40B4-BE49-F238E27FC236}">
                  <a16:creationId xmlns:a16="http://schemas.microsoft.com/office/drawing/2014/main" id="{B12E52BE-A13F-D91F-B1B8-A54ADA669BD9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مادة الرياضيات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" name="Oval 81">
              <a:extLst>
                <a:ext uri="{FF2B5EF4-FFF2-40B4-BE49-F238E27FC236}">
                  <a16:creationId xmlns:a16="http://schemas.microsoft.com/office/drawing/2014/main" id="{75C7BC80-7B68-18E4-EAB0-D392300F645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" name="Corde 31">
              <a:extLst>
                <a:ext uri="{FF2B5EF4-FFF2-40B4-BE49-F238E27FC236}">
                  <a16:creationId xmlns:a16="http://schemas.microsoft.com/office/drawing/2014/main" id="{D5C60E08-97FF-296F-BF55-ACDF30F80E48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val 81">
              <a:extLst>
                <a:ext uri="{FF2B5EF4-FFF2-40B4-BE49-F238E27FC236}">
                  <a16:creationId xmlns:a16="http://schemas.microsoft.com/office/drawing/2014/main" id="{13E7C143-E96C-9D67-55B1-2EBB2568FD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4" name="Oval 81">
            <a:extLst>
              <a:ext uri="{FF2B5EF4-FFF2-40B4-BE49-F238E27FC236}">
                <a16:creationId xmlns:a16="http://schemas.microsoft.com/office/drawing/2014/main" id="{A351F9B4-0492-1A88-0FCF-4E418BABBAC9}"/>
              </a:ext>
            </a:extLst>
          </p:cNvPr>
          <p:cNvSpPr>
            <a:spLocks noChangeAspect="1"/>
          </p:cNvSpPr>
          <p:nvPr/>
        </p:nvSpPr>
        <p:spPr>
          <a:xfrm>
            <a:off x="647836" y="4921137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C98B087-78FA-2A63-A2E6-F86F3E1B7D84}"/>
              </a:ext>
            </a:extLst>
          </p:cNvPr>
          <p:cNvGrpSpPr/>
          <p:nvPr/>
        </p:nvGrpSpPr>
        <p:grpSpPr>
          <a:xfrm>
            <a:off x="549680" y="5644968"/>
            <a:ext cx="6242750" cy="656743"/>
            <a:chOff x="1581863" y="2489217"/>
            <a:chExt cx="6242750" cy="656743"/>
          </a:xfrm>
        </p:grpSpPr>
        <p:sp>
          <p:nvSpPr>
            <p:cNvPr id="36" name="Flowchart: Alternate Process 54">
              <a:extLst>
                <a:ext uri="{FF2B5EF4-FFF2-40B4-BE49-F238E27FC236}">
                  <a16:creationId xmlns:a16="http://schemas.microsoft.com/office/drawing/2014/main" id="{D7210C80-6E6C-30A2-2886-3DFE6A7D58F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مدة الإنجاز : ساعة ونصف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EF698661-2148-C0D2-1D06-40CFB1152D6C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8" name="Corde 37">
              <a:extLst>
                <a:ext uri="{FF2B5EF4-FFF2-40B4-BE49-F238E27FC236}">
                  <a16:creationId xmlns:a16="http://schemas.microsoft.com/office/drawing/2014/main" id="{7E166AF6-BF0A-B704-91E8-C1613B5173DB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Oval 81">
              <a:extLst>
                <a:ext uri="{FF2B5EF4-FFF2-40B4-BE49-F238E27FC236}">
                  <a16:creationId xmlns:a16="http://schemas.microsoft.com/office/drawing/2014/main" id="{80B7E492-7125-01C3-2457-6052167BB8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0" name="Oval 81">
            <a:extLst>
              <a:ext uri="{FF2B5EF4-FFF2-40B4-BE49-F238E27FC236}">
                <a16:creationId xmlns:a16="http://schemas.microsoft.com/office/drawing/2014/main" id="{E664D235-A2B3-8E7F-C7D5-731923DACE9F}"/>
              </a:ext>
            </a:extLst>
          </p:cNvPr>
          <p:cNvSpPr>
            <a:spLocks noChangeAspect="1"/>
          </p:cNvSpPr>
          <p:nvPr/>
        </p:nvSpPr>
        <p:spPr>
          <a:xfrm>
            <a:off x="646600" y="5707047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B1789FA-AB92-9136-8B1F-D205F5FC5318}"/>
              </a:ext>
            </a:extLst>
          </p:cNvPr>
          <p:cNvGrpSpPr/>
          <p:nvPr/>
        </p:nvGrpSpPr>
        <p:grpSpPr>
          <a:xfrm>
            <a:off x="2106132" y="2783003"/>
            <a:ext cx="6242750" cy="656743"/>
            <a:chOff x="1581863" y="2489217"/>
            <a:chExt cx="6242750" cy="656743"/>
          </a:xfrm>
        </p:grpSpPr>
        <p:sp>
          <p:nvSpPr>
            <p:cNvPr id="42" name="Flowchart: Alternate Process 54">
              <a:extLst>
                <a:ext uri="{FF2B5EF4-FFF2-40B4-BE49-F238E27FC236}">
                  <a16:creationId xmlns:a16="http://schemas.microsoft.com/office/drawing/2014/main" id="{297B5DE3-FCB4-F6BF-E1B9-328379E8DD03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المرحلة </a:t>
              </a:r>
              <a:r>
                <a:rPr lang="fr-FR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129C80D7-5858-685B-496B-92D81BDFCB8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Corde 43">
              <a:extLst>
                <a:ext uri="{FF2B5EF4-FFF2-40B4-BE49-F238E27FC236}">
                  <a16:creationId xmlns:a16="http://schemas.microsoft.com/office/drawing/2014/main" id="{B57C97CA-2101-0E0E-0A31-14FF18C74B08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val 81">
              <a:extLst>
                <a:ext uri="{FF2B5EF4-FFF2-40B4-BE49-F238E27FC236}">
                  <a16:creationId xmlns:a16="http://schemas.microsoft.com/office/drawing/2014/main" id="{153148BF-9219-6816-390D-8B263DB59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6" name="Oval 81">
            <a:extLst>
              <a:ext uri="{FF2B5EF4-FFF2-40B4-BE49-F238E27FC236}">
                <a16:creationId xmlns:a16="http://schemas.microsoft.com/office/drawing/2014/main" id="{85B527DE-D1AD-B697-D6DC-2B38E906DE24}"/>
              </a:ext>
            </a:extLst>
          </p:cNvPr>
          <p:cNvSpPr>
            <a:spLocks noChangeAspect="1"/>
          </p:cNvSpPr>
          <p:nvPr/>
        </p:nvSpPr>
        <p:spPr>
          <a:xfrm>
            <a:off x="2229525" y="2821467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A565234B-D6D6-6F2D-3750-3B55D5C71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27175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13602-4DD1-31C4-794D-CAE92C3AA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1D7E6A5-9682-C5FA-DDE4-73512756575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010C859-CFDE-9789-C406-C108359DB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2624F9-A335-0322-4EE3-224755FAD1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6AC215A-84AD-4571-6071-6B54727538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A37DA66-C69D-B9A0-D6AA-A40668D2B5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618C441-C681-57A7-2F47-3F8769C445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753C6BD-5080-CF02-4286-FA61AECBB85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5A61C68-D395-F855-E5FB-A3D4F8E989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21A58D9-2DF3-9136-B732-AA58C0DAA04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623E159-701D-0F7D-E05E-FC84152EB23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C4EF05A-EBD1-9E32-3421-5FD3BB5A29D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49458-20C5-C5B5-DFBB-0F0B8A6AB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99C82354-0948-B22C-F15C-86E54EAC54DF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F688DE5E-147F-30AC-A188-755CFC96E72E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0C1692B-1C4C-AAE7-4E1E-70D089B11017}"/>
              </a:ext>
            </a:extLst>
          </p:cNvPr>
          <p:cNvGrpSpPr/>
          <p:nvPr/>
        </p:nvGrpSpPr>
        <p:grpSpPr>
          <a:xfrm>
            <a:off x="1367261" y="1858724"/>
            <a:ext cx="6242750" cy="656743"/>
            <a:chOff x="1581863" y="2489217"/>
            <a:chExt cx="6242750" cy="656743"/>
          </a:xfrm>
        </p:grpSpPr>
        <p:sp>
          <p:nvSpPr>
            <p:cNvPr id="30" name="Flowchart: Alternate Process 54">
              <a:extLst>
                <a:ext uri="{FF2B5EF4-FFF2-40B4-BE49-F238E27FC236}">
                  <a16:creationId xmlns:a16="http://schemas.microsoft.com/office/drawing/2014/main" id="{F82D022F-EE7C-418B-B3CF-E7C3A9631DA5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موجهات عامة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" name="Oval 81">
              <a:extLst>
                <a:ext uri="{FF2B5EF4-FFF2-40B4-BE49-F238E27FC236}">
                  <a16:creationId xmlns:a16="http://schemas.microsoft.com/office/drawing/2014/main" id="{7760911D-69FC-25BB-4868-DE5C6939D9E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" name="Corde 31">
              <a:extLst>
                <a:ext uri="{FF2B5EF4-FFF2-40B4-BE49-F238E27FC236}">
                  <a16:creationId xmlns:a16="http://schemas.microsoft.com/office/drawing/2014/main" id="{145FC513-0CBD-9FDA-0E62-692FCF6C1EDF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val 81">
              <a:extLst>
                <a:ext uri="{FF2B5EF4-FFF2-40B4-BE49-F238E27FC236}">
                  <a16:creationId xmlns:a16="http://schemas.microsoft.com/office/drawing/2014/main" id="{7C3051B0-A753-F07E-7723-2D1F3C8531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4" name="Oval 81">
            <a:extLst>
              <a:ext uri="{FF2B5EF4-FFF2-40B4-BE49-F238E27FC236}">
                <a16:creationId xmlns:a16="http://schemas.microsoft.com/office/drawing/2014/main" id="{D7A425E6-5175-ECE9-2282-9F2151EA5A1A}"/>
              </a:ext>
            </a:extLst>
          </p:cNvPr>
          <p:cNvSpPr>
            <a:spLocks noChangeAspect="1"/>
          </p:cNvSpPr>
          <p:nvPr/>
        </p:nvSpPr>
        <p:spPr>
          <a:xfrm>
            <a:off x="1465417" y="190899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55091EA5-197B-6723-55AE-D20CE2E2D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ADD16E-D38F-3C25-348B-42CB6BE1886D}"/>
              </a:ext>
            </a:extLst>
          </p:cNvPr>
          <p:cNvSpPr/>
          <p:nvPr/>
        </p:nvSpPr>
        <p:spPr>
          <a:xfrm>
            <a:off x="1564580" y="3260082"/>
            <a:ext cx="5964507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أسماءكم في المكان المخصص لذلك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9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D3AF-1316-B4DE-8C5D-4916CCC4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8FF154-5493-2A8F-4E80-B7BA3C4CE205}"/>
              </a:ext>
            </a:extLst>
          </p:cNvPr>
          <p:cNvSpPr txBox="1"/>
          <p:nvPr/>
        </p:nvSpPr>
        <p:spPr>
          <a:xfrm>
            <a:off x="1" y="841837"/>
            <a:ext cx="75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تمارين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الرائز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دقيقة للإنجاز.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9832EA-4B1D-6F19-BAD0-9306D8BB59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34546CC-015E-C4DE-0E2A-6C96E9CD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4D17B28-9B84-2FDE-357D-FD365B4DB4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AFC212A-506F-C3D8-1ED6-624C946FF3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C53FE25-B6B4-AB51-D0F8-B70F4DCE0E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2EDF451-85B4-C1D0-9C32-8790683012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4A80D83-E1E5-82F7-7F30-891EDF1EFE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384282-9445-CD78-2FB5-20FEAA9457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43424F4-6906-301B-6095-DCB9DD28C3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E42138-7154-FABA-377C-CB77450080A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3FAD44E-96B0-DD1B-9E8F-A83D07E00E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581C4D5-2D0B-A353-DCDB-9B0F518A19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A8BAD73C-4FF5-930D-BB31-BB3016409A92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8336E03-9266-E462-2398-26AA5769EED6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5028A775-428C-1EA3-99F3-5DD346F39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1" name="Image 8">
            <a:extLst>
              <a:ext uri="{FF2B5EF4-FFF2-40B4-BE49-F238E27FC236}">
                <a16:creationId xmlns:a16="http://schemas.microsoft.com/office/drawing/2014/main" id="{F26604DD-3E70-46EA-2E4D-62CA4808E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807" y="2540238"/>
            <a:ext cx="2271362" cy="254442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D412C50-DED7-F201-4EDC-C6DD7D38C3A2}"/>
              </a:ext>
            </a:extLst>
          </p:cNvPr>
          <p:cNvSpPr txBox="1"/>
          <p:nvPr/>
        </p:nvSpPr>
        <p:spPr>
          <a:xfrm>
            <a:off x="3754759" y="3590752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33878B"/>
                </a:solidFill>
              </a:rPr>
              <a:t>90</a:t>
            </a:r>
            <a:endParaRPr lang="fr-FR" sz="32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34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F4567-D7E9-133A-0273-4DB68CEEC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E56E204-2DBB-684F-513F-25DB6F33A478}"/>
              </a:ext>
            </a:extLst>
          </p:cNvPr>
          <p:cNvSpPr txBox="1"/>
          <p:nvPr/>
        </p:nvSpPr>
        <p:spPr>
          <a:xfrm>
            <a:off x="1" y="841837"/>
            <a:ext cx="75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مرت نصف المدة المخصصة للرائز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9B5A5C-06CA-1D0C-6D11-3078D97DDAB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FC887E8-67A5-C17F-941C-3F34D8BA2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2A38E0F-D4DE-ADEE-1443-F3B97196775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9C24109-B874-3096-9000-12D6E826FC4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1DC6D2-E93D-65D9-9CBA-873419FBFB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776B1E-13C8-F806-5CE5-1BF3F7C8510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E5E5EB5-04C7-4FDC-5730-B5277C1E63D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180798D-1B06-6C9F-0B45-EE893F1E642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C9EA675-0894-3BDB-CE1C-FE85BEF5D40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5628B29-5EE2-145E-F509-AC3BF668B8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1EB94C7-B0C6-2AFA-60F3-6C2C7AFAA2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2F4C895-ADC5-0AE9-978C-792CDF6AB80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918BA783-B63D-E307-02A2-56C9786E2D22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1D06A937-F355-5572-A6D2-66D7E8F491D0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BBED1F3-A794-B11C-8FE9-5A842F566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1" name="Image 8">
            <a:extLst>
              <a:ext uri="{FF2B5EF4-FFF2-40B4-BE49-F238E27FC236}">
                <a16:creationId xmlns:a16="http://schemas.microsoft.com/office/drawing/2014/main" id="{68C30529-3BBE-638C-0658-4735A6B1F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807" y="2540238"/>
            <a:ext cx="2271362" cy="254442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E38A3CB-4DC9-EF22-7032-1EF7F2072B09}"/>
              </a:ext>
            </a:extLst>
          </p:cNvPr>
          <p:cNvSpPr txBox="1"/>
          <p:nvPr/>
        </p:nvSpPr>
        <p:spPr>
          <a:xfrm>
            <a:off x="3754759" y="3590752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33878B"/>
                </a:solidFill>
              </a:rPr>
              <a:t>45</a:t>
            </a:r>
            <a:endParaRPr lang="fr-FR" sz="32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7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1366F-5A3C-9B7A-ED71-B63C9AD34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911AE7-56DC-9E35-4E2A-4154288C4F1A}"/>
              </a:ext>
            </a:extLst>
          </p:cNvPr>
          <p:cNvSpPr txBox="1"/>
          <p:nvPr/>
        </p:nvSpPr>
        <p:spPr>
          <a:xfrm>
            <a:off x="1" y="841837"/>
            <a:ext cx="75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لم يبق من الوقت إلا 15 دقيقة.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CFA850-BD80-921A-0FA9-168850BBA7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FE86AD-DEA9-DDF6-C266-235989A62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95BE283-C999-3CB8-D20C-CDAB0D2EC6B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BC30892-986D-238C-09B9-17D0BAE72F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673FF67-1D7B-92BB-27A3-637F6B0CB38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B77D6F4-CD31-0F3A-B34B-A5B67813C7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C029EFB-ABFB-3FB3-150F-7D8DBB5D551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A61EB2A-B02B-2D07-3581-29A0E47AF8D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C73FA49-83C9-49F4-8994-1AA4F30A35E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15B4D89-A117-9B3A-6431-F96AF321F52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139E07A-D537-2867-83D6-B0B8C2433E2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767D8D-67B5-E657-B0A8-976313B7EE4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B94C4957-99AE-2FBC-A840-D921B3B07985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735965F-DEA0-76E9-6664-0E4E22AB75EE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CEC5334F-8626-979B-4FB7-BFFA8458F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1" name="Image 8">
            <a:extLst>
              <a:ext uri="{FF2B5EF4-FFF2-40B4-BE49-F238E27FC236}">
                <a16:creationId xmlns:a16="http://schemas.microsoft.com/office/drawing/2014/main" id="{EF8699C8-CCBF-421F-BBFB-D44B21B8B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807" y="2540238"/>
            <a:ext cx="2271362" cy="254442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6F44E2D-CEA5-B075-3F67-4E9A85DC2064}"/>
              </a:ext>
            </a:extLst>
          </p:cNvPr>
          <p:cNvSpPr txBox="1"/>
          <p:nvPr/>
        </p:nvSpPr>
        <p:spPr>
          <a:xfrm>
            <a:off x="3754759" y="3590752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33878B"/>
                </a:solidFill>
              </a:rPr>
              <a:t>15</a:t>
            </a:r>
            <a:endParaRPr lang="fr-FR" sz="32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6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CBE66-65CA-114B-EB55-D38092228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71DF912-57C0-76F0-A407-D57727A3A38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1585715-0F69-CDC0-6EEF-C32DF37D0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4AD12A5-386E-4C63-71CB-2F7FBF9A572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E205185-EEEB-1C69-34FD-31CFE1C450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619A588-6D5F-BBF5-0EE5-950C2EAF626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BCFBA0-C4B9-794F-BB1C-079330A22DA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EB1E41-6B6D-AEE6-2B6C-C9BAC159B81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DD540DC-09C0-45ED-31D0-44AB0684506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3DA33DE-C2BE-1200-937F-972F62C59C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5DAAEC7-5CA0-EAC5-9538-7F19C91378E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8DAF517-18A2-7AAE-C3D2-7F0857319B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8523B37-9B0F-8DA0-BAD1-A8B9433120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2BB0CBDA-EDD1-9DA9-8E17-162315B144C6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7C7477BE-394D-2D2A-E061-4329BF3F68CB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47B197-AF5D-B163-F8DC-DA4C25F332B7}"/>
              </a:ext>
            </a:extLst>
          </p:cNvPr>
          <p:cNvGrpSpPr/>
          <p:nvPr/>
        </p:nvGrpSpPr>
        <p:grpSpPr>
          <a:xfrm>
            <a:off x="1253664" y="3212447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40CC3B0D-DCF7-B9C7-2842-86A8020B71C5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دعامات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C26D1193-FC3F-D77C-8CE3-84DCAAD0F10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B35AE00C-887B-A5AB-C62A-11BE0A55315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328A82EB-220A-8A12-3146-2A417E2C12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D9BFFA72-E6AF-7E85-96E8-CB1AD0F4A43C}"/>
              </a:ext>
            </a:extLst>
          </p:cNvPr>
          <p:cNvSpPr>
            <a:spLocks noChangeAspect="1"/>
          </p:cNvSpPr>
          <p:nvPr/>
        </p:nvSpPr>
        <p:spPr>
          <a:xfrm>
            <a:off x="1377057" y="325091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FB53D710-3814-D2B0-07D9-368E767CA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86CBE8-3BDA-1ED3-49EA-94E240DA49D8}"/>
              </a:ext>
            </a:extLst>
          </p:cNvPr>
          <p:cNvSpPr txBox="1"/>
          <p:nvPr/>
        </p:nvSpPr>
        <p:spPr>
          <a:xfrm>
            <a:off x="-16218" y="938641"/>
            <a:ext cx="751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عدم وضوح دعامات الرائز على الحامل الورقي يعرضها الأستاذ على </a:t>
            </a:r>
            <a:r>
              <a:rPr lang="ar-SA" sz="2000" b="1" i="1" dirty="0" err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المسلاط</a:t>
            </a:r>
            <a:r>
              <a:rPr kumimoji="0" lang="ar-SA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71DB70-D969-7BEC-8FEF-1FFBF92D9FFF}"/>
              </a:ext>
            </a:extLst>
          </p:cNvPr>
          <p:cNvSpPr txBox="1"/>
          <p:nvPr/>
        </p:nvSpPr>
        <p:spPr>
          <a:xfrm>
            <a:off x="422760" y="5033383"/>
            <a:ext cx="72391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حالة عدم وضوح المبيان الدائري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عرض </a:t>
            </a:r>
            <a:r>
              <a:rPr kumimoji="0" lang="ar-MA" sz="3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إحدى الشرائح الموالية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حسب الاختبار المعتمد </a:t>
            </a:r>
          </a:p>
        </p:txBody>
      </p:sp>
      <p:pic>
        <p:nvPicPr>
          <p:cNvPr id="20" name="Picture 2" descr="Images de Symbole attention – Téléchargement gratuit sur Freepik">
            <a:extLst>
              <a:ext uri="{FF2B5EF4-FFF2-40B4-BE49-F238E27FC236}">
                <a16:creationId xmlns:a16="http://schemas.microsoft.com/office/drawing/2014/main" id="{9773817D-83B3-B914-4E92-7E544C501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357" y="4738123"/>
            <a:ext cx="197167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55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F83DC-264B-1F81-1A78-8CC034855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720EC31-D78E-C930-58D4-272D48CBCF5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6AF90E5-E8E3-03EF-7AD1-B64410522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9EE52E-8935-173A-D2B7-6A354D941C5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EB058DD-C49E-080B-AA80-8809BD8098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BC3939B-85DD-4507-1B23-0DFF57EFB8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5BE7DB1-12A6-367B-734A-6B38F46D900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E4AA033-613B-23AA-1A63-339ABE686D4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34A7D86-1878-069B-0BEE-9905748AA6C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5EB4D86-CFF3-8BB2-0867-EBB025A5A01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2353F3E-87A5-9F6A-49CB-2E7B8A2E4CE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892B0B6-F8C3-A06E-11A9-E6972A577F6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CCBD5CE-B2B9-3559-029B-91AC02D956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CCABE8F3-A163-2F4F-042C-4407A01145FE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55F602C3-6AAC-0EAF-322C-58C55CAB4927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5FEC72-2747-ED88-06D1-30455A9D1DE6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6080E5A6-00BA-3D12-C2D2-CD8ECFEA042E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1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C9FC0346-D3A3-52DE-277F-7C62AFE14F9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B3D8B155-7736-5025-80FE-6C27DDDCD243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58B2D9C2-C350-6F93-55D4-B59FBF0F8E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EFB347C0-4D8E-D848-678B-FAADE7C47476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54FEBD87-B9B7-C660-BA52-ED9B072AF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6153896-9EE1-CF25-087B-A81D46041527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2772E54-5D9F-58CA-F4D5-C713AE8B1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2" y="2452274"/>
            <a:ext cx="7960658" cy="361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482BE-C75B-81C8-8A23-AA9B716A4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D86D021-DF9F-3A25-874C-363E6DF16D4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C20F6DF-C6BE-00BD-4133-ED7034496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C74037B-84CA-C63E-0FD2-1E52D9B4DDA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80023C7-3FDA-0DE1-F831-B8453601BE4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B2513B9-651D-DA6B-35C4-DA2D8007C1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853BC7-CCD5-F1D2-1D9C-02F585D57B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7470FE0-1DA4-31BA-EF67-D7580587816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B94A3E2-703D-7627-B381-75C9369645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78E91E1-EB97-433E-4751-749C85A36C0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A4F466E-B0C5-C4B2-70F6-04192E64EE4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600F948-7DF6-E7A9-0BC2-2B9BD3E8F8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2B06AF5-EFCC-DDDF-F2E3-190B4FE87D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35A9B285-86CB-478D-E966-18D0BA17915D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9316C28-7229-EDBB-BA66-A88CB5F0E04F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087800-271E-0110-1BC4-0B99ADB0AE3F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CEA68660-D4BB-E9EC-018D-AF44D93AD9BE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2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F342AF30-92D0-1206-0BD9-B248BF828B95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CF485B20-661F-8034-29D0-8AF0DDB34274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B289F0C8-504E-92FB-F30F-7D2828C3AC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D242D2F7-592A-29FF-4E60-5CC41CCB3B3B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4067CC20-93A6-A504-FB2C-DE114417E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2F9A853-AE0E-BDD6-718D-47124289F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2" y="2331944"/>
            <a:ext cx="8091256" cy="40740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54E7D5C-42CB-A973-91D7-6C2BB4DCBC4A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84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9DA53-7161-E266-8EA8-D14DC055F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0CC1027-5A95-D5CD-9545-57FDFE0214F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3EF1D1-D7B4-2D18-A36F-E59543CBC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0734578-6C78-561A-E4A5-8E8283D32F4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5885C8-41CD-A365-CDE1-7C540636BE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A24D5EB-40E1-88BC-265A-FB3AF2E30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30CD45-F7BC-8317-4CFC-721DFCFE88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6E3E89C-BD92-142B-4831-F780998A311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B3ECA9-6349-607D-EA36-C692DEF3686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83BA685-6ADD-C490-8086-9E5C13E229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75ECE0-0F33-4D95-F219-1B501224332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623EE2D-0568-0E00-ADB5-6748309F29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584305B-247F-C1C7-AE9E-D08C3A9D0F0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0EAEBDFD-DAD9-4BB9-AD82-65C8E0E6324B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435DF242-9743-3967-19FE-0145841B5E42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AFB73E-1220-88D9-A0C2-75B216025BFA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C402007B-5CAB-205E-D1DF-B239DB21A91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3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1BA88083-CF96-609D-F48F-77084812EDE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2DEF21BE-6ADE-0F40-866D-028CBFA7C550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2E136388-AF65-264D-9D77-6750CF6D9B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7C58B9AC-EDC3-8943-2E71-2284D93CBCA0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E3D4AAC-6936-B19D-AF9F-30934443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ED4B581-50F8-E7B0-B211-8A8A1EA8E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47" y="2331944"/>
            <a:ext cx="6323140" cy="411272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5020FE-BDF5-8F9B-EEBF-335A87DAC999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8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4F6D4-58ED-6DA7-0526-4338C049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EB57EFC-A4B4-B73B-A3E1-D69FB3ED23B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A24AB46-7D52-B084-9B1F-01F8E01E1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885B4F4-6EF9-E5F0-DD84-5D2F3C5E74D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CF2C3B2-65CB-7920-F189-143CD526D56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CE9128C-9018-9091-B1A6-E3588818873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AC7CF5-BB7E-3A6D-06C6-3BB97007F86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9CE973A-1CF2-4F57-C3C7-77C4506A326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4942ED-8CB4-D4F4-5B32-0CB1FFF9EF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94E7E78-3679-BA8F-9680-EDE071A643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22F85FB-6352-D0D6-6554-1E29F625ECC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C1BA4EC-32AF-E6F5-6783-555441EB39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6E64216-0DE8-01A2-F9A8-65445A4819B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A29599AA-FA7A-3AA2-336F-6B7F9C3E0EB4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94228A53-3884-0D57-1E58-288617FE5B4C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D7709-1825-8BE5-F80C-A0914E8A33C8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A5ECC719-3D76-FF9E-B145-4A8AD2144954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4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A9B9A858-7937-B8B9-4C50-36C58EE9FBF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2940459A-9125-EFB2-8048-017664E40B8D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3875E011-30BD-56EA-1233-9764C514F2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0F503FF8-9334-BF57-FCCC-4AC42B8124B4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B6EFBADC-08AB-C8FA-B842-E0927B677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F25CCDE-99ED-46D2-30C3-C69BE4823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25" y="2209520"/>
            <a:ext cx="7710744" cy="433729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5A8E2F-BC3C-A9E5-11E4-A96658ED4408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52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A1E0-FC0A-0C55-91EC-7FDFDE98F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0FFA93A-EB4E-93A6-B211-D93CE55BF1F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C88AC32-4E20-B198-9BA8-6FDEB808B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42BD0AE-8B95-A281-CA08-78902A60CF1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D8565A-FF8B-7CEF-A4B3-4C978768CB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0A08EA2-3C44-618F-3F8F-2F85AB1DE6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6490061-0F0F-0831-71C4-E9B0225C05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C3630FA-459B-9E87-FF1F-5739B3F7086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9CF2CA0-53A9-F125-DF22-7BB4758E04E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DA19AAC-313D-E5A3-6AB5-2CBE3FDF918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FD034C1-6B43-DFCF-48F8-ABB7FFFBC3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D0822C2-9BDB-4463-9B14-DEB1447C0D3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5D7A70D-9F15-5C37-8AEA-1EF16F90E7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3CFD4074-8CAD-02A6-A48A-B3DD0B2B61FF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5535E9C9-982F-7417-4B99-C964A25FAF3C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F4D125-0C28-9C9D-0802-01586E874C99}"/>
              </a:ext>
            </a:extLst>
          </p:cNvPr>
          <p:cNvGrpSpPr/>
          <p:nvPr/>
        </p:nvGrpSpPr>
        <p:grpSpPr>
          <a:xfrm>
            <a:off x="1253664" y="3212447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F69D6DF6-E509-681B-3F2A-CFF088EE1AD6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دعامات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9CAFBE45-222C-E65A-D87D-D8C3892AD616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01D86602-503F-5B22-A3CA-7A2C6213A624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1117DB4F-DE9E-9405-9852-5112B169AA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70A84269-48A2-0F2C-F5DA-8EC1795E673E}"/>
              </a:ext>
            </a:extLst>
          </p:cNvPr>
          <p:cNvSpPr>
            <a:spLocks noChangeAspect="1"/>
          </p:cNvSpPr>
          <p:nvPr/>
        </p:nvSpPr>
        <p:spPr>
          <a:xfrm>
            <a:off x="1377057" y="325091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76C20C7D-15BE-EFA6-D868-C2EA359FE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A8E637-E1DD-2960-DE37-EAEDD4BF6024}"/>
              </a:ext>
            </a:extLst>
          </p:cNvPr>
          <p:cNvSpPr txBox="1"/>
          <p:nvPr/>
        </p:nvSpPr>
        <p:spPr>
          <a:xfrm>
            <a:off x="-16218" y="938641"/>
            <a:ext cx="751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حالة عدم وضوح دعامات الرائز على الحامل الورقي يعرضها الأستاذ على </a:t>
            </a:r>
            <a:r>
              <a:rPr lang="ar-SA" sz="2000" b="1" i="1" dirty="0" err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المسلاط</a:t>
            </a:r>
            <a:r>
              <a:rPr kumimoji="0" lang="ar-SA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0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45A274-E146-D412-42E3-8737FCD32BA2}"/>
              </a:ext>
            </a:extLst>
          </p:cNvPr>
          <p:cNvSpPr txBox="1"/>
          <p:nvPr/>
        </p:nvSpPr>
        <p:spPr>
          <a:xfrm>
            <a:off x="422760" y="5033383"/>
            <a:ext cx="72391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حالة عدم وضوح المبيان الدائري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عرض </a:t>
            </a:r>
            <a:r>
              <a:rPr kumimoji="0" lang="ar-MA" sz="3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إحدى الشرائح الموالية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حسب الاختبار المعتمد </a:t>
            </a:r>
          </a:p>
        </p:txBody>
      </p:sp>
      <p:pic>
        <p:nvPicPr>
          <p:cNvPr id="20" name="Picture 2" descr="Images de Symbole attention – Téléchargement gratuit sur Freepik">
            <a:extLst>
              <a:ext uri="{FF2B5EF4-FFF2-40B4-BE49-F238E27FC236}">
                <a16:creationId xmlns:a16="http://schemas.microsoft.com/office/drawing/2014/main" id="{4584F3C9-B2A0-BF6F-D549-00E12CEB0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357" y="4738123"/>
            <a:ext cx="197167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262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F83DC-264B-1F81-1A78-8CC034855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720EC31-D78E-C930-58D4-272D48CBCF5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6AF90E5-E8E3-03EF-7AD1-B64410522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9EE52E-8935-173A-D2B7-6A354D941C5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EB058DD-C49E-080B-AA80-8809BD8098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BC3939B-85DD-4507-1B23-0DFF57EFB8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5BE7DB1-12A6-367B-734A-6B38F46D900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E4AA033-613B-23AA-1A63-339ABE686D4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34A7D86-1878-069B-0BEE-9905748AA6C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5EB4D86-CFF3-8BB2-0867-EBB025A5A01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2353F3E-87A5-9F6A-49CB-2E7B8A2E4CE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892B0B6-F8C3-A06E-11A9-E6972A577F6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CCBD5CE-B2B9-3559-029B-91AC02D956C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CCABE8F3-A163-2F4F-042C-4407A01145FE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55F602C3-6AAC-0EAF-322C-58C55CAB4927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B5FEC72-2747-ED88-06D1-30455A9D1DE6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6080E5A6-00BA-3D12-C2D2-CD8ECFEA042E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1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C9FC0346-D3A3-52DE-277F-7C62AFE14F9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B3D8B155-7736-5025-80FE-6C27DDDCD243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58B2D9C2-C350-6F93-55D4-B59FBF0F8E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EFB347C0-4D8E-D848-678B-FAADE7C47476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54FEBD87-B9B7-C660-BA52-ED9B072AF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401325-4776-FF62-955D-5C12C2013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27" y="2463752"/>
            <a:ext cx="7512632" cy="387556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B4A4BA7-B4FA-9D81-685E-96D471C01121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9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482BE-C75B-81C8-8A23-AA9B716A4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D86D021-DF9F-3A25-874C-363E6DF16D4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C20F6DF-C6BE-00BD-4133-ED7034496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C74037B-84CA-C63E-0FD2-1E52D9B4DDA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80023C7-3FDA-0DE1-F831-B8453601BE4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B2513B9-651D-DA6B-35C4-DA2D8007C1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853BC7-CCD5-F1D2-1D9C-02F585D57B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7470FE0-1DA4-31BA-EF67-D7580587816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B94A3E2-703D-7627-B381-75C93696450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78E91E1-EB97-433E-4751-749C85A36C0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A4F466E-B0C5-C4B2-70F6-04192E64EE4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600F948-7DF6-E7A9-0BC2-2B9BD3E8F8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2B06AF5-EFCC-DDDF-F2E3-190B4FE87D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35A9B285-86CB-478D-E966-18D0BA17915D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9316C28-7229-EDBB-BA66-A88CB5F0E04F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B087800-271E-0110-1BC4-0B99ADB0AE3F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CEA68660-D4BB-E9EC-018D-AF44D93AD9BE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2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F342AF30-92D0-1206-0BD9-B248BF828B95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CF485B20-661F-8034-29D0-8AF0DDB34274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B289F0C8-504E-92FB-F30F-7D2828C3AC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D242D2F7-592A-29FF-4E60-5CC41CCB3B3B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4067CC20-93A6-A504-FB2C-DE114417E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982FD2-D68E-B76B-80B9-3CAD2BFF9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38" y="2331944"/>
            <a:ext cx="6955336" cy="408583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031C4A-4DA7-0B44-9E79-3E00F3359A84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6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9DA53-7161-E266-8EA8-D14DC055F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0CC1027-5A95-D5CD-9545-57FDFE0214F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3EF1D1-D7B4-2D18-A36F-E59543CBC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0734578-6C78-561A-E4A5-8E8283D32F4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75885C8-41CD-A365-CDE1-7C540636BE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A24D5EB-40E1-88BC-265A-FB3AF2E30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F30CD45-F7BC-8317-4CFC-721DFCFE88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6E3E89C-BD92-142B-4831-F780998A311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B3ECA9-6349-607D-EA36-C692DEF3686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83BA685-6ADD-C490-8086-9E5C13E229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475ECE0-0F33-4D95-F219-1B501224332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623EE2D-0568-0E00-ADB5-6748309F29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584305B-247F-C1C7-AE9E-D08C3A9D0F0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0EAEBDFD-DAD9-4BB9-AD82-65C8E0E6324B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435DF242-9743-3967-19FE-0145841B5E42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3AFB73E-1220-88D9-A0C2-75B216025BFA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C402007B-5CAB-205E-D1DF-B239DB21A91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3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1BA88083-CF96-609D-F48F-77084812EDE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2DEF21BE-6ADE-0F40-866D-028CBFA7C550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2E136388-AF65-264D-9D77-6750CF6D9B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7C58B9AC-EDC3-8943-2E71-2284D93CBCA0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E3D4AAC-6936-B19D-AF9F-309344439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13F18C-32CC-491A-B6C0-942B81BA3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756" y="2508752"/>
            <a:ext cx="5691496" cy="376257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CBCD2E-78E1-BFB7-436F-C6BAEA3BC65C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94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4F6D4-58ED-6DA7-0526-4338C049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EB57EFC-A4B4-B73B-A3E1-D69FB3ED23B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A24AB46-7D52-B084-9B1F-01F8E01E1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885B4F4-6EF9-E5F0-DD84-5D2F3C5E74D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CF2C3B2-65CB-7920-F189-143CD526D56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CE9128C-9018-9091-B1A6-E3588818873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AC7CF5-BB7E-3A6D-06C6-3BB97007F86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9CE973A-1CF2-4F57-C3C7-77C4506A326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4942ED-8CB4-D4F4-5B32-0CB1FFF9EF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94E7E78-3679-BA8F-9680-EDE071A6436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22F85FB-6352-D0D6-6554-1E29F625ECC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C1BA4EC-32AF-E6F5-6783-555441EB395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6E64216-0DE8-01A2-F9A8-65445A4819B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A29599AA-FA7A-3AA2-336F-6B7F9C3E0EB4}"/>
              </a:ext>
            </a:extLst>
          </p:cNvPr>
          <p:cNvSpPr>
            <a:spLocks noChangeAspect="1"/>
          </p:cNvSpPr>
          <p:nvPr/>
        </p:nvSpPr>
        <p:spPr>
          <a:xfrm flipH="1">
            <a:off x="3529081" y="3429000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94228A53-3884-0D57-1E58-288617FE5B4C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D7709-1825-8BE5-F80C-A0914E8A33C8}"/>
              </a:ext>
            </a:extLst>
          </p:cNvPr>
          <p:cNvGrpSpPr/>
          <p:nvPr/>
        </p:nvGrpSpPr>
        <p:grpSpPr>
          <a:xfrm>
            <a:off x="1400559" y="1605994"/>
            <a:ext cx="6242750" cy="656743"/>
            <a:chOff x="1581863" y="2489217"/>
            <a:chExt cx="6242750" cy="656743"/>
          </a:xfrm>
        </p:grpSpPr>
        <p:sp>
          <p:nvSpPr>
            <p:cNvPr id="19" name="Flowchart: Alternate Process 54">
              <a:extLst>
                <a:ext uri="{FF2B5EF4-FFF2-40B4-BE49-F238E27FC236}">
                  <a16:creationId xmlns:a16="http://schemas.microsoft.com/office/drawing/2014/main" id="{A5ECC719-3D76-FF9E-B145-4A8AD2144954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الدعامة 4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Oval 81">
              <a:extLst>
                <a:ext uri="{FF2B5EF4-FFF2-40B4-BE49-F238E27FC236}">
                  <a16:creationId xmlns:a16="http://schemas.microsoft.com/office/drawing/2014/main" id="{A9B9A858-7937-B8B9-4C50-36C58EE9FBF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Corde 22">
              <a:extLst>
                <a:ext uri="{FF2B5EF4-FFF2-40B4-BE49-F238E27FC236}">
                  <a16:creationId xmlns:a16="http://schemas.microsoft.com/office/drawing/2014/main" id="{2940459A-9125-EFB2-8048-017664E40B8D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1">
              <a:extLst>
                <a:ext uri="{FF2B5EF4-FFF2-40B4-BE49-F238E27FC236}">
                  <a16:creationId xmlns:a16="http://schemas.microsoft.com/office/drawing/2014/main" id="{3875E011-30BD-56EA-1233-9764C514F2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val 81">
            <a:extLst>
              <a:ext uri="{FF2B5EF4-FFF2-40B4-BE49-F238E27FC236}">
                <a16:creationId xmlns:a16="http://schemas.microsoft.com/office/drawing/2014/main" id="{0F503FF8-9334-BF57-FCCC-4AC42B8124B4}"/>
              </a:ext>
            </a:extLst>
          </p:cNvPr>
          <p:cNvSpPr>
            <a:spLocks noChangeAspect="1"/>
          </p:cNvSpPr>
          <p:nvPr/>
        </p:nvSpPr>
        <p:spPr>
          <a:xfrm>
            <a:off x="1523952" y="164445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7" name="Image 46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B6EFBADC-08AB-C8FA-B842-E0927B677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0203" y="710177"/>
            <a:ext cx="1022045" cy="907065"/>
          </a:xfrm>
          <a:prstGeom prst="flowChartConnector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75221B9-0460-5842-28E3-824784043B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61" y="2293480"/>
            <a:ext cx="7669764" cy="427201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184295-E915-3117-03A5-657417B8A1CB}"/>
              </a:ext>
            </a:extLst>
          </p:cNvPr>
          <p:cNvSpPr txBox="1"/>
          <p:nvPr/>
        </p:nvSpPr>
        <p:spPr>
          <a:xfrm>
            <a:off x="-38855" y="856021"/>
            <a:ext cx="75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التأكد من عرض النموذج الموافق للاختبار المعتمد</a:t>
            </a:r>
            <a:r>
              <a:rPr kumimoji="0" lang="ar-SA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17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2A061-36A6-29BA-F6B5-81E7AF4BB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D214B79-C68E-6575-942A-7305C22C180C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8C77EA4-257B-6E40-D627-5EE48ADFF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C9A7045-7DEB-DC7B-D6FE-F9BD52C1A04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402341"/>
              <a:chOff x="722662" y="169605"/>
              <a:chExt cx="6911152" cy="402341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32ED17D-F6BF-D1CF-593F-4A526E05AF9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sz="1600" dirty="0">
                    <a:solidFill>
                      <a:srgbClr val="FFFFFF">
                        <a:lumMod val="65000"/>
                      </a:srgb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الإنجاز</a:t>
                </a:r>
                <a:endParaRPr lang="fr-MA" sz="160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5DFE3B1-6C52-5B8E-5D0B-9D68CB49D6F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dirty="0">
                    <a:solidFill>
                      <a:srgbClr val="00E4CF">
                        <a:lumMod val="75000"/>
                      </a:srgb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</a:t>
                </a: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1600" dirty="0">
                    <a:solidFill>
                      <a:srgbClr val="00E4CF">
                        <a:lumMod val="75000"/>
                      </a:srgb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الحصة</a:t>
                </a:r>
                <a:endParaRPr lang="fr-MA" sz="1600" dirty="0">
                  <a:solidFill>
                    <a:srgbClr val="00E4CF">
                      <a:lumMod val="7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03DF546-A03E-DA17-BF10-A0460C945CC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3E2038D-E62D-F002-4BF3-D406D516AE9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4D8A027-C2AE-7648-FF98-E23C85B5384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7DDF01C-4555-C0E3-C64E-0396F2FC96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1037A5-0372-79B0-9EA1-33B432AF351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252C58-7048-E130-6142-E511EB82BB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E324F04-6E99-EF5D-CBE6-4D10D3E639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27712932-47E1-51E3-BE10-536B6D738F2C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AED04EA4-F36E-09F5-78AD-F510C46F9CE4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E1B0C7-9329-E2A6-582B-A4206CDCCF8F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1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0A1274C-45A3-391E-A33B-5DA1D7F78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22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85E1C1BA-7DFF-1E50-44B0-1545767A56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3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17172</TotalTime>
  <Words>427</Words>
  <Application>Microsoft Office PowerPoint</Application>
  <PresentationFormat>Affichage à l'écran (4:3)</PresentationFormat>
  <Paragraphs>200</Paragraphs>
  <Slides>19</Slides>
  <Notes>2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19</vt:i4>
      </vt:variant>
    </vt:vector>
  </HeadingPairs>
  <TitlesOfParts>
    <vt:vector size="36" baseType="lpstr">
      <vt:lpstr>Effra CC Arbc</vt:lpstr>
      <vt:lpstr>Calibri</vt:lpstr>
      <vt:lpstr>Aptos Display</vt:lpstr>
      <vt:lpstr>DengXian</vt:lpstr>
      <vt:lpstr>Aptos</vt:lpstr>
      <vt:lpstr>Arial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4_Conception personnalisée</vt:lpstr>
      <vt:lpstr>3_Page d'entree</vt:lpstr>
      <vt:lpstr>Présentation PowerPoint</vt:lpstr>
      <vt:lpstr>برمجة الأسبوع  السادس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256</cp:revision>
  <cp:lastPrinted>2025-08-13T10:11:39Z</cp:lastPrinted>
  <dcterms:created xsi:type="dcterms:W3CDTF">2025-08-01T12:31:49Z</dcterms:created>
  <dcterms:modified xsi:type="dcterms:W3CDTF">2026-04-27T07:17:36Z</dcterms:modified>
</cp:coreProperties>
</file>