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88"/>
  </p:notesMasterIdLst>
  <p:handoutMasterIdLst>
    <p:handoutMasterId r:id="rId89"/>
  </p:handoutMasterIdLst>
  <p:sldIdLst>
    <p:sldId id="779" r:id="rId4"/>
    <p:sldId id="911" r:id="rId5"/>
    <p:sldId id="2134807284" r:id="rId6"/>
    <p:sldId id="780" r:id="rId7"/>
    <p:sldId id="2134806760" r:id="rId8"/>
    <p:sldId id="973" r:id="rId9"/>
    <p:sldId id="950" r:id="rId10"/>
    <p:sldId id="2134806701" r:id="rId11"/>
    <p:sldId id="2134806827" r:id="rId12"/>
    <p:sldId id="2134807294" r:id="rId13"/>
    <p:sldId id="2134806702" r:id="rId14"/>
    <p:sldId id="2134806819" r:id="rId15"/>
    <p:sldId id="2134806821" r:id="rId16"/>
    <p:sldId id="2134807317" r:id="rId17"/>
    <p:sldId id="2134807318" r:id="rId18"/>
    <p:sldId id="2134806703" r:id="rId19"/>
    <p:sldId id="2134807298" r:id="rId20"/>
    <p:sldId id="2134806750" r:id="rId21"/>
    <p:sldId id="2134806753" r:id="rId22"/>
    <p:sldId id="2134807347" r:id="rId23"/>
    <p:sldId id="2134806756" r:id="rId24"/>
    <p:sldId id="2134807348" r:id="rId25"/>
    <p:sldId id="2134806877" r:id="rId26"/>
    <p:sldId id="2134806710" r:id="rId27"/>
    <p:sldId id="2134806711" r:id="rId28"/>
    <p:sldId id="2134807349" r:id="rId29"/>
    <p:sldId id="2134807350" r:id="rId30"/>
    <p:sldId id="2134807309" r:id="rId31"/>
    <p:sldId id="2134806830" r:id="rId32"/>
    <p:sldId id="2134806832" r:id="rId33"/>
    <p:sldId id="2134807351" r:id="rId34"/>
    <p:sldId id="2134807335" r:id="rId35"/>
    <p:sldId id="2134807352" r:id="rId36"/>
    <p:sldId id="2134807311" r:id="rId37"/>
    <p:sldId id="2134807353" r:id="rId38"/>
    <p:sldId id="2134807354" r:id="rId39"/>
    <p:sldId id="2134807355" r:id="rId40"/>
    <p:sldId id="2134807356" r:id="rId41"/>
    <p:sldId id="2134807357" r:id="rId42"/>
    <p:sldId id="2134807358" r:id="rId43"/>
    <p:sldId id="2134807359" r:id="rId44"/>
    <p:sldId id="2134807360" r:id="rId45"/>
    <p:sldId id="2134807369" r:id="rId46"/>
    <p:sldId id="2134807362" r:id="rId47"/>
    <p:sldId id="2134807370" r:id="rId48"/>
    <p:sldId id="2134807364" r:id="rId49"/>
    <p:sldId id="2134807365" r:id="rId50"/>
    <p:sldId id="2134807366" r:id="rId51"/>
    <p:sldId id="2134807367" r:id="rId52"/>
    <p:sldId id="2134807295" r:id="rId53"/>
    <p:sldId id="2134807209" r:id="rId54"/>
    <p:sldId id="2134807210" r:id="rId55"/>
    <p:sldId id="2134807212" r:id="rId56"/>
    <p:sldId id="2134807296" r:id="rId57"/>
    <p:sldId id="2134807373" r:id="rId58"/>
    <p:sldId id="2134807288" r:id="rId59"/>
    <p:sldId id="2134807289" r:id="rId60"/>
    <p:sldId id="2134807290" r:id="rId61"/>
    <p:sldId id="2134807291" r:id="rId62"/>
    <p:sldId id="2134807292" r:id="rId63"/>
    <p:sldId id="2134807293" r:id="rId64"/>
    <p:sldId id="2134807374" r:id="rId65"/>
    <p:sldId id="2134807297" r:id="rId66"/>
    <p:sldId id="2134807375" r:id="rId67"/>
    <p:sldId id="2134807299" r:id="rId68"/>
    <p:sldId id="2134807300" r:id="rId69"/>
    <p:sldId id="2134807301" r:id="rId70"/>
    <p:sldId id="2134807302" r:id="rId71"/>
    <p:sldId id="2134807304" r:id="rId72"/>
    <p:sldId id="2134807303" r:id="rId73"/>
    <p:sldId id="2134807305" r:id="rId74"/>
    <p:sldId id="2134807376" r:id="rId75"/>
    <p:sldId id="2134807307" r:id="rId76"/>
    <p:sldId id="2134807308" r:id="rId77"/>
    <p:sldId id="2134807377" r:id="rId78"/>
    <p:sldId id="2134807287" r:id="rId79"/>
    <p:sldId id="2134807306" r:id="rId80"/>
    <p:sldId id="2134807215" r:id="rId81"/>
    <p:sldId id="2134807216" r:id="rId82"/>
    <p:sldId id="2134806699" r:id="rId83"/>
    <p:sldId id="2134807217" r:id="rId84"/>
    <p:sldId id="2134806797" r:id="rId85"/>
    <p:sldId id="2134807218" r:id="rId86"/>
    <p:sldId id="2134807219" r:id="rId87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90"/>
    </p:embeddedFont>
    <p:embeddedFont>
      <p:font typeface="DengXian" panose="02010600030101010101" pitchFamily="2" charset="-122"/>
      <p:regular r:id="rId91"/>
      <p:bold r:id="rId92"/>
    </p:embeddedFont>
    <p:embeddedFont>
      <p:font typeface="Dosis" pitchFamily="2" charset="0"/>
      <p:regular r:id="rId93"/>
      <p:bold r:id="rId9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A6D"/>
    <a:srgbClr val="B2B3AE"/>
    <a:srgbClr val="FC8D00"/>
    <a:srgbClr val="FFEFB9"/>
    <a:srgbClr val="4B5050"/>
    <a:srgbClr val="FAE496"/>
    <a:srgbClr val="17AB98"/>
    <a:srgbClr val="F6BB00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AC318-9A8B-4F2A-AB2E-9FA0DFA7F832}" v="103" dt="2026-04-22T07:01:55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6281" autoAdjust="0"/>
  </p:normalViewPr>
  <p:slideViewPr>
    <p:cSldViewPr snapToGrid="0">
      <p:cViewPr varScale="1">
        <p:scale>
          <a:sx n="64" d="100"/>
          <a:sy n="64" d="100"/>
        </p:scale>
        <p:origin x="16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font" Target="fonts/font1.fntdata"/><Relationship Id="rId95" Type="http://schemas.openxmlformats.org/officeDocument/2006/relationships/presProps" Target="presProp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2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font" Target="fonts/font5.fntdata"/><Relationship Id="rId9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font" Target="fonts/font4.fntdata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5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6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7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5 0 24575,'-4'0'0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8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69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0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1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19:08.972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59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0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1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5 0 24575,'-4'0'0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2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3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4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5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20:53.966"/>
    </inkml:context>
    <inkml:brush xml:id="br0">
      <inkml:brushProperty name="width" value="0.35" units="cm"/>
      <inkml:brushProperty name="height" value="0.35" units="cm"/>
      <inkml:brushProperty name="color" value="#1C020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1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4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sv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14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4.svg"/><Relationship Id="rId4" Type="http://schemas.openxmlformats.org/officeDocument/2006/relationships/image" Target="../media/image39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4.svg"/><Relationship Id="rId4" Type="http://schemas.openxmlformats.org/officeDocument/2006/relationships/image" Target="../media/image41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0.png"/><Relationship Id="rId5" Type="http://schemas.openxmlformats.org/officeDocument/2006/relationships/image" Target="../media/image64.svg"/><Relationship Id="rId4" Type="http://schemas.openxmlformats.org/officeDocument/2006/relationships/image" Target="../media/image4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5" Type="http://schemas.openxmlformats.org/officeDocument/2006/relationships/image" Target="../media/image64.svg"/><Relationship Id="rId4" Type="http://schemas.openxmlformats.org/officeDocument/2006/relationships/image" Target="../media/image41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5" Type="http://schemas.openxmlformats.org/officeDocument/2006/relationships/image" Target="../media/image64.svg"/><Relationship Id="rId4" Type="http://schemas.openxmlformats.org/officeDocument/2006/relationships/image" Target="../media/image410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0.png"/><Relationship Id="rId7" Type="http://schemas.openxmlformats.org/officeDocument/2006/relationships/image" Target="../media/image6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14.emf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customXml" Target="../ink/ink8.xml"/><Relationship Id="rId3" Type="http://schemas.openxmlformats.org/officeDocument/2006/relationships/image" Target="../media/image20.png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5" Type="http://schemas.openxmlformats.org/officeDocument/2006/relationships/image" Target="../media/image570.png"/><Relationship Id="rId10" Type="http://schemas.openxmlformats.org/officeDocument/2006/relationships/customXml" Target="../ink/ink5.xml"/><Relationship Id="rId4" Type="http://schemas.openxmlformats.org/officeDocument/2006/relationships/customXml" Target="../ink/ink1.xml"/><Relationship Id="rId9" Type="http://schemas.openxmlformats.org/officeDocument/2006/relationships/customXml" Target="../ink/ink4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customXml" Target="../ink/ink16.xml"/><Relationship Id="rId3" Type="http://schemas.openxmlformats.org/officeDocument/2006/relationships/image" Target="../media/image20.png"/><Relationship Id="rId7" Type="http://schemas.openxmlformats.org/officeDocument/2006/relationships/customXml" Target="../ink/ink11.xml"/><Relationship Id="rId12" Type="http://schemas.openxmlformats.org/officeDocument/2006/relationships/customXml" Target="../ink/ink1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0.xml"/><Relationship Id="rId11" Type="http://schemas.openxmlformats.org/officeDocument/2006/relationships/customXml" Target="../ink/ink14.xml"/><Relationship Id="rId5" Type="http://schemas.openxmlformats.org/officeDocument/2006/relationships/image" Target="../media/image570.png"/><Relationship Id="rId10" Type="http://schemas.openxmlformats.org/officeDocument/2006/relationships/customXml" Target="../ink/ink13.xml"/><Relationship Id="rId4" Type="http://schemas.openxmlformats.org/officeDocument/2006/relationships/customXml" Target="../ink/ink9.xml"/><Relationship Id="rId9" Type="http://schemas.openxmlformats.org/officeDocument/2006/relationships/customXml" Target="../ink/ink1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7.mp4"/><Relationship Id="rId7" Type="http://schemas.openxmlformats.org/officeDocument/2006/relationships/image" Target="../media/image2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7.mp4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009766" y="6043387"/>
            <a:ext cx="1124468" cy="288630"/>
            <a:chOff x="2255274" y="3768343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255274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110691" y="378410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84972-879C-84FA-FECB-9ABC27A9AB30}"/>
              </a:ext>
            </a:extLst>
          </p:cNvPr>
          <p:cNvSpPr/>
          <p:nvPr/>
        </p:nvSpPr>
        <p:spPr>
          <a:xfrm>
            <a:off x="959196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2A4E5D-E0F3-2367-B6ED-A421B3FC2E6C}"/>
              </a:ext>
            </a:extLst>
          </p:cNvPr>
          <p:cNvSpPr/>
          <p:nvPr/>
        </p:nvSpPr>
        <p:spPr>
          <a:xfrm>
            <a:off x="1814613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A14649-0D87-A4CA-A7E4-83835A324CAC}"/>
              </a:ext>
            </a:extLst>
          </p:cNvPr>
          <p:cNvSpPr/>
          <p:nvPr/>
        </p:nvSpPr>
        <p:spPr>
          <a:xfrm>
            <a:off x="7105974" y="603763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77BAC-ADB9-DE9B-BFAD-FCAAE5EE10F3}"/>
              </a:ext>
            </a:extLst>
          </p:cNvPr>
          <p:cNvSpPr/>
          <p:nvPr/>
        </p:nvSpPr>
        <p:spPr>
          <a:xfrm>
            <a:off x="7961391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</a:t>
              </a: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27134" y="3771810"/>
            <a:ext cx="3780000" cy="1123837"/>
            <a:chOff x="4705002" y="182317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4705002" y="206993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6946572" y="182317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4885002" y="220539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 (3)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484789" y="3803029"/>
            <a:ext cx="3780000" cy="1123837"/>
            <a:chOff x="-1306775" y="530352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-1306775" y="777111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934795" y="530352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-1126775" y="912576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حل مسائل </a:t>
              </a:r>
              <a:r>
                <a:rPr lang="ar-SA" sz="1600" b="1" dirty="0">
                  <a:solidFill>
                    <a:schemeClr val="bg1">
                      <a:lumMod val="65000"/>
                    </a:schemeClr>
                  </a:solidFill>
                </a:rPr>
                <a:t>تحول ومقارنة</a:t>
              </a:r>
              <a:endParaRPr lang="ar-MA" sz="1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778" y="5256115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2500098" y="5472446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4615752" y="5019225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</a:p>
        </p:txBody>
      </p:sp>
    </p:spTree>
    <p:extLst>
      <p:ext uri="{BB962C8B-B14F-4D97-AF65-F5344CB8AC3E}">
        <p14:creationId xmlns:p14="http://schemas.microsoft.com/office/powerpoint/2010/main" val="12418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69977"/>
            <a:ext cx="8178799" cy="156914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0E3E9F-DEA8-8152-F6C6-27B35F36D344}"/>
              </a:ext>
            </a:extLst>
          </p:cNvPr>
          <p:cNvSpPr/>
          <p:nvPr/>
        </p:nvSpPr>
        <p:spPr>
          <a:xfrm rot="5616596">
            <a:off x="2970883" y="4345075"/>
            <a:ext cx="546726" cy="325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446D94-CB48-04EE-5532-DC433E037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717" y="2320414"/>
            <a:ext cx="2917044" cy="40639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BDBBB3-9E3D-A478-228C-26143407F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05" y="2320412"/>
            <a:ext cx="2917044" cy="406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04EE-72EA-DBDB-3DB5-4AB9704B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AA4B79A-A8B2-0299-3B58-EC223C7291D0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C8AFC8-1270-20F6-35D0-5F2FED1E2805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25436D2-36F9-A4E3-342C-9A1F34480E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AF8668-BBDC-6ED4-44AC-D90EDE26032C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C17A0ED-C683-FF30-4120-5441C5E1775B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E76C20-7140-D90C-C04E-471EC26FD07A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60EB69-79A6-78CC-262E-0B7F34E1A544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34D550-8171-C87E-C859-16E81C68DDEB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5E8FD5-E5C8-E8A2-5898-C22F7EA5BEC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شريط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EAF564-9FF3-299E-48F8-480856E329F5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27B593-02EB-173D-88C9-692467820598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74C23A6-DC82-DC5B-F531-5A4E1CFBB0A8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5A01B1-8C07-9E24-D50C-BFC2E3CA14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DAFCAB9-DF2A-5252-AB84-7155C1AE5719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AA21FD6-1087-B998-EBBB-CF9A7D1F804E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AC32C20E-DC73-B94E-67D1-DFE48348E2A5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D721C27B-60AF-3A49-753B-2A000B3F3D3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1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328156" y="3080368"/>
            <a:ext cx="7301421" cy="16150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40335" y="3149235"/>
            <a:ext cx="730142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تعرف الأشكال التي تمثل تكبيرا أو تصغيرا لشكل وأحدد مقدار التكبير أو التصغير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تعرف وإنشاء تكبير أو تصغير أشكال باستعمال مقدار التكبير أو التصغير؛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تعرف وإنشاء تكبير أو تصغير أشكال النسبة المئوية؛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مسائل تحولٍ ومقارنة باستخدام نموذج الأشرطة؛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291239" y="2872334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2CD9-151D-A507-5867-76581F9B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C6BED5-7C90-5A6A-A691-64129F13029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A694CF-9B46-9C36-EAE9-B636ABB4D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9E45FF6-CA5A-704F-B82F-7BF119E9A7B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E20F8E3-F280-5E38-AE4F-EF8333F087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F28C8B8-0139-CE88-9965-94B1826C1A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6B0322-2E9C-1AD0-D326-4ABCE61A3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E46D0F-F1CA-EE83-E3C7-CF430C6FF26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620721-7F34-78BF-2B26-FE67BA24DC7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D305FF1-23D6-6F5C-0193-BF77AA8F330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219F60-4D72-D3A8-0F2B-849F5C0B30B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03786E-C5AC-899C-0E15-6D6F5294CB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3B894EF-FD2A-AC22-0F20-C60E4B3C5B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3" name="ZoneTexte 2">
            <a:extLst>
              <a:ext uri="{FF2B5EF4-FFF2-40B4-BE49-F238E27FC236}">
                <a16:creationId xmlns:a16="http://schemas.microsoft.com/office/drawing/2014/main" id="{ACCA27F9-386B-65CC-FC23-0187BEA4C931}"/>
              </a:ext>
            </a:extLst>
          </p:cNvPr>
          <p:cNvSpPr txBox="1"/>
          <p:nvPr/>
        </p:nvSpPr>
        <p:spPr>
          <a:xfrm>
            <a:off x="473062" y="87583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Image 2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EE2422D-A2CE-3927-A5DC-63DDFA07F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E74AD8-D3A7-BE04-E5BE-1D900519C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525" y="1901613"/>
            <a:ext cx="3002860" cy="415974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B8EB04-1321-9933-DE64-AFEDD7340C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220" y="1901613"/>
            <a:ext cx="3002860" cy="4104237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4234B31-355F-BE23-AFB4-B9497447ED63}"/>
              </a:ext>
            </a:extLst>
          </p:cNvPr>
          <p:cNvSpPr/>
          <p:nvPr/>
        </p:nvSpPr>
        <p:spPr>
          <a:xfrm flipH="1">
            <a:off x="1554615" y="3981484"/>
            <a:ext cx="2476608" cy="17703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80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0F17E-DAEE-4FC9-9F3F-AB015B22F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3C0C76-6836-B148-0D2B-A80C2900920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FF614A7-8C87-83C4-2529-246D6A36D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1B9A21A-3995-DB4D-0529-76C5C215B83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31A0A07-49F3-5811-23C5-1276DC4791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12AD4B1-917C-6D2A-B69B-5762168A342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C08E92E-2E27-25F3-2464-7AC3731AC04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68EE204-B19C-4A56-09EA-1F0A756281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CAD74AE-D951-0207-2B09-0026E3E387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BA601C4-415D-CB6A-631B-5FE2A2A105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94C4638-5790-BCAE-14F3-E5053BEDF35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86E4F64-45AE-6967-4667-5F2297E77DD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5D8F497-9E11-66F7-F035-AC528C700C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7F06F55-256F-E4CD-974B-ADA91994A0C3}"/>
              </a:ext>
            </a:extLst>
          </p:cNvPr>
          <p:cNvSpPr txBox="1"/>
          <p:nvPr/>
        </p:nvSpPr>
        <p:spPr>
          <a:xfrm>
            <a:off x="1196324" y="864376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494AE622-789E-F982-CDE1-3CB408CFD8DA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C52D46-F644-75F7-3CE6-995600A9F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48E7E0A8-1110-D151-13E8-9C0B8233866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0DAD4C77-60DA-3D70-C12D-802C10AA2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4A7806AD-C6B4-2B38-A574-7E0D5078B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31D2B34-A5F3-24AC-5C33-E2FE33ADB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1942638"/>
            <a:ext cx="7615205" cy="4362208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179D837-8CFE-35E4-3521-C004895CF535}"/>
              </a:ext>
            </a:extLst>
          </p:cNvPr>
          <p:cNvSpPr/>
          <p:nvPr/>
        </p:nvSpPr>
        <p:spPr>
          <a:xfrm>
            <a:off x="3987309" y="5237618"/>
            <a:ext cx="4142246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عدد الأطفال الذين ينبغي تحويلهم من الفترة الصباحية إلى الفترة المسائية ليكون عدد الأطفال هو نفسه خلال الحصتين هو : 23 طفلا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E98CA6F-DF04-59CE-ABEA-590A5392FDF0}"/>
                  </a:ext>
                </a:extLst>
              </p:cNvPr>
              <p:cNvSpPr/>
              <p:nvPr/>
            </p:nvSpPr>
            <p:spPr>
              <a:xfrm>
                <a:off x="4183846" y="4097807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𝟒𝟔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E98CA6F-DF04-59CE-ABEA-590A5392FD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46" y="4097807"/>
                <a:ext cx="2291706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48F32E2-7551-0700-1829-C59E2C9891B2}"/>
                  </a:ext>
                </a:extLst>
              </p:cNvPr>
              <p:cNvSpPr/>
              <p:nvPr/>
            </p:nvSpPr>
            <p:spPr>
              <a:xfrm>
                <a:off x="4183846" y="4456319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𝟒𝟔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248F32E2-7551-0700-1829-C59E2C9891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46" y="4456319"/>
                <a:ext cx="2291706" cy="42278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" name="Tableau 33">
            <a:extLst>
              <a:ext uri="{FF2B5EF4-FFF2-40B4-BE49-F238E27FC236}">
                <a16:creationId xmlns:a16="http://schemas.microsoft.com/office/drawing/2014/main" id="{75BF572D-8D61-5006-AA8C-C8C80A4E3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901748"/>
              </p:ext>
            </p:extLst>
          </p:nvPr>
        </p:nvGraphicFramePr>
        <p:xfrm>
          <a:off x="919512" y="4511161"/>
          <a:ext cx="282758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4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498">
                  <a:extLst>
                    <a:ext uri="{9D8B030D-6E8A-4147-A177-3AD203B41FA5}">
                      <a16:colId xmlns:a16="http://schemas.microsoft.com/office/drawing/2014/main" val="4240094048"/>
                    </a:ext>
                  </a:extLst>
                </a:gridCol>
                <a:gridCol w="821498">
                  <a:extLst>
                    <a:ext uri="{9D8B030D-6E8A-4147-A177-3AD203B41FA5}">
                      <a16:colId xmlns:a16="http://schemas.microsoft.com/office/drawing/2014/main" val="16970537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55B03044-4645-7579-0662-4098AC97AC2E}"/>
              </a:ext>
            </a:extLst>
          </p:cNvPr>
          <p:cNvSpPr/>
          <p:nvPr/>
        </p:nvSpPr>
        <p:spPr>
          <a:xfrm>
            <a:off x="2054527" y="3687270"/>
            <a:ext cx="557556" cy="417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72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9" name="Tableau 33">
            <a:extLst>
              <a:ext uri="{FF2B5EF4-FFF2-40B4-BE49-F238E27FC236}">
                <a16:creationId xmlns:a16="http://schemas.microsoft.com/office/drawing/2014/main" id="{1A40C12A-49D9-D7A3-D00E-403583B12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264843"/>
              </p:ext>
            </p:extLst>
          </p:nvPr>
        </p:nvGraphicFramePr>
        <p:xfrm>
          <a:off x="904705" y="5053480"/>
          <a:ext cx="120251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2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ar-MA" sz="1800" b="1" dirty="0">
                          <a:solidFill>
                            <a:srgbClr val="FF0000"/>
                          </a:solidFill>
                        </a:rPr>
                        <a:t>26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Right Brace 25">
            <a:extLst>
              <a:ext uri="{FF2B5EF4-FFF2-40B4-BE49-F238E27FC236}">
                <a16:creationId xmlns:a16="http://schemas.microsoft.com/office/drawing/2014/main" id="{17E2DF3E-14AD-29DB-CB21-40CC9304AB18}"/>
              </a:ext>
            </a:extLst>
          </p:cNvPr>
          <p:cNvSpPr/>
          <p:nvPr/>
        </p:nvSpPr>
        <p:spPr>
          <a:xfrm rot="16200000">
            <a:off x="2164676" y="2905959"/>
            <a:ext cx="337260" cy="2827584"/>
          </a:xfrm>
          <a:prstGeom prst="rightBrace">
            <a:avLst>
              <a:gd name="adj1" fmla="val 7127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31" name="Graphic 28" descr="Line arrow: Counter-clockwise curve with solid fill">
            <a:extLst>
              <a:ext uri="{FF2B5EF4-FFF2-40B4-BE49-F238E27FC236}">
                <a16:creationId xmlns:a16="http://schemas.microsoft.com/office/drawing/2014/main" id="{9666BDE3-B360-B84F-FC0C-3460BBFE08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504290" flipV="1">
            <a:off x="2768964" y="4852436"/>
            <a:ext cx="770907" cy="49820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BCF6A10-745F-7600-4777-768284CF00D8}"/>
              </a:ext>
            </a:extLst>
          </p:cNvPr>
          <p:cNvSpPr/>
          <p:nvPr/>
        </p:nvSpPr>
        <p:spPr>
          <a:xfrm>
            <a:off x="2107215" y="5052207"/>
            <a:ext cx="819614" cy="37084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78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5CE89-7226-4B4F-70F5-D558247E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0FC9F7-8A25-827F-43C4-B4E38D0977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5B11AB6-826B-D6C9-6D25-33CFDC004D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DDDBEC7-F970-12C7-7D8B-FA5B96273A1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0DCAC-E7F0-8055-5C8A-40F861DBC8B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59A0081-A444-637B-4213-BF07A7900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70990" y="392579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0D26B-88EB-681E-B9C7-90B76BACA7A8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</a:t>
              </a: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537A4B2-1731-9ECD-FD81-E220257E69D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00F7CA5-030D-5CD8-F81C-E6879D008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C2A6DE-E0E5-2D4F-EDBA-C69A0E47EE0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1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D215-A4C3-B1BB-F9C4-BF5E3C23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CF9489-8569-110A-5175-8DA3ABBD020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486432B-E87E-01FE-7869-2C1D8E4A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CFE84A-AAA9-F87B-8103-FA5837425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73299D5-129C-3F10-1EB2-A12190DB86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E6F96A-4B2A-4C26-B278-EB495FD29B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0A02409-DFC0-636A-08EF-AD1DAA7ED7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FAEB2B7-08C4-69F5-E303-BB231EAFEEC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6C3FCF-97F8-E9C5-889C-6A3BD40A2A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5BEE594-F5EE-3796-C30E-F531D43790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9BBFB3F-7EE5-EBAC-E47A-8BE976480A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DEF5B11-3B73-DD16-D543-4961007A60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8B7AAA-4A5D-B796-D04B-5809791308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4D3340-5087-69C4-3AAB-96C4F49E753F}"/>
              </a:ext>
            </a:extLst>
          </p:cNvPr>
          <p:cNvSpPr txBox="1"/>
          <p:nvPr/>
        </p:nvSpPr>
        <p:spPr>
          <a:xfrm>
            <a:off x="961411" y="8274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الأسبوع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A364FF-F154-2745-FF54-29EF37A64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F116A78-8A17-AA60-71F1-63DD26476E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A6B9E42A-2F90-71CB-7E32-1C3BEBC085E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13FD6-7A4A-5771-C446-8FD0CD60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A819AF-10D2-C0C4-C636-CCD678E33C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E32C2C-08CE-C3F1-7AAF-01ABDCA1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F7562FE-7B16-07BC-3CD0-C80AF438231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69FCA2-CABC-D664-6F8E-5B102D85D9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49AA27-A413-215B-A5B1-22FCF8F8E9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5F65E59-7CAE-4FEB-E4F7-E1027F989B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E231697-EA95-01C2-B928-58EACA04DAF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1E9C42-096C-F63F-347E-3CA752B22E1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E968C62-104A-7A33-785B-9D7EDB7E636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FF9EEBA-DF70-B942-D4C8-4CF58E7E24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2BCB394-9CE8-73D3-CF3A-DF4B973575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0157E3-2243-23C3-4CC0-113F31FEE8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AF5B16D-F8F8-62F8-757D-4C49216CC785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B736B99-E8C9-2F25-D81E-B688C369F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  <p:pic>
        <p:nvPicPr>
          <p:cNvPr id="6" name="Image 5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E5EF494-94C1-F98A-F2E3-AD226A19E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4B39A-A5F8-604B-752D-61212C6AB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A9DAFC4-DF9F-351F-DAC1-BFF868040AD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5C51E1C-CE5F-647E-4C11-8A8857502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DAA6FD1-CA02-6E4D-63FB-469C259CDCF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2F7A8A-5AFE-13E5-2BE5-95C4D9FA36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C485C05-26BD-EEE2-B435-E4536F4B66E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6C2D8FB-8A91-9975-E3B2-5A0CB2E080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F39D89C-56C8-A2BC-D860-D7A209A4D39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447BFCC-B06B-5627-030B-8C95ACE9A04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0750F13-D218-6CF4-EAFE-C1DD5756375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ADE2C2F-035E-C0E8-65E8-C9AD25B3153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757875-8D81-3437-8BE8-D7FBAA64EA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4BD6921-76CB-1326-ACC3-1A4B09986E5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A749E2E-C72F-AA05-9371-6D6B8A1B09F4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8A15AF-5F33-EFA2-1D96-2C993D76C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B47D1C-E6FC-4D13-5CFE-A205E807F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22" y="2753759"/>
            <a:ext cx="8121445" cy="135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0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71362-5C91-00F9-CF95-57302692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6EA0274-958F-C5E7-E721-A3250640AE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F827EC2-FD03-1F50-0A45-FF769C9CD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522EACC-7F05-DD10-71E2-05DAEC0361C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8004346-D100-3BD7-5766-B92B8FD28F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5CC31C6-51B6-E1F0-8418-49EF2BD00F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70EB8F2-BAFE-DAC2-920E-0E04862983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F319C44-70CC-70B8-AB53-E64059BB762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EF2B388-2D8B-CDE5-A6F1-FE60C7593B2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D2B734C-CF14-9419-C5BF-AF8D4F5B9B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2BDA08E-3294-18CE-062D-A059A1E1A2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61447CD-FB5C-A44D-79FC-54FA52202A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BE4C2B7-9859-DC55-5B56-18C11A1BD5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562595C-5D77-4D52-6A62-32A534106D5D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437E12-A1E5-F609-9A6B-105A6F17D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8AB7EE-A81D-23A8-9AAF-6843EE44B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97" y="2975615"/>
            <a:ext cx="8170606" cy="134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259A-F2DC-AFA9-B900-FE59471F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8E32E4-588B-439B-73DF-093C47F63A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09D3544-491D-9BFF-9731-4716358A5F4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E6C11-4B51-6BB2-98CA-18C6EC932220}"/>
              </a:ext>
            </a:extLst>
          </p:cNvPr>
          <p:cNvGrpSpPr/>
          <p:nvPr/>
        </p:nvGrpSpPr>
        <p:grpSpPr>
          <a:xfrm>
            <a:off x="-275799" y="1699499"/>
            <a:ext cx="8892674" cy="3895056"/>
            <a:chOff x="1112967" y="2237493"/>
            <a:chExt cx="6435331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1797921-0C7F-9076-8523-AEBB124C0706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203DD8D-5892-A38C-6B16-662CFF20B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67307" y="361759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FCBA1AA-DB5B-ED85-D40D-77499E93D33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E16447-25EC-942B-263F-A610DEEE66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6D25D5-79F1-4E71-68F1-E2684803F213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7455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الأشكال التي تمثل تكبيرا أو تصغيرا لشكل وأحدد مقدار </a:t>
              </a:r>
            </a:p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التكبير أو التصغير؛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00E665-6A80-F3C5-61A1-82F8C6BEC193}"/>
              </a:ext>
            </a:extLst>
          </p:cNvPr>
          <p:cNvSpPr txBox="1"/>
          <p:nvPr/>
        </p:nvSpPr>
        <p:spPr>
          <a:xfrm>
            <a:off x="2994191" y="399264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DC44AC-B699-3A23-0EE9-CC608A4159D1}"/>
              </a:ext>
            </a:extLst>
          </p:cNvPr>
          <p:cNvSpPr txBox="1"/>
          <p:nvPr/>
        </p:nvSpPr>
        <p:spPr>
          <a:xfrm>
            <a:off x="3736806" y="501516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434F83-A45E-6BFA-D344-439C56C3D290}"/>
              </a:ext>
            </a:extLst>
          </p:cNvPr>
          <p:cNvSpPr txBox="1"/>
          <p:nvPr/>
        </p:nvSpPr>
        <p:spPr>
          <a:xfrm>
            <a:off x="2376507" y="4503903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96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B2336-FE70-31D5-3D16-A079D2902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6D78C9-5627-5019-CEA2-A071E578EBB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80E2094-5D57-4470-DA2D-717DECD28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74019AB-CE23-CEB2-0589-8C6F377049A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D14AAB1-7EB3-46D3-42E0-E3A9A9DBAB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F33EE05-9061-6869-6E1D-BAA6B0CF057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96EC31-7917-11BE-4014-3B10BD40EF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5C08A27-2CDC-B562-CF2A-B3014D1BE4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B4E9187-1911-4AA6-1E0D-57A7E51181D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1791404-29AC-9A79-5692-4A5938553B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75D8D80-7688-A55A-3BF5-D5B1A4AA161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0F2B64C-5A60-E4FA-CC16-E17A674CFFD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50EA0E2-7BBC-444F-5FAA-1D67DDD7E1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81F965A-3B99-63FE-CCDE-3C82A82A413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67C7A-A4BE-E77C-8722-2F2BD7CA33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EB3C48-8025-E827-16CE-601CEB1544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87754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DE567E-86F9-6174-2306-70BA91BA82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AFCB-557E-E551-73DD-759C2B41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8EE539-4A36-6D59-DA39-0EF1EDA880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DED991A-D804-D15E-3E44-8FACEA24BE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BD9ABB-E7C5-E3B8-8587-13834788E1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7EFD39-2A55-5048-7FD1-3DB265A32E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309159-1C33-645C-5C44-927261131A5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8996CD-38B5-3202-D42F-A2DAA3ECAF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F29EC8-89A8-FCB3-0BF9-786C739D2B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D642F0-C92A-29D7-7F04-ACFA5BB60D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36079FA-1EEE-AF25-0286-D0AE848099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51CF3B-5256-8FD2-454B-39D74AE7D8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EEC221A5-52BC-EA14-9C99-9C7F81CCDCCB}"/>
              </a:ext>
            </a:extLst>
          </p:cNvPr>
          <p:cNvSpPr txBox="1"/>
          <p:nvPr/>
        </p:nvSpPr>
        <p:spPr>
          <a:xfrm>
            <a:off x="0" y="838094"/>
            <a:ext cx="747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احسبوا مقدار تكبير الشكل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الشكل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ومقدار تصغير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 إلى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B7A03B-9D17-CF5A-D391-B4CD77F37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274" y="2116222"/>
            <a:ext cx="5368412" cy="227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302A98-2B33-5748-7402-D9C9A98329A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68288F-B323-7FCF-158A-70B764C4B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C610C39-5386-8A1F-BCA9-822FC70B1E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1C1E48-3AB5-FBB5-C22F-617D6D89E1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F452F4-A4C5-16F8-5B7B-8302BF67D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A42F73-A27F-63EA-CFFC-BB7F52C911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F91D158-5BCC-4676-7805-FD267ABC31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6BC2D5-DEEC-9637-6529-233DE74509E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8C8006-FD9C-603D-68A4-C96CC7FBAED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6967D0-C1F1-1A04-73E8-A99353D3921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1B0640-45C6-E5FA-9246-4C7F360F0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D0399F-0843-4CA4-40EB-4C58EE2D7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555038-66E5-8FE6-48CF-B00C0FAC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F31992C-7683-386E-DB61-1EE681CD6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881" y="2177655"/>
            <a:ext cx="2432351" cy="168587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D707FC-C458-A2F7-F9C5-EAB291CCC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4175" y="4266392"/>
            <a:ext cx="2761342" cy="16858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3B2F79-52D3-FC35-A147-E26274CA2C4E}"/>
                  </a:ext>
                </a:extLst>
              </p:cNvPr>
              <p:cNvSpPr txBox="1"/>
              <p:nvPr/>
            </p:nvSpPr>
            <p:spPr>
              <a:xfrm>
                <a:off x="418482" y="2792580"/>
                <a:ext cx="5549283" cy="872611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مقدار تكبير الشكل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الشكل هو: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𝟐</m:t>
                    </m:r>
                  </m:oMath>
                </a14:m>
                <a:endPara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3B2F79-52D3-FC35-A147-E26274CA2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82" y="2792580"/>
                <a:ext cx="5549283" cy="872611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867" r="-867"/>
                </a:stretch>
              </a:blipFill>
              <a:ln>
                <a:solidFill>
                  <a:srgbClr val="F2F2F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9F7D0BB-DBAF-25F6-FE4A-40AB00A7C486}"/>
                  </a:ext>
                </a:extLst>
              </p:cNvPr>
              <p:cNvSpPr txBox="1"/>
              <p:nvPr/>
            </p:nvSpPr>
            <p:spPr>
              <a:xfrm>
                <a:off x="405184" y="4660775"/>
                <a:ext cx="5549283" cy="825867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2F2F2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 rtl="1">
                  <a:lnSpc>
                    <a:spcPct val="150000"/>
                  </a:lnSpc>
                </a:pP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مقدار تصغير الشكل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إلى 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الشكل هو: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𝒄𝒎</m:t>
                        </m:r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den>
                    </m:f>
                    <m:r>
                      <a:rPr lang="fr-FR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ar-S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9F7D0BB-DBAF-25F6-FE4A-40AB00A7C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84" y="4660775"/>
                <a:ext cx="5549283" cy="825867"/>
              </a:xfrm>
              <a:custGeom>
                <a:avLst/>
                <a:gdLst>
                  <a:gd name="connsiteX0" fmla="*/ 0 w 4246195"/>
                  <a:gd name="connsiteY0" fmla="*/ 0 h 1134734"/>
                  <a:gd name="connsiteX1" fmla="*/ 488312 w 4246195"/>
                  <a:gd name="connsiteY1" fmla="*/ 0 h 1134734"/>
                  <a:gd name="connsiteX2" fmla="*/ 976625 w 4246195"/>
                  <a:gd name="connsiteY2" fmla="*/ 0 h 1134734"/>
                  <a:gd name="connsiteX3" fmla="*/ 1380013 w 4246195"/>
                  <a:gd name="connsiteY3" fmla="*/ 0 h 1134734"/>
                  <a:gd name="connsiteX4" fmla="*/ 1953250 w 4246195"/>
                  <a:gd name="connsiteY4" fmla="*/ 0 h 1134734"/>
                  <a:gd name="connsiteX5" fmla="*/ 2441562 w 4246195"/>
                  <a:gd name="connsiteY5" fmla="*/ 0 h 1134734"/>
                  <a:gd name="connsiteX6" fmla="*/ 3014798 w 4246195"/>
                  <a:gd name="connsiteY6" fmla="*/ 0 h 1134734"/>
                  <a:gd name="connsiteX7" fmla="*/ 3588035 w 4246195"/>
                  <a:gd name="connsiteY7" fmla="*/ 0 h 1134734"/>
                  <a:gd name="connsiteX8" fmla="*/ 4246195 w 4246195"/>
                  <a:gd name="connsiteY8" fmla="*/ 0 h 1134734"/>
                  <a:gd name="connsiteX9" fmla="*/ 4246195 w 4246195"/>
                  <a:gd name="connsiteY9" fmla="*/ 544672 h 1134734"/>
                  <a:gd name="connsiteX10" fmla="*/ 4246195 w 4246195"/>
                  <a:gd name="connsiteY10" fmla="*/ 1134734 h 1134734"/>
                  <a:gd name="connsiteX11" fmla="*/ 3715421 w 4246195"/>
                  <a:gd name="connsiteY11" fmla="*/ 1134734 h 1134734"/>
                  <a:gd name="connsiteX12" fmla="*/ 3142184 w 4246195"/>
                  <a:gd name="connsiteY12" fmla="*/ 1134734 h 1134734"/>
                  <a:gd name="connsiteX13" fmla="*/ 2568948 w 4246195"/>
                  <a:gd name="connsiteY13" fmla="*/ 1134734 h 1134734"/>
                  <a:gd name="connsiteX14" fmla="*/ 2165559 w 4246195"/>
                  <a:gd name="connsiteY14" fmla="*/ 1134734 h 1134734"/>
                  <a:gd name="connsiteX15" fmla="*/ 1549861 w 4246195"/>
                  <a:gd name="connsiteY15" fmla="*/ 1134734 h 1134734"/>
                  <a:gd name="connsiteX16" fmla="*/ 1104011 w 4246195"/>
                  <a:gd name="connsiteY16" fmla="*/ 1134734 h 1134734"/>
                  <a:gd name="connsiteX17" fmla="*/ 573236 w 4246195"/>
                  <a:gd name="connsiteY17" fmla="*/ 1134734 h 1134734"/>
                  <a:gd name="connsiteX18" fmla="*/ 0 w 4246195"/>
                  <a:gd name="connsiteY18" fmla="*/ 1134734 h 1134734"/>
                  <a:gd name="connsiteX19" fmla="*/ 0 w 4246195"/>
                  <a:gd name="connsiteY19" fmla="*/ 567367 h 1134734"/>
                  <a:gd name="connsiteX20" fmla="*/ 0 w 4246195"/>
                  <a:gd name="connsiteY20" fmla="*/ 0 h 1134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46195" h="1134734" fill="none" extrusionOk="0">
                    <a:moveTo>
                      <a:pt x="0" y="0"/>
                    </a:moveTo>
                    <a:cubicBezTo>
                      <a:pt x="128540" y="-37999"/>
                      <a:pt x="314672" y="53343"/>
                      <a:pt x="488312" y="0"/>
                    </a:cubicBezTo>
                    <a:cubicBezTo>
                      <a:pt x="661952" y="-53343"/>
                      <a:pt x="847384" y="51373"/>
                      <a:pt x="976625" y="0"/>
                    </a:cubicBezTo>
                    <a:cubicBezTo>
                      <a:pt x="1105866" y="-51373"/>
                      <a:pt x="1225358" y="3850"/>
                      <a:pt x="1380013" y="0"/>
                    </a:cubicBezTo>
                    <a:cubicBezTo>
                      <a:pt x="1534668" y="-3850"/>
                      <a:pt x="1748834" y="63043"/>
                      <a:pt x="1953250" y="0"/>
                    </a:cubicBezTo>
                    <a:cubicBezTo>
                      <a:pt x="2157666" y="-63043"/>
                      <a:pt x="2236250" y="42603"/>
                      <a:pt x="2441562" y="0"/>
                    </a:cubicBezTo>
                    <a:cubicBezTo>
                      <a:pt x="2646874" y="-42603"/>
                      <a:pt x="2733301" y="41582"/>
                      <a:pt x="3014798" y="0"/>
                    </a:cubicBezTo>
                    <a:cubicBezTo>
                      <a:pt x="3296295" y="-41582"/>
                      <a:pt x="3322328" y="20374"/>
                      <a:pt x="3588035" y="0"/>
                    </a:cubicBezTo>
                    <a:cubicBezTo>
                      <a:pt x="3853742" y="-20374"/>
                      <a:pt x="3941020" y="28594"/>
                      <a:pt x="4246195" y="0"/>
                    </a:cubicBezTo>
                    <a:cubicBezTo>
                      <a:pt x="4308547" y="150086"/>
                      <a:pt x="4195708" y="336361"/>
                      <a:pt x="4246195" y="544672"/>
                    </a:cubicBezTo>
                    <a:cubicBezTo>
                      <a:pt x="4296682" y="752983"/>
                      <a:pt x="4237383" y="848801"/>
                      <a:pt x="4246195" y="1134734"/>
                    </a:cubicBezTo>
                    <a:cubicBezTo>
                      <a:pt x="3999056" y="1166445"/>
                      <a:pt x="3917262" y="1094424"/>
                      <a:pt x="3715421" y="1134734"/>
                    </a:cubicBezTo>
                    <a:cubicBezTo>
                      <a:pt x="3513580" y="1175044"/>
                      <a:pt x="3406245" y="1098524"/>
                      <a:pt x="3142184" y="1134734"/>
                    </a:cubicBezTo>
                    <a:cubicBezTo>
                      <a:pt x="2878123" y="1170944"/>
                      <a:pt x="2770537" y="1084538"/>
                      <a:pt x="2568948" y="1134734"/>
                    </a:cubicBezTo>
                    <a:cubicBezTo>
                      <a:pt x="2367359" y="1184930"/>
                      <a:pt x="2251485" y="1114214"/>
                      <a:pt x="2165559" y="1134734"/>
                    </a:cubicBezTo>
                    <a:cubicBezTo>
                      <a:pt x="2079633" y="1155254"/>
                      <a:pt x="1762503" y="1132324"/>
                      <a:pt x="1549861" y="1134734"/>
                    </a:cubicBezTo>
                    <a:cubicBezTo>
                      <a:pt x="1337219" y="1137144"/>
                      <a:pt x="1232803" y="1095355"/>
                      <a:pt x="1104011" y="1134734"/>
                    </a:cubicBezTo>
                    <a:cubicBezTo>
                      <a:pt x="975219" y="1174113"/>
                      <a:pt x="772175" y="1114440"/>
                      <a:pt x="573236" y="1134734"/>
                    </a:cubicBezTo>
                    <a:cubicBezTo>
                      <a:pt x="374298" y="1155028"/>
                      <a:pt x="276339" y="1116731"/>
                      <a:pt x="0" y="1134734"/>
                    </a:cubicBezTo>
                    <a:cubicBezTo>
                      <a:pt x="-20392" y="1003145"/>
                      <a:pt x="66545" y="771626"/>
                      <a:pt x="0" y="567367"/>
                    </a:cubicBezTo>
                    <a:cubicBezTo>
                      <a:pt x="-66545" y="363108"/>
                      <a:pt x="55495" y="273335"/>
                      <a:pt x="0" y="0"/>
                    </a:cubicBezTo>
                    <a:close/>
                  </a:path>
                  <a:path w="4246195" h="1134734" stroke="0" extrusionOk="0">
                    <a:moveTo>
                      <a:pt x="0" y="0"/>
                    </a:moveTo>
                    <a:cubicBezTo>
                      <a:pt x="141697" y="-20242"/>
                      <a:pt x="434119" y="8079"/>
                      <a:pt x="573236" y="0"/>
                    </a:cubicBezTo>
                    <a:cubicBezTo>
                      <a:pt x="712353" y="-8079"/>
                      <a:pt x="882704" y="11867"/>
                      <a:pt x="1104011" y="0"/>
                    </a:cubicBezTo>
                    <a:cubicBezTo>
                      <a:pt x="1325318" y="-11867"/>
                      <a:pt x="1510943" y="64986"/>
                      <a:pt x="1719709" y="0"/>
                    </a:cubicBezTo>
                    <a:cubicBezTo>
                      <a:pt x="1928475" y="-64986"/>
                      <a:pt x="2052232" y="22617"/>
                      <a:pt x="2250483" y="0"/>
                    </a:cubicBezTo>
                    <a:cubicBezTo>
                      <a:pt x="2448734" y="-22617"/>
                      <a:pt x="2493805" y="17445"/>
                      <a:pt x="2696334" y="0"/>
                    </a:cubicBezTo>
                    <a:cubicBezTo>
                      <a:pt x="2898863" y="-17445"/>
                      <a:pt x="2940287" y="50301"/>
                      <a:pt x="3142184" y="0"/>
                    </a:cubicBezTo>
                    <a:cubicBezTo>
                      <a:pt x="3344081" y="-50301"/>
                      <a:pt x="3438768" y="61773"/>
                      <a:pt x="3672959" y="0"/>
                    </a:cubicBezTo>
                    <a:cubicBezTo>
                      <a:pt x="3907151" y="-61773"/>
                      <a:pt x="4098171" y="54960"/>
                      <a:pt x="4246195" y="0"/>
                    </a:cubicBezTo>
                    <a:cubicBezTo>
                      <a:pt x="4254042" y="228249"/>
                      <a:pt x="4223903" y="411612"/>
                      <a:pt x="4246195" y="578714"/>
                    </a:cubicBezTo>
                    <a:cubicBezTo>
                      <a:pt x="4268487" y="745816"/>
                      <a:pt x="4229414" y="966469"/>
                      <a:pt x="4246195" y="1134734"/>
                    </a:cubicBezTo>
                    <a:cubicBezTo>
                      <a:pt x="4138032" y="1157432"/>
                      <a:pt x="3957875" y="1110469"/>
                      <a:pt x="3842806" y="1134734"/>
                    </a:cubicBezTo>
                    <a:cubicBezTo>
                      <a:pt x="3727737" y="1158999"/>
                      <a:pt x="3472698" y="1118072"/>
                      <a:pt x="3269570" y="1134734"/>
                    </a:cubicBezTo>
                    <a:cubicBezTo>
                      <a:pt x="3066442" y="1151396"/>
                      <a:pt x="2954337" y="1087301"/>
                      <a:pt x="2866182" y="1134734"/>
                    </a:cubicBezTo>
                    <a:cubicBezTo>
                      <a:pt x="2778027" y="1182167"/>
                      <a:pt x="2615999" y="1093291"/>
                      <a:pt x="2377869" y="1134734"/>
                    </a:cubicBezTo>
                    <a:cubicBezTo>
                      <a:pt x="2139739" y="1176177"/>
                      <a:pt x="2141368" y="1087424"/>
                      <a:pt x="1932019" y="1134734"/>
                    </a:cubicBezTo>
                    <a:cubicBezTo>
                      <a:pt x="1722670" y="1182044"/>
                      <a:pt x="1620968" y="1094831"/>
                      <a:pt x="1443706" y="1134734"/>
                    </a:cubicBezTo>
                    <a:cubicBezTo>
                      <a:pt x="1266444" y="1174637"/>
                      <a:pt x="1016435" y="1098503"/>
                      <a:pt x="828008" y="1134734"/>
                    </a:cubicBezTo>
                    <a:cubicBezTo>
                      <a:pt x="639581" y="1170965"/>
                      <a:pt x="244322" y="1086429"/>
                      <a:pt x="0" y="1134734"/>
                    </a:cubicBezTo>
                    <a:cubicBezTo>
                      <a:pt x="-15361" y="945154"/>
                      <a:pt x="25305" y="684080"/>
                      <a:pt x="0" y="567367"/>
                    </a:cubicBezTo>
                    <a:cubicBezTo>
                      <a:pt x="-25305" y="450654"/>
                      <a:pt x="22109" y="220941"/>
                      <a:pt x="0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r="-866" b="-3472"/>
                </a:stretch>
              </a:blipFill>
              <a:ln>
                <a:solidFill>
                  <a:srgbClr val="F2F2F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56188-1460-C06B-C308-E72BA7BE0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74531B8-793B-C466-5DF8-71A0CF8C0F5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00E6742-4135-9921-3CE1-00A4A9AC317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26E7446-C36F-6AEE-6A44-FC0A8B6B50BD}"/>
              </a:ext>
            </a:extLst>
          </p:cNvPr>
          <p:cNvGrpSpPr/>
          <p:nvPr/>
        </p:nvGrpSpPr>
        <p:grpSpPr>
          <a:xfrm>
            <a:off x="-275799" y="1699499"/>
            <a:ext cx="8892674" cy="3895056"/>
            <a:chOff x="1112967" y="2237493"/>
            <a:chExt cx="6435331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E1C7BAD-96F7-5BC2-5721-BA681A6F4438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9866817-41C3-8840-EB9B-51D7F0E12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67307" y="3910570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4DB8B0B1-DFC0-C912-86E3-F4899725A5A3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13B9A8E-9B8D-971A-2021-1BBEA0850C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827F4D2-FED4-4B18-5A86-5241271C26DE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7455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الأشكال التي تمثل تكبيرا أو تصغيرا لشكل وأحدد مقدار </a:t>
              </a:r>
            </a:p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التكبير أو التصغير؛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2B8CD12-4075-A327-4AB6-A8E5EDE668EE}"/>
              </a:ext>
            </a:extLst>
          </p:cNvPr>
          <p:cNvSpPr txBox="1"/>
          <p:nvPr/>
        </p:nvSpPr>
        <p:spPr>
          <a:xfrm>
            <a:off x="2994191" y="399264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178122-7DBB-0F90-8C36-F53B5329AAEE}"/>
              </a:ext>
            </a:extLst>
          </p:cNvPr>
          <p:cNvSpPr txBox="1"/>
          <p:nvPr/>
        </p:nvSpPr>
        <p:spPr>
          <a:xfrm>
            <a:off x="3736806" y="501516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AF3B44-9D3C-8876-D4D1-CBC4C0D79A4B}"/>
              </a:ext>
            </a:extLst>
          </p:cNvPr>
          <p:cNvSpPr txBox="1"/>
          <p:nvPr/>
        </p:nvSpPr>
        <p:spPr>
          <a:xfrm>
            <a:off x="2376507" y="4503903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1071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F8F1742-732B-9CC9-66AF-6AD0FCBD6E2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EDF8E62-B33B-C0C4-9ED6-EAB6CA74F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70D2C4D-813E-C358-034B-9A042A01FD1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A5042B8-0275-CA35-0FBD-10D0989422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045FAF8-B1D0-9338-0261-D0285859FEC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779835-440C-6FB4-0117-367F239986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173528-877B-896B-6DB0-3CBBE465A96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3E9539D-3B87-0460-8218-1D9149986B6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8278768-AE96-EAEA-4AB8-891576B1C23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EA0F8EB-236B-FDB3-AF9E-A7FB9B21BF0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6941646-C0C5-138D-BA5B-77FBB3BEAC7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A63F282-82D8-F317-B497-1A78F1DFA1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032B40B-0C95-05DA-3880-3E54F9030C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E034BA4-0536-1556-9C40-088FA6E274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N6_P4_SEM4_S1_V1">
            <a:hlinkClick r:id="" action="ppaction://media"/>
            <a:extLst>
              <a:ext uri="{FF2B5EF4-FFF2-40B4-BE49-F238E27FC236}">
                <a16:creationId xmlns:a16="http://schemas.microsoft.com/office/drawing/2014/main" id="{5B2469E2-AEA5-92DA-2BC6-35E5380FB9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5290" y="1851156"/>
            <a:ext cx="7098889" cy="399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3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9F6B9-E322-206F-EA3D-FF47EB861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52FAA9D-0549-18C2-676B-9569F576DA2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F65B83A-5C3D-6DAF-5D94-28570AF1840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130F675-D714-FC9F-618F-EA69B48C7DAA}"/>
              </a:ext>
            </a:extLst>
          </p:cNvPr>
          <p:cNvGrpSpPr/>
          <p:nvPr/>
        </p:nvGrpSpPr>
        <p:grpSpPr>
          <a:xfrm>
            <a:off x="-275799" y="1699499"/>
            <a:ext cx="8892674" cy="3988469"/>
            <a:chOff x="1112967" y="2237493"/>
            <a:chExt cx="6435331" cy="2643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0AF53C1-17B4-8339-0BC7-02333445C8DE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29AC44-185F-278B-6DF7-C084F6E43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62208" y="424947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4A2AE10-E907-8511-DDB0-91891FB749D5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65404DB-2AE6-5F1E-E5E3-D235997948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8FF373E-63C4-F0FA-6D67-556208543FEC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7455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الأشكال التي تمثل تكبيرا أو تصغيرا لشكل وأحدد مقدار </a:t>
              </a:r>
            </a:p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التكبير أو التصغير؛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C19AFD7-4D48-6E86-BFAA-9E483E8F1F5F}"/>
              </a:ext>
            </a:extLst>
          </p:cNvPr>
          <p:cNvSpPr txBox="1"/>
          <p:nvPr/>
        </p:nvSpPr>
        <p:spPr>
          <a:xfrm>
            <a:off x="2994191" y="399264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4E083D-C4CE-FC5D-2451-3E2E9AA50D42}"/>
              </a:ext>
            </a:extLst>
          </p:cNvPr>
          <p:cNvSpPr txBox="1"/>
          <p:nvPr/>
        </p:nvSpPr>
        <p:spPr>
          <a:xfrm>
            <a:off x="3736806" y="501516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6FA2E9B-DDC7-6291-C633-39B30ABF15E9}"/>
              </a:ext>
            </a:extLst>
          </p:cNvPr>
          <p:cNvSpPr txBox="1"/>
          <p:nvPr/>
        </p:nvSpPr>
        <p:spPr>
          <a:xfrm>
            <a:off x="2376507" y="4503903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278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8E34C-8882-0340-B7FA-D85529329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B2FFE44-C465-0CB4-4E85-B3C0D97BC3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877513B-EDE3-82C1-C942-A5FE2D4DD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178BF27-4A5E-8B4E-5FF4-0EADB0EAEAA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34F4578-B10D-673E-4BBA-F4E67ACA66B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6444AFB-A1D4-09C6-539A-2A61DA8B8D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E14AF46-537D-D919-4978-7BAC9F73C1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CBB0FB8-B5F7-D0B6-2E4F-B36F679363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EA1747D-D530-F9C8-0FE6-51F6740BBE0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BB01700-FBCE-F281-6761-9C24166B97E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5B0FD51-700C-8581-7E99-75A105F6448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8E6B673-3218-E309-A491-25C01AC44F7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6680B15-ED1D-E3FA-9865-0A0B243526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C1267DC-1647-F68C-0779-BB71A18E33CD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5F85FA-CAD9-3BA5-F578-9FD6A73BA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C6D645-7AD6-FB86-9169-9241DE993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369" y="1932024"/>
            <a:ext cx="2917044" cy="40639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59BAB1-9879-F127-D2BA-A33EF3895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757" y="1932022"/>
            <a:ext cx="2917044" cy="4063917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427A81-C528-7B4E-7F02-FAB46A525D0F}"/>
              </a:ext>
            </a:extLst>
          </p:cNvPr>
          <p:cNvSpPr/>
          <p:nvPr/>
        </p:nvSpPr>
        <p:spPr>
          <a:xfrm>
            <a:off x="4409843" y="2320413"/>
            <a:ext cx="2335086" cy="22614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41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68C299-16C5-0ACE-56FB-A8081DAE03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10FB99D-189B-F879-F828-91EA9D6A4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41099-DA6F-ECCF-7626-6378DE44C1B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AD46564-99E4-AE23-C88E-43FE0B569B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474C50E-0E8E-CADE-BBEF-82BDD639BA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43AC08-A04E-0D4A-33A5-92926F5EE6A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8518493-DC6A-C809-478B-1AC678C2A0E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CD92C4-7FA8-BC55-F24E-7E440652EEC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4705303-E752-E852-59A3-9E6EE87875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A966580-B397-DA91-44DD-319EBF790EC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225C771-BBE8-732B-3E20-DCC56252E88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D2C6169-51B7-CB5B-191C-A307072390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7B4B40-85F8-8583-7973-307DAE1E7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7694" y="1727190"/>
            <a:ext cx="4603496" cy="464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D6EFFC-6DBE-0CB4-CC5A-A48C8DEBD7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54CF8A-3619-984C-10D2-9B7A835B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883015-25DC-E562-8955-59CDFF75EDF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B81D4F-EC72-46AA-43C4-EBF68807C0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ADBBC8B-337E-E3F7-2868-6412E9E50E6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B5E0D2E-02FE-E509-65E3-A8B28D7C72C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FA6FF4B-7867-707B-B193-B2FF938062D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4CCF29-C0C6-9C26-7C86-06603C9963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D27BE40-8A9F-F3A9-4439-09B089AB64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A7F4A2E-0CA9-7E18-187B-452FCD113E1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F7B365-7606-B65A-0BB4-B69AED4556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89E7CD7-5830-5498-793B-5FC0FDA740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B99681D-39DD-D451-B4F4-9BC4AC05F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45" y="1991865"/>
            <a:ext cx="7770507" cy="390252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BA1CFF-100B-8A36-5E3A-CA6BAF8DF41B}"/>
              </a:ext>
            </a:extLst>
          </p:cNvPr>
          <p:cNvSpPr/>
          <p:nvPr/>
        </p:nvSpPr>
        <p:spPr>
          <a:xfrm>
            <a:off x="3262231" y="5218103"/>
            <a:ext cx="718514" cy="3516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F0ADB-C29B-15D3-AD8A-AA8C840C4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3BAE484-E188-C7A6-E4E8-23E547F5588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4DD014A-079A-A91E-4407-40E05C4CC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0D8282D-DE38-D0DD-A4E7-BCE914CF0E8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8F53909-3F49-9FF9-F339-201B0B3C61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A60D0A8-18FD-83AA-56DE-26E96A6F826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D860F-DC53-9B60-A059-DB19B670D98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39BADC4-A474-5234-4FD5-AE11ACDC90C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A3A4211-EEDF-77D6-1621-A6411883B2A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2A46F1C-8EAF-28EE-0D98-96265BEF3BE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C344821-51B1-181C-7CFA-49DC754D86F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0FD2793-6D19-659E-5E94-9231571EA8F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1D0461F-4EF5-ED6D-2F0D-3BD344C8770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D25654-8362-A82E-5DB4-2898F34AC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D557EB-CA48-94B6-B11B-BD9539F78339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BC7A4D8F-A951-EF67-8BAF-7E96707C47A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E144270E-76ED-A502-8472-BB45DCDC2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71C3D961-0BAE-75AC-FE8E-F9DBE23E08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B3B0AD8-F6A7-8A5F-5B9C-54D17B54B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11" y="2040660"/>
            <a:ext cx="7907839" cy="38842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50309C2-CA87-5DC1-EF33-0A2AD0864D98}"/>
                  </a:ext>
                </a:extLst>
              </p:cNvPr>
              <p:cNvSpPr/>
              <p:nvPr/>
            </p:nvSpPr>
            <p:spPr>
              <a:xfrm>
                <a:off x="3221567" y="5010585"/>
                <a:ext cx="515095" cy="67464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250309C2-CA87-5DC1-EF33-0A2AD0864D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1567" y="5010585"/>
                <a:ext cx="515095" cy="674643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924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317C4-3EC6-E08A-961D-8C4BF70FC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D6BF602-F521-86F5-B2BD-ADF2DD3992D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A951359-ABEC-5243-E02C-D4BB743937A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C23DBD2-4E9E-FCCF-B819-3C13B30B9E94}"/>
              </a:ext>
            </a:extLst>
          </p:cNvPr>
          <p:cNvGrpSpPr/>
          <p:nvPr/>
        </p:nvGrpSpPr>
        <p:grpSpPr>
          <a:xfrm>
            <a:off x="-275799" y="1699499"/>
            <a:ext cx="8892674" cy="3895056"/>
            <a:chOff x="1112967" y="2237493"/>
            <a:chExt cx="6435331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0D36D36-FD58-A94D-DDF2-F1F21DB5E202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9CC6D9-C9CE-E8BA-F59B-493179183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67307" y="361759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44D9D5A7-D65B-111A-2EA9-5E23C1207515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DD568B6-744C-7B85-F80E-747EA28B7D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907D8C2-DC52-BC94-79AB-89AB6D75B846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6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وإنشاء تكبير أو تصغير أشكال باستعمال مقدار التكبير أو التصغير؛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CF6C92C-1AE3-3FB3-3AD5-9EDD36F67F18}"/>
              </a:ext>
            </a:extLst>
          </p:cNvPr>
          <p:cNvSpPr txBox="1"/>
          <p:nvPr/>
        </p:nvSpPr>
        <p:spPr>
          <a:xfrm>
            <a:off x="2994191" y="399264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1310E5-00C7-E730-F9A9-5A21A10D2CD9}"/>
              </a:ext>
            </a:extLst>
          </p:cNvPr>
          <p:cNvSpPr txBox="1"/>
          <p:nvPr/>
        </p:nvSpPr>
        <p:spPr>
          <a:xfrm>
            <a:off x="3736806" y="501516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8CA4A8-3B1E-2770-EE9E-E530C2409F69}"/>
              </a:ext>
            </a:extLst>
          </p:cNvPr>
          <p:cNvSpPr txBox="1"/>
          <p:nvPr/>
        </p:nvSpPr>
        <p:spPr>
          <a:xfrm>
            <a:off x="2376507" y="4503903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5893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11F17-B6F0-AF8F-517C-ECD21A72C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50464EF-CB1D-44BF-A04E-F120F807A7F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08B92F8-2C5F-3EBF-DAB6-CA2082C62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D997DFD-7B0E-4B62-D7C1-63F364BE16D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1CDAF2-7110-658D-FB60-44B623677B4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F26B9EA-EBD1-8CB7-E435-A4015317C29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12A50AD-B69D-2A71-6484-4D1229412C7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5C4AEE9-2EB3-D276-C194-89A2B3A9B9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A0AC6D4-4B02-9848-F8CB-7F86CD6BB79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0092A7A-A074-1ABD-6049-DA8FC1FDEC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7C7F604-BF76-65EC-5D34-5004FB91B67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909F252-3E20-68A5-3B0E-5B40090D1E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67F507D-B2B4-9F18-1BD0-61D2832973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B280930-AC55-6EE7-85B4-9000562026F3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177EB1-3173-E8AE-2186-F3F8E1C186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508E91-8A21-513B-C3A0-A0DC2FFBF9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56221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6535A-A050-EA73-8D26-51C39476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5B5A88-EDF7-8DEB-B50A-1853BD46BBF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4BAD7CD-7485-0DE8-16DD-B2535B266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1CF67D0-C87E-88D9-EFAD-E763B7DF1DD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422F61-C6E5-728A-8B3E-A03206A996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4EC553F-4773-E37E-0D8F-F65CE263D6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50FC311-B00F-E45D-A023-F34582DB75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189B5D-6A41-3573-1686-79A627D090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AEBA49B-A3E3-0034-5723-21111E70E8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2149BC1-D7C6-B00C-98B3-8AB793E30B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E7D6BBC-E2DC-2D7F-0D38-D60121C31F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C91AE7F-AA2D-4F61-2391-D18A15D2CE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83822EC-FA59-5AE6-2D9A-F3DB2EC838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BD761-7633-1801-46EF-844FB4DA0D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20B8640-752E-8DA4-5962-C70269C33143}"/>
              </a:ext>
            </a:extLst>
          </p:cNvPr>
          <p:cNvSpPr txBox="1"/>
          <p:nvPr/>
        </p:nvSpPr>
        <p:spPr>
          <a:xfrm>
            <a:off x="195944" y="843254"/>
            <a:ext cx="734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أرسموا تصغيرا للشكل التالي بمقدار النصف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6CC0D3-C919-777E-7CE3-EBEF42B58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460" y="2255582"/>
            <a:ext cx="7335080" cy="302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2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1BE9D-5D07-203D-3F57-95167724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309C12-5DDC-B81A-EE5C-B24BFCD799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00ADC9A-11FB-B3DA-9D70-9E3821F9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7B7EABF-E9A2-1428-34E9-91798A4D1AF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EE28BE-38DE-4EE3-65D3-AB82AC477AF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730135A-B7E1-9ED6-E283-FA9CD21270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B065C26-F98F-8C60-812C-A6DF8168F2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7586EFD-BDD8-6177-4306-5809F46D18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8CBEA6-35E9-617B-8129-56667F0BFF0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AF1B38C-4E6C-C5CA-C575-F1B3C25557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6B8F91F-2A6A-64C3-7142-ABADF5A320D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E922364-AFF6-9E32-9BA4-F0E6CA7C67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15FF741-EB86-A147-383A-4C113C3973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04F63D2-B261-4CF5-13D3-EF30EBB90E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FE7D65-433B-5D2D-A570-14AF2FCDF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F9A56E-AEBE-46DA-0D3D-C5B38C926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55" y="2310719"/>
            <a:ext cx="7285351" cy="2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2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73CA8-39FD-69C1-7027-E5218B2F6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88E8860-324E-E600-D471-F6827196AF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7727888-CD48-7926-0593-5197D988CD5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FD874F2-A473-8399-B78C-51C467D601F2}"/>
              </a:ext>
            </a:extLst>
          </p:cNvPr>
          <p:cNvGrpSpPr/>
          <p:nvPr/>
        </p:nvGrpSpPr>
        <p:grpSpPr>
          <a:xfrm>
            <a:off x="-275799" y="1699499"/>
            <a:ext cx="8892674" cy="3895056"/>
            <a:chOff x="1112967" y="2237493"/>
            <a:chExt cx="6435331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F5BAF52-CF8E-AB52-3038-BD36FBFCCF03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DF9EFE0-11C8-3035-76F8-AC9C0A5B5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06721" y="3937200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D790D36-0D96-5BCD-354F-134BE709AFC3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C89A87C-E122-EA4F-E7E2-D7A0D324FB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1FF2ACF-7879-0EDF-410C-383B89455B5D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6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وإنشاء تكبير أو تصغير أشكال باستعمال مقدار التكبير أو التصغير؛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37FCE46-8EA4-C57D-C60B-C07835825C49}"/>
              </a:ext>
            </a:extLst>
          </p:cNvPr>
          <p:cNvSpPr txBox="1"/>
          <p:nvPr/>
        </p:nvSpPr>
        <p:spPr>
          <a:xfrm>
            <a:off x="2994191" y="399264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DEAC16-96B0-5972-3508-45236FF62D95}"/>
              </a:ext>
            </a:extLst>
          </p:cNvPr>
          <p:cNvSpPr txBox="1"/>
          <p:nvPr/>
        </p:nvSpPr>
        <p:spPr>
          <a:xfrm>
            <a:off x="3736806" y="501516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3311FB-BA63-9E91-CF82-D7DA758B4B13}"/>
              </a:ext>
            </a:extLst>
          </p:cNvPr>
          <p:cNvSpPr txBox="1"/>
          <p:nvPr/>
        </p:nvSpPr>
        <p:spPr>
          <a:xfrm>
            <a:off x="2376507" y="4503903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83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B2E59-4259-A9C5-3ABF-94FC3232F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568885C-8FA3-D134-DA09-88BFFBEFC16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285EC91-301D-A524-A5A9-D9549C364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8005609-A1FB-BA50-CAEB-06BD4C43E07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C79DC1-26D4-70B7-894D-222A7F0B0F6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F368F93-D02D-E52F-1EC7-198B683E241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73B4A36-60DE-FD0F-6FAB-69E7A5EBE00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D1D953C-B9AC-FD71-E887-CD56975F2D3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14044F0-871E-97B6-FB01-4ECD2306681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BB66563-B117-8402-5C07-CB0C13A6CC0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686E524-1F4B-8642-AF4F-373FCB3E3E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410D6F2-17B8-365F-712E-F0426C17D8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12B58CA-0CF6-F7C8-118C-944062E243D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634BAF7-7AC2-98C5-E4F6-7FB8C006EF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1B63D3-5DB7-CA8F-D4DD-6E0CA91EA681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3EE81FB-2FAA-C767-F7F8-B2E93680B29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6-P4-SEM4-S2">
            <a:hlinkClick r:id="" action="ppaction://media"/>
            <a:extLst>
              <a:ext uri="{FF2B5EF4-FFF2-40B4-BE49-F238E27FC236}">
                <a16:creationId xmlns:a16="http://schemas.microsoft.com/office/drawing/2014/main" id="{62A92915-42DA-D353-6BAE-C26FD66774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6366" y="1833921"/>
            <a:ext cx="6698188" cy="376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9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D6315-74A4-C5DF-18AC-342DC3CB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D717618-A01E-0731-0ED7-35D9A41E88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E6B2B29D-A1BF-6084-18DA-D8D871C0870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598499D-D872-FDBB-CC28-33DF39872A7B}"/>
              </a:ext>
            </a:extLst>
          </p:cNvPr>
          <p:cNvGrpSpPr/>
          <p:nvPr/>
        </p:nvGrpSpPr>
        <p:grpSpPr>
          <a:xfrm>
            <a:off x="-275799" y="1699499"/>
            <a:ext cx="8892674" cy="3988469"/>
            <a:chOff x="1112967" y="2237493"/>
            <a:chExt cx="6435331" cy="2643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3FCC5DD-AA12-56AE-17B8-6F3460B9D450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989BA33-3473-56D2-9330-159C56558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18189" y="424947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83901CA3-6F5C-07AD-A717-5B374EF955FC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C0A2A52-F1E6-06E1-938B-78F428737F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6D8F69E-1BF5-2959-5DC8-53929401CC1F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632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وإنشاء تكبير أو تصغير أشكال باستعمال مقدار التكبير أو التصغير؛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7E2FB9C-3168-1C53-6049-B7070F5D8983}"/>
              </a:ext>
            </a:extLst>
          </p:cNvPr>
          <p:cNvSpPr txBox="1"/>
          <p:nvPr/>
        </p:nvSpPr>
        <p:spPr>
          <a:xfrm>
            <a:off x="2994191" y="399264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8C14B4-71E4-5B1D-5F25-9DC4FB10EDDE}"/>
              </a:ext>
            </a:extLst>
          </p:cNvPr>
          <p:cNvSpPr txBox="1"/>
          <p:nvPr/>
        </p:nvSpPr>
        <p:spPr>
          <a:xfrm>
            <a:off x="3736806" y="501516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762AA3-2902-2382-4FDD-A5AEA4173F95}"/>
              </a:ext>
            </a:extLst>
          </p:cNvPr>
          <p:cNvSpPr txBox="1"/>
          <p:nvPr/>
        </p:nvSpPr>
        <p:spPr>
          <a:xfrm>
            <a:off x="2376507" y="4503903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46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99B39-8190-FA22-B8DD-7A88CD676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A12E9AA-1233-8F7A-FE66-6B8EAEF2931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E785EE7-7013-4569-4EC0-2412145C5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FB8399-8CA3-9DA4-23FE-8041AA06E59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6748E0B-5508-0E6F-3186-8A4BBFC9476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A5582A8-5CC5-7665-C8BD-56F481A525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706528B-0AE2-BED7-4366-A40AAC66FF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72E0CB5-C2CA-FD4C-DF94-B61AC52E89A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E4EB73E-EBFD-89E1-E08F-9EBAE39187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ACA79AC-D6FE-3EF8-2ACE-53D15B78E98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078C043-C4E7-F549-60E8-AB5392A036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1DEF1EA-A859-5657-5D57-FD66EA7577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FFE9CDB-E072-7012-F5C3-DD9B84063D0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4DD200A-709D-FCA8-1F27-11C967E316A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B6989E-470A-6C7D-5228-255AAAF291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9C4A7-9524-40DA-0F23-331BE99D7E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691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55900-D9B9-9F23-FF1A-BC30B0DF3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105B47E-8B3C-E773-0181-0C205CC2AE3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8D5B95C-D295-3540-CEE0-C7D7CD38B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318D10E-190D-3934-CB0F-A1BC3D307D0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581EFFA-B6C1-3129-674B-D3FF8903235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268B28D-38F6-EB5D-0FA7-4D99BE7CBB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8F6E14-B756-76CC-4FCC-8CBFB1EF8B0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7FB7C49-D8F4-1DF1-7A89-BDC9F0180C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FF2248B-2AA7-AF8C-07FF-32F90154420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BBCBACF-CBC0-52B7-6316-0065CB75916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81C1027-170C-52D6-6B81-4FA673F0F65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1547F46-DFF0-7F3D-5E22-32342AD6F7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503B25-9FF6-5151-C80B-49DF0FF640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06C0B9-FF17-672B-CE97-A8FDDA99C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FBA809-D4B4-4E08-33FC-65BAA869C54C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5867DB-0861-0FFE-9829-79D00F299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846" y="1932024"/>
            <a:ext cx="2917044" cy="40639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01D05C-841A-8F34-AAF1-EFCDC091D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234" y="1932022"/>
            <a:ext cx="2917044" cy="406391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9FE518-4B5E-8331-965D-6CCCE96D69A5}"/>
              </a:ext>
            </a:extLst>
          </p:cNvPr>
          <p:cNvSpPr/>
          <p:nvPr/>
        </p:nvSpPr>
        <p:spPr>
          <a:xfrm>
            <a:off x="4395019" y="4560430"/>
            <a:ext cx="2456949" cy="11717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47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62DC6-9109-046D-47CF-B7C3D9344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A86D28C-AF94-D003-B3BF-9959B0B58DDF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66DA2EE-9F40-EA71-B1E5-8F449398C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16F977D-071E-06FA-D001-F23D4AB87B3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1C54F7C-173D-7EF6-3822-68E662D31B3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72B57A5-B7CB-1AD6-A734-8AF39F2033D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A0CA57A-A47E-454A-101B-3CF16B2A5C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98D2EDB-B8F5-0A2E-EFDF-819618D1F9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B7EBEF1-75DA-D00D-EBF7-204AB6FF761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9D7D6D9-250A-358F-2D7B-0DDB4A57AEA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4EA351E-1927-EC4F-5B39-38C4844203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8DAC71C-5401-0516-D8D2-CFDB78E362D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0F727E6-7680-2C69-7854-889DD4177C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F18813-098A-1491-4026-F6A536700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3F18564-524E-9D0E-7918-EEEDD12944F1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D5D9E2FB-5A93-A518-C5B0-C809E8C92A9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C85263A3-010C-7E4B-8293-3566B23FA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B810F8D-5C3D-3F18-A9C7-B63A7E2936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09DB300-39DC-93CC-7639-0E7E643DED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C5C02C-4979-095C-7438-CF64E3CD9E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484" y="2790933"/>
            <a:ext cx="5487178" cy="251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28AC6-82DB-721B-63A5-434FB6BC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D56A442-D572-D81F-677B-64589AC46C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FC85B01-95C6-1018-BE2C-3E25F1BF9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8D0F3DD-5594-716A-9EEC-76C8C20877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CC9A664-4ABA-F88D-5368-A3DCF182894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73853D7-268B-FA4A-5371-2BAC80B102F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49C052B-2BF9-CC02-76CE-B076C7E2B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90FB799-4AE5-C1D8-CEAD-5803204302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8CAE934-FB00-2F93-FFDB-19491E5292C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3CB4669-A9A3-0D0B-10C5-D98E52D0888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8E1FA47-FC52-FF93-D96B-51A22611A4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29D6D99-AE0A-7D29-8E0B-F3ECA9EE42A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12482FA-3877-CBA0-511C-471D418B4BA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8D27EC-A7F1-6612-DD7E-AB7E3E987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452895-F555-5754-AA95-82C26BFF5C69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14FA4A8D-EB31-53DE-7166-FEA1B3047564}"/>
              </a:ext>
            </a:extLst>
          </p:cNvPr>
          <p:cNvGrpSpPr>
            <a:grpSpLocks/>
          </p:cNvGrpSpPr>
          <p:nvPr/>
        </p:nvGrpSpPr>
        <p:grpSpPr bwMode="auto">
          <a:xfrm>
            <a:off x="442167" y="857641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65B9B992-9232-D701-129D-92C267765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ED408105-F505-D374-E989-DCCAB2394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8F2EE85F-C35A-7428-8E89-06D75C669C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634" y="1603941"/>
            <a:ext cx="4359018" cy="422946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AA1AF-7551-46AF-8292-DE512F2F2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9793" y="2492897"/>
            <a:ext cx="345638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9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18AE8-7A17-8474-0F3A-88C96AE63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3DB18A9-1A43-A9B2-3157-4797A1422B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277555A-E923-2E16-F6CB-FD2259921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742BCDC-6C25-406D-FDFB-95B2547AACD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3593DAF-BD58-7DB1-3D01-449155A15B9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2774A98-CC39-BCF9-E307-BB3C6461AFE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90B1A58-EBF7-9312-3232-66D5583D4F2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99DF5D9-2C5E-E818-94C4-4EC5FA3CC7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B1F9027-5CA2-24A5-A150-63058DFF970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F503F5D-E3F1-60F2-5A5F-A0013EA1BBC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DE86A37-1DBC-AFF9-6C88-04C73D0178E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C13060B-C90F-0A06-1FBB-00BDFA5840B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1AB10B1-E264-50DD-6159-A00B1C5F78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DFC203-5FC5-ECBF-BC6F-2A0F012EF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C40DBD8-19C3-1D97-DA2A-A13A27346533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64291C17-2961-8930-A810-6625C99C45D8}"/>
              </a:ext>
            </a:extLst>
          </p:cNvPr>
          <p:cNvGrpSpPr>
            <a:grpSpLocks/>
          </p:cNvGrpSpPr>
          <p:nvPr/>
        </p:nvGrpSpPr>
        <p:grpSpPr bwMode="auto">
          <a:xfrm>
            <a:off x="442167" y="857641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EEC3B497-B156-D6DE-3544-8019ED236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3F88794C-0B58-EC43-0051-284D48195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C50B39A-A7E5-C5DA-DAEE-10976783E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9724" y="1830846"/>
            <a:ext cx="4267570" cy="3857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382679-3EAF-BBA1-B72D-75682DCCD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5316" y="2663512"/>
            <a:ext cx="345638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4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163C0-3E35-6094-76E0-5F8C6A677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D9FD6A9-DBC9-671F-4FC4-E8E24BC5490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0EDEA8A-D04E-C9D3-FD45-F03A6F91BD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F51B916-2E00-11AE-CC91-DC2F9CD37ACA}"/>
              </a:ext>
            </a:extLst>
          </p:cNvPr>
          <p:cNvGrpSpPr/>
          <p:nvPr/>
        </p:nvGrpSpPr>
        <p:grpSpPr>
          <a:xfrm>
            <a:off x="-275799" y="1699499"/>
            <a:ext cx="8892674" cy="3895056"/>
            <a:chOff x="1112967" y="2237493"/>
            <a:chExt cx="6435331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093CD23-F23E-1726-0DDF-BB58D0E664BC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0BAF366-0075-F4DC-CBB1-C0D3649A5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3493" y="3443536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DB81C46-CB3B-C3F1-0BE9-7A8DB19658AC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2991938-F89C-C96B-9BC9-06AE156AAD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DBFDEE-6BC2-897C-3B5C-10B85AF1F907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346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وإنشاء تكبير أو تصغير أشكال بتوظيف النسبة المئوية؛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9ECF89F-78F8-C620-C6FF-088533288CDC}"/>
              </a:ext>
            </a:extLst>
          </p:cNvPr>
          <p:cNvSpPr txBox="1"/>
          <p:nvPr/>
        </p:nvSpPr>
        <p:spPr>
          <a:xfrm>
            <a:off x="2980098" y="3700749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82ED39-742A-19E4-ABCE-29F4C1FFE04F}"/>
              </a:ext>
            </a:extLst>
          </p:cNvPr>
          <p:cNvSpPr txBox="1"/>
          <p:nvPr/>
        </p:nvSpPr>
        <p:spPr>
          <a:xfrm>
            <a:off x="3667980" y="499870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D962F30-2223-EEA9-08B1-CE1527553A7F}"/>
              </a:ext>
            </a:extLst>
          </p:cNvPr>
          <p:cNvSpPr txBox="1"/>
          <p:nvPr/>
        </p:nvSpPr>
        <p:spPr>
          <a:xfrm>
            <a:off x="2424190" y="432235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4895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A08CD-4DDF-F82A-D551-62EB323D5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1B04A35-3A8A-E1B8-0D29-4B2933F88A5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ABCC81F-CADA-13F7-8ECC-DB097DDD5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8E64908-820D-87AC-B8FC-D4B12CD3204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95F035F-1939-0B53-A4C6-C06BD89C95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50420A4-B8AF-C33F-D112-370ABBF59C2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23C7855-A5FE-3B08-CB69-A2CB0307136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7403E51-5BF7-A586-4B94-5A9FC52040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457456-45E3-8BBE-961B-FF1CD2EBD67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3EE47BB-C0C2-2BB6-6E28-1EDEC2E9639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0D6926D-8C52-A273-4B66-2984BECC922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8B496FA-B3B0-045E-E4C4-445C7C90AE6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5624CAD-5ED9-B254-DE69-FCC0A84A604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C5DA1DE-BCB2-07B8-ED6C-13533783AA7E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99330D-26B4-109A-0CB7-97169A6D7E6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1FDD18-F91D-E4EF-9F5B-94AF8BFE13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953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DFAB2-990E-4983-A7DE-24AFBDF85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E5EEA09-80E2-BBD0-AB69-A516153327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4D92D45-8F79-8521-23F6-CE1B81870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892B2E7-F66A-E2BF-A4AF-B90CBB5321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64F7F1F-05D2-D763-7425-C5F1073A30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610FC17-0A1C-0C5E-C868-A6E1A63DE7A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FD3208-5184-A301-53BB-B4F01E0A65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779C996-C73E-DD06-79BE-05994B1660F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3BA2D46-F7D3-850B-BCC4-E4B41762B28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F388AF-7D97-1817-90DF-1D8BF9E579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4AFEC0D-0941-202C-C612-5E746BEE281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7315E6D-C524-825B-793F-7EF77B0F65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4843E58-CE46-5EE4-F603-F3082EEA5D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D5F23F-B9E7-C2BE-775E-57686FD118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3CC23589-A304-59D4-90FF-BC05C4666981}"/>
              </a:ext>
            </a:extLst>
          </p:cNvPr>
          <p:cNvSpPr txBox="1"/>
          <p:nvPr/>
        </p:nvSpPr>
        <p:spPr>
          <a:xfrm>
            <a:off x="195944" y="843254"/>
            <a:ext cx="734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أرسموا تصغيرا للشكل التالي بنسبة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وتكبيرا له بنسبة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99B9E9-CFF0-31E5-C8E8-1F124B116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31" y="2635576"/>
            <a:ext cx="7844738" cy="253074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694E1BA-F314-C458-2FEC-D511BAB777B5}"/>
              </a:ext>
            </a:extLst>
          </p:cNvPr>
          <p:cNvSpPr/>
          <p:nvPr/>
        </p:nvSpPr>
        <p:spPr>
          <a:xfrm>
            <a:off x="3847550" y="2096163"/>
            <a:ext cx="1043200" cy="3776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8" name="Graphique 7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25D3B38A-9C2C-6526-47EC-5BE325453B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400308">
            <a:off x="5033272" y="1823904"/>
            <a:ext cx="955103" cy="955103"/>
          </a:xfrm>
          <a:prstGeom prst="rect">
            <a:avLst/>
          </a:prstGeom>
        </p:spPr>
      </p:pic>
      <p:pic>
        <p:nvPicPr>
          <p:cNvPr id="9" name="Graphique 8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AE1D0639-8435-5CDB-754A-C728E9AD12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650383" flipV="1">
            <a:off x="5823930" y="1845861"/>
            <a:ext cx="998623" cy="99862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3C3B49-889B-755A-7065-DA681669C759}"/>
              </a:ext>
            </a:extLst>
          </p:cNvPr>
          <p:cNvSpPr/>
          <p:nvPr/>
        </p:nvSpPr>
        <p:spPr>
          <a:xfrm>
            <a:off x="6961963" y="2096163"/>
            <a:ext cx="1043200" cy="3776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93D760F-DAAB-0225-3C16-0C6650D82467}"/>
              </a:ext>
            </a:extLst>
          </p:cNvPr>
          <p:cNvSpPr/>
          <p:nvPr/>
        </p:nvSpPr>
        <p:spPr>
          <a:xfrm>
            <a:off x="3878300" y="2509325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F9A6935-7EB7-7A27-5D26-7F0B7ABDE954}"/>
              </a:ext>
            </a:extLst>
          </p:cNvPr>
          <p:cNvSpPr/>
          <p:nvPr/>
        </p:nvSpPr>
        <p:spPr>
          <a:xfrm>
            <a:off x="6961535" y="2473767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405957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CD462-6256-2525-4A7C-764BA4D7C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9F958B-38FA-5342-39A9-4F0F31A124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08BACEE-C069-4BD2-36BC-4CF44EEB7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2D2C6A0-BB3F-EC30-21B7-118777C2C1C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80DD43A-4C93-178C-D90A-E0DC0FD7BBF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42793CE-74BC-53C9-0517-B318BE24A7B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2972F1E-CF15-A42D-FFDE-2B1CB1CE541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C861AAF-326F-2704-02C6-83F9D397237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80CF54F-9799-B717-C994-5E72165D7E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1D9896C-04B9-9F6E-8B2E-5E9D624C83B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58FEDC5-CFFE-E9D8-3174-B09DA7D2BAA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2F2ED5E-42F7-D313-3C77-458D4A65938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D1F4FB8-538B-789D-86F9-5ADB0875BC9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4C59F7A-8714-EA9F-BCAF-A831228804E2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B2A9E0-3122-62EE-9B2D-BAD33C0F8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AB6C70-882C-8C14-F559-454838C17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23" y="2219877"/>
            <a:ext cx="7888648" cy="326382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F575B6-112F-BBC8-7D52-C2637AF12CBD}"/>
              </a:ext>
            </a:extLst>
          </p:cNvPr>
          <p:cNvSpPr/>
          <p:nvPr/>
        </p:nvSpPr>
        <p:spPr>
          <a:xfrm>
            <a:off x="3768892" y="1894965"/>
            <a:ext cx="1043200" cy="3776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7" name="Graphique 6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CED8FEB7-03B4-753C-083B-5789344AB7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400308">
            <a:off x="4954614" y="1622706"/>
            <a:ext cx="955103" cy="955103"/>
          </a:xfrm>
          <a:prstGeom prst="rect">
            <a:avLst/>
          </a:prstGeom>
        </p:spPr>
      </p:pic>
      <p:pic>
        <p:nvPicPr>
          <p:cNvPr id="8" name="Graphique 7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0C68067C-DD3C-C137-2B7D-C7DEBF25FB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650383" flipV="1">
            <a:off x="5745272" y="1644663"/>
            <a:ext cx="998623" cy="99862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FCF1F28-58A7-27F6-A7DD-0269E198F408}"/>
              </a:ext>
            </a:extLst>
          </p:cNvPr>
          <p:cNvSpPr/>
          <p:nvPr/>
        </p:nvSpPr>
        <p:spPr>
          <a:xfrm>
            <a:off x="6883305" y="1894965"/>
            <a:ext cx="1043200" cy="3776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C5C7E12-0364-5840-8E20-899D40409D5A}"/>
              </a:ext>
            </a:extLst>
          </p:cNvPr>
          <p:cNvSpPr/>
          <p:nvPr/>
        </p:nvSpPr>
        <p:spPr>
          <a:xfrm>
            <a:off x="3799642" y="2308127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3207327-4BF7-6F45-7F19-9C9BE4F3D423}"/>
              </a:ext>
            </a:extLst>
          </p:cNvPr>
          <p:cNvSpPr/>
          <p:nvPr/>
        </p:nvSpPr>
        <p:spPr>
          <a:xfrm>
            <a:off x="6966659" y="2228598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32776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49532-FC64-B453-EBD1-422D0AA10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EB61F-A9FE-6239-F287-04A7A9E184F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1135F2A-26DC-5F3A-92BF-961B6718A74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8046C7-7FA7-E8F7-035C-3D2838A7ED2F}"/>
              </a:ext>
            </a:extLst>
          </p:cNvPr>
          <p:cNvGrpSpPr/>
          <p:nvPr/>
        </p:nvGrpSpPr>
        <p:grpSpPr>
          <a:xfrm>
            <a:off x="-275799" y="1699499"/>
            <a:ext cx="8943751" cy="3895056"/>
            <a:chOff x="1112967" y="2237493"/>
            <a:chExt cx="6472294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7889B5C-4655-0B61-69DC-02FBAFE8D158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225D8FF-4BFC-8590-A904-479ED5A5E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53388" y="382913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03F52808-98EC-0C3A-D126-7B249A35AF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22A84F8-572D-49F4-D9B2-CBF49B417D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F9951D5-D65F-61AB-F0F3-20F129AD3EF1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346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وإنشاء تكبير أو تصغير أشكال بتوظيف النسبة المئوية؛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B3E646B-1FC1-BEB8-D0BA-A96AC110C6E1}"/>
              </a:ext>
            </a:extLst>
          </p:cNvPr>
          <p:cNvSpPr txBox="1"/>
          <p:nvPr/>
        </p:nvSpPr>
        <p:spPr>
          <a:xfrm>
            <a:off x="2980098" y="3700749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6A1157-EACB-EF9E-F8E7-2447832C2F9A}"/>
              </a:ext>
            </a:extLst>
          </p:cNvPr>
          <p:cNvSpPr txBox="1"/>
          <p:nvPr/>
        </p:nvSpPr>
        <p:spPr>
          <a:xfrm>
            <a:off x="3667980" y="499870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6BCDAD0-EE35-86DC-C942-A178BD109DDB}"/>
              </a:ext>
            </a:extLst>
          </p:cNvPr>
          <p:cNvSpPr txBox="1"/>
          <p:nvPr/>
        </p:nvSpPr>
        <p:spPr>
          <a:xfrm>
            <a:off x="2424190" y="432235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836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7F9D0-6937-1C63-56EC-3E15876EC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AEDE048-E874-7BBE-5247-A5AC813A53E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7FA2AA7-7622-ECA1-8D2A-D623BCCE6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45503C3-827E-E2BB-DC36-96C6CB4BBB3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0743FDF-344E-A1D1-0ECD-C9D34EEEB16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B99FAC-ABDC-DE19-6A64-896CC430552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8EDD094-C3E7-B5EE-0504-F182F499AD8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BA692CA-4BED-C267-AE98-6D0DB30C317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0B496B7-4FFC-F43C-9947-72C2F7F16C3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56B554F-CB2D-4CC4-73FD-1DAC32A8DC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D228308-9CB8-D0B0-EA64-8FC3A9EB9F1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943DFDD-56F5-B642-38A5-8FD5D303DF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70DB706-D006-E09F-666F-100A61A469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C718548-20E8-A593-5F5E-2BA891CE9A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52CBAE-0ABC-275B-617F-6FF25D42105A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8306BD-CCF0-E09B-31E7-55D4619F126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6-P4-SEM4-S3">
            <a:hlinkClick r:id="" action="ppaction://media"/>
            <a:extLst>
              <a:ext uri="{FF2B5EF4-FFF2-40B4-BE49-F238E27FC236}">
                <a16:creationId xmlns:a16="http://schemas.microsoft.com/office/drawing/2014/main" id="{0A3B59C4-8377-F9CB-1CD3-6094CE2DDF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4291" y="1790393"/>
            <a:ext cx="7419110" cy="417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4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4EA99-32A9-CBB6-AA0D-5F54CFA23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86288C-B77C-2838-87EA-2021875EA08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95EF106-16CA-CCCC-34E8-D85FA501A5D7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1C94785-62DB-B850-FFE9-61AE34778969}"/>
              </a:ext>
            </a:extLst>
          </p:cNvPr>
          <p:cNvGrpSpPr/>
          <p:nvPr/>
        </p:nvGrpSpPr>
        <p:grpSpPr>
          <a:xfrm>
            <a:off x="-275799" y="1699499"/>
            <a:ext cx="8899850" cy="4006652"/>
            <a:chOff x="1112967" y="2237493"/>
            <a:chExt cx="6440524" cy="265590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08AD7CE-6DD3-FE96-F24D-99FC5AB925FC}"/>
                </a:ext>
              </a:extLst>
            </p:cNvPr>
            <p:cNvSpPr/>
            <p:nvPr/>
          </p:nvSpPr>
          <p:spPr>
            <a:xfrm>
              <a:off x="1682548" y="2601942"/>
              <a:ext cx="586575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92EEEB8-1102-4A9A-C677-A447A7929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1618" y="4261525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B8F3B53-3E13-D67A-CC98-7CF808DD7FB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9BCEB0E-E0EF-2C33-47BB-88DEFBE7AB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3DF627A-0949-F318-897B-AF982BFF3094}"/>
                </a:ext>
              </a:extLst>
            </p:cNvPr>
            <p:cNvSpPr txBox="1"/>
            <p:nvPr/>
          </p:nvSpPr>
          <p:spPr>
            <a:xfrm>
              <a:off x="1112967" y="3062604"/>
              <a:ext cx="6325627" cy="346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• تعرف وإنشاء تكبير أو تصغير أشكال بتوظيف النسبة المئوية؛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A28E61-3713-05DA-AE1A-FA4E573728D9}"/>
              </a:ext>
            </a:extLst>
          </p:cNvPr>
          <p:cNvSpPr txBox="1"/>
          <p:nvPr/>
        </p:nvSpPr>
        <p:spPr>
          <a:xfrm>
            <a:off x="2980098" y="3700749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4534D1-62D8-D940-75F4-A1A106041EFB}"/>
              </a:ext>
            </a:extLst>
          </p:cNvPr>
          <p:cNvSpPr txBox="1"/>
          <p:nvPr/>
        </p:nvSpPr>
        <p:spPr>
          <a:xfrm>
            <a:off x="3667980" y="499870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FC38D3-8019-E4B5-99A9-11D05A567656}"/>
              </a:ext>
            </a:extLst>
          </p:cNvPr>
          <p:cNvSpPr txBox="1"/>
          <p:nvPr/>
        </p:nvSpPr>
        <p:spPr>
          <a:xfrm>
            <a:off x="2424190" y="432235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9867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A12C-3D2D-7BE1-C8D7-1913716FD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65CFAEE-2D16-E207-C583-2946B50F91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23332C6-9E28-E0D3-1549-ED74E3C59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1A22311-43D1-F605-AF2A-1E1BF5F676F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1C39755-584A-EA13-2728-5BE3AF9EA1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C977F0F-7311-A38F-BEF1-A1E61B0A3D8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5E5F6F7-1A8B-13AE-5057-8ABB0C080DC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417A7FC-BE4B-90A5-AAA9-F8BA6DB6DA3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A3F6171-22B9-0186-BEAC-FA983E913D5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3761C99-1639-90D1-35F5-01623F4D4B4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19DDEDA-8D9F-15D0-7AC2-BB393B36B5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BD2F387-3D69-1163-C8E2-D4C90559E1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56BFDAF-D8A1-3E11-E7BF-0533624F2A2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109E228-D66D-F310-4E1B-F7805B0DC16F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6090EF-6DEE-C266-C0A5-D3F04C22D3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40EB93-66A2-420F-4FAE-0AC6A4A6CF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33032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5A88-80FC-1B7C-E1D2-DDBB9B7E6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D9A125F-45D6-59D2-FB02-8AF00DB7C67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C6BA008-6BD2-CFE8-DDF4-F8ACCB2E2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BB8D8D5-4E8C-70FE-9AC5-CECECEDEFD4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6805BCA-98D1-E587-C123-23E5CC9CB39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A118F68-6DE5-20FD-E02E-F4F10596987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7EED48D-3426-FBFB-A109-844EF2AA284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5520505-4638-9B4A-DA7C-A754D5B8B5C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D00DAE2-C080-69E6-CDBC-6590CD71334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B0905D1-3908-6E74-74E1-B727E9C6074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53A1F0D-DA1C-3148-DF5C-1A05C188E6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AF5DE6-70B6-3ECA-8A15-F0FE71B6D33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0546D37-13DC-8EFB-AAE8-1A56E26388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B81F6F-49BB-510E-7E1D-F8EF243AE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288EE5-E52C-9D33-27A1-E45075437950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9CA6F9-FD28-15C9-DA71-9DA804BC5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846" y="1932024"/>
            <a:ext cx="2917044" cy="40639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1B5CF8-3197-E7FB-4C80-4804E5DBF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234" y="1932022"/>
            <a:ext cx="2917044" cy="406391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EAFA1A-8792-86A3-E515-C13C7D3283BC}"/>
              </a:ext>
            </a:extLst>
          </p:cNvPr>
          <p:cNvSpPr/>
          <p:nvPr/>
        </p:nvSpPr>
        <p:spPr>
          <a:xfrm>
            <a:off x="1465006" y="4471940"/>
            <a:ext cx="2456949" cy="11717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442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36963-4995-3AB4-4A63-EA8F6E0F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841824E-3283-9550-B579-EF7434DA59BA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6DB4EE6-D668-0692-E622-3D75460F1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9B9085F-8F70-0764-5A32-E72198128E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AAC48C7-BE66-EBCD-5252-42FD1612C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364DE13-DA71-1F98-DC42-AC8A5B193A6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0224E81-E2D2-4ABF-E57D-412C2785B4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3DB3422-D358-ED4D-DAA7-29B11BECEE7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963578-2F20-A52F-C8F1-D4DE4A2F531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83B206D-FE30-C900-3C6F-36B4E6B92E7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50B3E2E-0FD4-1FB7-2EFC-7C075F628D0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F51087E-F98C-D9C5-7476-39496D4F4B8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AF1595-E3C6-D5EA-8E88-383F65AEC80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B42A04-453A-4D0B-B089-C03660BC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D58A98-3F73-AD82-E680-9A0CAECD8282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A85FAC8D-6364-1854-F1E6-5BAD91E13CC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1ECDBC2A-EAB3-D887-055B-972736EB8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E0E0EF3E-22DE-2F22-768D-EDCE3FB46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8E6CB80-9DC1-2502-9FD7-FA73DCFFF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0157FD-032C-309C-E727-67D5CC7E44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531" y="2790933"/>
            <a:ext cx="5052498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9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709CE-0208-8952-301B-D0CDFA0E0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80C5725-60A4-E88F-BA66-49D125AC12D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68A79B9-2C94-93D6-4E63-EB0BE8AF3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2F0FD5D-108B-B49C-A2DD-F04B800D109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FB20878-176F-82C2-D6F0-94974721732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01B4B49-170F-562F-529A-88BA312E91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D042CAA-587B-240F-4733-12F1094B40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D8235DE-81AD-789A-3D32-2C37CFFBDD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5293998-BBA7-3445-9B14-9E78AE9E10C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3192E21-CAD4-CCE3-22E5-5DE4B213AB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0183B4C-2B60-3933-4030-6DF15CABC4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EB0CBE0-2896-BA14-64C8-FE30CF7AF5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E9FB33B-2881-E186-C2AF-5723A34F950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D55AF5-B07D-FBB2-65C9-526A7BCAF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6CAA723-5FBE-1662-7C3F-9338A826E2EC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3BE8102F-32B8-E793-021D-8CCE831B72B8}"/>
              </a:ext>
            </a:extLst>
          </p:cNvPr>
          <p:cNvGrpSpPr>
            <a:grpSpLocks/>
          </p:cNvGrpSpPr>
          <p:nvPr/>
        </p:nvGrpSpPr>
        <p:grpSpPr bwMode="auto">
          <a:xfrm>
            <a:off x="442167" y="857641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72EECA9F-BA6F-E4C1-A38A-E9192F740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E84554CD-4FBF-C751-56D9-EFA60B7E49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AFFE3F31-1801-8D67-F9E0-5010E5504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05" y="2021140"/>
            <a:ext cx="8171876" cy="39966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7C4A1C-A404-6846-C89E-1F25A5CD1FBF}"/>
              </a:ext>
            </a:extLst>
          </p:cNvPr>
          <p:cNvSpPr/>
          <p:nvPr/>
        </p:nvSpPr>
        <p:spPr>
          <a:xfrm>
            <a:off x="2753032" y="3834822"/>
            <a:ext cx="11503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4 cm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A5C557-142E-D4CA-B6D6-5E52D88BEC37}"/>
              </a:ext>
            </a:extLst>
          </p:cNvPr>
          <p:cNvSpPr/>
          <p:nvPr/>
        </p:nvSpPr>
        <p:spPr>
          <a:xfrm>
            <a:off x="6683173" y="3834822"/>
            <a:ext cx="115037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3 cm</a:t>
            </a:r>
          </a:p>
        </p:txBody>
      </p:sp>
      <p:pic>
        <p:nvPicPr>
          <p:cNvPr id="12" name="Graphique 11" descr="Flèche : pivoter à droite avec un remplissage uni">
            <a:extLst>
              <a:ext uri="{FF2B5EF4-FFF2-40B4-BE49-F238E27FC236}">
                <a16:creationId xmlns:a16="http://schemas.microsoft.com/office/drawing/2014/main" id="{76697677-C174-4633-EF10-0F24D79399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729460">
            <a:off x="4144015" y="2919977"/>
            <a:ext cx="1070946" cy="107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0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7E32-E98E-8C01-C5E3-48095A65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75D128A-409A-7212-570D-C6291C8FB8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D836A37-C245-B5C8-981B-5E5E35BC23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AEB572-DA5E-C4F2-2F3F-D5C8102A066E}"/>
              </a:ext>
            </a:extLst>
          </p:cNvPr>
          <p:cNvGrpSpPr/>
          <p:nvPr/>
        </p:nvGrpSpPr>
        <p:grpSpPr>
          <a:xfrm>
            <a:off x="1091789" y="2560055"/>
            <a:ext cx="6686045" cy="3049877"/>
            <a:chOff x="2116780" y="2237493"/>
            <a:chExt cx="543917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E06E27-D87A-2959-05AE-43FC1AE17431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7A573C9-1C75-CA14-4DB0-140F8194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6" y="3161542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CE0FE31-F8FD-83FB-9F81-0EAFECB0E74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7E3DB52-BA93-964B-70E0-D2258B6841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5256221-E5C5-E674-E521-0556AD0BE2A3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069F8F-9D8B-9598-B882-B1D63CC2233C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BA9D83-AAAD-B728-055B-70829F83CBA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ومقارنة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584EB2-4626-BFA8-C4E0-38CF1B38618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89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F9BF-2C83-2E79-9654-7192CEB6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44BDFED-07A1-C538-12DF-FBAF753210D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329FD3-1CCA-27C6-EE82-63881328F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B1EE56-BE8E-4300-89F7-F471000776A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4579FFD-A6FF-C1A5-80EC-3A183102E1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E109E7-DAA9-EC8B-AA07-7B8EB8B7B47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46B1CDF-0C60-FABF-E816-B99C3441F75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D895E5E-4EAF-CF58-19DB-3FEDB528E9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82700FD-006F-020E-67B4-CDB2BFA10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E0B7893-0840-5D77-30CE-F76593A7254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7ECA486-39B2-2900-F5E7-4CD060D649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4A0B014-F6D8-82B4-7106-3142932434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44663CE-8AA5-046F-80E1-A20CC66D865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02E7403-E6F8-E765-B673-775EA82DC50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F232C-336C-133F-C059-B8A94AE854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061A2-0B17-39E0-86BD-453B86EBB0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252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74DA-6FF3-697A-FC15-5636C22D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74950D6-8CB4-3D6E-CA45-01D267835C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E9E47A4-DE40-19E9-2CFF-877D5780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3E7392-A70E-EFBB-0EDF-3F28214B302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CB603EC-FCD4-7D9E-12B8-40CBD97567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3F61230-4452-03B7-1889-EBA7EF91F6E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A3215-E408-3DA4-37C7-2F1B3DEBBE8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56735FA-4142-6B9C-3976-AB7DC33153C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A85E7A5-5453-0CD7-E683-40253E5E28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ACBB8FB-47C9-65B6-842E-E106A4C29E3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3AFF03-2C81-F28F-AD35-8B85BE5F855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5190BF0-C23F-328E-945B-AA840458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CDA042-970E-2D87-4112-C2A32D7EC57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3C712F2-03ED-56C1-EE43-E337625569E6}"/>
              </a:ext>
            </a:extLst>
          </p:cNvPr>
          <p:cNvSpPr txBox="1"/>
          <p:nvPr/>
        </p:nvSpPr>
        <p:spPr>
          <a:xfrm>
            <a:off x="92760" y="871391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قوموا بحل المسألة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8D1D39-A78D-82B8-CD75-C3FAEE9E50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1186BF-D22D-944D-7A7F-17345D62F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2" y="1619254"/>
            <a:ext cx="7473323" cy="447997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3AAD5B5-4565-6E32-97F8-8EC04384C054}"/>
              </a:ext>
            </a:extLst>
          </p:cNvPr>
          <p:cNvSpPr/>
          <p:nvPr/>
        </p:nvSpPr>
        <p:spPr>
          <a:xfrm>
            <a:off x="722662" y="1689082"/>
            <a:ext cx="7473323" cy="14351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</a:rPr>
              <a:t>يُنَظِّمُ نَادٍ رِيَاضيٌّ حِصَّتَيْنِ لِلتَّدْريبِ: حِصَّةً صَباحيَّةً وَأُخْرى مَسائيَّةً. سَجَّلَ في الْحِصَّةِ الصَّباحِيَّةِ 48 مُتَدَرِّبًا، وَفي الْحِصَّةِ الْمَسائِيَّةِ 30 مُتَدَرِّبًا.</a:t>
            </a:r>
          </a:p>
          <a:p>
            <a:pPr algn="ctr"/>
            <a:r>
              <a:rPr lang="ar-SA" sz="2400" dirty="0">
                <a:solidFill>
                  <a:schemeClr val="tx1"/>
                </a:solidFill>
              </a:rPr>
              <a:t>كَمْ عَدَدُ الْمُتَدَرِّبينَ الَّذينَ يَنْبَغي تَحْويلُهُمْ مِنَ الْحِصَّةِ الصَّباحِيَّةِ إِلى الْحِصَّةِ الْمَسائِيَّةِ لِيُصْبِحَ عَدَدُ الْمُتَدَرِّبينَ مُتَساوِيًا في كِلْتا الْحِصَّتَيْنِ؟</a:t>
            </a: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8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4AD5-9986-42B4-0717-8C1D36DE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F2A541-016B-0969-43EB-A23327A328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AEDD26-200C-8E46-D190-FBE21F0F7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7100D6-3780-EC9C-48FB-3A8B3B1671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9EB219-8202-33F4-55DD-34967367F5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D11EFE7-0E4A-67AF-488A-FE100A226C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B1C50DC-E552-52B7-DF83-E4E3A67ED95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6AEF792-74F7-39D2-C2FC-A4365F657AD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F9BA93D-A45B-D094-0CFD-529902E785F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A9F300B-899B-221F-4BF9-996F89D735C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B9DA79-AE57-9B48-6F2B-CBDF5F6D2A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941AC09-399D-E6FD-F452-876F7164E52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5E7EFD8-FE61-76C8-A66D-5D0557806B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4C8B3C-F747-6DC9-E6AE-82E84646FC4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16F20B7-0882-7C4C-4653-EA62A4CF4EDF}"/>
              </a:ext>
            </a:extLst>
          </p:cNvPr>
          <p:cNvSpPr/>
          <p:nvPr/>
        </p:nvSpPr>
        <p:spPr>
          <a:xfrm>
            <a:off x="4375549" y="5454480"/>
            <a:ext cx="4090664" cy="5014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E4CE19-7418-E242-AA94-EDADB1142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6D59D0-535F-2E2D-6D9A-906DEB1A2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38" y="1787226"/>
            <a:ext cx="7486537" cy="451752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02A866-13E3-EBD6-C4AB-38C5EE26624E}"/>
              </a:ext>
            </a:extLst>
          </p:cNvPr>
          <p:cNvSpPr/>
          <p:nvPr/>
        </p:nvSpPr>
        <p:spPr>
          <a:xfrm>
            <a:off x="3940472" y="5228439"/>
            <a:ext cx="4533310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عَدَدُ الْمُتَدَرِّبينَ الَّذينَ يَنْبَغي تَحْويلُهُمْ مِنَ الْحِصَّةِ الصَّباحِيَّةِ إِلى الْحِصَّةِ الْمَسائِيَّةِ لِيُصْبِحَ عَدَدُ الْمُتَدَرِّبينَ مُتَساوِيًا في كِلْتا الْحِصَّتَيْنِ هو : 9 متدربين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9D3A187E-E830-1015-9C30-0F8024255848}"/>
                  </a:ext>
                </a:extLst>
              </p:cNvPr>
              <p:cNvSpPr/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9D3A187E-E830-1015-9C30-0F8024255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3A080F-98F4-0CF3-E6C1-3BDF1A88ADFB}"/>
                  </a:ext>
                </a:extLst>
              </p:cNvPr>
              <p:cNvSpPr/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3A080F-98F4-0CF3-E6C1-3BDF1A88A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au 33">
            <a:extLst>
              <a:ext uri="{FF2B5EF4-FFF2-40B4-BE49-F238E27FC236}">
                <a16:creationId xmlns:a16="http://schemas.microsoft.com/office/drawing/2014/main" id="{4AB43314-FC43-BC68-311B-D00E60357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180678"/>
              </p:ext>
            </p:extLst>
          </p:nvPr>
        </p:nvGraphicFramePr>
        <p:xfrm>
          <a:off x="890015" y="4511161"/>
          <a:ext cx="282758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65">
                  <a:extLst>
                    <a:ext uri="{9D8B030D-6E8A-4147-A177-3AD203B41FA5}">
                      <a16:colId xmlns:a16="http://schemas.microsoft.com/office/drawing/2014/main" val="4240094048"/>
                    </a:ext>
                  </a:extLst>
                </a:gridCol>
                <a:gridCol w="669602">
                  <a:extLst>
                    <a:ext uri="{9D8B030D-6E8A-4147-A177-3AD203B41FA5}">
                      <a16:colId xmlns:a16="http://schemas.microsoft.com/office/drawing/2014/main" val="16970537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9C54A5E-D51B-A5B3-8BF3-EE30291A5DA2}"/>
              </a:ext>
            </a:extLst>
          </p:cNvPr>
          <p:cNvSpPr/>
          <p:nvPr/>
        </p:nvSpPr>
        <p:spPr>
          <a:xfrm>
            <a:off x="2025030" y="3687270"/>
            <a:ext cx="557556" cy="417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48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au 33">
            <a:extLst>
              <a:ext uri="{FF2B5EF4-FFF2-40B4-BE49-F238E27FC236}">
                <a16:creationId xmlns:a16="http://schemas.microsoft.com/office/drawing/2014/main" id="{5927185B-7655-24B0-1288-91E633BCC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048596"/>
              </p:ext>
            </p:extLst>
          </p:nvPr>
        </p:nvGraphicFramePr>
        <p:xfrm>
          <a:off x="875207" y="5053480"/>
          <a:ext cx="159268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2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ight Brace 25">
            <a:extLst>
              <a:ext uri="{FF2B5EF4-FFF2-40B4-BE49-F238E27FC236}">
                <a16:creationId xmlns:a16="http://schemas.microsoft.com/office/drawing/2014/main" id="{CDA20269-9016-CF6B-0405-D1644FE4A85A}"/>
              </a:ext>
            </a:extLst>
          </p:cNvPr>
          <p:cNvSpPr/>
          <p:nvPr/>
        </p:nvSpPr>
        <p:spPr>
          <a:xfrm rot="16200000">
            <a:off x="2135179" y="2905959"/>
            <a:ext cx="337260" cy="2827584"/>
          </a:xfrm>
          <a:prstGeom prst="rightBrace">
            <a:avLst>
              <a:gd name="adj1" fmla="val 7127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5" name="Graphic 28" descr="Line arrow: Counter-clockwise curve with solid fill">
            <a:extLst>
              <a:ext uri="{FF2B5EF4-FFF2-40B4-BE49-F238E27FC236}">
                <a16:creationId xmlns:a16="http://schemas.microsoft.com/office/drawing/2014/main" id="{9939E9CD-DBEE-EEA8-C694-763C0CD787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04290" flipV="1">
            <a:off x="2966570" y="4870259"/>
            <a:ext cx="770907" cy="49820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DB7603F-9F9B-E87A-3CFE-62B4FF820C7F}"/>
              </a:ext>
            </a:extLst>
          </p:cNvPr>
          <p:cNvSpPr/>
          <p:nvPr/>
        </p:nvSpPr>
        <p:spPr>
          <a:xfrm>
            <a:off x="2503224" y="5043019"/>
            <a:ext cx="550607" cy="37084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0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435B-552C-D967-2EB5-25037285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00B05FD-EA96-9FA9-6C94-4C05E23032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54BD1D7-D419-3F21-B884-BD0594ACE4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A8690C3-010F-6A83-6E34-03C37DA05927}"/>
              </a:ext>
            </a:extLst>
          </p:cNvPr>
          <p:cNvGrpSpPr/>
          <p:nvPr/>
        </p:nvGrpSpPr>
        <p:grpSpPr>
          <a:xfrm>
            <a:off x="1091789" y="2560055"/>
            <a:ext cx="6676627" cy="3049877"/>
            <a:chOff x="2116780" y="2237493"/>
            <a:chExt cx="5431517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DFA6B4-B0DA-B64E-7C8F-E3E07DF74B52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B7512-7636-B0C5-C91F-E498E026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98366" y="36445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FEF31B4-80E9-A4C3-70F9-155DEBE43E7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16E81E5-3BB2-7BEE-6D55-FAF9762F3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ED02BED-C16D-C871-61AC-478DD8D8D664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419660-BC0B-29DE-EAE6-DB7F6EF7F6B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E72D3F-6C89-6FDD-F61F-BA2EB9D31803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تحول ومقارنة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2A5F9C-2959-C871-895A-FBAF1CC143FF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80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26966-59EE-8E80-4E85-EEABA006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022B2C-3B4F-206A-DB12-04D0A7FA6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4B30BB-6C2E-5275-A9EC-ED0CC7E654BB}"/>
              </a:ext>
            </a:extLst>
          </p:cNvPr>
          <p:cNvSpPr txBox="1"/>
          <p:nvPr/>
        </p:nvSpPr>
        <p:spPr>
          <a:xfrm>
            <a:off x="-302004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سأحل مسألة تحولٍ ومقارنةٍ.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سأشرح لكم كيف سأفعل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4C6638A-7E8F-112D-6AAB-8573D4DF4D40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332921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A6D25-328D-E807-BAE6-950D19BFE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861C7B-9803-A4F2-5B9C-215FEEC1B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9BEF49-0ADA-DA67-CEE5-1730124A12E0}"/>
              </a:ext>
            </a:extLst>
          </p:cNvPr>
          <p:cNvSpPr txBox="1"/>
          <p:nvPr/>
        </p:nvSpPr>
        <p:spPr>
          <a:xfrm>
            <a:off x="-331501" y="89553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FB2988-388F-29F1-51E0-3B852D7BD156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9426709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D1266-0347-CD43-5EF7-2D21C1D9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C3169E-CB3E-31F8-B084-81C80E8F8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3FEF86-A9EB-EF55-9D85-86AC8B858003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كم تملك  سلمى من الأقلام؟  وكم تملك أختها ليلى؟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3B6919-AE2D-CE78-02C8-5D78C28A48B1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12388909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0B341-320C-68DF-CA4C-8A5773937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925423-E342-A178-28A2-0EBEC9884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CFCA48-FA85-2F1F-D31A-1F76A1B7C9D1}"/>
              </a:ext>
            </a:extLst>
          </p:cNvPr>
          <p:cNvSpPr txBox="1"/>
          <p:nvPr/>
        </p:nvSpPr>
        <p:spPr>
          <a:xfrm>
            <a:off x="-281468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تملك سلمى 35 قلما، وتملك أختها ليلى 59 قلما.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142DC64-84ED-08E1-E606-77C3C45BDCD0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</a:t>
            </a:r>
            <a:r>
              <a:rPr lang="ar-SA" sz="2200" b="1" dirty="0">
                <a:solidFill>
                  <a:srgbClr val="FF0000"/>
                </a:solidFill>
              </a:rPr>
              <a:t>35 قَلَمًا</a:t>
            </a:r>
            <a:r>
              <a:rPr lang="ar-SA" sz="2200" b="1" dirty="0">
                <a:solidFill>
                  <a:schemeClr val="tx1"/>
                </a:solidFill>
              </a:rPr>
              <a:t>، وَتَمْلِكُ أُخْتُها لَيْلى </a:t>
            </a:r>
            <a:r>
              <a:rPr lang="ar-SA" sz="2200" b="1" dirty="0">
                <a:solidFill>
                  <a:srgbClr val="FF0000"/>
                </a:solidFill>
              </a:rPr>
              <a:t>59 قَلَمًا</a:t>
            </a:r>
            <a:r>
              <a:rPr lang="ar-SA" sz="2200" b="1" dirty="0">
                <a:solidFill>
                  <a:schemeClr val="tx1"/>
                </a:solidFill>
              </a:rPr>
              <a:t>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32091486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45E-CE8B-FBEE-F6D6-08697AAE0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5EF140-C624-4380-1E0F-4BC60C5EF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D8D74F-BC7A-F838-6F5B-6CBC235DC15D}"/>
              </a:ext>
            </a:extLst>
          </p:cNvPr>
          <p:cNvSpPr txBox="1"/>
          <p:nvPr/>
        </p:nvSpPr>
        <p:spPr>
          <a:xfrm>
            <a:off x="-600251" y="955377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المطلوب في هذه الوضعية 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986736-F6B5-8DCE-209A-286E4C1A5E2E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9377589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B730-C9E8-C8CC-82D9-3EAD4087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8259DC-1D4B-3636-0D21-A4F8DE1C9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15364B7-9199-A972-A3C8-E63F9FB279AE}"/>
              </a:ext>
            </a:extLst>
          </p:cNvPr>
          <p:cNvSpPr txBox="1"/>
          <p:nvPr/>
        </p:nvSpPr>
        <p:spPr>
          <a:xfrm>
            <a:off x="-281468" y="81687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أحسنتم المطلوب هو تحديد عدد الأقلام التي ينبغي أن تعطى ليلى لسلمى ليصبح لهما نفس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العدد من الأقلام . سنحتاج لخطوتين للإجابة عن المطلوب.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D9CE757-2510-D451-D104-9EEDE3B971BE}"/>
              </a:ext>
            </a:extLst>
          </p:cNvPr>
          <p:cNvSpPr/>
          <p:nvPr/>
        </p:nvSpPr>
        <p:spPr>
          <a:xfrm>
            <a:off x="395184" y="1861170"/>
            <a:ext cx="8165941" cy="13121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</a:t>
            </a:r>
            <a:r>
              <a:rPr lang="ar-SA" sz="2200" b="1" dirty="0">
                <a:solidFill>
                  <a:srgbClr val="FF0000"/>
                </a:solidFill>
              </a:rPr>
              <a:t>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</p:spTree>
    <p:extLst>
      <p:ext uri="{BB962C8B-B14F-4D97-AF65-F5344CB8AC3E}">
        <p14:creationId xmlns:p14="http://schemas.microsoft.com/office/powerpoint/2010/main" val="15928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6501-2895-1DC8-D1AC-200B914B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50D710-B598-1771-2FC7-889323B3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8060C-8ACE-9C0D-96F6-A854A20F09B7}"/>
              </a:ext>
            </a:extLst>
          </p:cNvPr>
          <p:cNvSpPr txBox="1"/>
          <p:nvPr/>
        </p:nvSpPr>
        <p:spPr>
          <a:xfrm>
            <a:off x="-264706" y="95537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نمثل أولا ما تملك ليلى بشريط فوقه لامة (قوس معقوف)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DF3412-B6FB-556C-D8A7-4CB28B8A0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30266B9-6947-253E-BC7B-B5934B229DD9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82D7C44-FB96-651F-7529-FA045362CC8D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F96F80A0-CEEF-64C9-915E-BBEF55143F59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6B31F50-69D2-05B8-A19B-C677FAE775D4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19524760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295E3-9A0A-8970-B035-8B3CB7CC9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8F40AB-E5E6-FBCE-DF71-7E3A3689A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34E9D8-E5ED-8F26-6BD8-400E31B7FB06}"/>
              </a:ext>
            </a:extLst>
          </p:cNvPr>
          <p:cNvSpPr txBox="1"/>
          <p:nvPr/>
        </p:nvSpPr>
        <p:spPr>
          <a:xfrm>
            <a:off x="-284371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ثم نمثل ما تملكه سلمى بشريط آخر.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18E064-9B50-441C-330E-33E99E4E6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3472C3-97C8-7286-3295-FA704ECF82AB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4490A4C-1494-E3AF-2EC6-86204250ADB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55E7E8C0-AFFE-17B1-1B1B-B3DBAD62625B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E5EF7C3-F880-2C8B-E4A8-C40D14186387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F5BEF7D-CD39-0769-856B-4FD39C9FFE3B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8CAD783-8760-07A3-E30B-DDDB5581E672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157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CCAA2-9F33-510C-0C0C-1B9B6F67C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6B112E-81B0-6BD1-39E6-E680BDB8F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00807D-147F-535A-7EE8-D708A63B4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BC2A253-927D-6637-5875-0D8F5DF626CF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CF8B13B-5B06-FE2B-2C68-7C018E672E5C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2EE3F341-03E7-DE2B-36B7-FA0F41B38E0E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463A210-9316-29C3-22B7-7565F50EBF78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B310AFE-68FD-F5F9-97B5-16256A957A8A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2A002F-3888-6412-1F12-2ACE276C787C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880A8F-EBB4-0A81-C3DC-ADDBAF287554}"/>
              </a:ext>
            </a:extLst>
          </p:cNvPr>
          <p:cNvSpPr txBox="1"/>
          <p:nvPr/>
        </p:nvSpPr>
        <p:spPr>
          <a:xfrm>
            <a:off x="-234704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 الخطوة الأولى: نحسب أولا الفرق بين ما تملكه ليلى وما تملكه ليلى من الأقلام.</a:t>
            </a:r>
          </a:p>
        </p:txBody>
      </p:sp>
    </p:spTree>
    <p:extLst>
      <p:ext uri="{BB962C8B-B14F-4D97-AF65-F5344CB8AC3E}">
        <p14:creationId xmlns:p14="http://schemas.microsoft.com/office/powerpoint/2010/main" val="41036317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0C2C4-53A7-2A56-C4B4-B11C4876B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0424781-7D1A-1530-1CFC-7DB64473AFF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893D2-6F03-EECE-8A0A-911AB8878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8664B4-3319-48E3-3011-7C4287D367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1795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C28A0-9093-9336-6EB6-CAE56CE0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8F7D4B-3004-436F-EF45-940677CEF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76A022-7D54-FFF3-9470-A33440DEC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722533-8825-8808-93A6-417E0B3BF978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E4E1D1B-39DA-77FA-AC68-53B62339FE01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4374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40E27FAF-BB9E-9534-05E2-663D9A26B4A7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B33C04E-DA00-AB29-A364-43791A7CAFA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7219603-6113-4169-C78E-079A383482FB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6CEA09-F58D-5D3D-CDDC-3DC56A982C1E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1B77AE-DC57-2CC9-24B7-37E0459ED412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احسبوا الفرق بين ما تملكه ليلى وما يملك سلمى من أقلام.</a:t>
            </a:r>
          </a:p>
        </p:txBody>
      </p:sp>
    </p:spTree>
    <p:extLst>
      <p:ext uri="{BB962C8B-B14F-4D97-AF65-F5344CB8AC3E}">
        <p14:creationId xmlns:p14="http://schemas.microsoft.com/office/powerpoint/2010/main" val="5455181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D61E7-CB05-344F-01BE-0414ED142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73EB8AD-09B3-2FAC-1C50-ABB3AF2CBEB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2689F-55D4-92FA-F2C6-08A2D3FD4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4B4718-317F-4146-57B2-1370FEF153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11361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D6AAD-08C9-518E-16C4-842F09C0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247882D-200E-D2EF-137E-138FA31DF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348225-CC36-28FC-A9C4-E298F5A12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F22525F-A90A-3AC4-2454-352B2457B71A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625CFA1-8AA6-1A5D-CC5D-9F8DDAB21853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4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1474391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8921A7B2-C9C7-8AF5-B1C9-7B2CC63337A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D988F3C-9AA6-AADF-8C1B-0877C5DAC19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A6A7637-111E-6DE0-28D5-D5FE5710F5B6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190150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50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598E94F-D574-9D20-9DD3-25F25DB2DAA1}"/>
              </a:ext>
            </a:extLst>
          </p:cNvPr>
          <p:cNvSpPr/>
          <p:nvPr/>
        </p:nvSpPr>
        <p:spPr>
          <a:xfrm>
            <a:off x="1144748" y="4877675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1EC357-B5AC-F4E9-C06C-B264FD5A9048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5D12580-AE58-2FB2-C9DA-77F35812718A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59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35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5D12580-AE58-2FB2-C9DA-77F358127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75289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D0947-E23A-03CA-BC4D-E461E27CB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9E70CE-6339-14FB-2163-7AA09DCF0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BE23B5-D567-0F28-2431-188BF6D4E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6E6651-8462-7A26-5F10-1D02192A69AB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A5CD6DA-F38E-7D4B-BF32-79548E3FBC9C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E732B3B2-2728-BCB6-0207-67B5C811FDE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52F6968-66D2-BC80-79EE-B657BE1CA89C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392B45-2142-6972-594D-2B97CBE4FC08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6D9A61-6C63-E78A-B638-4781D0335752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330CE6A-78AC-2E58-E7ED-31DA5E8F5700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59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35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330CE6A-78AC-2E58-E7ED-31DA5E8F57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D984BBE0-26B5-5EBB-4AE7-BF42D8653ED2}"/>
              </a:ext>
            </a:extLst>
          </p:cNvPr>
          <p:cNvSpPr txBox="1"/>
          <p:nvPr/>
        </p:nvSpPr>
        <p:spPr>
          <a:xfrm>
            <a:off x="367005" y="816877"/>
            <a:ext cx="7218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الخطوة الثانية :أقسم هذا الفرق على 2 لحساب عدد الأقلام التي ينبغي لليلى أن تعطي لسلمى ليصبح لديهما نفس العدد من الأقلام. </a:t>
            </a:r>
          </a:p>
        </p:txBody>
      </p:sp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8834A605-D7B2-9C5E-A301-A9A29ABFE3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864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69076-41DC-8191-384E-9A01270E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B7F61B-C6F6-B577-43F3-9309008AF58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96C93D-4D1F-6DFE-40BC-68BE2F78E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58BB10-BAB8-8A33-200D-2F067EEE0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01798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F753D-9E54-05C9-65B7-CCF28BC73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2AD8CA-BE4B-51A1-8BD2-12EC7F0B9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73471B-F2CD-E2A3-B250-BDAD55D90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A4269D-6A4F-BA8D-82B7-C85EB99E0065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6F1D077-832D-3533-E981-65EB6F145941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82AD9F98-8EF7-A3F2-C26B-2208D9263F21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4856C2-C706-D0E3-3BDC-80AB0CB29AE5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91ADEC4-D012-A046-A030-D78091FA5CFE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3FA9BC-CF4B-9937-EEBA-CFC116147614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0D246A-82DA-A009-6451-ED25078C2C65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290D246A-82DA-A009-6451-ED25078C2C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6F2DBD9B-424A-09EF-9646-DBD39BAF3B60}"/>
              </a:ext>
            </a:extLst>
          </p:cNvPr>
          <p:cNvSpPr txBox="1"/>
          <p:nvPr/>
        </p:nvSpPr>
        <p:spPr>
          <a:xfrm>
            <a:off x="367005" y="816877"/>
            <a:ext cx="7218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أحسبوا عدد الأقلام التي ينبغي لليلى أن تعطي لسلمى ليصبح لديهما نفس العدد من الأقلام. </a:t>
            </a:r>
          </a:p>
        </p:txBody>
      </p:sp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3175465E-9C79-C33C-8F49-3A15074AF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60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D579F-8F33-6E71-4640-2273C5D2B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44B2651-59E1-0F18-8947-53B8CE89BEE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985B86-E927-D89D-4F02-80845FFFC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FC14F7-0EBF-ED31-AD07-017A444E4F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14239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B8919-D098-586E-D732-2FA08799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A40BF0-A21A-58AF-49B7-25BC3C47C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940776-A4F6-5AB1-BE32-D72444D79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FC11553-A453-CFFF-C646-01D0EC413046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604023-C782-474C-AB5B-C6A76C20849D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2E292D5B-271D-65DA-B3F3-9FCD1EF8BC46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1C5D7F-8738-0996-E4C4-9DF29B51A9C7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D94F294-B954-56CF-7F82-EA2B10864628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90CF44-EA55-19A2-E0B7-C5BD8CF75C3E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D927B12-FFC9-B345-28E9-8D2FDADFD762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D927B12-FFC9-B345-28E9-8D2FDADFD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7F88521C-5F10-0886-702A-CA441B0277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5AFF23-0850-0C84-371D-7B8EF594E14B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1DEF61-4824-A0E0-A81D-8E5D88685746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24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2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12</a:t>
                </a:r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571DEF61-4824-A0E0-A81D-8E5D886857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19507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FE208-E7EF-8755-459B-D00FA9EEB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5067A8-AAEF-7B3B-653C-1220F3EE5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6B7F29-BB5C-187F-4E3A-950F4A7B3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72B3AC-7FB0-F77A-EF01-D70704729E1A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80DDCE7-BAE2-6464-4112-ADD4437163D7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C954CD39-8067-DF89-0D31-3ECF27D8532F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F33F9B4-924C-DD55-88DA-21E5F19E106F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DF54E7C9-98CE-BD2B-5DF4-77F99C0FA0B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4BDDAAF-34ED-752D-9509-B13FD5127421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0678E9-8A46-D5E4-5135-6DDE8395210A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CB0678E9-8A46-D5E4-5135-6DDE83952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38A4A032-8C0F-F8C4-F3DE-94CB3EE6D9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1A66AA5-D44D-98BF-982E-CEDAB4872138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1A66AA5-D44D-98BF-982E-CEDAB4872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E6B80FE3-2495-C747-4C14-2C12B47EF26F}"/>
              </a:ext>
            </a:extLst>
          </p:cNvPr>
          <p:cNvSpPr txBox="1"/>
          <p:nvPr/>
        </p:nvSpPr>
        <p:spPr>
          <a:xfrm>
            <a:off x="-605993" y="890290"/>
            <a:ext cx="812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جواب المسألة.</a:t>
            </a:r>
          </a:p>
        </p:txBody>
      </p:sp>
    </p:spTree>
    <p:extLst>
      <p:ext uri="{BB962C8B-B14F-4D97-AF65-F5344CB8AC3E}">
        <p14:creationId xmlns:p14="http://schemas.microsoft.com/office/powerpoint/2010/main" val="42654012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DFE16-20E7-19F1-864F-30F25297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4A22E64-69A2-EB0B-501E-1C5BD06F0EE1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1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B2552B-D70E-8446-75F2-7990412E8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13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50AE7-E529-AA92-4D7C-9005CC7510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948159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4DE9-A57E-473D-EDA5-A52C33F8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991994B-6D7F-4F4A-13F1-E76D97DED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D60B5B-B630-86B7-171B-ADEF12C2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54" y="1913363"/>
            <a:ext cx="8272989" cy="440779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D9CB245-4FA1-D8FC-6167-7DBFDC2C1C8C}"/>
              </a:ext>
            </a:extLst>
          </p:cNvPr>
          <p:cNvSpPr/>
          <p:nvPr/>
        </p:nvSpPr>
        <p:spPr>
          <a:xfrm>
            <a:off x="404902" y="1905142"/>
            <a:ext cx="8165941" cy="14132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200" b="1" dirty="0">
                <a:solidFill>
                  <a:schemeClr val="tx1"/>
                </a:solidFill>
              </a:rPr>
              <a:t>لَدى سَلْمى 35 قَلَمًا، وَتَمْلِكُ أُخْتُها لَيْلى 59 قَلَمًا. كَمْ عَدَدُ الْأَقْلامِ الَّذي يَنْبَغي أَنْ تُعْطِيَهُ لَيْلى لِسَلْمى لِيُصْبِحَ لَدَيْهِما نَفْسُ الْعَدَدِ مِنَ الْأَقْلامِ؟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64AEAC-5BB5-65FE-8ED7-C9F7DF7ED314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237864"/>
          <a:ext cx="2674375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983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156589753"/>
                    </a:ext>
                  </a:extLst>
                </a:gridCol>
                <a:gridCol w="737196">
                  <a:extLst>
                    <a:ext uri="{9D8B030D-6E8A-4147-A177-3AD203B41FA5}">
                      <a16:colId xmlns:a16="http://schemas.microsoft.com/office/drawing/2014/main" val="83773741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6" name="Left Brace 27">
            <a:extLst>
              <a:ext uri="{FF2B5EF4-FFF2-40B4-BE49-F238E27FC236}">
                <a16:creationId xmlns:a16="http://schemas.microsoft.com/office/drawing/2014/main" id="{F243DC4E-9F21-935A-BBF9-88843280DF0A}"/>
              </a:ext>
            </a:extLst>
          </p:cNvPr>
          <p:cNvSpPr/>
          <p:nvPr/>
        </p:nvSpPr>
        <p:spPr>
          <a:xfrm rot="16200000" flipH="1">
            <a:off x="2032643" y="2665458"/>
            <a:ext cx="378001" cy="2674373"/>
          </a:xfrm>
          <a:prstGeom prst="leftBrace">
            <a:avLst>
              <a:gd name="adj1" fmla="val 39829"/>
              <a:gd name="adj2" fmla="val 4918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8DF2FE-368E-EE7F-E04E-ABA78DE35232}"/>
              </a:ext>
            </a:extLst>
          </p:cNvPr>
          <p:cNvSpPr/>
          <p:nvPr/>
        </p:nvSpPr>
        <p:spPr>
          <a:xfrm>
            <a:off x="852566" y="3434197"/>
            <a:ext cx="2706264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59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ED74F8D-6175-768F-E7A7-D356A82F4D67}"/>
              </a:ext>
            </a:extLst>
          </p:cNvPr>
          <p:cNvGraphicFramePr>
            <a:graphicFrameLocks noGrp="1"/>
          </p:cNvGraphicFramePr>
          <p:nvPr/>
        </p:nvGraphicFramePr>
        <p:xfrm>
          <a:off x="884456" y="4826518"/>
          <a:ext cx="1917738" cy="540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318">
                  <a:extLst>
                    <a:ext uri="{9D8B030D-6E8A-4147-A177-3AD203B41FA5}">
                      <a16:colId xmlns:a16="http://schemas.microsoft.com/office/drawing/2014/main" val="1048328274"/>
                    </a:ext>
                  </a:extLst>
                </a:gridCol>
                <a:gridCol w="737420">
                  <a:extLst>
                    <a:ext uri="{9D8B030D-6E8A-4147-A177-3AD203B41FA5}">
                      <a16:colId xmlns:a16="http://schemas.microsoft.com/office/drawing/2014/main" val="3067145571"/>
                    </a:ext>
                  </a:extLst>
                </a:gridCol>
              </a:tblGrid>
              <a:tr h="5409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046551"/>
                  </a:ext>
                </a:extLst>
              </a:tr>
            </a:tbl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41E88B8-AEA0-C7F3-FE71-DFF33C4C28AA}"/>
              </a:ext>
            </a:extLst>
          </p:cNvPr>
          <p:cNvSpPr/>
          <p:nvPr/>
        </p:nvSpPr>
        <p:spPr>
          <a:xfrm>
            <a:off x="1173759" y="4907972"/>
            <a:ext cx="669566" cy="3779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35</a:t>
            </a:r>
            <a:endParaRPr lang="fr-FR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29D439-3367-8018-C456-7337C27C974F}"/>
                  </a:ext>
                </a:extLst>
              </p:cNvPr>
              <p:cNvSpPr/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59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35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729D439-3367-8018-C456-7337C27C97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65" y="3583913"/>
                <a:ext cx="2031619" cy="377999"/>
              </a:xfrm>
              <a:prstGeom prst="roundRect">
                <a:avLst/>
              </a:prstGeom>
              <a:blipFill>
                <a:blip r:embed="rId4"/>
                <a:stretch>
                  <a:fillRect l="-1802" t="-25806" r="-1201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Graphic 19" descr="Line arrow: Counter-clockwise curve with solid fill">
            <a:extLst>
              <a:ext uri="{FF2B5EF4-FFF2-40B4-BE49-F238E27FC236}">
                <a16:creationId xmlns:a16="http://schemas.microsoft.com/office/drawing/2014/main" id="{4D53AE36-6B4F-5E10-6054-3058DAD587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04290" flipV="1">
            <a:off x="2718684" y="4781666"/>
            <a:ext cx="770907" cy="49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4D8CB7-947B-BBCC-A7C7-18747B661AB3}"/>
                  </a:ext>
                </a:extLst>
              </p:cNvPr>
              <p:cNvSpPr/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2400" b="1" dirty="0">
                    <a:solidFill>
                      <a:schemeClr val="tx1"/>
                    </a:solidFill>
                  </a:rPr>
                  <a:t>24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2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</a:rPr>
                  <a:t>12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214D8CB7-947B-BBCC-A7C7-18747B661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99" y="3961912"/>
                <a:ext cx="2031619" cy="377999"/>
              </a:xfrm>
              <a:prstGeom prst="roundRect">
                <a:avLst/>
              </a:prstGeom>
              <a:blipFill>
                <a:blip r:embed="rId6"/>
                <a:stretch>
                  <a:fillRect t="-25806" b="-451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77EE0C3-7C88-0575-11F5-ACAC8C72D05C}"/>
              </a:ext>
            </a:extLst>
          </p:cNvPr>
          <p:cNvSpPr/>
          <p:nvPr/>
        </p:nvSpPr>
        <p:spPr>
          <a:xfrm>
            <a:off x="3618423" y="5096971"/>
            <a:ext cx="5158572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FF0000"/>
                </a:solidFill>
              </a:rPr>
              <a:t>عدد الأقلام التي ينبغي أن تعطي ليلى لسلمى ليصبح لديهما نفس العدد من الأقلام هو : 12 قلما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841EA1-0623-340E-2DCB-7048B6EB3EEE}"/>
              </a:ext>
            </a:extLst>
          </p:cNvPr>
          <p:cNvSpPr txBox="1"/>
          <p:nvPr/>
        </p:nvSpPr>
        <p:spPr>
          <a:xfrm>
            <a:off x="-261429" y="9252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من يشرح لنا كيف توصل للجواب الصحيح؟</a:t>
            </a:r>
          </a:p>
        </p:txBody>
      </p:sp>
    </p:spTree>
    <p:extLst>
      <p:ext uri="{BB962C8B-B14F-4D97-AF65-F5344CB8AC3E}">
        <p14:creationId xmlns:p14="http://schemas.microsoft.com/office/powerpoint/2010/main" val="39945088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30B8-B4E2-CE4F-1140-8954AB26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536596-BDA9-2347-415B-9AE5D31BD48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606AA6A-FAE7-2BA8-773A-337933CB007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0C25CA-17E5-100B-8E9E-F171A02551B6}"/>
              </a:ext>
            </a:extLst>
          </p:cNvPr>
          <p:cNvGrpSpPr/>
          <p:nvPr/>
        </p:nvGrpSpPr>
        <p:grpSpPr>
          <a:xfrm>
            <a:off x="1091789" y="2560055"/>
            <a:ext cx="6686046" cy="3049877"/>
            <a:chOff x="2116780" y="2237493"/>
            <a:chExt cx="5439180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76BE052-3C5B-5387-A6DE-BBB18738936D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AB6685D-CA07-A3B3-4C43-598468064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24087" y="4005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361F5BB-DDAE-8508-DC84-72A5001FF961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34651D2-6710-658F-19E0-7884C9385C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4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0C54C51-492E-DD2B-A50B-A61966AE121A}"/>
              </a:ext>
            </a:extLst>
          </p:cNvPr>
          <p:cNvSpPr txBox="1"/>
          <p:nvPr/>
        </p:nvSpPr>
        <p:spPr>
          <a:xfrm>
            <a:off x="2333517" y="376046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14ECC0-C1AF-6E78-372D-2B699EBB984E}"/>
              </a:ext>
            </a:extLst>
          </p:cNvPr>
          <p:cNvSpPr txBox="1"/>
          <p:nvPr/>
        </p:nvSpPr>
        <p:spPr>
          <a:xfrm>
            <a:off x="3073389" y="477307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3F6A4E-E5DE-FC7A-9BA8-D1E4ACF568DC}"/>
              </a:ext>
            </a:extLst>
          </p:cNvPr>
          <p:cNvSpPr txBox="1"/>
          <p:nvPr/>
        </p:nvSpPr>
        <p:spPr>
          <a:xfrm>
            <a:off x="1091789" y="3304194"/>
            <a:ext cx="66954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بتوظيف النسبة المئوية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B8F97E-9FD7-B1CC-FEF1-BDB2EC23963B}"/>
              </a:ext>
            </a:extLst>
          </p:cNvPr>
          <p:cNvSpPr txBox="1"/>
          <p:nvPr/>
        </p:nvSpPr>
        <p:spPr>
          <a:xfrm>
            <a:off x="1729926" y="4300244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078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D165D-8B66-8DCA-BB6C-D3519601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2BD315A-368E-1C94-34C7-0144751B33A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7CE14C8-32E9-8884-68E8-C897FDB5F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48782D2-FDD8-7724-A772-5E181BC8E10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98E8590-34D4-BEEF-EBAD-E67E3BA324A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5C4331D-D644-AD4E-2886-31DE424D776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D58F180-0122-C49F-C21C-DF9F15EE7A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592A720-56CD-E951-D44C-AD040A2495E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1EF707E-3F59-2D9C-F726-AAB81A895C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2313C8E-5580-4989-95BF-D923E09BFD7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0583C7-BDE1-7E51-AB57-503898A5E83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994F049-AC6E-4156-17B5-131DDB2CB17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5FB0700-F955-7E34-C817-A65F978438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32C873D-B4FD-1D70-E158-B4D19A102AD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3F3AAD-9E12-6430-775A-51B509BD68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0B3AEA-E3B2-26E7-948A-F699742FC1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9855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3DDA-63C7-1CD0-8531-18579309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E59BBD6-1BAD-82D6-77C4-34A2CAD7CBB7}"/>
              </a:ext>
            </a:extLst>
          </p:cNvPr>
          <p:cNvGrpSpPr/>
          <p:nvPr/>
        </p:nvGrpSpPr>
        <p:grpSpPr>
          <a:xfrm>
            <a:off x="1232235" y="342749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F5A723-CCA1-C305-831C-409C199F1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D0C99B6-B57D-E722-4318-4E38E8F44FC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430EF6E-BE41-0DAE-147B-CF78669C7A0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806395-9436-2112-9415-DE82D6982A6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5E93-FB1D-135A-F717-04D346BB42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0097F59-00B2-7D7C-BAD2-934F4E6E2BB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84EF20A-B4F2-9E74-DFED-8669A2879F8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EAD81B-AF06-EE22-63B6-1A02C4F8D7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5324102-9EE4-C48D-4A61-293C2D5C47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C7FE935-5F10-43B8-A1CD-5F62C3BCEA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8C7ED71-F34D-1CCD-7BD9-89377E792AC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CE5DCF-3595-B724-AB6F-E20D4A6A4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05973F-0573-3092-75B2-0AAD205C5417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52BE9222-1978-6D90-D395-F8E59B25BC3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7C075C8-0794-5127-6EEB-B37F52EBB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D6DF52-6B50-A03D-F6E0-CFD2062C6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0A1BA80-7299-CFB9-D117-6BE1702EF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07895" y="2790933"/>
            <a:ext cx="2105532" cy="21055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297397-A5C6-EFCA-B233-A055F21FB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971" y="2318338"/>
            <a:ext cx="5568842" cy="332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2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8351-5F92-2B61-71F8-AB9B794D4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B14C0B4-46EB-9D6C-64CD-C794308BE3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8194D8E-B31C-816E-A045-39219C596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3E56004-7CA6-43A6-37F8-372430CE7AA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79213E5-4987-B372-37EF-54B5EEDA99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391BCE7-16D1-95E9-29BF-04637D4BBCD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8286C32-3A1F-F3DF-53D1-08FE83E88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DBAC4FF-3065-284C-9BBA-A9ACDB61F36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ED7D504-B0E5-F789-453E-A4510FD7BFC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2DDFB16-77E3-0512-1E1A-F23E95016DC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34B522A-E312-2992-AC5F-F1CB746F5B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13160D2-B486-0835-0655-2C604B2A6A3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977F1C6-D5DE-A7EF-1EDB-64F9CDA0071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592084-205D-A693-F088-F8D30A9A0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BB870-8CC2-6806-7603-D93344A5782B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7717452F-CAE9-CB4B-BDBC-A6D07B4A5D3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8BDA844F-FC39-8BF9-9C94-A4AE2CF2A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945859DC-D745-E4ED-70E4-DBF3F4DA5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53B4E72-56AA-FE03-1D1C-CE2B45EDF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38" y="1831364"/>
            <a:ext cx="7553599" cy="451143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9EE4A1D-A538-83D1-CCEE-1E6F695627CC}"/>
              </a:ext>
            </a:extLst>
          </p:cNvPr>
          <p:cNvSpPr/>
          <p:nvPr/>
        </p:nvSpPr>
        <p:spPr>
          <a:xfrm>
            <a:off x="3940472" y="5228439"/>
            <a:ext cx="4533310" cy="9045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</a:rPr>
              <a:t>عدد المتعلمين اللذين ينبغي نقلهم من الدورة الصباحية إلى الدورة المسائية ليصبح عدد المتعلمين متساويا في الدورتين هو : 12 متعلما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AE72184-68DB-F399-63C4-5FFBFD1C6578}"/>
                  </a:ext>
                </a:extLst>
              </p:cNvPr>
              <p:cNvSpPr/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𝟓𝟔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AE72184-68DB-F399-63C4-5FFBFD1C65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097807"/>
                <a:ext cx="2291706" cy="42278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658CCA6-B320-D2F7-704F-3C99DC7B5A6D}"/>
                  </a:ext>
                </a:extLst>
              </p:cNvPr>
              <p:cNvSpPr/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÷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658CCA6-B320-D2F7-704F-3C99DC7B5A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49" y="4456319"/>
                <a:ext cx="2291706" cy="42278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leau 33">
            <a:extLst>
              <a:ext uri="{FF2B5EF4-FFF2-40B4-BE49-F238E27FC236}">
                <a16:creationId xmlns:a16="http://schemas.microsoft.com/office/drawing/2014/main" id="{ED5775DE-6D0A-39E4-3BB5-A707ADFA4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645623"/>
              </p:ext>
            </p:extLst>
          </p:nvPr>
        </p:nvGraphicFramePr>
        <p:xfrm>
          <a:off x="890015" y="4511161"/>
          <a:ext cx="2827587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65">
                  <a:extLst>
                    <a:ext uri="{9D8B030D-6E8A-4147-A177-3AD203B41FA5}">
                      <a16:colId xmlns:a16="http://schemas.microsoft.com/office/drawing/2014/main" val="4240094048"/>
                    </a:ext>
                  </a:extLst>
                </a:gridCol>
                <a:gridCol w="669602">
                  <a:extLst>
                    <a:ext uri="{9D8B030D-6E8A-4147-A177-3AD203B41FA5}">
                      <a16:colId xmlns:a16="http://schemas.microsoft.com/office/drawing/2014/main" val="16970537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9849C4C1-05D1-9368-7CB1-7EB58D9BB519}"/>
              </a:ext>
            </a:extLst>
          </p:cNvPr>
          <p:cNvSpPr/>
          <p:nvPr/>
        </p:nvSpPr>
        <p:spPr>
          <a:xfrm>
            <a:off x="2025030" y="3687270"/>
            <a:ext cx="557556" cy="417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56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0" name="Tableau 33">
            <a:extLst>
              <a:ext uri="{FF2B5EF4-FFF2-40B4-BE49-F238E27FC236}">
                <a16:creationId xmlns:a16="http://schemas.microsoft.com/office/drawing/2014/main" id="{9696EFAD-9252-B53F-484E-15F952983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112249"/>
              </p:ext>
            </p:extLst>
          </p:nvPr>
        </p:nvGraphicFramePr>
        <p:xfrm>
          <a:off x="875207" y="5053480"/>
          <a:ext cx="1592689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2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>
                          <a:solidFill>
                            <a:srgbClr val="FF0000"/>
                          </a:solidFill>
                        </a:rPr>
                        <a:t>32</a:t>
                      </a:r>
                      <a:endParaRPr lang="fr-FR" sz="1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Right Brace 25">
            <a:extLst>
              <a:ext uri="{FF2B5EF4-FFF2-40B4-BE49-F238E27FC236}">
                <a16:creationId xmlns:a16="http://schemas.microsoft.com/office/drawing/2014/main" id="{A876596B-9718-8F9A-A053-77436B9ED114}"/>
              </a:ext>
            </a:extLst>
          </p:cNvPr>
          <p:cNvSpPr/>
          <p:nvPr/>
        </p:nvSpPr>
        <p:spPr>
          <a:xfrm rot="16200000">
            <a:off x="2135179" y="2905959"/>
            <a:ext cx="337260" cy="2827584"/>
          </a:xfrm>
          <a:prstGeom prst="rightBrace">
            <a:avLst>
              <a:gd name="adj1" fmla="val 7127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2" name="Graphic 28" descr="Line arrow: Counter-clockwise curve with solid fill">
            <a:extLst>
              <a:ext uri="{FF2B5EF4-FFF2-40B4-BE49-F238E27FC236}">
                <a16:creationId xmlns:a16="http://schemas.microsoft.com/office/drawing/2014/main" id="{BCC21795-5ED0-1032-DC00-284E5FE981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504290" flipV="1">
            <a:off x="2966570" y="4870259"/>
            <a:ext cx="770907" cy="498203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0C1A04D-0FB4-2CC4-07F6-CD2558627B19}"/>
              </a:ext>
            </a:extLst>
          </p:cNvPr>
          <p:cNvSpPr/>
          <p:nvPr/>
        </p:nvSpPr>
        <p:spPr>
          <a:xfrm>
            <a:off x="2503224" y="5043019"/>
            <a:ext cx="550607" cy="37084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2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6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45E4-4611-255D-DC29-350F383E1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FF188B-DE02-C63B-603F-D65B80B4F6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A2C9605-D6B2-ABE2-12B5-7D5181FB9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BB46FA6-C1AC-6371-1BBB-F84223BDF333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0CFA34-A9F0-0B14-077B-2E1A5D4744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F6D7821-4ABD-F6E5-E4F6-BBCE54DC387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7809FCD-FC1E-E560-FB6F-7CDB348254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8585DE3-4B8B-2FE9-C536-B0DC594E2B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7A16179-F11E-0B87-2308-188F9A0FA5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C4CB2CC-C6FA-ECF6-1CE1-CC34152DDC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4C3DAE0-6F7E-1CFF-740B-822425A7C734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451F8A7-C20E-2737-BBC8-E59B15E7B0E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4C3A2D8-4552-59E4-B947-012BA8CD54E8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C2EAE2B-A93B-B5C3-AC25-0C89A09B605A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ECA795-6966-51D3-0406-6C35B2D0C2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45CF19-F1DB-9996-67AC-90392A72D0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1960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78E222-61FE-A0D6-BADE-7E47A6156C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545372-E914-90E4-25CE-9D87AFFC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44C5CD4-B9E8-83E9-9F47-7552DDBBA383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BDBB6B6-1181-2B13-0C0B-4E6445EA8E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64051F-D3DB-FB4A-4FD4-9B8BC4DC52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2A896A4-A486-0E97-0B42-8AD0209D913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30E96AB-F7E2-0B2D-5E0E-B6A75DE61DB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30FE77A-6939-7088-1B40-4A4556E85EA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C177370-2A42-26E9-9709-644440BAB10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A2D3AB-145C-733E-AC0F-46C0368272F5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370122D-D992-0A69-56D9-27C0DAED6E3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BB11B57-F9EB-3919-5B69-141DADBA9062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D061B64C-C237-F9EC-72CD-57703C78B777}"/>
              </a:ext>
            </a:extLst>
          </p:cNvPr>
          <p:cNvSpPr txBox="1"/>
          <p:nvPr/>
        </p:nvSpPr>
        <p:spPr>
          <a:xfrm>
            <a:off x="1069728" y="726417"/>
            <a:ext cx="6496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صلوا بخط كل عبارة بمقابلها في اللغة الفرنسية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algn="r" rtl="1"/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دقيقتان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لإنجاز المطلوب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6" name="Tableau 26">
            <a:extLst>
              <a:ext uri="{FF2B5EF4-FFF2-40B4-BE49-F238E27FC236}">
                <a16:creationId xmlns:a16="http://schemas.microsoft.com/office/drawing/2014/main" id="{84108DB2-A047-9A63-E1EE-B3D192CFE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677523"/>
              </p:ext>
            </p:extLst>
          </p:nvPr>
        </p:nvGraphicFramePr>
        <p:xfrm>
          <a:off x="410821" y="2358599"/>
          <a:ext cx="4519441" cy="2146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441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Coefficient de réduction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Construction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Figure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Coefficient d’agrandissement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p:graphicFrame>
        <p:nvGraphicFramePr>
          <p:cNvPr id="8" name="Tableau 26">
            <a:extLst>
              <a:ext uri="{FF2B5EF4-FFF2-40B4-BE49-F238E27FC236}">
                <a16:creationId xmlns:a16="http://schemas.microsoft.com/office/drawing/2014/main" id="{9CEA139E-ED1C-3ADF-156C-C090882EB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104655"/>
              </p:ext>
            </p:extLst>
          </p:nvPr>
        </p:nvGraphicFramePr>
        <p:xfrm>
          <a:off x="5724128" y="2390574"/>
          <a:ext cx="2773829" cy="2149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829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إنشاء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مقدار التصغير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487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مقدار التكبير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شكل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18">
                <a:extLst>
                  <a:ext uri="{FF2B5EF4-FFF2-40B4-BE49-F238E27FC236}">
                    <a16:creationId xmlns:a16="http://schemas.microsoft.com/office/drawing/2014/main" id="{78904041-1C95-C5F5-0D82-B1AA4A6DD4A9}"/>
                  </a:ext>
                </a:extLst>
              </p14:cNvPr>
              <p14:cNvContentPartPr/>
              <p14:nvPr/>
            </p14:nvContentPartPr>
            <p14:xfrm>
              <a:off x="4935001" y="2637967"/>
              <a:ext cx="360" cy="360"/>
            </p14:xfrm>
          </p:contentPart>
        </mc:Choice>
        <mc:Fallback xmlns="">
          <p:pic>
            <p:nvPicPr>
              <p:cNvPr id="9" name="Ink 18">
                <a:extLst>
                  <a:ext uri="{FF2B5EF4-FFF2-40B4-BE49-F238E27FC236}">
                    <a16:creationId xmlns:a16="http://schemas.microsoft.com/office/drawing/2014/main" id="{78904041-1C95-C5F5-0D82-B1AA4A6DD4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25749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19">
                <a:extLst>
                  <a:ext uri="{FF2B5EF4-FFF2-40B4-BE49-F238E27FC236}">
                    <a16:creationId xmlns:a16="http://schemas.microsoft.com/office/drawing/2014/main" id="{AF51DFA1-0350-CE03-D6D5-7F286D1AFF3F}"/>
                  </a:ext>
                </a:extLst>
              </p14:cNvPr>
              <p14:cNvContentPartPr/>
              <p14:nvPr/>
            </p14:nvContentPartPr>
            <p14:xfrm>
              <a:off x="4935001" y="3188407"/>
              <a:ext cx="360" cy="360"/>
            </p14:xfrm>
          </p:contentPart>
        </mc:Choice>
        <mc:Fallback xmlns="">
          <p:pic>
            <p:nvPicPr>
              <p:cNvPr id="10" name="Ink 19">
                <a:extLst>
                  <a:ext uri="{FF2B5EF4-FFF2-40B4-BE49-F238E27FC236}">
                    <a16:creationId xmlns:a16="http://schemas.microsoft.com/office/drawing/2014/main" id="{AF51DFA1-0350-CE03-D6D5-7F286D1AFF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31254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20">
                <a:extLst>
                  <a:ext uri="{FF2B5EF4-FFF2-40B4-BE49-F238E27FC236}">
                    <a16:creationId xmlns:a16="http://schemas.microsoft.com/office/drawing/2014/main" id="{7FEE1492-CE85-C773-9A4B-8C333836B2D2}"/>
                  </a:ext>
                </a:extLst>
              </p14:cNvPr>
              <p14:cNvContentPartPr/>
              <p14:nvPr/>
            </p14:nvContentPartPr>
            <p14:xfrm>
              <a:off x="4923841" y="3710767"/>
              <a:ext cx="1800" cy="360"/>
            </p14:xfrm>
          </p:contentPart>
        </mc:Choice>
        <mc:Fallback xmlns="">
          <p:pic>
            <p:nvPicPr>
              <p:cNvPr id="11" name="Ink 20">
                <a:extLst>
                  <a:ext uri="{FF2B5EF4-FFF2-40B4-BE49-F238E27FC236}">
                    <a16:creationId xmlns:a16="http://schemas.microsoft.com/office/drawing/2014/main" id="{7FEE1492-CE85-C773-9A4B-8C333836B2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60841" y="3647767"/>
                <a:ext cx="12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21">
                <a:extLst>
                  <a:ext uri="{FF2B5EF4-FFF2-40B4-BE49-F238E27FC236}">
                    <a16:creationId xmlns:a16="http://schemas.microsoft.com/office/drawing/2014/main" id="{A25CE0C0-2017-0EC9-591D-57975DCD7579}"/>
                  </a:ext>
                </a:extLst>
              </p14:cNvPr>
              <p14:cNvContentPartPr/>
              <p14:nvPr/>
            </p14:nvContentPartPr>
            <p14:xfrm>
              <a:off x="4925281" y="4270567"/>
              <a:ext cx="360" cy="360"/>
            </p14:xfrm>
          </p:contentPart>
        </mc:Choice>
        <mc:Fallback xmlns="">
          <p:pic>
            <p:nvPicPr>
              <p:cNvPr id="12" name="Ink 21">
                <a:extLst>
                  <a:ext uri="{FF2B5EF4-FFF2-40B4-BE49-F238E27FC236}">
                    <a16:creationId xmlns:a16="http://schemas.microsoft.com/office/drawing/2014/main" id="{A25CE0C0-2017-0EC9-591D-57975DCD75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2281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22">
                <a:extLst>
                  <a:ext uri="{FF2B5EF4-FFF2-40B4-BE49-F238E27FC236}">
                    <a16:creationId xmlns:a16="http://schemas.microsoft.com/office/drawing/2014/main" id="{3BAD2FD4-A057-EC87-4590-64595A3E812A}"/>
                  </a:ext>
                </a:extLst>
              </p14:cNvPr>
              <p14:cNvContentPartPr/>
              <p14:nvPr/>
            </p14:nvContentPartPr>
            <p14:xfrm>
              <a:off x="5714768" y="2627887"/>
              <a:ext cx="360" cy="360"/>
            </p14:xfrm>
          </p:contentPart>
        </mc:Choice>
        <mc:Fallback xmlns="">
          <p:pic>
            <p:nvPicPr>
              <p:cNvPr id="13" name="Ink 22">
                <a:extLst>
                  <a:ext uri="{FF2B5EF4-FFF2-40B4-BE49-F238E27FC236}">
                    <a16:creationId xmlns:a16="http://schemas.microsoft.com/office/drawing/2014/main" id="{3BAD2FD4-A057-EC87-4590-64595A3E81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768" y="25648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23">
                <a:extLst>
                  <a:ext uri="{FF2B5EF4-FFF2-40B4-BE49-F238E27FC236}">
                    <a16:creationId xmlns:a16="http://schemas.microsoft.com/office/drawing/2014/main" id="{9EB097DD-30C8-7C0B-D96C-2B26508A5685}"/>
                  </a:ext>
                </a:extLst>
              </p14:cNvPr>
              <p14:cNvContentPartPr/>
              <p14:nvPr/>
            </p14:nvContentPartPr>
            <p14:xfrm>
              <a:off x="5724128" y="3150607"/>
              <a:ext cx="360" cy="360"/>
            </p14:xfrm>
          </p:contentPart>
        </mc:Choice>
        <mc:Fallback xmlns="">
          <p:pic>
            <p:nvPicPr>
              <p:cNvPr id="14" name="Ink 23">
                <a:extLst>
                  <a:ext uri="{FF2B5EF4-FFF2-40B4-BE49-F238E27FC236}">
                    <a16:creationId xmlns:a16="http://schemas.microsoft.com/office/drawing/2014/main" id="{9EB097DD-30C8-7C0B-D96C-2B26508A56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0876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32">
                <a:extLst>
                  <a:ext uri="{FF2B5EF4-FFF2-40B4-BE49-F238E27FC236}">
                    <a16:creationId xmlns:a16="http://schemas.microsoft.com/office/drawing/2014/main" id="{7A8B4A2D-BD86-16C7-1AB1-2D3066FE71EB}"/>
                  </a:ext>
                </a:extLst>
              </p14:cNvPr>
              <p14:cNvContentPartPr/>
              <p14:nvPr/>
            </p14:nvContentPartPr>
            <p14:xfrm>
              <a:off x="5724128" y="3691687"/>
              <a:ext cx="360" cy="360"/>
            </p14:xfrm>
          </p:contentPart>
        </mc:Choice>
        <mc:Fallback xmlns="">
          <p:pic>
            <p:nvPicPr>
              <p:cNvPr id="15" name="Ink 32">
                <a:extLst>
                  <a:ext uri="{FF2B5EF4-FFF2-40B4-BE49-F238E27FC236}">
                    <a16:creationId xmlns:a16="http://schemas.microsoft.com/office/drawing/2014/main" id="{7A8B4A2D-BD86-16C7-1AB1-2D3066FE71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6286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33">
                <a:extLst>
                  <a:ext uri="{FF2B5EF4-FFF2-40B4-BE49-F238E27FC236}">
                    <a16:creationId xmlns:a16="http://schemas.microsoft.com/office/drawing/2014/main" id="{CDB07F61-8C1E-29E4-E45C-4D655368FDE7}"/>
                  </a:ext>
                </a:extLst>
              </p14:cNvPr>
              <p14:cNvContentPartPr/>
              <p14:nvPr/>
            </p14:nvContentPartPr>
            <p14:xfrm>
              <a:off x="5724128" y="4270567"/>
              <a:ext cx="360" cy="360"/>
            </p14:xfrm>
          </p:contentPart>
        </mc:Choice>
        <mc:Fallback xmlns="">
          <p:pic>
            <p:nvPicPr>
              <p:cNvPr id="16" name="Ink 33">
                <a:extLst>
                  <a:ext uri="{FF2B5EF4-FFF2-40B4-BE49-F238E27FC236}">
                    <a16:creationId xmlns:a16="http://schemas.microsoft.com/office/drawing/2014/main" id="{CDB07F61-8C1E-29E4-E45C-4D655368FD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BD0C6-13D0-FFC4-68B1-2607EF06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C020F46-467E-71B0-0E60-92383EFF90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6904F1F-37A0-0B26-E404-316434808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E0CD173-C264-6A31-4C25-D20ADE86FE45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1452814-1094-C7FC-61F1-8CE5114CC6E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C3C3CB9-3B35-B7EA-64AA-31BFB496820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FED78CB-2630-56CD-EBF4-754EDDADF1F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ADA4C46-4896-0B2D-7D90-C32CAACF87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4A6A24-3F24-33AE-D817-97377B81AF6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F958CE5-018A-33E3-36A4-B5B4B778398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89AB022-BF9B-65F4-4137-FCFA404CC559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3FE8B0-3089-55F7-28FC-65459862EF5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D9C2A4F-644F-F0A6-17A9-68D21C41A7CB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ZoneTexte 10">
            <a:extLst>
              <a:ext uri="{FF2B5EF4-FFF2-40B4-BE49-F238E27FC236}">
                <a16:creationId xmlns:a16="http://schemas.microsoft.com/office/drawing/2014/main" id="{1E7B754D-ED4E-6C32-19F2-A63AD6062397}"/>
              </a:ext>
            </a:extLst>
          </p:cNvPr>
          <p:cNvSpPr txBox="1"/>
          <p:nvPr/>
        </p:nvSpPr>
        <p:spPr>
          <a:xfrm>
            <a:off x="0" y="891223"/>
            <a:ext cx="7539708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على دفاتركم</a:t>
            </a:r>
            <a:r>
              <a:rPr kumimoji="0" lang="fr-FR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3AA0F-7638-2100-AFE7-02243FEEB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" name="Tableau 26">
            <a:extLst>
              <a:ext uri="{FF2B5EF4-FFF2-40B4-BE49-F238E27FC236}">
                <a16:creationId xmlns:a16="http://schemas.microsoft.com/office/drawing/2014/main" id="{D6DE4541-1E27-7445-8564-5E8B837EF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736597"/>
              </p:ext>
            </p:extLst>
          </p:nvPr>
        </p:nvGraphicFramePr>
        <p:xfrm>
          <a:off x="410821" y="2358599"/>
          <a:ext cx="4519441" cy="2146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9441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Coefficient de réduction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Construction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fr-FR" sz="28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Figure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Coefficient d’agrandissement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p:graphicFrame>
        <p:nvGraphicFramePr>
          <p:cNvPr id="3" name="Tableau 26">
            <a:extLst>
              <a:ext uri="{FF2B5EF4-FFF2-40B4-BE49-F238E27FC236}">
                <a16:creationId xmlns:a16="http://schemas.microsoft.com/office/drawing/2014/main" id="{83DF36D1-C4FF-0EAC-A906-4A0B9188F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661199"/>
              </p:ext>
            </p:extLst>
          </p:nvPr>
        </p:nvGraphicFramePr>
        <p:xfrm>
          <a:off x="5724128" y="2390574"/>
          <a:ext cx="2732633" cy="2149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63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514290">
                <a:tc>
                  <a:txBody>
                    <a:bodyPr/>
                    <a:lstStyle/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مقدار التكبير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شكل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1164"/>
                  </a:ext>
                </a:extLst>
              </a:tr>
              <a:tr h="595487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إنشاء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514290"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مقدار التصغير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18">
                <a:extLst>
                  <a:ext uri="{FF2B5EF4-FFF2-40B4-BE49-F238E27FC236}">
                    <a16:creationId xmlns:a16="http://schemas.microsoft.com/office/drawing/2014/main" id="{E6B8BB84-4513-975E-8D74-8728833806E9}"/>
                  </a:ext>
                </a:extLst>
              </p14:cNvPr>
              <p14:cNvContentPartPr/>
              <p14:nvPr/>
            </p14:nvContentPartPr>
            <p14:xfrm>
              <a:off x="4935001" y="2637967"/>
              <a:ext cx="360" cy="360"/>
            </p14:xfrm>
          </p:contentPart>
        </mc:Choice>
        <mc:Fallback xmlns="">
          <p:pic>
            <p:nvPicPr>
              <p:cNvPr id="4" name="Ink 18">
                <a:extLst>
                  <a:ext uri="{FF2B5EF4-FFF2-40B4-BE49-F238E27FC236}">
                    <a16:creationId xmlns:a16="http://schemas.microsoft.com/office/drawing/2014/main" id="{E6B8BB84-4513-975E-8D74-8728833806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25749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19">
                <a:extLst>
                  <a:ext uri="{FF2B5EF4-FFF2-40B4-BE49-F238E27FC236}">
                    <a16:creationId xmlns:a16="http://schemas.microsoft.com/office/drawing/2014/main" id="{6C8D5245-6CEE-7B97-C35E-53E1D3918FED}"/>
                  </a:ext>
                </a:extLst>
              </p14:cNvPr>
              <p14:cNvContentPartPr/>
              <p14:nvPr/>
            </p14:nvContentPartPr>
            <p14:xfrm>
              <a:off x="4935001" y="3188407"/>
              <a:ext cx="360" cy="360"/>
            </p14:xfrm>
          </p:contentPart>
        </mc:Choice>
        <mc:Fallback xmlns="">
          <p:pic>
            <p:nvPicPr>
              <p:cNvPr id="5" name="Ink 19">
                <a:extLst>
                  <a:ext uri="{FF2B5EF4-FFF2-40B4-BE49-F238E27FC236}">
                    <a16:creationId xmlns:a16="http://schemas.microsoft.com/office/drawing/2014/main" id="{6C8D5245-6CEE-7B97-C35E-53E1D3918F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2001" y="31254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20">
                <a:extLst>
                  <a:ext uri="{FF2B5EF4-FFF2-40B4-BE49-F238E27FC236}">
                    <a16:creationId xmlns:a16="http://schemas.microsoft.com/office/drawing/2014/main" id="{CF360291-0115-4D2D-E95C-52FCE8639C79}"/>
                  </a:ext>
                </a:extLst>
              </p14:cNvPr>
              <p14:cNvContentPartPr/>
              <p14:nvPr/>
            </p14:nvContentPartPr>
            <p14:xfrm>
              <a:off x="4923841" y="3710767"/>
              <a:ext cx="1800" cy="360"/>
            </p14:xfrm>
          </p:contentPart>
        </mc:Choice>
        <mc:Fallback xmlns="">
          <p:pic>
            <p:nvPicPr>
              <p:cNvPr id="6" name="Ink 20">
                <a:extLst>
                  <a:ext uri="{FF2B5EF4-FFF2-40B4-BE49-F238E27FC236}">
                    <a16:creationId xmlns:a16="http://schemas.microsoft.com/office/drawing/2014/main" id="{CF360291-0115-4D2D-E95C-52FCE8639C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60841" y="3647767"/>
                <a:ext cx="1274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21">
                <a:extLst>
                  <a:ext uri="{FF2B5EF4-FFF2-40B4-BE49-F238E27FC236}">
                    <a16:creationId xmlns:a16="http://schemas.microsoft.com/office/drawing/2014/main" id="{3A31A34E-8B15-EA3D-F451-47DACC6A9BBF}"/>
                  </a:ext>
                </a:extLst>
              </p14:cNvPr>
              <p14:cNvContentPartPr/>
              <p14:nvPr/>
            </p14:nvContentPartPr>
            <p14:xfrm>
              <a:off x="4925281" y="4270567"/>
              <a:ext cx="360" cy="360"/>
            </p14:xfrm>
          </p:contentPart>
        </mc:Choice>
        <mc:Fallback xmlns="">
          <p:pic>
            <p:nvPicPr>
              <p:cNvPr id="7" name="Ink 21">
                <a:extLst>
                  <a:ext uri="{FF2B5EF4-FFF2-40B4-BE49-F238E27FC236}">
                    <a16:creationId xmlns:a16="http://schemas.microsoft.com/office/drawing/2014/main" id="{3A31A34E-8B15-EA3D-F451-47DACC6A9B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2281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22">
                <a:extLst>
                  <a:ext uri="{FF2B5EF4-FFF2-40B4-BE49-F238E27FC236}">
                    <a16:creationId xmlns:a16="http://schemas.microsoft.com/office/drawing/2014/main" id="{069A637A-8C15-A645-D963-5C799167DF8E}"/>
                  </a:ext>
                </a:extLst>
              </p14:cNvPr>
              <p14:cNvContentPartPr/>
              <p14:nvPr/>
            </p14:nvContentPartPr>
            <p14:xfrm>
              <a:off x="5714768" y="2627887"/>
              <a:ext cx="360" cy="360"/>
            </p14:xfrm>
          </p:contentPart>
        </mc:Choice>
        <mc:Fallback xmlns="">
          <p:pic>
            <p:nvPicPr>
              <p:cNvPr id="8" name="Ink 22">
                <a:extLst>
                  <a:ext uri="{FF2B5EF4-FFF2-40B4-BE49-F238E27FC236}">
                    <a16:creationId xmlns:a16="http://schemas.microsoft.com/office/drawing/2014/main" id="{069A637A-8C15-A645-D963-5C799167DF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768" y="25648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23">
                <a:extLst>
                  <a:ext uri="{FF2B5EF4-FFF2-40B4-BE49-F238E27FC236}">
                    <a16:creationId xmlns:a16="http://schemas.microsoft.com/office/drawing/2014/main" id="{8B771FFF-429D-0BC2-A673-1FF384860B0F}"/>
                  </a:ext>
                </a:extLst>
              </p14:cNvPr>
              <p14:cNvContentPartPr/>
              <p14:nvPr/>
            </p14:nvContentPartPr>
            <p14:xfrm>
              <a:off x="5724128" y="3150607"/>
              <a:ext cx="360" cy="360"/>
            </p14:xfrm>
          </p:contentPart>
        </mc:Choice>
        <mc:Fallback xmlns="">
          <p:pic>
            <p:nvPicPr>
              <p:cNvPr id="9" name="Ink 23">
                <a:extLst>
                  <a:ext uri="{FF2B5EF4-FFF2-40B4-BE49-F238E27FC236}">
                    <a16:creationId xmlns:a16="http://schemas.microsoft.com/office/drawing/2014/main" id="{8B771FFF-429D-0BC2-A673-1FF384860B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08760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32">
                <a:extLst>
                  <a:ext uri="{FF2B5EF4-FFF2-40B4-BE49-F238E27FC236}">
                    <a16:creationId xmlns:a16="http://schemas.microsoft.com/office/drawing/2014/main" id="{D732F122-FC47-FCB4-2E95-FDE54C985874}"/>
                  </a:ext>
                </a:extLst>
              </p14:cNvPr>
              <p14:cNvContentPartPr/>
              <p14:nvPr/>
            </p14:nvContentPartPr>
            <p14:xfrm>
              <a:off x="5724128" y="3691687"/>
              <a:ext cx="360" cy="360"/>
            </p14:xfrm>
          </p:contentPart>
        </mc:Choice>
        <mc:Fallback xmlns="">
          <p:pic>
            <p:nvPicPr>
              <p:cNvPr id="10" name="Ink 32">
                <a:extLst>
                  <a:ext uri="{FF2B5EF4-FFF2-40B4-BE49-F238E27FC236}">
                    <a16:creationId xmlns:a16="http://schemas.microsoft.com/office/drawing/2014/main" id="{D732F122-FC47-FCB4-2E95-FDE54C98587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362868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33">
                <a:extLst>
                  <a:ext uri="{FF2B5EF4-FFF2-40B4-BE49-F238E27FC236}">
                    <a16:creationId xmlns:a16="http://schemas.microsoft.com/office/drawing/2014/main" id="{56EE65BA-4352-3851-3F3A-5AE32A602450}"/>
                  </a:ext>
                </a:extLst>
              </p14:cNvPr>
              <p14:cNvContentPartPr/>
              <p14:nvPr/>
            </p14:nvContentPartPr>
            <p14:xfrm>
              <a:off x="5724128" y="4270567"/>
              <a:ext cx="360" cy="360"/>
            </p14:xfrm>
          </p:contentPart>
        </mc:Choice>
        <mc:Fallback xmlns="">
          <p:pic>
            <p:nvPicPr>
              <p:cNvPr id="11" name="Ink 33">
                <a:extLst>
                  <a:ext uri="{FF2B5EF4-FFF2-40B4-BE49-F238E27FC236}">
                    <a16:creationId xmlns:a16="http://schemas.microsoft.com/office/drawing/2014/main" id="{56EE65BA-4352-3851-3F3A-5AE32A6024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1128" y="4207567"/>
                <a:ext cx="126000" cy="12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Straight Connector 3">
            <a:extLst>
              <a:ext uri="{FF2B5EF4-FFF2-40B4-BE49-F238E27FC236}">
                <a16:creationId xmlns:a16="http://schemas.microsoft.com/office/drawing/2014/main" id="{30A91173-896B-77F7-DD9F-DC6BC93B1C26}"/>
              </a:ext>
            </a:extLst>
          </p:cNvPr>
          <p:cNvCxnSpPr/>
          <p:nvPr/>
        </p:nvCxnSpPr>
        <p:spPr>
          <a:xfrm flipH="1">
            <a:off x="4930262" y="2637967"/>
            <a:ext cx="784506" cy="16326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4">
            <a:extLst>
              <a:ext uri="{FF2B5EF4-FFF2-40B4-BE49-F238E27FC236}">
                <a16:creationId xmlns:a16="http://schemas.microsoft.com/office/drawing/2014/main" id="{A0F47C85-A690-E50C-63CD-2D7401498E58}"/>
              </a:ext>
            </a:extLst>
          </p:cNvPr>
          <p:cNvCxnSpPr/>
          <p:nvPr/>
        </p:nvCxnSpPr>
        <p:spPr>
          <a:xfrm flipH="1" flipV="1">
            <a:off x="4930262" y="2637967"/>
            <a:ext cx="784506" cy="16326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0764AB4A-7274-0360-5034-4C60D4362376}"/>
              </a:ext>
            </a:extLst>
          </p:cNvPr>
          <p:cNvCxnSpPr/>
          <p:nvPr/>
        </p:nvCxnSpPr>
        <p:spPr>
          <a:xfrm flipH="1">
            <a:off x="4964993" y="3179193"/>
            <a:ext cx="720080" cy="50328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4">
            <a:extLst>
              <a:ext uri="{FF2B5EF4-FFF2-40B4-BE49-F238E27FC236}">
                <a16:creationId xmlns:a16="http://schemas.microsoft.com/office/drawing/2014/main" id="{E216620F-C084-740C-DF2E-ED3089BB74E4}"/>
              </a:ext>
            </a:extLst>
          </p:cNvPr>
          <p:cNvCxnSpPr>
            <a:cxnSpLocks/>
          </p:cNvCxnSpPr>
          <p:nvPr/>
        </p:nvCxnSpPr>
        <p:spPr>
          <a:xfrm flipH="1" flipV="1">
            <a:off x="4945078" y="3128128"/>
            <a:ext cx="778690" cy="58936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09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ADF9-2F3F-6329-E56E-AFF70A7C6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443423D-745E-5F6F-8D1E-9B5AB578F30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778DA13-6968-BB96-58BE-8BC059908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5246BA7-8543-EA5E-CC57-3275CBA15567}"/>
                </a:ext>
              </a:extLst>
            </p:cNvPr>
            <p:cNvGrpSpPr/>
            <p:nvPr/>
          </p:nvGrpSpPr>
          <p:grpSpPr>
            <a:xfrm>
              <a:off x="722662" y="185083"/>
              <a:ext cx="6902420" cy="358074"/>
              <a:chOff x="722662" y="185083"/>
              <a:chExt cx="6902420" cy="358074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BD96380-8A0B-37CC-0E07-7AB7043AF5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40C458D-0A72-576F-BAFE-AF60E43B02F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6C217FF-B568-5B91-9FC0-1AA203A40DB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698B9A6-1406-0A43-4BA0-E9D119E1EE5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D38374C-29B0-BDF4-C79F-5E47209F60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DCBB26-9C5B-A435-6BA9-FF3EB26D0A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BB05FD0-739E-D564-D779-E6A50305DDE7}"/>
                  </a:ext>
                </a:extLst>
              </p:cNvPr>
              <p:cNvSpPr txBox="1"/>
              <p:nvPr/>
            </p:nvSpPr>
            <p:spPr>
              <a:xfrm>
                <a:off x="4747593" y="18508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B42D79E-4876-B2BF-690A-FA5955625A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518B35E-D264-C39F-B384-1B8A375CF5A7}"/>
                  </a:ext>
                </a:extLst>
              </p:cNvPr>
              <p:cNvSpPr txBox="1"/>
              <p:nvPr/>
            </p:nvSpPr>
            <p:spPr>
              <a:xfrm>
                <a:off x="178047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29CEF4-A0CB-DBFB-3AB2-30C412922F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5ACF51-2C3B-5D11-EDA0-EC660042DE5D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88889F2-F469-C697-8DB3-595F930A79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F649B1A-35DD-BFE3-E73B-490FA08E7DF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5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27559</TotalTime>
  <Words>2423</Words>
  <Application>Microsoft Office PowerPoint</Application>
  <PresentationFormat>Affichage à l'écran (4:3)</PresentationFormat>
  <Paragraphs>612</Paragraphs>
  <Slides>84</Slides>
  <Notes>3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84</vt:i4>
      </vt:variant>
    </vt:vector>
  </HeadingPairs>
  <TitlesOfParts>
    <vt:vector size="95" baseType="lpstr">
      <vt:lpstr>Cambria Math</vt:lpstr>
      <vt:lpstr>Calibri</vt:lpstr>
      <vt:lpstr>Effra CC Arbc</vt:lpstr>
      <vt:lpstr>Dosis</vt:lpstr>
      <vt:lpstr>Arial</vt:lpstr>
      <vt:lpstr>Aptos</vt:lpstr>
      <vt:lpstr>DengXian</vt:lpstr>
      <vt:lpstr>Arimo Italics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155</cp:revision>
  <cp:lastPrinted>2025-08-13T10:11:39Z</cp:lastPrinted>
  <dcterms:created xsi:type="dcterms:W3CDTF">2025-08-01T12:31:49Z</dcterms:created>
  <dcterms:modified xsi:type="dcterms:W3CDTF">2026-04-22T07:12:02Z</dcterms:modified>
</cp:coreProperties>
</file>