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6"/>
  </p:notesMasterIdLst>
  <p:handoutMasterIdLst>
    <p:handoutMasterId r:id="rId87"/>
  </p:handoutMasterIdLst>
  <p:sldIdLst>
    <p:sldId id="2134806709" r:id="rId4"/>
    <p:sldId id="911" r:id="rId5"/>
    <p:sldId id="2134807284" r:id="rId6"/>
    <p:sldId id="780" r:id="rId7"/>
    <p:sldId id="833" r:id="rId8"/>
    <p:sldId id="973" r:id="rId9"/>
    <p:sldId id="910" r:id="rId10"/>
    <p:sldId id="2134806701" r:id="rId11"/>
    <p:sldId id="914" r:id="rId12"/>
    <p:sldId id="901" r:id="rId13"/>
    <p:sldId id="2134806702" r:id="rId14"/>
    <p:sldId id="2134806756" r:id="rId15"/>
    <p:sldId id="2134807115" r:id="rId16"/>
    <p:sldId id="2134807116" r:id="rId17"/>
    <p:sldId id="2134806703" r:id="rId18"/>
    <p:sldId id="812" r:id="rId19"/>
    <p:sldId id="2134807287" r:id="rId20"/>
    <p:sldId id="2134807288" r:id="rId21"/>
    <p:sldId id="2134807289" r:id="rId22"/>
    <p:sldId id="2134807290" r:id="rId23"/>
    <p:sldId id="2134807291" r:id="rId24"/>
    <p:sldId id="2134807292" r:id="rId25"/>
    <p:sldId id="2134807293" r:id="rId26"/>
    <p:sldId id="2134807296" r:id="rId27"/>
    <p:sldId id="2134807297" r:id="rId28"/>
    <p:sldId id="2134807298" r:id="rId29"/>
    <p:sldId id="2134807299" r:id="rId30"/>
    <p:sldId id="2134807300" r:id="rId31"/>
    <p:sldId id="2134807301" r:id="rId32"/>
    <p:sldId id="2134807302" r:id="rId33"/>
    <p:sldId id="2134807304" r:id="rId34"/>
    <p:sldId id="2134807303" r:id="rId35"/>
    <p:sldId id="2134807305" r:id="rId36"/>
    <p:sldId id="2134807306" r:id="rId37"/>
    <p:sldId id="2134807307" r:id="rId38"/>
    <p:sldId id="2134807308" r:id="rId39"/>
    <p:sldId id="2134807309" r:id="rId40"/>
    <p:sldId id="909" r:id="rId41"/>
    <p:sldId id="787" r:id="rId42"/>
    <p:sldId id="2134807285" r:id="rId43"/>
    <p:sldId id="898" r:id="rId44"/>
    <p:sldId id="977" r:id="rId45"/>
    <p:sldId id="2134807286" r:id="rId46"/>
    <p:sldId id="899" r:id="rId47"/>
    <p:sldId id="984" r:id="rId48"/>
    <p:sldId id="2134806746" r:id="rId49"/>
    <p:sldId id="942" r:id="rId50"/>
    <p:sldId id="2134807310" r:id="rId51"/>
    <p:sldId id="2134806748" r:id="rId52"/>
    <p:sldId id="2134806735" r:id="rId53"/>
    <p:sldId id="943" r:id="rId54"/>
    <p:sldId id="2134806749" r:id="rId55"/>
    <p:sldId id="2134806704" r:id="rId56"/>
    <p:sldId id="983" r:id="rId57"/>
    <p:sldId id="926" r:id="rId58"/>
    <p:sldId id="2134807312" r:id="rId59"/>
    <p:sldId id="945" r:id="rId60"/>
    <p:sldId id="2134807313" r:id="rId61"/>
    <p:sldId id="2134807314" r:id="rId62"/>
    <p:sldId id="2134807315" r:id="rId63"/>
    <p:sldId id="2134807316" r:id="rId64"/>
    <p:sldId id="2134806705" r:id="rId65"/>
    <p:sldId id="848" r:id="rId66"/>
    <p:sldId id="931" r:id="rId67"/>
    <p:sldId id="932" r:id="rId68"/>
    <p:sldId id="933" r:id="rId69"/>
    <p:sldId id="2134806742" r:id="rId70"/>
    <p:sldId id="788" r:id="rId71"/>
    <p:sldId id="935" r:id="rId72"/>
    <p:sldId id="2134806743" r:id="rId73"/>
    <p:sldId id="2134806699" r:id="rId74"/>
    <p:sldId id="2134807260" r:id="rId75"/>
    <p:sldId id="2134807277" r:id="rId76"/>
    <p:sldId id="2134807278" r:id="rId77"/>
    <p:sldId id="2134807279" r:id="rId78"/>
    <p:sldId id="2134807280" r:id="rId79"/>
    <p:sldId id="2134807281" r:id="rId80"/>
    <p:sldId id="2134807282" r:id="rId81"/>
    <p:sldId id="2134807283" r:id="rId82"/>
    <p:sldId id="937" r:id="rId83"/>
    <p:sldId id="938" r:id="rId84"/>
    <p:sldId id="2134806700" r:id="rId8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8"/>
    </p:embeddedFont>
    <p:embeddedFont>
      <p:font typeface="DengXian" panose="02010600030101010101" pitchFamily="2" charset="-122"/>
      <p:regular r:id="rId89"/>
      <p:bold r:id="rId90"/>
    </p:embeddedFont>
    <p:embeddedFont>
      <p:font typeface="Dosis" pitchFamily="2" charset="0"/>
      <p:regular r:id="rId91"/>
      <p:bold r:id="rId92"/>
    </p:embeddedFont>
    <p:embeddedFont>
      <p:font typeface="Microsoft Uighur" panose="02000000000000000000" pitchFamily="2" charset="-78"/>
      <p:regular r:id="rId93"/>
      <p:bold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E5E3F2"/>
    <a:srgbClr val="CEC2D6"/>
    <a:srgbClr val="CFADD6"/>
    <a:srgbClr val="FFDA6D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4D468C-23C7-422F-9591-63BAB9215BE7}" v="190" dt="2026-04-22T00:01:27.2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9" autoAdjust="0"/>
    <p:restoredTop sz="95959" autoAdjust="0"/>
  </p:normalViewPr>
  <p:slideViewPr>
    <p:cSldViewPr snapToGrid="0">
      <p:cViewPr varScale="1">
        <p:scale>
          <a:sx n="64" d="100"/>
          <a:sy n="64" d="100"/>
        </p:scale>
        <p:origin x="120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font" Target="fonts/font2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font" Target="fonts/font3.fntdata"/><Relationship Id="rId95" Type="http://schemas.openxmlformats.org/officeDocument/2006/relationships/presProps" Target="pres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7.fntdata"/><Relationship Id="rId9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6.fntdata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1291-BDB1-BA74-7DDD-64216952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A842ED-0A19-6FA5-FE50-B2205B640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3DE5A6-0295-28F0-FBD3-AA5BE13FC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38AE2B-393C-1BF1-E99A-ABE9BA773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4702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E321-FF5B-71C0-9782-41E83085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A01A6D-F481-EBA0-980A-3A9C83FF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29133E-2055-7143-A67B-4965D0450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8389CB-714B-6F70-2DB8-2FE59E0EC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875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9.sv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9.sv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9.sv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39.sv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sv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sv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sv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9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9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9.sv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4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7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sv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svg"/><Relationship Id="rId5" Type="http://schemas.openxmlformats.org/officeDocument/2006/relationships/image" Target="../media/image63.svg"/><Relationship Id="rId4" Type="http://schemas.openxmlformats.org/officeDocument/2006/relationships/image" Target="../media/image62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16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71810"/>
            <a:ext cx="3780000" cy="1123837"/>
            <a:chOff x="4705002" y="182317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06993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2" y="182317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0539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الأشكال(3)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83" y="3972081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95003" y="4188412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مسائل تحول ومقارنة. 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710657" y="3735191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8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56923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B32A98-0C25-3ACC-3C6D-C4C2D65D6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20" y="2285071"/>
            <a:ext cx="3002860" cy="41597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4A9B42-05FA-D63D-5763-2D713B7BB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415" y="2285071"/>
            <a:ext cx="3002860" cy="41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78332" y="3722338"/>
            <a:ext cx="565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 باستخدام نموذج الأشرطة؛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3F171C-D2DB-2503-AC3B-748509957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21" y="1971697"/>
            <a:ext cx="3000202" cy="41485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38AF14-86C4-2C02-53CB-8A9B16BE1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937" y="1971697"/>
            <a:ext cx="2999558" cy="412886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EB15C9A-6FBC-E7F7-F365-7E1AA25DE949}"/>
              </a:ext>
            </a:extLst>
          </p:cNvPr>
          <p:cNvSpPr/>
          <p:nvPr/>
        </p:nvSpPr>
        <p:spPr>
          <a:xfrm>
            <a:off x="1838632" y="4676975"/>
            <a:ext cx="2515612" cy="115355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EA046FA-7CC9-8CF5-93A7-DBB9467B2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028" y="2114980"/>
            <a:ext cx="8192534" cy="36939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4564ED-B511-BFE6-8A22-F450E2C8C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1" y="2624296"/>
            <a:ext cx="7328027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2031660" y="2239767"/>
            <a:ext cx="4914610" cy="2819009"/>
            <a:chOff x="2451861" y="2221113"/>
            <a:chExt cx="4529852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451861" y="3206112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8475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D5B6E6-66B6-2432-3333-6AE1067E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441474-0B57-F923-075A-3C8DF36CD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29" y="2811722"/>
            <a:ext cx="8239432" cy="123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44CFC5-03F1-7C7D-2160-AB452D65A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47" y="2889429"/>
            <a:ext cx="8062454" cy="12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26930" y="2299140"/>
            <a:ext cx="4943132" cy="2259720"/>
            <a:chOff x="1814131" y="2436266"/>
            <a:chExt cx="494313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5390" y="341586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14131" y="3415862"/>
              <a:ext cx="43728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حل مسائل تحول ومقارنة؛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طريقة حل مسألة تحولٍ ومقارنة.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26966-59EE-8E80-4E85-EEABA006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22B2C-3B4F-206A-DB12-04D0A7FA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B30BB-6C2E-5275-A9EC-ED0CC7E654BB}"/>
              </a:ext>
            </a:extLst>
          </p:cNvPr>
          <p:cNvSpPr txBox="1"/>
          <p:nvPr/>
        </p:nvSpPr>
        <p:spPr>
          <a:xfrm>
            <a:off x="-302004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سأحل مسألة تحولٍ ومقارنةٍ.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لكم كيف سأفعل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4C6638A-7E8F-112D-6AAB-8573D4DF4D4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3292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6D25-328D-E807-BAE6-950D19BF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861C7B-9803-A4F2-5B9C-215FEEC1B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BEF49-0ADA-DA67-CEE5-1730124A12E0}"/>
              </a:ext>
            </a:extLst>
          </p:cNvPr>
          <p:cNvSpPr txBox="1"/>
          <p:nvPr/>
        </p:nvSpPr>
        <p:spPr>
          <a:xfrm>
            <a:off x="-331501" y="89553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FB2988-388F-29F1-51E0-3B852D7BD156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42670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1266-0347-CD43-5EF7-2D21C1D9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C3169E-CB3E-31F8-B084-81C80E8F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3FEF86-A9EB-EF55-9D85-86AC8B858003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تملك  سلمى من الأقلام؟  وكم تملك أختها ليلى؟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3B6919-AE2D-CE78-02C8-5D78C28A48B1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23889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B341-320C-68DF-CA4C-8A577393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925423-E342-A178-28A2-0EBEC988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CFCA48-FA85-2F1F-D31A-1F76A1B7C9D1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تملك سلمى 35 قلما، وتملك أختها ليلى 59 قلما.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42DC64-84ED-08E1-E606-77C3C45BDCD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</a:t>
            </a:r>
            <a:r>
              <a:rPr lang="ar-SA" sz="2200" b="1" dirty="0">
                <a:solidFill>
                  <a:srgbClr val="FF0000"/>
                </a:solidFill>
              </a:rPr>
              <a:t>35 قَلَمًا</a:t>
            </a:r>
            <a:r>
              <a:rPr lang="ar-SA" sz="2200" b="1" dirty="0">
                <a:solidFill>
                  <a:schemeClr val="tx1"/>
                </a:solidFill>
              </a:rPr>
              <a:t>، وَتَمْلِكُ أُخْتُها لَيْلى </a:t>
            </a:r>
            <a:r>
              <a:rPr lang="ar-SA" sz="2200" b="1" dirty="0">
                <a:solidFill>
                  <a:srgbClr val="FF0000"/>
                </a:solidFill>
              </a:rPr>
              <a:t>59 قَلَمًا</a:t>
            </a:r>
            <a:r>
              <a:rPr lang="ar-SA" sz="2200" b="1" dirty="0">
                <a:solidFill>
                  <a:schemeClr val="tx1"/>
                </a:solidFill>
              </a:rPr>
              <a:t>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209148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45E-CE8B-FBEE-F6D6-08697AAE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5EF140-C624-4380-1E0F-4BC60C5EF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D8D74F-BC7A-F838-6F5B-6CBC235DC15D}"/>
              </a:ext>
            </a:extLst>
          </p:cNvPr>
          <p:cNvSpPr txBox="1"/>
          <p:nvPr/>
        </p:nvSpPr>
        <p:spPr>
          <a:xfrm>
            <a:off x="-600251" y="955377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المطلوب في هذه الوضعية 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986736-F6B5-8DCE-209A-286E4C1A5E2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37758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B730-C9E8-C8CC-82D9-3EAD4087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259DC-1D4B-3636-0D21-A4F8DE1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5364B7-9199-A972-A3C8-E63F9FB279AE}"/>
              </a:ext>
            </a:extLst>
          </p:cNvPr>
          <p:cNvSpPr txBox="1"/>
          <p:nvPr/>
        </p:nvSpPr>
        <p:spPr>
          <a:xfrm>
            <a:off x="-28146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أحسنتم المطلوب هو تحديد عدد الأقلام التي ينبغي أن تعطى ليلى لسلمى ليصبح لهما نفس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من الأقلام . سنحتاج لخطوتين للإجابة عن المطلوب.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9CE757-2510-D451-D104-9EEDE3B971B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</a:t>
            </a:r>
            <a:r>
              <a:rPr lang="ar-SA" sz="2200" b="1" dirty="0">
                <a:solidFill>
                  <a:srgbClr val="FF0000"/>
                </a:solidFill>
              </a:rPr>
              <a:t>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592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6501-2895-1DC8-D1AC-200B914B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50D710-B598-1771-2FC7-889323B3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8060C-8ACE-9C0D-96F6-A854A20F09B7}"/>
              </a:ext>
            </a:extLst>
          </p:cNvPr>
          <p:cNvSpPr txBox="1"/>
          <p:nvPr/>
        </p:nvSpPr>
        <p:spPr>
          <a:xfrm>
            <a:off x="-264706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أولا ما تملك ليلى بشريط فوقه لامة (قوس معقوف)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DF3412-B6FB-556C-D8A7-4CB28B8A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30266B9-6947-253E-BC7B-B5934B229DD9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2D7C44-FB96-651F-7529-FA045362C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154919"/>
              </p:ext>
            </p:extLst>
          </p:nvPr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96F80A0-CEEF-64C9-915E-BBEF55143F59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B31F50-69D2-05B8-A19B-C677FAE775D4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952476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95E3-9A0A-8970-B035-8B3CB7CC9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8F40AB-E5E6-FBCE-DF71-7E3A3689A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34E9D8-E5ED-8F26-6BD8-400E31B7FB06}"/>
              </a:ext>
            </a:extLst>
          </p:cNvPr>
          <p:cNvSpPr txBox="1"/>
          <p:nvPr/>
        </p:nvSpPr>
        <p:spPr>
          <a:xfrm>
            <a:off x="-284371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نمثل ما تملكه سلمى بشريط آخر.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18E064-9B50-441C-330E-33E99E4E6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3472C3-97C8-7286-3295-FA704ECF82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4490A4C-1494-E3AF-2EC6-86204250AD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55E7E8C0-AFFE-17B1-1B1B-B3DBAD62625B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5EF7C3-F880-2C8B-E4A8-C40D1418638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F5BEF7D-CD39-0769-856B-4FD39C9FF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266459"/>
              </p:ext>
            </p:extLst>
          </p:nvPr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CAD783-8760-07A3-E30B-DDDB5581E672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15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CCAA2-9F33-510C-0C0C-1B9B6F67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6B112E-81B0-6BD1-39E6-E680BDB8F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00807D-147F-535A-7EE8-D708A63B4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C2A253-927D-6637-5875-0D8F5DF626CF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CF8B13B-5B06-FE2B-2C68-7C018E672E5C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E3F341-03E7-DE2B-36B7-FA0F41B38E0E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463A210-9316-29C3-22B7-7565F50EBF78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B310AFE-68FD-F5F9-97B5-16256A957A8A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2A002F-3888-6412-1F12-2ACE276C787C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880A8F-EBB4-0A81-C3DC-ADDBAF287554}"/>
              </a:ext>
            </a:extLst>
          </p:cNvPr>
          <p:cNvSpPr txBox="1"/>
          <p:nvPr/>
        </p:nvSpPr>
        <p:spPr>
          <a:xfrm>
            <a:off x="-234704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الأولى: نحسب أولا الفرق بين ما تملكه ليلى وما تملكه ليلى من الأقلام.</a:t>
            </a:r>
          </a:p>
        </p:txBody>
      </p:sp>
    </p:spTree>
    <p:extLst>
      <p:ext uri="{BB962C8B-B14F-4D97-AF65-F5344CB8AC3E}">
        <p14:creationId xmlns:p14="http://schemas.microsoft.com/office/powerpoint/2010/main" val="4103631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0C2C4-53A7-2A56-C4B4-B11C4876B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0424781-7D1A-1530-1CFC-7DB64473AFF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893D2-6F03-EECE-8A0A-911AB887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8664B4-3319-48E3-3011-7C4287D367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1795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28A0-9093-9336-6EB6-CAE56CE0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8F7D4B-3004-436F-EF45-940677CEF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76A022-7D54-FFF3-9470-A33440DE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722533-8825-8808-93A6-417E0B3BF978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4E1D1B-39DA-77FA-AC68-53B62339FE0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40E27FAF-BB9E-9534-05E2-663D9A26B4A7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B33C04E-DA00-AB29-A364-43791A7CAFA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7219603-6113-4169-C78E-079A383482FB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6CEA09-F58D-5D3D-CDDC-3DC56A982C1E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1B77AE-DC57-2CC9-24B7-37E0459ED412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الفرق بين ما تملكه ليلى وما يملك سلمى من أقلام.</a:t>
            </a:r>
          </a:p>
        </p:txBody>
      </p:sp>
    </p:spTree>
    <p:extLst>
      <p:ext uri="{BB962C8B-B14F-4D97-AF65-F5344CB8AC3E}">
        <p14:creationId xmlns:p14="http://schemas.microsoft.com/office/powerpoint/2010/main" val="545518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D61E7-CB05-344F-01BE-0414ED14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73EB8AD-09B3-2FAC-1C50-ABB3AF2CBEB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2689F-55D4-92FA-F2C6-08A2D3FD4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4B4718-317F-4146-57B2-1370FEF153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136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D6AAD-08C9-518E-16C4-842F09C0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47882D-200E-D2EF-137E-138FA31DF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348225-CC36-28FC-A9C4-E298F5A1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22525F-A90A-3AC4-2454-352B2457B7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625CFA1-8AA6-1A5D-CC5D-9F8DDAB21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858145"/>
              </p:ext>
            </p:extLst>
          </p:nvPr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474391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921A7B2-C9C7-8AF5-B1C9-7B2CC63337A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D988F3C-9AA6-AADF-8C1B-0877C5DAC19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A6A7637-111E-6DE0-28D5-D5FE5710F5B6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98E94F-D574-9D20-9DD3-25F25DB2DAA1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1EC357-B5AC-F4E9-C06C-B264FD5A9048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528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0947-E23A-03CA-BC4D-E461E27CB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9E70CE-6339-14FB-2163-7AA09DCF0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BE23B5-D567-0F28-2431-188BF6D4E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6E6651-8462-7A26-5F10-1D02192A69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5CD6DA-F38E-7D4B-BF32-79548E3FB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558016"/>
              </p:ext>
            </p:extLst>
          </p:nvPr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E732B3B2-2728-BCB6-0207-67B5C811FDE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2F6968-66D2-BC80-79EE-B657BE1CA89C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392B45-2142-6972-594D-2B97CBE4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812237"/>
              </p:ext>
            </p:extLst>
          </p:nvPr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6D9A61-6C63-E78A-B638-4781D0335752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984BBE0-26B5-5EBB-4AE7-BF42D8653ED2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الخطوة الثانية :أقسم هذا الفرق على 2 لحساب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8834A605-D7B2-9C5E-A301-A9A29ABFE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86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69076-41DC-8191-384E-9A01270E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B7F61B-C6F6-B577-43F3-9309008AF58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6C93D-4D1F-6DFE-40BC-68BE2F78E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58BB10-BAB8-8A33-200D-2F067EEE0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179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F753D-9E54-05C9-65B7-CCF28BC73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2AD8CA-BE4B-51A1-8BD2-12EC7F0B9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73471B-F2CD-E2A3-B250-BDAD55D90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A4269D-6A4F-BA8D-82B7-C85EB99E0065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6F1D077-832D-3533-E981-65EB6F14594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2AD9F98-8EF7-A3F2-C26B-2208D9263F21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4856C2-C706-D0E3-3BDC-80AB0CB29AE5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91ADEC4-D012-A046-A030-D78091FA5CFE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FA9BC-CF4B-9937-EEBA-CFC116147614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6F2DBD9B-424A-09EF-9646-DBD39BAF3B60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أحسبوا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175465E-9C79-C33C-8F49-3A15074AF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6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579F-8F33-6E71-4640-2273C5D2B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44B2651-59E1-0F18-8947-53B8CE89BEE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985B86-E927-D89D-4F02-80845FFF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FC14F7-0EBF-ED31-AD07-017A444E4F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423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B8919-D098-586E-D732-2FA08799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40BF0-A21A-58AF-49B7-25BC3C47C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940776-A4F6-5AB1-BE32-D72444D79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FC11553-A453-CFFF-C646-01D0EC413046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604023-C782-474C-AB5B-C6A76C20849D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292D5B-271D-65DA-B3F3-9FCD1EF8BC46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1C5D7F-8738-0996-E4C4-9DF29B51A9C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D94F294-B954-56CF-7F82-EA2B10864628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90CF44-EA55-19A2-E0B7-C5BD8CF75C3E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7F88521C-5F10-0886-702A-CA441B027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5AFF23-0850-0C84-371D-7B8EF594E14B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950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E208-E7EF-8755-459B-D00FA9EEB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5067A8-AAEF-7B3B-653C-1220F3EE5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6B7F29-BB5C-187F-4E3A-950F4A7B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72B3AC-7FB0-F77A-EF01-D70704729E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80DDCE7-BAE2-6464-4112-ADD4437163D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C954CD39-8067-DF89-0D31-3ECF27D8532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33F9B4-924C-DD55-88DA-21E5F19E106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F54E7C9-98CE-BD2B-5DF4-77F99C0FA0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4BDDAAF-34ED-752D-9509-B13FD5127421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8A4A032-8C0F-F8C4-F3DE-94CB3EE6D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E6B80FE3-2495-C747-4C14-2C12B47EF26F}"/>
              </a:ext>
            </a:extLst>
          </p:cNvPr>
          <p:cNvSpPr txBox="1"/>
          <p:nvPr/>
        </p:nvSpPr>
        <p:spPr>
          <a:xfrm>
            <a:off x="-605993" y="890290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جواب المسألة.</a:t>
            </a:r>
          </a:p>
        </p:txBody>
      </p:sp>
    </p:spTree>
    <p:extLst>
      <p:ext uri="{BB962C8B-B14F-4D97-AF65-F5344CB8AC3E}">
        <p14:creationId xmlns:p14="http://schemas.microsoft.com/office/powerpoint/2010/main" val="4265401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FE16-20E7-19F1-864F-30F25297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4A22E64-69A2-EB0B-501E-1C5BD06F0EE1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B2552B-D70E-8446-75F2-7990412E8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50AE7-E529-AA92-4D7C-9005CC7510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481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4DE9-A57E-473D-EDA5-A52C33F8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91994B-6D7F-4F4A-13F1-E76D97DED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D60B5B-B630-86B7-171B-ADEF12C2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9CB245-4FA1-D8FC-6167-7DBFDC2C1C8C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64AEAC-5BB5-65FE-8ED7-C9F7DF7ED31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243DC4E-9F21-935A-BBF9-88843280DF0A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8DF2FE-368E-EE7F-E04E-ABA78DE35232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74F8D-6175-768F-E7A7-D356A82F4D6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41E88B8-AEA0-C7F3-FE71-DFF33C4C28AA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4D53AE36-6B4F-5E10-6054-3058DAD587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7EE0C3-7C88-0575-11F5-ACAC8C72D05C}"/>
              </a:ext>
            </a:extLst>
          </p:cNvPr>
          <p:cNvSpPr/>
          <p:nvPr/>
        </p:nvSpPr>
        <p:spPr>
          <a:xfrm>
            <a:off x="3618423" y="5096971"/>
            <a:ext cx="5158572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عدد الأقلام التي ينبغي أن تعطي ليلى لسلمى ليصبح لديهما نفس العدد من الأقلام هو : 12 قلما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841EA1-0623-340E-2DCB-7048B6EB3EEE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</p:spTree>
    <p:extLst>
      <p:ext uri="{BB962C8B-B14F-4D97-AF65-F5344CB8AC3E}">
        <p14:creationId xmlns:p14="http://schemas.microsoft.com/office/powerpoint/2010/main" val="3994508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 حل مسألة تحول ومقارنة: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EB375-9F34-BE49-BA33-F4FD0BEB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55" y="2005732"/>
            <a:ext cx="7953114" cy="398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12844" cy="2800354"/>
            <a:chOff x="2024550" y="2436266"/>
            <a:chExt cx="4812844" cy="28003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2342" y="285857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74508" y="3894359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421979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8247F-5CAE-47D5-7508-570D95210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16DFB5-27D4-33D7-760A-90607E4C41DB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FBF0B8-D4C1-A980-BEC4-CFB5DAD0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9E883E-7268-D932-04E6-0F20E6729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42" y="1769985"/>
            <a:ext cx="7502152" cy="472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7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A7A23DB-65CF-9E2B-7D70-5BDC73D7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95" y="2445122"/>
            <a:ext cx="7308776" cy="399991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610" y="5103098"/>
            <a:ext cx="1111031" cy="13419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قيمة التحول.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77597BAF-3C17-D8FA-574B-2E2E22FB54BC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3292557A-98F4-8702-8C23-A0899CCB08BA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C41C394-AF2D-3A15-F920-F7641EA6BB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844D5D-53F4-E4DB-8CAC-A82FB0B0FB40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8" name="Rectangle : coins arrondis 4">
              <a:extLst>
                <a:ext uri="{FF2B5EF4-FFF2-40B4-BE49-F238E27FC236}">
                  <a16:creationId xmlns:a16="http://schemas.microsoft.com/office/drawing/2014/main" id="{12784D4C-0579-C064-C52C-B3079D3C90D8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E4678D4-B10E-24C5-8D65-E8B15CC16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4BF8E2A1-EB6C-EF53-24EA-02FFA2A623F9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1" name="Rectangle : coins arrondis 4">
              <a:extLst>
                <a:ext uri="{FF2B5EF4-FFF2-40B4-BE49-F238E27FC236}">
                  <a16:creationId xmlns:a16="http://schemas.microsoft.com/office/drawing/2014/main" id="{0D328835-40A9-103D-21F7-63A5E9E91826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AF7667A-D40F-678F-DD4A-A5B0596446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565EB49-DEC1-4938-0827-46AE1A2F4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34" y="2445122"/>
            <a:ext cx="7308776" cy="399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1A481-4B0A-BD9A-6A0B-30D62B80C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FC6120-87A8-593A-A95D-E6C261233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AA9ED43-C0B1-B253-037C-4FCA6F263DF8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4F048236-0910-4283-8879-5FFE1F3FF0FD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A2F844C0-640B-C2CF-25BC-170607C058FD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B0CB33E-974C-71E0-5263-DE0E64EEC1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A58BC-6DEB-6D56-F431-AB924123C4CF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8" name="Rectangle : coins arrondis 4">
              <a:extLst>
                <a:ext uri="{FF2B5EF4-FFF2-40B4-BE49-F238E27FC236}">
                  <a16:creationId xmlns:a16="http://schemas.microsoft.com/office/drawing/2014/main" id="{4C115E5D-3E94-1222-7A93-694537ECC27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E897463-9ED0-8041-1909-872F5A180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9AD1E26C-9B42-286F-EFEE-759EB1C1CDEF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1" name="Rectangle : coins arrondis 4">
              <a:extLst>
                <a:ext uri="{FF2B5EF4-FFF2-40B4-BE49-F238E27FC236}">
                  <a16:creationId xmlns:a16="http://schemas.microsoft.com/office/drawing/2014/main" id="{54921C2A-9EF4-2F31-0F20-ECBE8F8B27CB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5804F49-C8CC-1630-A877-BB33CFE233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3CA4E1E1-0C13-6B75-5738-A8E3F543D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7B3457A8-0323-9352-0A5C-5A0849F1E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154790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140448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24" name="Left Brace 27">
            <a:extLst>
              <a:ext uri="{FF2B5EF4-FFF2-40B4-BE49-F238E27FC236}">
                <a16:creationId xmlns:a16="http://schemas.microsoft.com/office/drawing/2014/main" id="{97DA786F-A0D6-40AC-B8DE-FE139349552E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4763AD4-58FE-A4D3-3EA7-9DD86FF475CF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587AF21C-D98A-B870-B09E-726872CAF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900627"/>
              </p:ext>
            </p:extLst>
          </p:nvPr>
        </p:nvGraphicFramePr>
        <p:xfrm>
          <a:off x="1160112" y="5052660"/>
          <a:ext cx="1514262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4262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47CF09A-B9D4-53E2-95A8-6F3B0530684A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37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47CF09A-B9D4-53E2-95A8-6F3B053068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F6FB16F-30B2-E5E4-3E31-779716435DD3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5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16532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FE047C-61CD-CE8D-F0A6-EC57E6DC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767" y="4667533"/>
            <a:ext cx="3220043" cy="381033"/>
          </a:xfrm>
          <a:prstGeom prst="rect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FFBC3069-52C3-C032-DC5D-A2C48E1BEE38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AC2F4BC-9FA3-EFAF-E8DD-D02DD04E2D1D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E22A21F-305D-409D-958D-B3293C6541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7" name="Group 16">
            <a:extLst>
              <a:ext uri="{FF2B5EF4-FFF2-40B4-BE49-F238E27FC236}">
                <a16:creationId xmlns:a16="http://schemas.microsoft.com/office/drawing/2014/main" id="{A5065720-D8FB-C6AF-CE99-D951248B11BE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8" name="Rectangle : coins arrondis 4">
              <a:extLst>
                <a:ext uri="{FF2B5EF4-FFF2-40B4-BE49-F238E27FC236}">
                  <a16:creationId xmlns:a16="http://schemas.microsoft.com/office/drawing/2014/main" id="{F42A0022-BCCB-ECEB-1019-47ECD7CE1DD3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4E9EFB1-6BD0-FEE6-AA5B-203C4791ED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:a16="http://schemas.microsoft.com/office/drawing/2014/main" id="{848D58D9-4F74-40D4-F7C6-8EDA108DC117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E160AAAD-EA66-4654-5084-4A4939EE93A3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C729E04-7A0D-C059-66DB-56CB5F81D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76440E2-A6D3-0843-BE73-E5FCA0E86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39167965-8A2B-8092-0221-CE43F4CCE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097341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140448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21" name="Left Brace 27">
            <a:extLst>
              <a:ext uri="{FF2B5EF4-FFF2-40B4-BE49-F238E27FC236}">
                <a16:creationId xmlns:a16="http://schemas.microsoft.com/office/drawing/2014/main" id="{AA79AC30-AF25-5BE0-C968-0DC7C0C9253C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C5A70F-9016-56E1-2868-FA578CF60FCF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4BF2F205-7F59-9B30-16B4-D756E698A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53073"/>
              </p:ext>
            </p:extLst>
          </p:nvPr>
        </p:nvGraphicFramePr>
        <p:xfrm>
          <a:off x="1160112" y="5052660"/>
          <a:ext cx="1514262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4262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13DA9DB-9797-72D0-4123-F92BF93BC704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13DA9DB-9797-72D0-4123-F92BF93BC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5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C4652A7-FFC6-4762-9BEA-41DA2F83B482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7A40B32-067A-3957-E783-C1C7CC1E17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7821" y="5292810"/>
            <a:ext cx="861138" cy="105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AF7DEC-D3BD-7EA3-4ACE-EF8E2D4C9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859D-8610-EDC2-1DA4-9C714BD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D554B8-C5D5-C7C0-B5AC-7FA203D1D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EC0F9B6E-C4B8-37C1-55DB-983319F4C7E8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احسبوا خارج قسمة قيمة التحول على 2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FBC7582-1BBA-CACB-8CC4-B0A0264B4620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DDBCA47-1E59-8B11-F7AA-92F24D5DF526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ABFAA6B-0378-A11C-1433-B20BC669F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92F9E022-A9D0-0102-DC82-A746122BDAA2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15BEA251-2220-215F-8432-CF0B7F3DD24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D6EFBA5-EAE1-24BF-6C5F-F6DD71A637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:a16="http://schemas.microsoft.com/office/drawing/2014/main" id="{DFC5A1C6-8E66-DF12-1FE8-0E578D14C48E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1B8E4C6E-BA28-E8A5-6A1D-89DBFD170B03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F979D0B-CD08-EF95-7552-8EF724ABDC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CE237F7-168D-CEA2-5711-C67E98148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AF2DB455-2210-7F0A-B637-77126A69D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32118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140448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34" name="Left Brace 27">
            <a:extLst>
              <a:ext uri="{FF2B5EF4-FFF2-40B4-BE49-F238E27FC236}">
                <a16:creationId xmlns:a16="http://schemas.microsoft.com/office/drawing/2014/main" id="{79001C35-AB4E-454D-609B-B99A1FD5CA00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7EABCF2-0E10-2379-3626-E04E75228C54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7C0EB022-AA06-49AC-5554-2CFDC5783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66785"/>
              </p:ext>
            </p:extLst>
          </p:nvPr>
        </p:nvGraphicFramePr>
        <p:xfrm>
          <a:off x="1160112" y="5052660"/>
          <a:ext cx="1514262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4262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AEC3FFB7-987F-A3F8-DEDF-CE98E2C6799B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AEC3FFB7-987F-A3F8-DEDF-CE98E2C67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23B1572-FDEC-0AB2-E1D1-DBFD5064036C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94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89D59-E85D-8EF3-9D66-EECCE6A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710554-0BAF-1B88-ABF3-73961C23D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1649D289-BA98-0B7B-5BEB-71994DE07752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61A52566-28A0-9B18-A5AD-57C8DC6D9F18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EFC74C26-A3A5-F249-0055-C39656661D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4EA2A1AF-698F-241C-CCE4-BCFDE3D5F925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7993E745-C558-4842-C34D-354CD24E7304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8104D55-01C8-3D0B-5E8C-7BBDE167E8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:a16="http://schemas.microsoft.com/office/drawing/2014/main" id="{029A7E06-2522-A802-7D06-41A5BA973186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ED03EB07-0CB6-78AE-B090-FCF25786BFDB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C870A54-6163-209C-C8B5-6D0BD310E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C74B31A-A136-A39B-9C5A-29D73662A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571570B-EE04-A7D1-4FA2-2AD74340790F}"/>
              </a:ext>
            </a:extLst>
          </p:cNvPr>
          <p:cNvGraphicFramePr>
            <a:graphicFrameLocks noGrp="1"/>
          </p:cNvGraphicFramePr>
          <p:nvPr/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273061598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20" name="Left Brace 27">
            <a:extLst>
              <a:ext uri="{FF2B5EF4-FFF2-40B4-BE49-F238E27FC236}">
                <a16:creationId xmlns:a16="http://schemas.microsoft.com/office/drawing/2014/main" id="{B3FE542D-A4FE-15E2-FB84-0B3519F1DFE1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1C5E1C6-988F-8FC1-1492-9D0B9E92DA15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60619D2-2A30-2B69-AA74-04920AA0FEF2}"/>
              </a:ext>
            </a:extLst>
          </p:cNvPr>
          <p:cNvGraphicFramePr>
            <a:graphicFrameLocks noGrp="1"/>
          </p:cNvGraphicFramePr>
          <p:nvPr/>
        </p:nvGraphicFramePr>
        <p:xfrm>
          <a:off x="1160112" y="5052660"/>
          <a:ext cx="210419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F7AB67E-DBBC-1674-8BE4-132C030C783B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8F7AB67E-DBBC-1674-8BE4-132C030C78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CCE3F7C-1703-91DC-7EE9-8588C272A518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6" name="Graphic 19" descr="Line arrow: Counter-clockwise curve with solid fill">
            <a:extLst>
              <a:ext uri="{FF2B5EF4-FFF2-40B4-BE49-F238E27FC236}">
                <a16:creationId xmlns:a16="http://schemas.microsoft.com/office/drawing/2014/main" id="{441A5EDD-B2D5-A9BE-ABD1-19B6BF72C3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BCFC42A-96B5-9596-D126-1D6C45231CA9}"/>
                  </a:ext>
                </a:extLst>
              </p:cNvPr>
              <p:cNvSpPr/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6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1BCFC42A-96B5-9596-D126-1D6C45231C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A24950D8-BABA-EF79-4995-B4CC5AA6C146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3362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2948-69B7-F073-A3EF-946C5FC0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63213-8428-AEBB-AB6E-4EECF3765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E1DDFDFE-FAC7-E601-EED9-339528C61099}"/>
              </a:ext>
            </a:extLst>
          </p:cNvPr>
          <p:cNvSpPr txBox="1"/>
          <p:nvPr/>
        </p:nvSpPr>
        <p:spPr>
          <a:xfrm>
            <a:off x="498719" y="911185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F05E9EB-643B-5490-0542-374B7BDDD5CA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F41132D-95E0-922A-39FB-7357FDA8F94F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1502C4F-E85F-4BA1-6B37-04A6301697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59A65C8F-AE78-C00C-E3F6-3815CF315149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8577B9E5-FC08-341D-C376-5032BC867235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D6E6214-D016-3A87-8632-554B92E719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D30F88BF-107B-BB50-DB0E-883782615AA7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D0AA58D2-53D3-3026-6AC4-87279F36FA6C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19CF21C-C72B-2639-C500-FDE4EA9FB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BA829D9-763B-E356-67F3-A292AFF0C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58AAADF-9A3F-2EA6-238D-8E99BC194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949078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273061598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Left Brace 27">
            <a:extLst>
              <a:ext uri="{FF2B5EF4-FFF2-40B4-BE49-F238E27FC236}">
                <a16:creationId xmlns:a16="http://schemas.microsoft.com/office/drawing/2014/main" id="{C2B8E338-9F32-D06B-4279-7D6A6E20D4AC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4DFB658-37F4-EF06-9C5D-C4D838FD7707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37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941FB6C5-772C-9C1F-D897-BE165896C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624567"/>
              </p:ext>
            </p:extLst>
          </p:nvPr>
        </p:nvGraphicFramePr>
        <p:xfrm>
          <a:off x="1160112" y="5052660"/>
          <a:ext cx="210419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AA898B1-CF2C-439E-F180-FDB23E2BFC3C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AA898B1-CF2C-439E-F180-FDB23E2BFC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DC8C09E-D7B1-C056-E4FE-3B4ED663F990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25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23" name="Graphic 19" descr="Line arrow: Counter-clockwise curve with solid fill">
            <a:extLst>
              <a:ext uri="{FF2B5EF4-FFF2-40B4-BE49-F238E27FC236}">
                <a16:creationId xmlns:a16="http://schemas.microsoft.com/office/drawing/2014/main" id="{E1994615-F5E0-7FB5-570B-FCAE4D5E25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6422C4-22DD-1CB4-E358-CAB152167AA8}"/>
                  </a:ext>
                </a:extLst>
              </p:cNvPr>
              <p:cNvSpPr/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6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6422C4-22DD-1CB4-E358-CAB152167A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Image 24">
            <a:extLst>
              <a:ext uri="{FF2B5EF4-FFF2-40B4-BE49-F238E27FC236}">
                <a16:creationId xmlns:a16="http://schemas.microsoft.com/office/drawing/2014/main" id="{05D3149D-325A-B2B6-956B-0C62AE2CA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7821" y="5292810"/>
            <a:ext cx="861138" cy="105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9F4-2D44-C8D0-9E74-6B5E0D7C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D73E70-CCC4-BF5A-6BE8-2567A849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13583924-D957-5FE5-0771-870215798611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عبارة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20DDD07-F520-3351-F352-B8581212BB20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5B655EE6-8AB4-6521-BC8F-65FFBB899717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D361A75E-3982-E7B9-5E58-2009D6C72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4BA4EEA9-1635-603D-FF07-BC45DCF2E4F5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950803BE-CEB9-F225-76BB-73BD2CA46C71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ABF5F96-E79C-2EAA-7203-09297D0F12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45C8ADEB-48A4-2C50-9BCF-4DBF2227528B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9D1DD8FD-BD4F-4C56-52D7-339ADC79131A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B85310D-D846-B031-B5C2-E7E7667272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F556413-91D3-51EC-8146-34E1369AB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51411C6-3510-01F1-F061-6753FF312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269283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273061598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2" name="Left Brace 27">
            <a:extLst>
              <a:ext uri="{FF2B5EF4-FFF2-40B4-BE49-F238E27FC236}">
                <a16:creationId xmlns:a16="http://schemas.microsoft.com/office/drawing/2014/main" id="{DAE83C9E-FA77-5AA4-A34A-BEE3AAE2C87B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C7A7676-5533-CC3F-179A-9C3E9DA6A15B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37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1C2A2C8-FFC6-29FA-C113-9D40ECAB9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55059"/>
              </p:ext>
            </p:extLst>
          </p:nvPr>
        </p:nvGraphicFramePr>
        <p:xfrm>
          <a:off x="1160112" y="5052660"/>
          <a:ext cx="210419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A176A26-CD77-0C80-E37D-1E4667DB5AEE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A176A26-CD77-0C80-E37D-1E4667DB5A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3217B29-F26A-8F66-80EA-0552853D5D6A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25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21" name="Graphic 19" descr="Line arrow: Counter-clockwise curve with solid fill">
            <a:extLst>
              <a:ext uri="{FF2B5EF4-FFF2-40B4-BE49-F238E27FC236}">
                <a16:creationId xmlns:a16="http://schemas.microsoft.com/office/drawing/2014/main" id="{2385018D-D3F8-67D1-622F-3416743B51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0764546-1F7F-AA5F-6647-78DA73907DAA}"/>
                  </a:ext>
                </a:extLst>
              </p:cNvPr>
              <p:cNvSpPr/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6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E0764546-1F7F-AA5F-6647-78DA73907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6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E3A8-3E9C-7CBC-966E-E6C13D62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F919-DC94-7CE0-2495-9370E73DC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A821EF52-4882-BEA8-B7E7-945FB8516DBA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D221E88-8121-9FE5-8614-4FA55F56F866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00A1A9D9-C1E4-2138-F673-C0F1676326D1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الفرق...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720F559-1360-FBD4-D392-65C0A32C25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11AA06B5-603F-F8EF-6825-526489567A51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1E522407-D9FF-80AD-85CD-EDAC55AB60A6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قسمة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7E60653-590C-2910-B5DA-AD54675F1E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0A0650EC-F389-F3A2-94CB-FC76180F4306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118FB092-4F8D-666D-A576-81CA8DA5A36A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8B44A4D-29AE-64B3-F688-E3444BBD6E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878B5CF-1295-7878-C965-65461196A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66" y="2445122"/>
            <a:ext cx="7308776" cy="3999912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CD2ED66-B68B-6B9A-3AD7-0DD24F9DC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269283"/>
              </p:ext>
            </p:extLst>
          </p:nvPr>
        </p:nvGraphicFramePr>
        <p:xfrm>
          <a:off x="1160112" y="4464006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6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570224">
                  <a:extLst>
                    <a:ext uri="{9D8B030D-6E8A-4147-A177-3AD203B41FA5}">
                      <a16:colId xmlns:a16="http://schemas.microsoft.com/office/drawing/2014/main" val="273061598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7" name="Left Brace 27">
            <a:extLst>
              <a:ext uri="{FF2B5EF4-FFF2-40B4-BE49-F238E27FC236}">
                <a16:creationId xmlns:a16="http://schemas.microsoft.com/office/drawing/2014/main" id="{C3EA6EE9-472B-BA89-0702-092316DA0FD6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F6D195-C923-68C0-04E6-A68883DCE338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37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208A06A-7560-9B1B-DDB0-B88F89079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55059"/>
              </p:ext>
            </p:extLst>
          </p:nvPr>
        </p:nvGraphicFramePr>
        <p:xfrm>
          <a:off x="1160112" y="5052660"/>
          <a:ext cx="210419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92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8D2D7E-8ADD-6CB9-8293-42846541F0ED}"/>
                  </a:ext>
                </a:extLst>
              </p:cNvPr>
              <p:cNvSpPr/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37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D38D2D7E-8ADD-6CB9-8293-42846541F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54" y="4256078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467A1D8-991A-334A-6BBE-A0F699E9E117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25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18" name="Graphic 19" descr="Line arrow: Counter-clockwise curve with solid fill">
            <a:extLst>
              <a:ext uri="{FF2B5EF4-FFF2-40B4-BE49-F238E27FC236}">
                <a16:creationId xmlns:a16="http://schemas.microsoft.com/office/drawing/2014/main" id="{5BC11A32-EDBC-E654-B517-0BEC99B26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D0090DE-7182-AB20-9E83-3E8581CF412F}"/>
                  </a:ext>
                </a:extLst>
              </p:cNvPr>
              <p:cNvSpPr/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6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6D0090DE-7182-AB20-9E83-3E8581CF41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629" y="457056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04148C-398F-E887-D41C-163C4FFEAE3E}"/>
              </a:ext>
            </a:extLst>
          </p:cNvPr>
          <p:cNvSpPr/>
          <p:nvPr/>
        </p:nvSpPr>
        <p:spPr>
          <a:xfrm>
            <a:off x="4277032" y="5252265"/>
            <a:ext cx="375841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عدد الكتب التي ينبغي تحويلها من الرف العلوي إلى الرف السفلي ليصبح بالرفين نفس العدد من الكتب هو : 6 كتب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9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4130B0-D9E8-F9C0-BBFF-F5CC5F54F62A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معطيات المسألة على نموذج الأشرطة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E11855-A715-D1E7-E6D0-FF2936E0E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84" y="1795556"/>
            <a:ext cx="7852329" cy="476138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734ACA7-7CEC-7E35-55D1-D4C7817375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253124"/>
              </p:ext>
            </p:extLst>
          </p:nvPr>
        </p:nvGraphicFramePr>
        <p:xfrm>
          <a:off x="1160112" y="4464006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61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011299299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Left Brace 27">
            <a:extLst>
              <a:ext uri="{FF2B5EF4-FFF2-40B4-BE49-F238E27FC236}">
                <a16:creationId xmlns:a16="http://schemas.microsoft.com/office/drawing/2014/main" id="{1D553D85-4F30-511E-9492-53B73861BCA9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24EF0C7-2A93-FA3D-5E7A-FD3CF628D8C7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90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B88A428-5C2D-7F41-75B1-EA3699A36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059351"/>
              </p:ext>
            </p:extLst>
          </p:nvPr>
        </p:nvGraphicFramePr>
        <p:xfrm>
          <a:off x="1160111" y="5048945"/>
          <a:ext cx="1990599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5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18046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AD1E1E5-30C2-A972-EA11-397AF6CA71C3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5" name="Graphic 19" descr="Line arrow: Counter-clockwise curve with solid fill">
            <a:extLst>
              <a:ext uri="{FF2B5EF4-FFF2-40B4-BE49-F238E27FC236}">
                <a16:creationId xmlns:a16="http://schemas.microsoft.com/office/drawing/2014/main" id="{97CFC845-B1A1-7349-4EC4-FE2D545072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2808-C5BA-ABC5-28EC-544274924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466ADF-D941-6344-5CB8-70552868C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FFFCC8-0321-5D7C-5A3D-F47D6EBCBAF0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5F4C11-FCB3-71D6-DFBC-62A2CA60D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84" y="1795556"/>
            <a:ext cx="7852329" cy="476138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C992F0B-6A0C-6F6C-84AA-B98320DAEE3E}"/>
              </a:ext>
            </a:extLst>
          </p:cNvPr>
          <p:cNvGraphicFramePr>
            <a:graphicFrameLocks noGrp="1"/>
          </p:cNvGraphicFramePr>
          <p:nvPr/>
        </p:nvGraphicFramePr>
        <p:xfrm>
          <a:off x="1160112" y="4464006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61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011299299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Left Brace 27">
            <a:extLst>
              <a:ext uri="{FF2B5EF4-FFF2-40B4-BE49-F238E27FC236}">
                <a16:creationId xmlns:a16="http://schemas.microsoft.com/office/drawing/2014/main" id="{06DE3425-92E3-FAC5-225F-8DE65473EBC5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9E32DBC-1ED1-BA52-E7CF-3C029736FB0E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90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5365A32-A3F7-8A8A-25AB-BF7AC8D8FC2F}"/>
              </a:ext>
            </a:extLst>
          </p:cNvPr>
          <p:cNvGraphicFramePr>
            <a:graphicFrameLocks noGrp="1"/>
          </p:cNvGraphicFramePr>
          <p:nvPr/>
        </p:nvGraphicFramePr>
        <p:xfrm>
          <a:off x="1160111" y="5048945"/>
          <a:ext cx="1990599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5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18046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323BA98-6CD9-E6AB-F42C-3990FD0D149C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5" name="Graphic 19" descr="Line arrow: Counter-clockwise curve with solid fill">
            <a:extLst>
              <a:ext uri="{FF2B5EF4-FFF2-40B4-BE49-F238E27FC236}">
                <a16:creationId xmlns:a16="http://schemas.microsoft.com/office/drawing/2014/main" id="{13B18371-C944-D4BD-E7DC-A1CF2CB8E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7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66EF8-55AB-BF5E-2C06-3B354A05B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E2C27C-6210-C1F4-9682-AA10379D1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299B36-572F-ED2B-832F-5EABE4038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84" y="1795556"/>
            <a:ext cx="7852329" cy="476138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D485561-AF18-FD7F-3A3E-04870CE60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108609"/>
              </p:ext>
            </p:extLst>
          </p:nvPr>
        </p:nvGraphicFramePr>
        <p:xfrm>
          <a:off x="1160112" y="4464006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61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011299299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Left Brace 27">
            <a:extLst>
              <a:ext uri="{FF2B5EF4-FFF2-40B4-BE49-F238E27FC236}">
                <a16:creationId xmlns:a16="http://schemas.microsoft.com/office/drawing/2014/main" id="{DF411A55-1A84-0F3C-6E74-A159108669E2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5B1AC1B-8FF5-D568-AAAC-6394B41FBBBB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90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0C755F0-D4D6-1BA3-F087-DC6F0AFE1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74972"/>
              </p:ext>
            </p:extLst>
          </p:nvPr>
        </p:nvGraphicFramePr>
        <p:xfrm>
          <a:off x="1160111" y="5048945"/>
          <a:ext cx="1990599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5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18046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C5B930B-0D5D-FB1E-A7A9-C4EE33565195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42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15" name="Graphic 19" descr="Line arrow: Counter-clockwise curve with solid fill">
            <a:extLst>
              <a:ext uri="{FF2B5EF4-FFF2-40B4-BE49-F238E27FC236}">
                <a16:creationId xmlns:a16="http://schemas.microsoft.com/office/drawing/2014/main" id="{5E51E9B8-4C19-2203-432D-C51DA8DE31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8ACA241-6065-530B-AB82-273A67D03EDC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A409BCF8-93EC-031D-0E22-467F4571D177}"/>
                  </a:ext>
                </a:extLst>
              </p:cNvPr>
              <p:cNvSpPr/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90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42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48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A409BCF8-93EC-031D-0E22-467F4571D1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blipFill>
                <a:blip r:embed="rId5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DF3436B0-850D-EA3D-7B05-E07645701958}"/>
                  </a:ext>
                </a:extLst>
              </p:cNvPr>
              <p:cNvSpPr/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48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DF3436B0-850D-EA3D-7B05-E076457019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4194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594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F62EE-46A0-A313-A340-E5C710489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953BBC-8524-17AB-DE82-83957747C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AF582B-FEDC-7F2B-732E-BC7267F7F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84" y="1795556"/>
            <a:ext cx="7852329" cy="476138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A9B69B3-AC8B-3D14-6A94-8B79203EC142}"/>
              </a:ext>
            </a:extLst>
          </p:cNvPr>
          <p:cNvGraphicFramePr>
            <a:graphicFrameLocks noGrp="1"/>
          </p:cNvGraphicFramePr>
          <p:nvPr/>
        </p:nvGraphicFramePr>
        <p:xfrm>
          <a:off x="1160112" y="4464006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61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011299299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Left Brace 27">
            <a:extLst>
              <a:ext uri="{FF2B5EF4-FFF2-40B4-BE49-F238E27FC236}">
                <a16:creationId xmlns:a16="http://schemas.microsoft.com/office/drawing/2014/main" id="{8557F1D7-D4F1-B62D-B588-391B3ABD668F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E2EE23A-76E2-EFB6-F0F5-4866837743D2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90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F59D357-9867-A5AC-48FB-76F627A0DCBC}"/>
              </a:ext>
            </a:extLst>
          </p:cNvPr>
          <p:cNvGraphicFramePr>
            <a:graphicFrameLocks noGrp="1"/>
          </p:cNvGraphicFramePr>
          <p:nvPr/>
        </p:nvGraphicFramePr>
        <p:xfrm>
          <a:off x="1160111" y="5048945"/>
          <a:ext cx="1990599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5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18046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30CE47E-96F2-9042-5D00-0F6C6016A5A5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42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15" name="Graphic 19" descr="Line arrow: Counter-clockwise curve with solid fill">
            <a:extLst>
              <a:ext uri="{FF2B5EF4-FFF2-40B4-BE49-F238E27FC236}">
                <a16:creationId xmlns:a16="http://schemas.microsoft.com/office/drawing/2014/main" id="{85DB6FDE-97AB-97B0-9BEA-938AF3C482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309EDD9-71CD-6E7B-3B29-43B7DA84D347}"/>
                  </a:ext>
                </a:extLst>
              </p:cNvPr>
              <p:cNvSpPr/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90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42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48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309EDD9-71CD-6E7B-3B29-43B7DA84D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blipFill>
                <a:blip r:embed="rId5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B7AB141-C8AA-A9D2-33A4-90B798F84DB3}"/>
                  </a:ext>
                </a:extLst>
              </p:cNvPr>
              <p:cNvSpPr/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48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B7AB141-C8AA-A9D2-33A4-90B798F84D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4194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AB8DEB89-88D4-7219-4EF9-692235C73E04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30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D77B-DD9C-CBFA-4955-DBFFDE86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D9A4C66-A6BC-0632-CF79-AC66F1170BB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91D602-E52C-213E-EB4D-108573DCF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2F2907-EB87-AF48-86F7-86223D999A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29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DC6A-DE72-FB56-F75E-5CE68E0AD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4F9CC0-DFAF-9743-4D85-CB98BCE78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64C2E0-3938-858C-8E67-CA911133E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84" y="1795556"/>
            <a:ext cx="7852329" cy="476138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18CE86-C27C-0099-9D2E-B7263B767F2B}"/>
              </a:ext>
            </a:extLst>
          </p:cNvPr>
          <p:cNvGraphicFramePr>
            <a:graphicFrameLocks noGrp="1"/>
          </p:cNvGraphicFramePr>
          <p:nvPr/>
        </p:nvGraphicFramePr>
        <p:xfrm>
          <a:off x="1160112" y="4464006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617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678379">
                  <a:extLst>
                    <a:ext uri="{9D8B030D-6E8A-4147-A177-3AD203B41FA5}">
                      <a16:colId xmlns:a16="http://schemas.microsoft.com/office/drawing/2014/main" val="1011299299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Left Brace 27">
            <a:extLst>
              <a:ext uri="{FF2B5EF4-FFF2-40B4-BE49-F238E27FC236}">
                <a16:creationId xmlns:a16="http://schemas.microsoft.com/office/drawing/2014/main" id="{51C66FF4-87AC-910D-2BB9-21EE7B0085F7}"/>
              </a:ext>
            </a:extLst>
          </p:cNvPr>
          <p:cNvSpPr/>
          <p:nvPr/>
        </p:nvSpPr>
        <p:spPr>
          <a:xfrm rot="16200000" flipH="1">
            <a:off x="2308299" y="2891600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A2F5B8F-591D-7EE5-868B-BA3C61840947}"/>
              </a:ext>
            </a:extLst>
          </p:cNvPr>
          <p:cNvSpPr/>
          <p:nvPr/>
        </p:nvSpPr>
        <p:spPr>
          <a:xfrm>
            <a:off x="1128222" y="3660339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90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219EE82-EBE0-17A5-39F9-EC3A58999F1B}"/>
              </a:ext>
            </a:extLst>
          </p:cNvPr>
          <p:cNvGraphicFramePr>
            <a:graphicFrameLocks noGrp="1"/>
          </p:cNvGraphicFramePr>
          <p:nvPr/>
        </p:nvGraphicFramePr>
        <p:xfrm>
          <a:off x="1160111" y="5048945"/>
          <a:ext cx="1990599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5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618046">
                  <a:extLst>
                    <a:ext uri="{9D8B030D-6E8A-4147-A177-3AD203B41FA5}">
                      <a16:colId xmlns:a16="http://schemas.microsoft.com/office/drawing/2014/main" val="3144572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B37A978-CCF4-53FD-78E6-90292FCEF323}"/>
              </a:ext>
            </a:extLst>
          </p:cNvPr>
          <p:cNvSpPr/>
          <p:nvPr/>
        </p:nvSpPr>
        <p:spPr>
          <a:xfrm>
            <a:off x="586527" y="5130400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42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15" name="Graphic 19" descr="Line arrow: Counter-clockwise curve with solid fill">
            <a:extLst>
              <a:ext uri="{FF2B5EF4-FFF2-40B4-BE49-F238E27FC236}">
                <a16:creationId xmlns:a16="http://schemas.microsoft.com/office/drawing/2014/main" id="{DA5288CC-3918-2D7B-2FB0-4A760C8105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4290" flipV="1">
            <a:off x="3219950" y="5004454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31E0C25F-121A-9270-5174-D3ED5C14CF3F}"/>
                  </a:ext>
                </a:extLst>
              </p:cNvPr>
              <p:cNvSpPr/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90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42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48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31E0C25F-121A-9270-5174-D3ED5C14C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57" y="4103302"/>
                <a:ext cx="2031619" cy="377999"/>
              </a:xfrm>
              <a:prstGeom prst="roundRect">
                <a:avLst/>
              </a:prstGeom>
              <a:blipFill>
                <a:blip r:embed="rId5"/>
                <a:stretch>
                  <a:fillRect l="-1802" t="-24194" r="-1201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B7B15AC-5E4D-8D5F-F1D6-5A25DE1C5180}"/>
                  </a:ext>
                </a:extLst>
              </p:cNvPr>
              <p:cNvSpPr/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48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B7B15AC-5E4D-8D5F-F1D6-5A25DE1C51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05" y="4403243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4194" b="-46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F6320F55-5CDF-382E-96E2-8CFB0435F42A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15C8B2-9B6D-AC10-AC34-82BC07118CB8}"/>
              </a:ext>
            </a:extLst>
          </p:cNvPr>
          <p:cNvSpPr/>
          <p:nvPr/>
        </p:nvSpPr>
        <p:spPr>
          <a:xfrm>
            <a:off x="4363325" y="5252089"/>
            <a:ext cx="4098264" cy="95262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</a:rPr>
              <a:t>عدد الدجاجات التي ينبغي نقلها من الحضيرة الأولى إلى الحظيرة الثانية ليصبح في كلتا الحظرتين نفس عدد الدجاج هو : 24 دجاجة.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085262-A16A-164A-A858-25A7DF45C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40942"/>
            <a:ext cx="3002860" cy="41597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811F9A-87FE-CDEE-8178-674A11EF1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695" y="1940942"/>
            <a:ext cx="3002860" cy="410423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 flipH="1">
            <a:off x="4798140" y="2663312"/>
            <a:ext cx="2523935" cy="16137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55A839-7DAD-828A-52BC-06162B77C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7" y="2168610"/>
            <a:ext cx="6076334" cy="375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5381" y="2329553"/>
            <a:ext cx="3420208" cy="293070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33955" y="92188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منكم يقارن إنجازه بإنجاز زميله. تأكدوا أنكم اتبعتم الخطوات بشكل سليم. </a:t>
            </a: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24E945-3387-17B0-2A77-F515B3D3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A31A3A-94FD-1D54-2DB3-E1F595ED3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449" y="1948987"/>
            <a:ext cx="7949873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2FDC-BFB2-8E4B-A82A-41753B31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CBF3AC-36EC-EC6D-312C-5DE847CD5C90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3867C63-B000-BEE5-BA40-54C0FD1D55E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22E15DC7-62C3-FF0D-5AE2-AD5918B8B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AC649F4B-3F00-7E6D-4E70-C3B16FF73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8">
            <a:extLst>
              <a:ext uri="{FF2B5EF4-FFF2-40B4-BE49-F238E27FC236}">
                <a16:creationId xmlns:a16="http://schemas.microsoft.com/office/drawing/2014/main" id="{18A83DF6-EA43-408F-7D5E-9D37D580E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24D5C0-97B6-C61E-F7B0-DBBC42480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59" y="1808073"/>
            <a:ext cx="7468856" cy="4610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4B5F84-3B78-69AB-9894-ECBADBCB4C3C}"/>
                  </a:ext>
                </a:extLst>
              </p:cNvPr>
              <p:cNvSpPr/>
              <p:nvPr/>
            </p:nvSpPr>
            <p:spPr>
              <a:xfrm>
                <a:off x="4291092" y="3862429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𝟖𝟕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4B5F84-3B78-69AB-9894-ECBADBCB4C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092" y="3862429"/>
                <a:ext cx="3372466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C3BEF6A-6339-C4D2-1287-350473F8E930}"/>
                  </a:ext>
                </a:extLst>
              </p:cNvPr>
              <p:cNvSpPr/>
              <p:nvPr/>
            </p:nvSpPr>
            <p:spPr>
              <a:xfrm>
                <a:off x="4291092" y="4181977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C3BEF6A-6339-C4D2-1287-350473F8E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092" y="4181977"/>
                <a:ext cx="3372466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5C72E07-DB11-6907-376D-78719B153E98}"/>
                  </a:ext>
                </a:extLst>
              </p:cNvPr>
              <p:cNvSpPr/>
              <p:nvPr/>
            </p:nvSpPr>
            <p:spPr>
              <a:xfrm>
                <a:off x="1818280" y="4941227"/>
                <a:ext cx="50213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5C72E07-DB11-6907-376D-78719B153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280" y="4941227"/>
                <a:ext cx="502134" cy="501445"/>
              </a:xfrm>
              <a:prstGeom prst="roundRect">
                <a:avLst/>
              </a:prstGeom>
              <a:blipFill>
                <a:blip r:embed="rId7"/>
                <a:stretch>
                  <a:fillRect r="-12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217F2E5-87D6-D946-3518-E260B70A94C0}"/>
              </a:ext>
            </a:extLst>
          </p:cNvPr>
          <p:cNvSpPr/>
          <p:nvPr/>
        </p:nvSpPr>
        <p:spPr>
          <a:xfrm>
            <a:off x="4395019" y="5190361"/>
            <a:ext cx="3552390" cy="93834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الكلل التي ينبغي لعائشة أن تمنحها لأخيها عبد الله ليحصلا معا على العدد نفسه من الكلل هو : 30 كل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1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7B5D7FF-D75C-87DF-396F-FDA0E55CA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140" y="1983153"/>
            <a:ext cx="3002860" cy="410423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831705" y="2400430"/>
            <a:ext cx="2477729" cy="17443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DAF6-B94D-1046-E294-D8DF52A5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EE9D8BD4-B355-6275-F593-72732840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22241C87-C9CF-5BC9-908F-C6E41097FFCD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00E377-7633-52CF-43E3-0640EC536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1" y="1764205"/>
            <a:ext cx="7169748" cy="46864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D7A48CC-B83A-7923-E03C-2827829BA692}"/>
                  </a:ext>
                </a:extLst>
              </p:cNvPr>
              <p:cNvSpPr/>
              <p:nvPr/>
            </p:nvSpPr>
            <p:spPr>
              <a:xfrm>
                <a:off x="4005830" y="4022959"/>
                <a:ext cx="2733082" cy="314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𝟕𝟕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D7A48CC-B83A-7923-E03C-2827829BA6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830" y="4022959"/>
                <a:ext cx="2733082" cy="314719"/>
              </a:xfrm>
              <a:prstGeom prst="rect">
                <a:avLst/>
              </a:prstGeom>
              <a:blipFill>
                <a:blip r:embed="rId4"/>
                <a:stretch>
                  <a:fillRect t="-7692" b="-153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5C7E25-29D8-99C1-31A7-F12D9677E91D}"/>
                  </a:ext>
                </a:extLst>
              </p:cNvPr>
              <p:cNvSpPr/>
              <p:nvPr/>
            </p:nvSpPr>
            <p:spPr>
              <a:xfrm>
                <a:off x="3909619" y="4382609"/>
                <a:ext cx="2733082" cy="314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5C7E25-29D8-99C1-31A7-F12D9677E9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619" y="4382609"/>
                <a:ext cx="2733082" cy="314719"/>
              </a:xfrm>
              <a:prstGeom prst="rect">
                <a:avLst/>
              </a:prstGeom>
              <a:blipFill>
                <a:blip r:embed="rId5"/>
                <a:stretch>
                  <a:fillRect t="-1923" b="-134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7AE5EFE-93F5-3964-C933-FB40116997F1}"/>
              </a:ext>
            </a:extLst>
          </p:cNvPr>
          <p:cNvSpPr/>
          <p:nvPr/>
        </p:nvSpPr>
        <p:spPr>
          <a:xfrm>
            <a:off x="4257368" y="5311450"/>
            <a:ext cx="3444143" cy="7365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اللعب التي ينبغي نقلها من الصندوق 1 إلى الصندوق 2 ليصبح في الصندوقين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نفسه من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اللعب هو : 21 لعبة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au 33">
            <a:extLst>
              <a:ext uri="{FF2B5EF4-FFF2-40B4-BE49-F238E27FC236}">
                <a16:creationId xmlns:a16="http://schemas.microsoft.com/office/drawing/2014/main" id="{B4DAE56E-2B3F-080D-2D54-349988AA8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0858"/>
              </p:ext>
            </p:extLst>
          </p:nvPr>
        </p:nvGraphicFramePr>
        <p:xfrm>
          <a:off x="1178244" y="4314549"/>
          <a:ext cx="2827586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7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2B8272AA-F2C5-EEFE-07D1-A097FC6DD77F}"/>
              </a:ext>
            </a:extLst>
          </p:cNvPr>
          <p:cNvSpPr/>
          <p:nvPr/>
        </p:nvSpPr>
        <p:spPr>
          <a:xfrm>
            <a:off x="2313259" y="3490658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77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au 33">
            <a:extLst>
              <a:ext uri="{FF2B5EF4-FFF2-40B4-BE49-F238E27FC236}">
                <a16:creationId xmlns:a16="http://schemas.microsoft.com/office/drawing/2014/main" id="{83D11A48-5A6E-AC78-506A-4FC18BB99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469451"/>
              </p:ext>
            </p:extLst>
          </p:nvPr>
        </p:nvGraphicFramePr>
        <p:xfrm>
          <a:off x="1163437" y="4856868"/>
          <a:ext cx="120251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MA" sz="18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ight Brace 22">
            <a:extLst>
              <a:ext uri="{FF2B5EF4-FFF2-40B4-BE49-F238E27FC236}">
                <a16:creationId xmlns:a16="http://schemas.microsoft.com/office/drawing/2014/main" id="{8F77B031-80DE-A7E3-4125-1CB65FAADD00}"/>
              </a:ext>
            </a:extLst>
          </p:cNvPr>
          <p:cNvSpPr/>
          <p:nvPr/>
        </p:nvSpPr>
        <p:spPr>
          <a:xfrm rot="16200000">
            <a:off x="2423408" y="2709347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8186DF-4436-3290-B9D5-42A57F440C0A}"/>
              </a:ext>
            </a:extLst>
          </p:cNvPr>
          <p:cNvSpPr/>
          <p:nvPr/>
        </p:nvSpPr>
        <p:spPr>
          <a:xfrm>
            <a:off x="2375075" y="4314548"/>
            <a:ext cx="1630755" cy="360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24">
            <a:extLst>
              <a:ext uri="{FF2B5EF4-FFF2-40B4-BE49-F238E27FC236}">
                <a16:creationId xmlns:a16="http://schemas.microsoft.com/office/drawing/2014/main" id="{5FC82CBC-3C63-F424-FDB4-8BB327037205}"/>
              </a:ext>
            </a:extLst>
          </p:cNvPr>
          <p:cNvCxnSpPr>
            <a:stCxn id="15" idx="0"/>
            <a:endCxn id="15" idx="2"/>
          </p:cNvCxnSpPr>
          <p:nvPr/>
        </p:nvCxnSpPr>
        <p:spPr>
          <a:xfrm>
            <a:off x="3190453" y="4314548"/>
            <a:ext cx="0" cy="360000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25" descr="Line arrow: Counter-clockwise curve with solid fill">
            <a:extLst>
              <a:ext uri="{FF2B5EF4-FFF2-40B4-BE49-F238E27FC236}">
                <a16:creationId xmlns:a16="http://schemas.microsoft.com/office/drawing/2014/main" id="{F59EF1DE-B938-8F7F-0909-9B715CD0F8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04290" flipV="1">
            <a:off x="3027696" y="4655824"/>
            <a:ext cx="770907" cy="49820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EE4B-BAD9-E2F2-E69D-54D80C381465}"/>
              </a:ext>
            </a:extLst>
          </p:cNvPr>
          <p:cNvSpPr/>
          <p:nvPr/>
        </p:nvSpPr>
        <p:spPr>
          <a:xfrm>
            <a:off x="2365947" y="4855595"/>
            <a:ext cx="819614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rganigramme : Connecteur 13">
            <a:extLst>
              <a:ext uri="{FF2B5EF4-FFF2-40B4-BE49-F238E27FC236}">
                <a16:creationId xmlns:a16="http://schemas.microsoft.com/office/drawing/2014/main" id="{94C1E228-567B-B39A-E97E-7BAEC83031CB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26" name="Organigramme : Connecteur 19">
            <a:extLst>
              <a:ext uri="{FF2B5EF4-FFF2-40B4-BE49-F238E27FC236}">
                <a16:creationId xmlns:a16="http://schemas.microsoft.com/office/drawing/2014/main" id="{F180E1F1-6C0C-7B4B-3B1C-237FD2A93B06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27" name="Organigramme : Connecteur 41">
            <a:extLst>
              <a:ext uri="{FF2B5EF4-FFF2-40B4-BE49-F238E27FC236}">
                <a16:creationId xmlns:a16="http://schemas.microsoft.com/office/drawing/2014/main" id="{7909630A-EC24-DEED-A4BC-952DFECBC2E6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28" name="ZoneTexte 5">
            <a:extLst>
              <a:ext uri="{FF2B5EF4-FFF2-40B4-BE49-F238E27FC236}">
                <a16:creationId xmlns:a16="http://schemas.microsoft.com/office/drawing/2014/main" id="{3CCCD892-C00E-76FF-59CC-1B682E97DECB}"/>
              </a:ext>
            </a:extLst>
          </p:cNvPr>
          <p:cNvSpPr txBox="1"/>
          <p:nvPr/>
        </p:nvSpPr>
        <p:spPr>
          <a:xfrm>
            <a:off x="1547663" y="4427484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29" name="ZoneTexte 5">
            <a:extLst>
              <a:ext uri="{FF2B5EF4-FFF2-40B4-BE49-F238E27FC236}">
                <a16:creationId xmlns:a16="http://schemas.microsoft.com/office/drawing/2014/main" id="{D68117C5-E640-B73E-FD68-E7EDD8A20BE9}"/>
              </a:ext>
            </a:extLst>
          </p:cNvPr>
          <p:cNvSpPr txBox="1"/>
          <p:nvPr/>
        </p:nvSpPr>
        <p:spPr>
          <a:xfrm>
            <a:off x="1547664" y="2553611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4F9DDC7C-35BE-B577-381C-48559CB055D1}"/>
              </a:ext>
            </a:extLst>
          </p:cNvPr>
          <p:cNvSpPr txBox="1"/>
          <p:nvPr/>
        </p:nvSpPr>
        <p:spPr>
          <a:xfrm>
            <a:off x="1547665" y="3488903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d’agrandissement</a:t>
            </a:r>
          </a:p>
        </p:txBody>
      </p:sp>
      <p:sp>
        <p:nvSpPr>
          <p:cNvPr id="31" name="ZoneTexte 5">
            <a:extLst>
              <a:ext uri="{FF2B5EF4-FFF2-40B4-BE49-F238E27FC236}">
                <a16:creationId xmlns:a16="http://schemas.microsoft.com/office/drawing/2014/main" id="{DBA402F2-08FE-85CB-E31A-732BC2FB99BC}"/>
              </a:ext>
            </a:extLst>
          </p:cNvPr>
          <p:cNvSpPr txBox="1"/>
          <p:nvPr/>
        </p:nvSpPr>
        <p:spPr>
          <a:xfrm>
            <a:off x="-76060" y="159761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مقدار التصغير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rganigramme : Connecteur 19">
            <a:extLst>
              <a:ext uri="{FF2B5EF4-FFF2-40B4-BE49-F238E27FC236}">
                <a16:creationId xmlns:a16="http://schemas.microsoft.com/office/drawing/2014/main" id="{D73754AF-AEAD-28F3-6169-5323C5DE3286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33" name="ZoneTexte 5">
            <a:extLst>
              <a:ext uri="{FF2B5EF4-FFF2-40B4-BE49-F238E27FC236}">
                <a16:creationId xmlns:a16="http://schemas.microsoft.com/office/drawing/2014/main" id="{4E0E2CB6-B04E-979C-873C-1B5596366BF6}"/>
              </a:ext>
            </a:extLst>
          </p:cNvPr>
          <p:cNvSpPr txBox="1"/>
          <p:nvPr/>
        </p:nvSpPr>
        <p:spPr>
          <a:xfrm>
            <a:off x="1541578" y="5362776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réduction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B3E47943-A7E4-3A9F-3447-B393DEDD1697}"/>
              </a:ext>
            </a:extLst>
          </p:cNvPr>
          <p:cNvSpPr/>
          <p:nvPr/>
        </p:nvSpPr>
        <p:spPr>
          <a:xfrm>
            <a:off x="7311017" y="333123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rganigramme : Connecteur 41">
            <a:extLst>
              <a:ext uri="{FF2B5EF4-FFF2-40B4-BE49-F238E27FC236}">
                <a16:creationId xmlns:a16="http://schemas.microsoft.com/office/drawing/2014/main" id="{0EC6158A-5423-CC5C-2D90-33143D30BDD7}"/>
              </a:ext>
            </a:extLst>
          </p:cNvPr>
          <p:cNvSpPr/>
          <p:nvPr/>
        </p:nvSpPr>
        <p:spPr>
          <a:xfrm>
            <a:off x="7300989" y="23998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34DFFAA8-0E28-5C7A-4A68-00D01CD6EC12}"/>
              </a:ext>
            </a:extLst>
          </p:cNvPr>
          <p:cNvSpPr txBox="1"/>
          <p:nvPr/>
        </p:nvSpPr>
        <p:spPr>
          <a:xfrm>
            <a:off x="1868104" y="3306828"/>
            <a:ext cx="526816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d’agrandissement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F51C6877-5105-DB5F-2889-2BCCB948BB4F}"/>
              </a:ext>
            </a:extLst>
          </p:cNvPr>
          <p:cNvSpPr txBox="1"/>
          <p:nvPr/>
        </p:nvSpPr>
        <p:spPr>
          <a:xfrm>
            <a:off x="1901145" y="2326272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D7B9EC-D2FA-22B9-D232-5C922E1B977C}"/>
              </a:ext>
            </a:extLst>
          </p:cNvPr>
          <p:cNvSpPr txBox="1"/>
          <p:nvPr/>
        </p:nvSpPr>
        <p:spPr>
          <a:xfrm>
            <a:off x="0" y="152541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مقدار التصغير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1DDBC808-A1C4-AFC7-6B8D-22AC97629C4B}"/>
              </a:ext>
            </a:extLst>
          </p:cNvPr>
          <p:cNvSpPr/>
          <p:nvPr/>
        </p:nvSpPr>
        <p:spPr>
          <a:xfrm>
            <a:off x="7339365" y="42948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589ACCF5-4C46-D82C-37D1-A4B6718D4C11}"/>
              </a:ext>
            </a:extLst>
          </p:cNvPr>
          <p:cNvSpPr txBox="1"/>
          <p:nvPr/>
        </p:nvSpPr>
        <p:spPr>
          <a:xfrm>
            <a:off x="1868103" y="4252078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9CD54353-007D-11AC-15A7-B01259769F19}"/>
              </a:ext>
            </a:extLst>
          </p:cNvPr>
          <p:cNvSpPr/>
          <p:nvPr/>
        </p:nvSpPr>
        <p:spPr>
          <a:xfrm>
            <a:off x="7251335" y="5340980"/>
            <a:ext cx="576000" cy="57600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10A085C0-F205-137C-C555-75B9B9894C79}"/>
              </a:ext>
            </a:extLst>
          </p:cNvPr>
          <p:cNvSpPr txBox="1"/>
          <p:nvPr/>
        </p:nvSpPr>
        <p:spPr>
          <a:xfrm>
            <a:off x="1868104" y="5261493"/>
            <a:ext cx="5252492" cy="692229"/>
          </a:xfrm>
          <a:prstGeom prst="roundRect">
            <a:avLst>
              <a:gd name="adj" fmla="val 2725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réduction</a:t>
            </a: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20B065BE-C073-C25B-9191-2214F47B65A1}"/>
              </a:ext>
            </a:extLst>
          </p:cNvPr>
          <p:cNvSpPr/>
          <p:nvPr/>
        </p:nvSpPr>
        <p:spPr>
          <a:xfrm flipH="1">
            <a:off x="1630651" y="543133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raphique 25">
            <a:extLst>
              <a:ext uri="{FF2B5EF4-FFF2-40B4-BE49-F238E27FC236}">
                <a16:creationId xmlns:a16="http://schemas.microsoft.com/office/drawing/2014/main" id="{49B8E72F-7626-B94E-1F25-7C7C541F5C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3955" y="5447305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670E1F93-170B-0762-8130-5C16BC9DDEEB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8A110F32-6E27-FA2D-BA43-0540075ACDBE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B662235A-62B4-EE8F-2F57-3BB940DF730B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BCD4A6B3-A3C5-F33B-9A22-9338C2B7CF2C}"/>
              </a:ext>
            </a:extLst>
          </p:cNvPr>
          <p:cNvSpPr txBox="1"/>
          <p:nvPr/>
        </p:nvSpPr>
        <p:spPr>
          <a:xfrm>
            <a:off x="1547663" y="4427484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28765CD2-6384-DD94-3ACE-1ACC77475ED1}"/>
              </a:ext>
            </a:extLst>
          </p:cNvPr>
          <p:cNvSpPr txBox="1"/>
          <p:nvPr/>
        </p:nvSpPr>
        <p:spPr>
          <a:xfrm>
            <a:off x="1547664" y="2553611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508566B0-CFA2-8A99-114A-1B073493AA4F}"/>
              </a:ext>
            </a:extLst>
          </p:cNvPr>
          <p:cNvSpPr txBox="1"/>
          <p:nvPr/>
        </p:nvSpPr>
        <p:spPr>
          <a:xfrm>
            <a:off x="1547665" y="3488903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d’agrandissement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2A471682-96BF-889A-73A0-17C1574E8613}"/>
              </a:ext>
            </a:extLst>
          </p:cNvPr>
          <p:cNvSpPr txBox="1"/>
          <p:nvPr/>
        </p:nvSpPr>
        <p:spPr>
          <a:xfrm>
            <a:off x="0" y="159761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مقدار التكبير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C7FF9AF8-E941-5E25-F1E2-D2E7BD4AA99C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84B8FC3C-8CB4-C711-C351-D10B64D685CD}"/>
              </a:ext>
            </a:extLst>
          </p:cNvPr>
          <p:cNvSpPr txBox="1"/>
          <p:nvPr/>
        </p:nvSpPr>
        <p:spPr>
          <a:xfrm>
            <a:off x="1541578" y="5362776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réduction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1DAD-1408-27D4-E108-6F1532A1D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4C0E27B-A9F9-3D90-B0D7-6C687850479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7D6F7E-3907-060C-D0F1-D8FD99DC94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364F85-4820-A792-AA3F-9A09F7B04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70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0082-EBD7-BF5C-42F6-8B903429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002CC9-F787-5225-817A-D93444DED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F929963-30FA-7545-39B2-503A4B989790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83B5A8C6-B1D4-1226-E1D6-B73F83AA2975}"/>
              </a:ext>
            </a:extLst>
          </p:cNvPr>
          <p:cNvSpPr/>
          <p:nvPr/>
        </p:nvSpPr>
        <p:spPr>
          <a:xfrm>
            <a:off x="7324519" y="526836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Organigramme : Connecteur 41">
            <a:extLst>
              <a:ext uri="{FF2B5EF4-FFF2-40B4-BE49-F238E27FC236}">
                <a16:creationId xmlns:a16="http://schemas.microsoft.com/office/drawing/2014/main" id="{7EFB3227-BBB6-FAF4-73EE-4D92846C89F9}"/>
              </a:ext>
            </a:extLst>
          </p:cNvPr>
          <p:cNvSpPr/>
          <p:nvPr/>
        </p:nvSpPr>
        <p:spPr>
          <a:xfrm>
            <a:off x="7300989" y="23998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9E14DB0A-67B3-2BFC-D1D0-EDF1AE71A6D7}"/>
              </a:ext>
            </a:extLst>
          </p:cNvPr>
          <p:cNvSpPr txBox="1"/>
          <p:nvPr/>
        </p:nvSpPr>
        <p:spPr>
          <a:xfrm>
            <a:off x="1881606" y="5243956"/>
            <a:ext cx="526816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de </a:t>
            </a:r>
            <a:r>
              <a:rPr lang="en-US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  <a:endParaRPr lang="en-US" sz="3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BF0C8044-C79A-8E66-3D04-806D69E2A44C}"/>
              </a:ext>
            </a:extLst>
          </p:cNvPr>
          <p:cNvSpPr txBox="1"/>
          <p:nvPr/>
        </p:nvSpPr>
        <p:spPr>
          <a:xfrm>
            <a:off x="1901145" y="2326272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4D11C1-6A3C-1EEE-75CE-6AF2913B22C9}"/>
              </a:ext>
            </a:extLst>
          </p:cNvPr>
          <p:cNvSpPr txBox="1"/>
          <p:nvPr/>
        </p:nvSpPr>
        <p:spPr>
          <a:xfrm>
            <a:off x="59134" y="1464775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مقدار التكبير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C9162A67-A5C7-5EB2-F24C-93DE18B5F037}"/>
              </a:ext>
            </a:extLst>
          </p:cNvPr>
          <p:cNvSpPr/>
          <p:nvPr/>
        </p:nvSpPr>
        <p:spPr>
          <a:xfrm>
            <a:off x="7339365" y="42948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DB27E8D5-B817-EB25-A3DB-25155C07596B}"/>
              </a:ext>
            </a:extLst>
          </p:cNvPr>
          <p:cNvSpPr txBox="1"/>
          <p:nvPr/>
        </p:nvSpPr>
        <p:spPr>
          <a:xfrm>
            <a:off x="1868103" y="4252078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F219A742-9301-7CD6-F36B-B3DB01D762AE}"/>
              </a:ext>
            </a:extLst>
          </p:cNvPr>
          <p:cNvSpPr/>
          <p:nvPr/>
        </p:nvSpPr>
        <p:spPr>
          <a:xfrm>
            <a:off x="7328985" y="3354958"/>
            <a:ext cx="576000" cy="57600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272FC540-34E1-2BCC-5F03-7EF0A2A44226}"/>
              </a:ext>
            </a:extLst>
          </p:cNvPr>
          <p:cNvSpPr txBox="1"/>
          <p:nvPr/>
        </p:nvSpPr>
        <p:spPr>
          <a:xfrm>
            <a:off x="1945754" y="3275471"/>
            <a:ext cx="5252492" cy="692229"/>
          </a:xfrm>
          <a:prstGeom prst="roundRect">
            <a:avLst>
              <a:gd name="adj" fmla="val 2725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 d’agrandissement</a:t>
            </a:r>
          </a:p>
        </p:txBody>
      </p:sp>
      <p:sp>
        <p:nvSpPr>
          <p:cNvPr id="12" name="Oval 86">
            <a:extLst>
              <a:ext uri="{FF2B5EF4-FFF2-40B4-BE49-F238E27FC236}">
                <a16:creationId xmlns:a16="http://schemas.microsoft.com/office/drawing/2014/main" id="{316C0D40-B4D6-9A3F-5E27-63EF0EBFF7B2}"/>
              </a:ext>
            </a:extLst>
          </p:cNvPr>
          <p:cNvSpPr/>
          <p:nvPr/>
        </p:nvSpPr>
        <p:spPr>
          <a:xfrm flipH="1">
            <a:off x="1708301" y="344531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raphique 25">
            <a:extLst>
              <a:ext uri="{FF2B5EF4-FFF2-40B4-BE49-F238E27FC236}">
                <a16:creationId xmlns:a16="http://schemas.microsoft.com/office/drawing/2014/main" id="{19298BAF-CB42-E293-2734-B5204C659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1605" y="3461283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B2C19E-B070-0CAD-ACAF-A1C9D0EAE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062" y="2098258"/>
            <a:ext cx="3002860" cy="41597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01FA81-150A-D318-937C-1248D573A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757" y="2098258"/>
            <a:ext cx="3002860" cy="410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28567</TotalTime>
  <Words>1803</Words>
  <Application>Microsoft Office PowerPoint</Application>
  <PresentationFormat>Affichage à l'écran (4:3)</PresentationFormat>
  <Paragraphs>382</Paragraphs>
  <Slides>82</Slides>
  <Notes>18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82</vt:i4>
      </vt:variant>
    </vt:vector>
  </HeadingPairs>
  <TitlesOfParts>
    <vt:vector size="94" baseType="lpstr">
      <vt:lpstr>Aptos Display</vt:lpstr>
      <vt:lpstr>Arial</vt:lpstr>
      <vt:lpstr>DengXian</vt:lpstr>
      <vt:lpstr>Aptos</vt:lpstr>
      <vt:lpstr>Effra CC Arbc</vt:lpstr>
      <vt:lpstr>Cambria Math</vt:lpstr>
      <vt:lpstr>Dosis</vt:lpstr>
      <vt:lpstr>Microsoft Uighur</vt:lpstr>
      <vt:lpstr>Calibri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BTIHAJ.ELHAMDOUNI@taalim.ma;BTIHAJ</dc:creator>
  <cp:lastModifiedBy>EL HAMDOUNI BTIHAJ</cp:lastModifiedBy>
  <cp:revision>15</cp:revision>
  <cp:lastPrinted>2025-08-13T10:11:39Z</cp:lastPrinted>
  <dcterms:created xsi:type="dcterms:W3CDTF">2025-08-01T12:31:49Z</dcterms:created>
  <dcterms:modified xsi:type="dcterms:W3CDTF">2026-04-22T20:59:22Z</dcterms:modified>
</cp:coreProperties>
</file>