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71"/>
  </p:notesMasterIdLst>
  <p:handoutMasterIdLst>
    <p:handoutMasterId r:id="rId72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69" r:id="rId11"/>
    <p:sldId id="766" r:id="rId12"/>
    <p:sldId id="2134807202" r:id="rId13"/>
    <p:sldId id="2134807116" r:id="rId14"/>
    <p:sldId id="784" r:id="rId15"/>
    <p:sldId id="2134807280" r:id="rId16"/>
    <p:sldId id="2134807281" r:id="rId17"/>
    <p:sldId id="2134807335" r:id="rId18"/>
    <p:sldId id="2134807193" r:id="rId19"/>
    <p:sldId id="2134807195" r:id="rId20"/>
    <p:sldId id="2134807194" r:id="rId21"/>
    <p:sldId id="2134807336" r:id="rId22"/>
    <p:sldId id="2134807265" r:id="rId23"/>
    <p:sldId id="2134807337" r:id="rId24"/>
    <p:sldId id="2134807338" r:id="rId25"/>
    <p:sldId id="2134807339" r:id="rId26"/>
    <p:sldId id="2134807299" r:id="rId27"/>
    <p:sldId id="2134807300" r:id="rId28"/>
    <p:sldId id="751" r:id="rId29"/>
    <p:sldId id="909" r:id="rId30"/>
    <p:sldId id="2134807303" r:id="rId31"/>
    <p:sldId id="2134807341" r:id="rId32"/>
    <p:sldId id="2134807342" r:id="rId33"/>
    <p:sldId id="2134807306" r:id="rId34"/>
    <p:sldId id="2134807307" r:id="rId35"/>
    <p:sldId id="2134807308" r:id="rId36"/>
    <p:sldId id="2134807309" r:id="rId37"/>
    <p:sldId id="2134807310" r:id="rId38"/>
    <p:sldId id="2134807312" r:id="rId39"/>
    <p:sldId id="2134807313" r:id="rId40"/>
    <p:sldId id="2134807314" r:id="rId41"/>
    <p:sldId id="2134807316" r:id="rId42"/>
    <p:sldId id="2134807343" r:id="rId43"/>
    <p:sldId id="2134807344" r:id="rId44"/>
    <p:sldId id="2134807345" r:id="rId45"/>
    <p:sldId id="2134807317" r:id="rId46"/>
    <p:sldId id="2134807318" r:id="rId47"/>
    <p:sldId id="2134807319" r:id="rId48"/>
    <p:sldId id="2134807320" r:id="rId49"/>
    <p:sldId id="2134807321" r:id="rId50"/>
    <p:sldId id="2134807322" r:id="rId51"/>
    <p:sldId id="2134807323" r:id="rId52"/>
    <p:sldId id="2134807324" r:id="rId53"/>
    <p:sldId id="2134807325" r:id="rId54"/>
    <p:sldId id="2134807326" r:id="rId55"/>
    <p:sldId id="788" r:id="rId56"/>
    <p:sldId id="935" r:id="rId57"/>
    <p:sldId id="908" r:id="rId58"/>
    <p:sldId id="2134806699" r:id="rId59"/>
    <p:sldId id="2134807260" r:id="rId60"/>
    <p:sldId id="2134807262" r:id="rId61"/>
    <p:sldId id="2134807296" r:id="rId62"/>
    <p:sldId id="2134807297" r:id="rId63"/>
    <p:sldId id="2134807298" r:id="rId64"/>
    <p:sldId id="2134807261" r:id="rId65"/>
    <p:sldId id="2134807295" r:id="rId66"/>
    <p:sldId id="2134807294" r:id="rId67"/>
    <p:sldId id="937" r:id="rId68"/>
    <p:sldId id="2134806700" r:id="rId69"/>
    <p:sldId id="789" r:id="rId70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0FAF6-D761-4B56-9149-14842C5B185B}" v="111" dt="2026-04-20T12:20:17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8" d="100"/>
          <a:sy n="78" d="100"/>
        </p:scale>
        <p:origin x="13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viewProps" Target="viewProps.xml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microsoft.com/office/2016/11/relationships/changesInfo" Target="changesInfos/changesInfo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LHOU" userId="4316af04-6952-4656-9db7-052b8e9ec81b" providerId="ADAL" clId="{A9BBC88E-8815-45AD-839A-ABAFFFE2C342}"/>
    <pc:docChg chg="undo custSel addSld delSld modSld">
      <pc:chgData name="HASSAN OULHOU" userId="4316af04-6952-4656-9db7-052b8e9ec81b" providerId="ADAL" clId="{A9BBC88E-8815-45AD-839A-ABAFFFE2C342}" dt="2026-04-20T12:21:30.223" v="886" actId="1076"/>
      <pc:docMkLst>
        <pc:docMk/>
      </pc:docMkLst>
      <pc:sldChg chg="delSp modSp mod">
        <pc:chgData name="HASSAN OULHOU" userId="4316af04-6952-4656-9db7-052b8e9ec81b" providerId="ADAL" clId="{A9BBC88E-8815-45AD-839A-ABAFFFE2C342}" dt="2026-04-19T20:54:41.938" v="28" actId="478"/>
        <pc:sldMkLst>
          <pc:docMk/>
          <pc:sldMk cId="3253673049" sldId="738"/>
        </pc:sldMkLst>
        <pc:spChg chg="del mod">
          <ac:chgData name="HASSAN OULHOU" userId="4316af04-6952-4656-9db7-052b8e9ec81b" providerId="ADAL" clId="{A9BBC88E-8815-45AD-839A-ABAFFFE2C342}" dt="2026-04-19T20:54:41.938" v="28" actId="478"/>
          <ac:spMkLst>
            <pc:docMk/>
            <pc:sldMk cId="3253673049" sldId="738"/>
            <ac:spMk id="7" creationId="{C754A132-BE94-E7DD-FB68-8B91DEE76497}"/>
          </ac:spMkLst>
        </pc:spChg>
        <pc:spChg chg="mod">
          <ac:chgData name="HASSAN OULHOU" userId="4316af04-6952-4656-9db7-052b8e9ec81b" providerId="ADAL" clId="{A9BBC88E-8815-45AD-839A-ABAFFFE2C342}" dt="2026-04-19T20:54:09.214" v="18" actId="20577"/>
          <ac:spMkLst>
            <pc:docMk/>
            <pc:sldMk cId="3253673049" sldId="738"/>
            <ac:spMk id="13" creationId="{8AF7939E-E87A-0356-E390-6BC853DBC1DB}"/>
          </ac:spMkLst>
        </pc:spChg>
        <pc:spChg chg="mod">
          <ac:chgData name="HASSAN OULHOU" userId="4316af04-6952-4656-9db7-052b8e9ec81b" providerId="ADAL" clId="{A9BBC88E-8815-45AD-839A-ABAFFFE2C342}" dt="2026-04-19T20:54:31.804" v="27" actId="20577"/>
          <ac:spMkLst>
            <pc:docMk/>
            <pc:sldMk cId="3253673049" sldId="738"/>
            <ac:spMk id="15" creationId="{39F45A87-C447-713F-DB32-E69BF905D7E8}"/>
          </ac:spMkLst>
        </pc:spChg>
        <pc:spChg chg="mod">
          <ac:chgData name="HASSAN OULHOU" userId="4316af04-6952-4656-9db7-052b8e9ec81b" providerId="ADAL" clId="{A9BBC88E-8815-45AD-839A-ABAFFFE2C342}" dt="2026-04-19T20:54:28.551" v="25" actId="20577"/>
          <ac:spMkLst>
            <pc:docMk/>
            <pc:sldMk cId="3253673049" sldId="738"/>
            <ac:spMk id="18" creationId="{9FB35922-FF9D-02D1-C513-D8AE6CB30C8A}"/>
          </ac:spMkLst>
        </pc:spChg>
        <pc:spChg chg="mod">
          <ac:chgData name="HASSAN OULHOU" userId="4316af04-6952-4656-9db7-052b8e9ec81b" providerId="ADAL" clId="{A9BBC88E-8815-45AD-839A-ABAFFFE2C342}" dt="2026-04-19T20:54:17.791" v="19"/>
          <ac:spMkLst>
            <pc:docMk/>
            <pc:sldMk cId="3253673049" sldId="738"/>
            <ac:spMk id="19" creationId="{6AE66BB3-33A5-C801-F372-C8FCC6320002}"/>
          </ac:spMkLst>
        </pc:spChg>
        <pc:grpChg chg="del mod">
          <ac:chgData name="HASSAN OULHOU" userId="4316af04-6952-4656-9db7-052b8e9ec81b" providerId="ADAL" clId="{A9BBC88E-8815-45AD-839A-ABAFFFE2C342}" dt="2026-04-19T20:54:41.938" v="28" actId="478"/>
          <ac:grpSpMkLst>
            <pc:docMk/>
            <pc:sldMk cId="3253673049" sldId="738"/>
            <ac:grpSpMk id="31" creationId="{BE2A4A4D-0E69-E3AB-669D-42A7F16A28BF}"/>
          </ac:grpSpMkLst>
        </pc:grpChg>
        <pc:picChg chg="mod">
          <ac:chgData name="HASSAN OULHOU" userId="4316af04-6952-4656-9db7-052b8e9ec81b" providerId="ADAL" clId="{A9BBC88E-8815-45AD-839A-ABAFFFE2C342}" dt="2026-04-19T20:54:05.238" v="17" actId="1076"/>
          <ac:picMkLst>
            <pc:docMk/>
            <pc:sldMk cId="3253673049" sldId="738"/>
            <ac:picMk id="20" creationId="{A2B7FD4B-9013-9523-C4DB-E0D7E6EC66C9}"/>
          </ac:picMkLst>
        </pc:picChg>
      </pc:sldChg>
      <pc:sldChg chg="addSp delSp modSp mod delAnim modAnim">
        <pc:chgData name="HASSAN OULHOU" userId="4316af04-6952-4656-9db7-052b8e9ec81b" providerId="ADAL" clId="{A9BBC88E-8815-45AD-839A-ABAFFFE2C342}" dt="2026-04-19T22:45:20.904" v="281" actId="1076"/>
        <pc:sldMkLst>
          <pc:docMk/>
          <pc:sldMk cId="764182693" sldId="751"/>
        </pc:sldMkLst>
        <pc:picChg chg="add mod">
          <ac:chgData name="HASSAN OULHOU" userId="4316af04-6952-4656-9db7-052b8e9ec81b" providerId="ADAL" clId="{A9BBC88E-8815-45AD-839A-ABAFFFE2C342}" dt="2026-04-19T22:45:20.904" v="281" actId="1076"/>
          <ac:picMkLst>
            <pc:docMk/>
            <pc:sldMk cId="764182693" sldId="751"/>
            <ac:picMk id="2" creationId="{0F65AC7A-93A6-A139-EC1D-F977A662C47E}"/>
          </ac:picMkLst>
        </pc:picChg>
        <pc:picChg chg="del">
          <ac:chgData name="HASSAN OULHOU" userId="4316af04-6952-4656-9db7-052b8e9ec81b" providerId="ADAL" clId="{A9BBC88E-8815-45AD-839A-ABAFFFE2C342}" dt="2026-04-19T22:22:00.488" v="262" actId="478"/>
          <ac:picMkLst>
            <pc:docMk/>
            <pc:sldMk cId="764182693" sldId="751"/>
            <ac:picMk id="3" creationId="{8A251453-DFAD-45F4-3B11-336F0F3F7580}"/>
          </ac:picMkLst>
        </pc:picChg>
      </pc:sldChg>
      <pc:sldChg chg="addSp modSp mod">
        <pc:chgData name="HASSAN OULHOU" userId="4316af04-6952-4656-9db7-052b8e9ec81b" providerId="ADAL" clId="{A9BBC88E-8815-45AD-839A-ABAFFFE2C342}" dt="2026-04-19T20:53:32.580" v="12" actId="20577"/>
        <pc:sldMkLst>
          <pc:docMk/>
          <pc:sldMk cId="3704996737" sldId="779"/>
        </pc:sldMkLst>
        <pc:spChg chg="add mod">
          <ac:chgData name="HASSAN OULHOU" userId="4316af04-6952-4656-9db7-052b8e9ec81b" providerId="ADAL" clId="{A9BBC88E-8815-45AD-839A-ABAFFFE2C342}" dt="2026-04-19T20:53:08.360" v="7" actId="571"/>
          <ac:spMkLst>
            <pc:docMk/>
            <pc:sldMk cId="3704996737" sldId="779"/>
            <ac:spMk id="3" creationId="{C73699A5-FB3E-15C1-D5A3-2255CD186A00}"/>
          </ac:spMkLst>
        </pc:spChg>
        <pc:spChg chg="add mod">
          <ac:chgData name="HASSAN OULHOU" userId="4316af04-6952-4656-9db7-052b8e9ec81b" providerId="ADAL" clId="{A9BBC88E-8815-45AD-839A-ABAFFFE2C342}" dt="2026-04-19T20:53:08.360" v="7" actId="571"/>
          <ac:spMkLst>
            <pc:docMk/>
            <pc:sldMk cId="3704996737" sldId="779"/>
            <ac:spMk id="7" creationId="{C467F2D2-C423-09A6-37D5-2A673CD6A833}"/>
          </ac:spMkLst>
        </pc:spChg>
        <pc:spChg chg="mod">
          <ac:chgData name="HASSAN OULHOU" userId="4316af04-6952-4656-9db7-052b8e9ec81b" providerId="ADAL" clId="{A9BBC88E-8815-45AD-839A-ABAFFFE2C342}" dt="2026-04-19T20:53:29.965" v="10" actId="20577"/>
          <ac:spMkLst>
            <pc:docMk/>
            <pc:sldMk cId="3704996737" sldId="779"/>
            <ac:spMk id="14" creationId="{FAA11C50-240F-923B-26A4-2874F749D900}"/>
          </ac:spMkLst>
        </pc:spChg>
        <pc:spChg chg="mod">
          <ac:chgData name="HASSAN OULHOU" userId="4316af04-6952-4656-9db7-052b8e9ec81b" providerId="ADAL" clId="{A9BBC88E-8815-45AD-839A-ABAFFFE2C342}" dt="2026-04-19T20:53:18.886" v="8" actId="1076"/>
          <ac:spMkLst>
            <pc:docMk/>
            <pc:sldMk cId="3704996737" sldId="779"/>
            <ac:spMk id="15" creationId="{A1D6075A-8D9C-27F1-CB27-32DC99EE0E14}"/>
          </ac:spMkLst>
        </pc:spChg>
        <pc:spChg chg="mod">
          <ac:chgData name="HASSAN OULHOU" userId="4316af04-6952-4656-9db7-052b8e9ec81b" providerId="ADAL" clId="{A9BBC88E-8815-45AD-839A-ABAFFFE2C342}" dt="2026-04-19T20:53:32.580" v="12" actId="20577"/>
          <ac:spMkLst>
            <pc:docMk/>
            <pc:sldMk cId="3704996737" sldId="779"/>
            <ac:spMk id="22" creationId="{297212F3-E030-AEED-26DE-F2DD2E6630E7}"/>
          </ac:spMkLst>
        </pc:spChg>
        <pc:spChg chg="mod">
          <ac:chgData name="HASSAN OULHOU" userId="4316af04-6952-4656-9db7-052b8e9ec81b" providerId="ADAL" clId="{A9BBC88E-8815-45AD-839A-ABAFFFE2C342}" dt="2026-04-19T20:52:54.124" v="3" actId="1076"/>
          <ac:spMkLst>
            <pc:docMk/>
            <pc:sldMk cId="3704996737" sldId="779"/>
            <ac:spMk id="23" creationId="{E2BE3F2D-20F7-F44B-60B6-C470C5DF1726}"/>
          </ac:spMkLst>
        </pc:spChg>
        <pc:grpChg chg="mod">
          <ac:chgData name="HASSAN OULHOU" userId="4316af04-6952-4656-9db7-052b8e9ec81b" providerId="ADAL" clId="{A9BBC88E-8815-45AD-839A-ABAFFFE2C342}" dt="2026-04-19T20:53:08.360" v="7" actId="571"/>
          <ac:grpSpMkLst>
            <pc:docMk/>
            <pc:sldMk cId="3704996737" sldId="779"/>
            <ac:grpSpMk id="13" creationId="{62AC47F2-9966-E4A5-9201-B4E8E36AFB9B}"/>
          </ac:grpSpMkLst>
        </pc:grpChg>
      </pc:sldChg>
      <pc:sldChg chg="addSp delSp modSp mod">
        <pc:chgData name="HASSAN OULHOU" userId="4316af04-6952-4656-9db7-052b8e9ec81b" providerId="ADAL" clId="{A9BBC88E-8815-45AD-839A-ABAFFFE2C342}" dt="2026-04-19T20:57:41.335" v="54" actId="14100"/>
        <pc:sldMkLst>
          <pc:docMk/>
          <pc:sldMk cId="2107687967" sldId="780"/>
        </pc:sldMkLst>
        <pc:spChg chg="mod">
          <ac:chgData name="HASSAN OULHOU" userId="4316af04-6952-4656-9db7-052b8e9ec81b" providerId="ADAL" clId="{A9BBC88E-8815-45AD-839A-ABAFFFE2C342}" dt="2026-04-19T20:54:51.278" v="29" actId="20577"/>
          <ac:spMkLst>
            <pc:docMk/>
            <pc:sldMk cId="2107687967" sldId="780"/>
            <ac:spMk id="5" creationId="{C9B89E41-3063-9AB4-B59E-B51BF4B73865}"/>
          </ac:spMkLst>
        </pc:spChg>
        <pc:picChg chg="add mod">
          <ac:chgData name="HASSAN OULHOU" userId="4316af04-6952-4656-9db7-052b8e9ec81b" providerId="ADAL" clId="{A9BBC88E-8815-45AD-839A-ABAFFFE2C342}" dt="2026-04-19T20:56:39.910" v="45" actId="1076"/>
          <ac:picMkLst>
            <pc:docMk/>
            <pc:sldMk cId="2107687967" sldId="780"/>
            <ac:picMk id="3" creationId="{A8ECE694-3829-BE15-04D5-528EA855A4E4}"/>
          </ac:picMkLst>
        </pc:picChg>
        <pc:picChg chg="del">
          <ac:chgData name="HASSAN OULHOU" userId="4316af04-6952-4656-9db7-052b8e9ec81b" providerId="ADAL" clId="{A9BBC88E-8815-45AD-839A-ABAFFFE2C342}" dt="2026-04-19T20:55:46.506" v="39" actId="478"/>
          <ac:picMkLst>
            <pc:docMk/>
            <pc:sldMk cId="2107687967" sldId="780"/>
            <ac:picMk id="7" creationId="{B521F454-0EED-40B1-9703-871716FC4199}"/>
          </ac:picMkLst>
        </pc:picChg>
        <pc:picChg chg="add mod">
          <ac:chgData name="HASSAN OULHOU" userId="4316af04-6952-4656-9db7-052b8e9ec81b" providerId="ADAL" clId="{A9BBC88E-8815-45AD-839A-ABAFFFE2C342}" dt="2026-04-19T20:57:41.335" v="54" actId="14100"/>
          <ac:picMkLst>
            <pc:docMk/>
            <pc:sldMk cId="2107687967" sldId="780"/>
            <ac:picMk id="9" creationId="{699B6987-803F-CCFD-23C0-E0DAFF430F69}"/>
          </ac:picMkLst>
        </pc:picChg>
        <pc:picChg chg="del">
          <ac:chgData name="HASSAN OULHOU" userId="4316af04-6952-4656-9db7-052b8e9ec81b" providerId="ADAL" clId="{A9BBC88E-8815-45AD-839A-ABAFFFE2C342}" dt="2026-04-19T20:55:46.506" v="39" actId="478"/>
          <ac:picMkLst>
            <pc:docMk/>
            <pc:sldMk cId="2107687967" sldId="780"/>
            <ac:picMk id="12" creationId="{506FF258-D016-FECA-9FFD-07D7922A4525}"/>
          </ac:picMkLst>
        </pc:picChg>
      </pc:sldChg>
      <pc:sldChg chg="modSp mod">
        <pc:chgData name="HASSAN OULHOU" userId="4316af04-6952-4656-9db7-052b8e9ec81b" providerId="ADAL" clId="{A9BBC88E-8815-45AD-839A-ABAFFFE2C342}" dt="2026-04-19T21:56:26.390" v="155" actId="1076"/>
        <pc:sldMkLst>
          <pc:docMk/>
          <pc:sldMk cId="4000013909" sldId="907"/>
        </pc:sldMkLst>
        <pc:spChg chg="mod">
          <ac:chgData name="HASSAN OULHOU" userId="4316af04-6952-4656-9db7-052b8e9ec81b" providerId="ADAL" clId="{A9BBC88E-8815-45AD-839A-ABAFFFE2C342}" dt="2026-04-19T21:56:26.390" v="155" actId="1076"/>
          <ac:spMkLst>
            <pc:docMk/>
            <pc:sldMk cId="4000013909" sldId="907"/>
            <ac:spMk id="11" creationId="{94A668F6-1F9D-3985-2903-98C5EDAF0C05}"/>
          </ac:spMkLst>
        </pc:spChg>
      </pc:sldChg>
      <pc:sldChg chg="addSp delSp modSp mod">
        <pc:chgData name="HASSAN OULHOU" userId="4316af04-6952-4656-9db7-052b8e9ec81b" providerId="ADAL" clId="{A9BBC88E-8815-45AD-839A-ABAFFFE2C342}" dt="2026-04-20T11:25:45.817" v="545" actId="14100"/>
        <pc:sldMkLst>
          <pc:docMk/>
          <pc:sldMk cId="2295924307" sldId="908"/>
        </pc:sldMkLst>
        <pc:spChg chg="add mod">
          <ac:chgData name="HASSAN OULHOU" userId="4316af04-6952-4656-9db7-052b8e9ec81b" providerId="ADAL" clId="{A9BBC88E-8815-45AD-839A-ABAFFFE2C342}" dt="2026-04-20T11:25:30.080" v="541" actId="1076"/>
          <ac:spMkLst>
            <pc:docMk/>
            <pc:sldMk cId="2295924307" sldId="908"/>
            <ac:spMk id="4" creationId="{CE0898E2-763E-3542-ABB1-616E3E553225}"/>
          </ac:spMkLst>
        </pc:spChg>
        <pc:spChg chg="add mod">
          <ac:chgData name="HASSAN OULHOU" userId="4316af04-6952-4656-9db7-052b8e9ec81b" providerId="ADAL" clId="{A9BBC88E-8815-45AD-839A-ABAFFFE2C342}" dt="2026-04-20T11:25:41.779" v="544" actId="14100"/>
          <ac:spMkLst>
            <pc:docMk/>
            <pc:sldMk cId="2295924307" sldId="908"/>
            <ac:spMk id="5" creationId="{AB81427F-18FF-9548-A6CC-99352B205F01}"/>
          </ac:spMkLst>
        </pc:spChg>
        <pc:spChg chg="add mod">
          <ac:chgData name="HASSAN OULHOU" userId="4316af04-6952-4656-9db7-052b8e9ec81b" providerId="ADAL" clId="{A9BBC88E-8815-45AD-839A-ABAFFFE2C342}" dt="2026-04-20T11:25:30.080" v="541" actId="1076"/>
          <ac:spMkLst>
            <pc:docMk/>
            <pc:sldMk cId="2295924307" sldId="908"/>
            <ac:spMk id="6" creationId="{E1D1DB02-9383-F333-CBE4-0C99AA7A73F0}"/>
          </ac:spMkLst>
        </pc:spChg>
        <pc:spChg chg="add mod">
          <ac:chgData name="HASSAN OULHOU" userId="4316af04-6952-4656-9db7-052b8e9ec81b" providerId="ADAL" clId="{A9BBC88E-8815-45AD-839A-ABAFFFE2C342}" dt="2026-04-20T11:25:45.817" v="545" actId="14100"/>
          <ac:spMkLst>
            <pc:docMk/>
            <pc:sldMk cId="2295924307" sldId="908"/>
            <ac:spMk id="7" creationId="{61D2CDFB-7585-EF4C-C639-F131A63399F9}"/>
          </ac:spMkLst>
        </pc:spChg>
        <pc:picChg chg="del">
          <ac:chgData name="HASSAN OULHOU" userId="4316af04-6952-4656-9db7-052b8e9ec81b" providerId="ADAL" clId="{A9BBC88E-8815-45AD-839A-ABAFFFE2C342}" dt="2026-04-20T11:24:11.881" v="529" actId="478"/>
          <ac:picMkLst>
            <pc:docMk/>
            <pc:sldMk cId="2295924307" sldId="908"/>
            <ac:picMk id="2" creationId="{077EDF15-1E18-CB46-2928-B89303E13C70}"/>
          </ac:picMkLst>
        </pc:picChg>
        <pc:picChg chg="add mod">
          <ac:chgData name="HASSAN OULHOU" userId="4316af04-6952-4656-9db7-052b8e9ec81b" providerId="ADAL" clId="{A9BBC88E-8815-45AD-839A-ABAFFFE2C342}" dt="2026-04-20T11:25:37.298" v="543" actId="1076"/>
          <ac:picMkLst>
            <pc:docMk/>
            <pc:sldMk cId="2295924307" sldId="908"/>
            <ac:picMk id="3" creationId="{C2ECABB1-D769-DA52-C2E7-312D019F5A91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0:55:41.381" v="448" actId="1076"/>
        <pc:sldMkLst>
          <pc:docMk/>
          <pc:sldMk cId="3650906446" sldId="909"/>
        </pc:sldMkLst>
        <pc:spChg chg="mod">
          <ac:chgData name="HASSAN OULHOU" userId="4316af04-6952-4656-9db7-052b8e9ec81b" providerId="ADAL" clId="{A9BBC88E-8815-45AD-839A-ABAFFFE2C342}" dt="2026-04-19T22:22:26.540" v="267" actId="20577"/>
          <ac:spMkLst>
            <pc:docMk/>
            <pc:sldMk cId="3650906446" sldId="909"/>
            <ac:spMk id="2" creationId="{2E282070-46D3-213C-6B62-1EB6A2DE778B}"/>
          </ac:spMkLst>
        </pc:spChg>
        <pc:picChg chg="add del mod">
          <ac:chgData name="HASSAN OULHOU" userId="4316af04-6952-4656-9db7-052b8e9ec81b" providerId="ADAL" clId="{A9BBC88E-8815-45AD-839A-ABAFFFE2C342}" dt="2026-04-20T10:55:28.980" v="444" actId="478"/>
          <ac:picMkLst>
            <pc:docMk/>
            <pc:sldMk cId="3650906446" sldId="909"/>
            <ac:picMk id="5" creationId="{AF0A568B-B69F-3BED-2CEF-EC11FCC7424B}"/>
          </ac:picMkLst>
        </pc:picChg>
        <pc:picChg chg="del">
          <ac:chgData name="HASSAN OULHOU" userId="4316af04-6952-4656-9db7-052b8e9ec81b" providerId="ADAL" clId="{A9BBC88E-8815-45AD-839A-ABAFFFE2C342}" dt="2026-04-19T22:22:03.176" v="263" actId="478"/>
          <ac:picMkLst>
            <pc:docMk/>
            <pc:sldMk cId="3650906446" sldId="909"/>
            <ac:picMk id="6" creationId="{9ED1B884-33AA-0D0F-0133-E68CC720F096}"/>
          </ac:picMkLst>
        </pc:picChg>
        <pc:picChg chg="add mod">
          <ac:chgData name="HASSAN OULHOU" userId="4316af04-6952-4656-9db7-052b8e9ec81b" providerId="ADAL" clId="{A9BBC88E-8815-45AD-839A-ABAFFFE2C342}" dt="2026-04-20T10:55:41.381" v="448" actId="1076"/>
          <ac:picMkLst>
            <pc:docMk/>
            <pc:sldMk cId="3650906446" sldId="909"/>
            <ac:picMk id="8" creationId="{D49F95DA-A679-5C38-16F8-202179858E93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24:55.428" v="539" actId="14100"/>
        <pc:sldMkLst>
          <pc:docMk/>
          <pc:sldMk cId="3067738656" sldId="935"/>
        </pc:sldMkLst>
        <pc:spChg chg="mod ord">
          <ac:chgData name="HASSAN OULHOU" userId="4316af04-6952-4656-9db7-052b8e9ec81b" providerId="ADAL" clId="{A9BBC88E-8815-45AD-839A-ABAFFFE2C342}" dt="2026-04-20T11:24:55.428" v="539" actId="14100"/>
          <ac:spMkLst>
            <pc:docMk/>
            <pc:sldMk cId="3067738656" sldId="935"/>
            <ac:spMk id="8" creationId="{8B3446DA-37F1-BD04-D35F-C464CF198C2D}"/>
          </ac:spMkLst>
        </pc:spChg>
        <pc:spChg chg="mod">
          <ac:chgData name="HASSAN OULHOU" userId="4316af04-6952-4656-9db7-052b8e9ec81b" providerId="ADAL" clId="{A9BBC88E-8815-45AD-839A-ABAFFFE2C342}" dt="2026-04-20T11:24:42.765" v="536" actId="20577"/>
          <ac:spMkLst>
            <pc:docMk/>
            <pc:sldMk cId="3067738656" sldId="935"/>
            <ac:spMk id="13" creationId="{30B86E6E-BD4D-3F80-5CC4-32C14B68E852}"/>
          </ac:spMkLst>
        </pc:spChg>
        <pc:picChg chg="add mod">
          <ac:chgData name="HASSAN OULHOU" userId="4316af04-6952-4656-9db7-052b8e9ec81b" providerId="ADAL" clId="{A9BBC88E-8815-45AD-839A-ABAFFFE2C342}" dt="2026-04-20T11:24:39.443" v="533" actId="1076"/>
          <ac:picMkLst>
            <pc:docMk/>
            <pc:sldMk cId="3067738656" sldId="935"/>
            <ac:picMk id="3" creationId="{6E11EB5B-213F-E41C-EB90-F3AE952C3846}"/>
          </ac:picMkLst>
        </pc:picChg>
        <pc:picChg chg="del">
          <ac:chgData name="HASSAN OULHOU" userId="4316af04-6952-4656-9db7-052b8e9ec81b" providerId="ADAL" clId="{A9BBC88E-8815-45AD-839A-ABAFFFE2C342}" dt="2026-04-20T11:24:20.687" v="531" actId="478"/>
          <ac:picMkLst>
            <pc:docMk/>
            <pc:sldMk cId="3067738656" sldId="935"/>
            <ac:picMk id="5" creationId="{94619106-693A-F71E-F7A2-90737557EA4A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0:59:09.510" v="75" actId="20577"/>
        <pc:sldMkLst>
          <pc:docMk/>
          <pc:sldMk cId="3990743720" sldId="937"/>
        </pc:sldMkLst>
        <pc:spChg chg="mod">
          <ac:chgData name="HASSAN OULHOU" userId="4316af04-6952-4656-9db7-052b8e9ec81b" providerId="ADAL" clId="{A9BBC88E-8815-45AD-839A-ABAFFFE2C342}" dt="2026-04-19T20:59:09.510" v="75" actId="20577"/>
          <ac:spMkLst>
            <pc:docMk/>
            <pc:sldMk cId="3990743720" sldId="937"/>
            <ac:spMk id="5" creationId="{14BF8E78-AD85-4546-122F-ED679140B808}"/>
          </ac:spMkLst>
        </pc:spChg>
        <pc:picChg chg="del">
          <ac:chgData name="HASSAN OULHOU" userId="4316af04-6952-4656-9db7-052b8e9ec81b" providerId="ADAL" clId="{A9BBC88E-8815-45AD-839A-ABAFFFE2C342}" dt="2026-04-19T20:59:01.450" v="67" actId="478"/>
          <ac:picMkLst>
            <pc:docMk/>
            <pc:sldMk cId="3990743720" sldId="937"/>
            <ac:picMk id="2" creationId="{BC5336DD-E61A-19F5-FF1C-F8F7F57BC594}"/>
          </ac:picMkLst>
        </pc:picChg>
        <pc:picChg chg="add mod">
          <ac:chgData name="HASSAN OULHOU" userId="4316af04-6952-4656-9db7-052b8e9ec81b" providerId="ADAL" clId="{A9BBC88E-8815-45AD-839A-ABAFFFE2C342}" dt="2026-04-19T20:59:04.637" v="69" actId="1076"/>
          <ac:picMkLst>
            <pc:docMk/>
            <pc:sldMk cId="3990743720" sldId="937"/>
            <ac:picMk id="3" creationId="{CF677633-B28C-73DB-33C5-9740D2F479B8}"/>
          </ac:picMkLst>
        </pc:picChg>
        <pc:picChg chg="add mod">
          <ac:chgData name="HASSAN OULHOU" userId="4316af04-6952-4656-9db7-052b8e9ec81b" providerId="ADAL" clId="{A9BBC88E-8815-45AD-839A-ABAFFFE2C342}" dt="2026-04-19T20:59:04.637" v="69" actId="1076"/>
          <ac:picMkLst>
            <pc:docMk/>
            <pc:sldMk cId="3990743720" sldId="937"/>
            <ac:picMk id="4" creationId="{426BADA8-A171-B7CE-369C-579A7FB72DB8}"/>
          </ac:picMkLst>
        </pc:picChg>
        <pc:picChg chg="del">
          <ac:chgData name="HASSAN OULHOU" userId="4316af04-6952-4656-9db7-052b8e9ec81b" providerId="ADAL" clId="{A9BBC88E-8815-45AD-839A-ABAFFFE2C342}" dt="2026-04-19T20:59:01.450" v="67" actId="478"/>
          <ac:picMkLst>
            <pc:docMk/>
            <pc:sldMk cId="3990743720" sldId="937"/>
            <ac:picMk id="6" creationId="{C99C4231-B479-850E-F3A7-A7FDCC1320D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08:08.774" v="159" actId="1076"/>
        <pc:sldMkLst>
          <pc:docMk/>
          <pc:sldMk cId="2222445225" sldId="2134807116"/>
        </pc:sldMkLst>
        <pc:picChg chg="add mod">
          <ac:chgData name="HASSAN OULHOU" userId="4316af04-6952-4656-9db7-052b8e9ec81b" providerId="ADAL" clId="{A9BBC88E-8815-45AD-839A-ABAFFFE2C342}" dt="2026-04-19T22:08:08.774" v="159" actId="1076"/>
          <ac:picMkLst>
            <pc:docMk/>
            <pc:sldMk cId="2222445225" sldId="2134807116"/>
            <ac:picMk id="3" creationId="{AAB279F4-8B06-7949-DBA8-8F4B8D6C34D0}"/>
          </ac:picMkLst>
        </pc:picChg>
        <pc:picChg chg="del">
          <ac:chgData name="HASSAN OULHOU" userId="4316af04-6952-4656-9db7-052b8e9ec81b" providerId="ADAL" clId="{A9BBC88E-8815-45AD-839A-ABAFFFE2C342}" dt="2026-04-19T21:54:37.605" v="133" actId="478"/>
          <ac:picMkLst>
            <pc:docMk/>
            <pc:sldMk cId="2222445225" sldId="2134807116"/>
            <ac:picMk id="6" creationId="{B7AB5351-7D14-C2DF-19AC-715FF1A0FC42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15:09.352" v="188" actId="22"/>
        <pc:sldMkLst>
          <pc:docMk/>
          <pc:sldMk cId="3861797379" sldId="2134807193"/>
        </pc:sldMkLst>
        <pc:spChg chg="add mod">
          <ac:chgData name="HASSAN OULHOU" userId="4316af04-6952-4656-9db7-052b8e9ec81b" providerId="ADAL" clId="{A9BBC88E-8815-45AD-839A-ABAFFFE2C342}" dt="2026-04-19T22:15:02.165" v="186" actId="1076"/>
          <ac:spMkLst>
            <pc:docMk/>
            <pc:sldMk cId="3861797379" sldId="2134807193"/>
            <ac:spMk id="2" creationId="{AA30AECE-128B-AD9F-CDE4-B8D512D2AA75}"/>
          </ac:spMkLst>
        </pc:spChg>
        <pc:spChg chg="del">
          <ac:chgData name="HASSAN OULHOU" userId="4316af04-6952-4656-9db7-052b8e9ec81b" providerId="ADAL" clId="{A9BBC88E-8815-45AD-839A-ABAFFFE2C342}" dt="2026-04-19T21:54:09.557" v="131" actId="478"/>
          <ac:spMkLst>
            <pc:docMk/>
            <pc:sldMk cId="3861797379" sldId="2134807193"/>
            <ac:spMk id="4" creationId="{CFAC1DEF-9EF4-38D0-E581-69459AE0CB57}"/>
          </ac:spMkLst>
        </pc:spChg>
        <pc:picChg chg="add del mod">
          <ac:chgData name="HASSAN OULHOU" userId="4316af04-6952-4656-9db7-052b8e9ec81b" providerId="ADAL" clId="{A9BBC88E-8815-45AD-839A-ABAFFFE2C342}" dt="2026-04-19T22:15:07.343" v="187" actId="21"/>
          <ac:picMkLst>
            <pc:docMk/>
            <pc:sldMk cId="3861797379" sldId="2134807193"/>
            <ac:picMk id="3" creationId="{E63F3325-2AA8-36A4-B284-D5CD2726B2A6}"/>
          </ac:picMkLst>
        </pc:picChg>
        <pc:picChg chg="add del mod">
          <ac:chgData name="HASSAN OULHOU" userId="4316af04-6952-4656-9db7-052b8e9ec81b" providerId="ADAL" clId="{A9BBC88E-8815-45AD-839A-ABAFFFE2C342}" dt="2026-04-19T22:15:07.343" v="187" actId="21"/>
          <ac:picMkLst>
            <pc:docMk/>
            <pc:sldMk cId="3861797379" sldId="2134807193"/>
            <ac:picMk id="5" creationId="{E79394E2-7820-5A7F-962F-06EEA205C911}"/>
          </ac:picMkLst>
        </pc:picChg>
        <pc:picChg chg="add">
          <ac:chgData name="HASSAN OULHOU" userId="4316af04-6952-4656-9db7-052b8e9ec81b" providerId="ADAL" clId="{A9BBC88E-8815-45AD-839A-ABAFFFE2C342}" dt="2026-04-19T22:15:09.352" v="188" actId="22"/>
          <ac:picMkLst>
            <pc:docMk/>
            <pc:sldMk cId="3861797379" sldId="2134807193"/>
            <ac:picMk id="7" creationId="{CD7F427A-487E-E16F-42D4-4417F5A39CA6}"/>
          </ac:picMkLst>
        </pc:picChg>
        <pc:picChg chg="del">
          <ac:chgData name="HASSAN OULHOU" userId="4316af04-6952-4656-9db7-052b8e9ec81b" providerId="ADAL" clId="{A9BBC88E-8815-45AD-839A-ABAFFFE2C342}" dt="2026-04-19T21:54:05.935" v="130" actId="478"/>
          <ac:picMkLst>
            <pc:docMk/>
            <pc:sldMk cId="3861797379" sldId="2134807193"/>
            <ac:picMk id="8" creationId="{6CF4C171-9CF1-3886-4E12-349AFC1E3B73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15:56.637" v="191" actId="1076"/>
        <pc:sldMkLst>
          <pc:docMk/>
          <pc:sldMk cId="4048080903" sldId="2134807194"/>
        </pc:sldMkLst>
        <pc:spChg chg="del">
          <ac:chgData name="HASSAN OULHOU" userId="4316af04-6952-4656-9db7-052b8e9ec81b" providerId="ADAL" clId="{A9BBC88E-8815-45AD-839A-ABAFFFE2C342}" dt="2026-04-19T21:55:04.437" v="134" actId="478"/>
          <ac:spMkLst>
            <pc:docMk/>
            <pc:sldMk cId="4048080903" sldId="2134807194"/>
            <ac:spMk id="5" creationId="{6917E09D-FD0A-7CB7-69BA-0F16DD221AEA}"/>
          </ac:spMkLst>
        </pc:spChg>
        <pc:spChg chg="add mod">
          <ac:chgData name="HASSAN OULHOU" userId="4316af04-6952-4656-9db7-052b8e9ec81b" providerId="ADAL" clId="{A9BBC88E-8815-45AD-839A-ABAFFFE2C342}" dt="2026-04-19T22:15:56.637" v="191" actId="1076"/>
          <ac:spMkLst>
            <pc:docMk/>
            <pc:sldMk cId="4048080903" sldId="2134807194"/>
            <ac:spMk id="6" creationId="{6D6C421A-0C53-4817-A4DC-B2CC4F64659B}"/>
          </ac:spMkLst>
        </pc:spChg>
        <pc:spChg chg="add mod">
          <ac:chgData name="HASSAN OULHOU" userId="4316af04-6952-4656-9db7-052b8e9ec81b" providerId="ADAL" clId="{A9BBC88E-8815-45AD-839A-ABAFFFE2C342}" dt="2026-04-19T22:15:50.388" v="190" actId="1076"/>
          <ac:spMkLst>
            <pc:docMk/>
            <pc:sldMk cId="4048080903" sldId="2134807194"/>
            <ac:spMk id="8" creationId="{355DAAD5-D175-1D7E-AB77-C87C1C781EC6}"/>
          </ac:spMkLst>
        </pc:spChg>
        <pc:picChg chg="add mod">
          <ac:chgData name="HASSAN OULHOU" userId="4316af04-6952-4656-9db7-052b8e9ec81b" providerId="ADAL" clId="{A9BBC88E-8815-45AD-839A-ABAFFFE2C342}" dt="2026-04-19T22:15:50.388" v="190" actId="1076"/>
          <ac:picMkLst>
            <pc:docMk/>
            <pc:sldMk cId="4048080903" sldId="2134807194"/>
            <ac:picMk id="2" creationId="{759D2993-F84C-6346-00D0-A2788BE0DC02}"/>
          </ac:picMkLst>
        </pc:picChg>
        <pc:picChg chg="del">
          <ac:chgData name="HASSAN OULHOU" userId="4316af04-6952-4656-9db7-052b8e9ec81b" providerId="ADAL" clId="{A9BBC88E-8815-45AD-839A-ABAFFFE2C342}" dt="2026-04-19T21:55:04.437" v="134" actId="478"/>
          <ac:picMkLst>
            <pc:docMk/>
            <pc:sldMk cId="4048080903" sldId="2134807194"/>
            <ac:picMk id="3" creationId="{4F7776F6-E908-6568-D3C1-934E50C16D37}"/>
          </ac:picMkLst>
        </pc:picChg>
        <pc:picChg chg="add mod">
          <ac:chgData name="HASSAN OULHOU" userId="4316af04-6952-4656-9db7-052b8e9ec81b" providerId="ADAL" clId="{A9BBC88E-8815-45AD-839A-ABAFFFE2C342}" dt="2026-04-19T22:15:50.388" v="190" actId="1076"/>
          <ac:picMkLst>
            <pc:docMk/>
            <pc:sldMk cId="4048080903" sldId="2134807194"/>
            <ac:picMk id="4" creationId="{B852D44F-724C-7B9F-9596-94E747DC0A4A}"/>
          </ac:picMkLst>
        </pc:picChg>
        <pc:picChg chg="add mod">
          <ac:chgData name="HASSAN OULHOU" userId="4316af04-6952-4656-9db7-052b8e9ec81b" providerId="ADAL" clId="{A9BBC88E-8815-45AD-839A-ABAFFFE2C342}" dt="2026-04-19T22:15:50.388" v="190" actId="1076"/>
          <ac:picMkLst>
            <pc:docMk/>
            <pc:sldMk cId="4048080903" sldId="2134807194"/>
            <ac:picMk id="7" creationId="{DACEE2FC-1C21-9955-26CD-3B344431C6FC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08:26.900" v="162" actId="1076"/>
        <pc:sldMkLst>
          <pc:docMk/>
          <pc:sldMk cId="1822944976" sldId="2134807202"/>
        </pc:sldMkLst>
        <pc:picChg chg="add mod">
          <ac:chgData name="HASSAN OULHOU" userId="4316af04-6952-4656-9db7-052b8e9ec81b" providerId="ADAL" clId="{A9BBC88E-8815-45AD-839A-ABAFFFE2C342}" dt="2026-04-19T22:08:26.900" v="162" actId="1076"/>
          <ac:picMkLst>
            <pc:docMk/>
            <pc:sldMk cId="1822944976" sldId="2134807202"/>
            <ac:picMk id="3" creationId="{D94183BA-4CA3-B04D-D36A-3F47CFA890B9}"/>
          </ac:picMkLst>
        </pc:picChg>
        <pc:picChg chg="del">
          <ac:chgData name="HASSAN OULHOU" userId="4316af04-6952-4656-9db7-052b8e9ec81b" providerId="ADAL" clId="{A9BBC88E-8815-45AD-839A-ABAFFFE2C342}" dt="2026-04-19T21:54:34.463" v="132" actId="478"/>
          <ac:picMkLst>
            <pc:docMk/>
            <pc:sldMk cId="1822944976" sldId="2134807202"/>
            <ac:picMk id="5" creationId="{32800A3C-5503-53A7-B6AA-78EBB4493B0A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11:41.284" v="171"/>
        <pc:sldMkLst>
          <pc:docMk/>
          <pc:sldMk cId="3800878434" sldId="2134807261"/>
        </pc:sldMkLst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3" creationId="{B4C8B303-A3E8-B540-846A-F75C33902740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4" creationId="{9AB46278-586F-3C5B-5AEC-A624D093722D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5" creationId="{7E53A945-C093-8F88-D10C-C6F50B3928CE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6" creationId="{9E2000D1-930F-79AD-1036-ECC3B43956B2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8" creationId="{F7CC480C-F25D-C230-AADA-6107FBA8EEF3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9" creationId="{46763EB3-1EA2-7029-8E54-C35A3622E251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10" creationId="{21A4B680-7635-D5EF-1A99-D4FE59E7A26E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11" creationId="{782769C1-F2C1-B03C-FFBE-CCC76F97311A}"/>
          </ac:spMkLst>
        </pc:spChg>
        <pc:spChg chg="del">
          <ac:chgData name="HASSAN OULHOU" userId="4316af04-6952-4656-9db7-052b8e9ec81b" providerId="ADAL" clId="{A9BBC88E-8815-45AD-839A-ABAFFFE2C342}" dt="2026-04-19T22:11:09.619" v="170" actId="478"/>
          <ac:spMkLst>
            <pc:docMk/>
            <pc:sldMk cId="3800878434" sldId="2134807261"/>
            <ac:spMk id="12" creationId="{108DF790-08CA-CDF7-9311-2BAA3729CE25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3" creationId="{C89E1855-0BC1-27B9-8D64-61F18396BDDA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4" creationId="{21934481-C20A-12EF-BAA7-063D92E10DAC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5" creationId="{78C51A88-6AE4-9409-5217-6F5017E72A12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6" creationId="{C89213F0-63AD-7DF8-E211-E901C55AC50C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7" creationId="{27DFDA18-01D1-08DC-6B51-0BD9117054C6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8" creationId="{A65B1A8B-FFBD-557C-2A06-8A14C18911E5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19" creationId="{0442CE22-3891-9FFC-51C2-E49104FC73A7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20" creationId="{5A6811BD-162A-FC15-D3FB-3ABFA9C5B14B}"/>
          </ac:spMkLst>
        </pc:spChg>
        <pc:spChg chg="add mod">
          <ac:chgData name="HASSAN OULHOU" userId="4316af04-6952-4656-9db7-052b8e9ec81b" providerId="ADAL" clId="{A9BBC88E-8815-45AD-839A-ABAFFFE2C342}" dt="2026-04-19T22:11:41.284" v="171"/>
          <ac:spMkLst>
            <pc:docMk/>
            <pc:sldMk cId="3800878434" sldId="2134807261"/>
            <ac:spMk id="21" creationId="{B05A6AC7-BB64-7E6A-89DE-BAD764E9D213}"/>
          </ac:spMkLst>
        </pc:spChg>
      </pc:sldChg>
      <pc:sldChg chg="addSp delSp modSp mod">
        <pc:chgData name="HASSAN OULHOU" userId="4316af04-6952-4656-9db7-052b8e9ec81b" providerId="ADAL" clId="{A9BBC88E-8815-45AD-839A-ABAFFFE2C342}" dt="2026-04-19T22:17:10.186" v="199" actId="1076"/>
        <pc:sldMkLst>
          <pc:docMk/>
          <pc:sldMk cId="2343966645" sldId="2134807265"/>
        </pc:sldMkLst>
        <pc:spChg chg="add mod">
          <ac:chgData name="HASSAN OULHOU" userId="4316af04-6952-4656-9db7-052b8e9ec81b" providerId="ADAL" clId="{A9BBC88E-8815-45AD-839A-ABAFFFE2C342}" dt="2026-04-19T22:17:00.697" v="195"/>
          <ac:spMkLst>
            <pc:docMk/>
            <pc:sldMk cId="2343966645" sldId="2134807265"/>
            <ac:spMk id="6" creationId="{487FB0CC-D7D9-D52D-F59D-84BE90AD4426}"/>
          </ac:spMkLst>
        </pc:spChg>
        <pc:spChg chg="del">
          <ac:chgData name="HASSAN OULHOU" userId="4316af04-6952-4656-9db7-052b8e9ec81b" providerId="ADAL" clId="{A9BBC88E-8815-45AD-839A-ABAFFFE2C342}" dt="2026-04-19T22:16:13.993" v="192" actId="478"/>
          <ac:spMkLst>
            <pc:docMk/>
            <pc:sldMk cId="2343966645" sldId="2134807265"/>
            <ac:spMk id="8" creationId="{009399C9-2B2D-FF38-61D1-E3383CB1E84C}"/>
          </ac:spMkLst>
        </pc:spChg>
        <pc:spChg chg="del">
          <ac:chgData name="HASSAN OULHOU" userId="4316af04-6952-4656-9db7-052b8e9ec81b" providerId="ADAL" clId="{A9BBC88E-8815-45AD-839A-ABAFFFE2C342}" dt="2026-04-19T22:16:13.993" v="192" actId="478"/>
          <ac:spMkLst>
            <pc:docMk/>
            <pc:sldMk cId="2343966645" sldId="2134807265"/>
            <ac:spMk id="9" creationId="{CD954460-3A57-D6B4-6DC8-53F632A82B4A}"/>
          </ac:spMkLst>
        </pc:spChg>
        <pc:spChg chg="add mod">
          <ac:chgData name="HASSAN OULHOU" userId="4316af04-6952-4656-9db7-052b8e9ec81b" providerId="ADAL" clId="{A9BBC88E-8815-45AD-839A-ABAFFFE2C342}" dt="2026-04-19T22:17:00.697" v="195"/>
          <ac:spMkLst>
            <pc:docMk/>
            <pc:sldMk cId="2343966645" sldId="2134807265"/>
            <ac:spMk id="15" creationId="{E7D5DB48-2F57-3EC2-219B-6F8865A4BC81}"/>
          </ac:spMkLst>
        </pc:spChg>
        <pc:spChg chg="add mod">
          <ac:chgData name="HASSAN OULHOU" userId="4316af04-6952-4656-9db7-052b8e9ec81b" providerId="ADAL" clId="{A9BBC88E-8815-45AD-839A-ABAFFFE2C342}" dt="2026-04-19T22:17:10.186" v="199" actId="1076"/>
          <ac:spMkLst>
            <pc:docMk/>
            <pc:sldMk cId="2343966645" sldId="2134807265"/>
            <ac:spMk id="21" creationId="{775BABE1-062A-303A-E54E-8BC891BDBCB0}"/>
          </ac:spMkLst>
        </pc:spChg>
        <pc:spChg chg="add mod">
          <ac:chgData name="HASSAN OULHOU" userId="4316af04-6952-4656-9db7-052b8e9ec81b" providerId="ADAL" clId="{A9BBC88E-8815-45AD-839A-ABAFFFE2C342}" dt="2026-04-19T22:17:10.186" v="199" actId="1076"/>
          <ac:spMkLst>
            <pc:docMk/>
            <pc:sldMk cId="2343966645" sldId="2134807265"/>
            <ac:spMk id="22" creationId="{9525D094-AB91-0EDF-6741-309813E2B7CD}"/>
          </ac:spMkLst>
        </pc:spChg>
        <pc:picChg chg="del">
          <ac:chgData name="HASSAN OULHOU" userId="4316af04-6952-4656-9db7-052b8e9ec81b" providerId="ADAL" clId="{A9BBC88E-8815-45AD-839A-ABAFFFE2C342}" dt="2026-04-19T22:16:13.993" v="192" actId="478"/>
          <ac:picMkLst>
            <pc:docMk/>
            <pc:sldMk cId="2343966645" sldId="2134807265"/>
            <ac:picMk id="2" creationId="{AE842F70-5211-072A-0D9D-03C99A021D42}"/>
          </ac:picMkLst>
        </pc:picChg>
        <pc:picChg chg="add mod">
          <ac:chgData name="HASSAN OULHOU" userId="4316af04-6952-4656-9db7-052b8e9ec81b" providerId="ADAL" clId="{A9BBC88E-8815-45AD-839A-ABAFFFE2C342}" dt="2026-04-19T22:17:00.697" v="195"/>
          <ac:picMkLst>
            <pc:docMk/>
            <pc:sldMk cId="2343966645" sldId="2134807265"/>
            <ac:picMk id="3" creationId="{77716388-B2B0-9140-5A91-D40C6AF0C099}"/>
          </ac:picMkLst>
        </pc:picChg>
        <pc:picChg chg="add mod">
          <ac:chgData name="HASSAN OULHOU" userId="4316af04-6952-4656-9db7-052b8e9ec81b" providerId="ADAL" clId="{A9BBC88E-8815-45AD-839A-ABAFFFE2C342}" dt="2026-04-19T22:17:00.697" v="195"/>
          <ac:picMkLst>
            <pc:docMk/>
            <pc:sldMk cId="2343966645" sldId="2134807265"/>
            <ac:picMk id="4" creationId="{57EFE9A7-6209-510D-3F76-AA26CCFCC74E}"/>
          </ac:picMkLst>
        </pc:picChg>
        <pc:picChg chg="add mod">
          <ac:chgData name="HASSAN OULHOU" userId="4316af04-6952-4656-9db7-052b8e9ec81b" providerId="ADAL" clId="{A9BBC88E-8815-45AD-839A-ABAFFFE2C342}" dt="2026-04-19T22:17:00.697" v="195"/>
          <ac:picMkLst>
            <pc:docMk/>
            <pc:sldMk cId="2343966645" sldId="2134807265"/>
            <ac:picMk id="5" creationId="{AB4EC0EB-5245-DBFA-C337-6D74F3DBC629}"/>
          </ac:picMkLst>
        </pc:picChg>
        <pc:picChg chg="del">
          <ac:chgData name="HASSAN OULHOU" userId="4316af04-6952-4656-9db7-052b8e9ec81b" providerId="ADAL" clId="{A9BBC88E-8815-45AD-839A-ABAFFFE2C342}" dt="2026-04-19T22:16:13.993" v="192" actId="478"/>
          <ac:picMkLst>
            <pc:docMk/>
            <pc:sldMk cId="2343966645" sldId="2134807265"/>
            <ac:picMk id="7" creationId="{59A4F19E-1106-2120-0E59-FB89EEE59941}"/>
          </ac:picMkLst>
        </pc:picChg>
        <pc:picChg chg="mod">
          <ac:chgData name="HASSAN OULHOU" userId="4316af04-6952-4656-9db7-052b8e9ec81b" providerId="ADAL" clId="{A9BBC88E-8815-45AD-839A-ABAFFFE2C342}" dt="2026-04-19T22:17:04.019" v="197" actId="1076"/>
          <ac:picMkLst>
            <pc:docMk/>
            <pc:sldMk cId="2343966645" sldId="2134807265"/>
            <ac:picMk id="11" creationId="{8A4C7F0E-B336-F71F-F392-6AB3E729D12E}"/>
          </ac:picMkLst>
        </pc:picChg>
        <pc:picChg chg="add mod">
          <ac:chgData name="HASSAN OULHOU" userId="4316af04-6952-4656-9db7-052b8e9ec81b" providerId="ADAL" clId="{A9BBC88E-8815-45AD-839A-ABAFFFE2C342}" dt="2026-04-19T22:17:10.186" v="199" actId="1076"/>
          <ac:picMkLst>
            <pc:docMk/>
            <pc:sldMk cId="2343966645" sldId="2134807265"/>
            <ac:picMk id="18" creationId="{9E1F2FE3-1CA9-115A-5E92-282BEFF2F2E0}"/>
          </ac:picMkLst>
        </pc:picChg>
        <pc:picChg chg="add mod">
          <ac:chgData name="HASSAN OULHOU" userId="4316af04-6952-4656-9db7-052b8e9ec81b" providerId="ADAL" clId="{A9BBC88E-8815-45AD-839A-ABAFFFE2C342}" dt="2026-04-19T22:17:10.186" v="199" actId="1076"/>
          <ac:picMkLst>
            <pc:docMk/>
            <pc:sldMk cId="2343966645" sldId="2134807265"/>
            <ac:picMk id="19" creationId="{A3D07E1B-6499-6A6D-FB47-1388D00709FC}"/>
          </ac:picMkLst>
        </pc:picChg>
        <pc:picChg chg="add mod">
          <ac:chgData name="HASSAN OULHOU" userId="4316af04-6952-4656-9db7-052b8e9ec81b" providerId="ADAL" clId="{A9BBC88E-8815-45AD-839A-ABAFFFE2C342}" dt="2026-04-19T22:17:10.186" v="199" actId="1076"/>
          <ac:picMkLst>
            <pc:docMk/>
            <pc:sldMk cId="2343966645" sldId="2134807265"/>
            <ac:picMk id="20" creationId="{CD70A882-D51A-6D62-A19B-E2AF97615AA3}"/>
          </ac:picMkLst>
        </pc:picChg>
        <pc:cxnChg chg="del mod">
          <ac:chgData name="HASSAN OULHOU" userId="4316af04-6952-4656-9db7-052b8e9ec81b" providerId="ADAL" clId="{A9BBC88E-8815-45AD-839A-ABAFFFE2C342}" dt="2026-04-19T22:16:18.313" v="194" actId="478"/>
          <ac:cxnSpMkLst>
            <pc:docMk/>
            <pc:sldMk cId="2343966645" sldId="2134807265"/>
            <ac:cxnSpMk id="10" creationId="{942C0B7E-8389-1F15-5AB5-E23A1C10E86E}"/>
          </ac:cxnSpMkLst>
        </pc:cxnChg>
        <pc:cxnChg chg="del">
          <ac:chgData name="HASSAN OULHOU" userId="4316af04-6952-4656-9db7-052b8e9ec81b" providerId="ADAL" clId="{A9BBC88E-8815-45AD-839A-ABAFFFE2C342}" dt="2026-04-19T22:16:18.313" v="194" actId="478"/>
          <ac:cxnSpMkLst>
            <pc:docMk/>
            <pc:sldMk cId="2343966645" sldId="2134807265"/>
            <ac:cxnSpMk id="12" creationId="{8223C150-17E0-E20B-6159-A212E3DC2327}"/>
          </ac:cxnSpMkLst>
        </pc:cxnChg>
        <pc:cxnChg chg="add mod">
          <ac:chgData name="HASSAN OULHOU" userId="4316af04-6952-4656-9db7-052b8e9ec81b" providerId="ADAL" clId="{A9BBC88E-8815-45AD-839A-ABAFFFE2C342}" dt="2026-04-19T22:17:00.697" v="195"/>
          <ac:cxnSpMkLst>
            <pc:docMk/>
            <pc:sldMk cId="2343966645" sldId="2134807265"/>
            <ac:cxnSpMk id="16" creationId="{7CB71224-4BDF-5BD7-CFC7-4F1158F4C3E8}"/>
          </ac:cxnSpMkLst>
        </pc:cxnChg>
        <pc:cxnChg chg="add mod">
          <ac:chgData name="HASSAN OULHOU" userId="4316af04-6952-4656-9db7-052b8e9ec81b" providerId="ADAL" clId="{A9BBC88E-8815-45AD-839A-ABAFFFE2C342}" dt="2026-04-19T22:17:00.697" v="195"/>
          <ac:cxnSpMkLst>
            <pc:docMk/>
            <pc:sldMk cId="2343966645" sldId="2134807265"/>
            <ac:cxnSpMk id="17" creationId="{6A7C9F9F-AA37-49A9-4CF7-502E0E1F7F94}"/>
          </ac:cxnSpMkLst>
        </pc:cxnChg>
        <pc:cxnChg chg="add mod">
          <ac:chgData name="HASSAN OULHOU" userId="4316af04-6952-4656-9db7-052b8e9ec81b" providerId="ADAL" clId="{A9BBC88E-8815-45AD-839A-ABAFFFE2C342}" dt="2026-04-19T22:17:10.186" v="199" actId="1076"/>
          <ac:cxnSpMkLst>
            <pc:docMk/>
            <pc:sldMk cId="2343966645" sldId="2134807265"/>
            <ac:cxnSpMk id="23" creationId="{0C785A62-D2AF-C2F6-19F2-93C0B6EF87F7}"/>
          </ac:cxnSpMkLst>
        </pc:cxnChg>
        <pc:cxnChg chg="add mod">
          <ac:chgData name="HASSAN OULHOU" userId="4316af04-6952-4656-9db7-052b8e9ec81b" providerId="ADAL" clId="{A9BBC88E-8815-45AD-839A-ABAFFFE2C342}" dt="2026-04-19T22:17:10.186" v="199" actId="1076"/>
          <ac:cxnSpMkLst>
            <pc:docMk/>
            <pc:sldMk cId="2343966645" sldId="2134807265"/>
            <ac:cxnSpMk id="24" creationId="{3BAE1C11-5B9C-A392-3C6D-629757BBE3CE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19T20:55:35.608" v="38" actId="20577"/>
        <pc:sldMkLst>
          <pc:docMk/>
          <pc:sldMk cId="553403057" sldId="2134807280"/>
        </pc:sldMkLst>
        <pc:spChg chg="mod ord">
          <ac:chgData name="HASSAN OULHOU" userId="4316af04-6952-4656-9db7-052b8e9ec81b" providerId="ADAL" clId="{A9BBC88E-8815-45AD-839A-ABAFFFE2C342}" dt="2026-04-19T20:55:25.772" v="36" actId="14100"/>
          <ac:spMkLst>
            <pc:docMk/>
            <pc:sldMk cId="553403057" sldId="2134807280"/>
            <ac:spMk id="6" creationId="{B3C14615-6149-F69E-822A-E7DDCE5933A5}"/>
          </ac:spMkLst>
        </pc:spChg>
        <pc:spChg chg="mod">
          <ac:chgData name="HASSAN OULHOU" userId="4316af04-6952-4656-9db7-052b8e9ec81b" providerId="ADAL" clId="{A9BBC88E-8815-45AD-839A-ABAFFFE2C342}" dt="2026-04-19T20:55:35.608" v="38" actId="20577"/>
          <ac:spMkLst>
            <pc:docMk/>
            <pc:sldMk cId="553403057" sldId="2134807280"/>
            <ac:spMk id="15" creationId="{642A22E6-1E36-8624-D19C-94F20F7DE311}"/>
          </ac:spMkLst>
        </pc:spChg>
        <pc:picChg chg="del">
          <ac:chgData name="HASSAN OULHOU" userId="4316af04-6952-4656-9db7-052b8e9ec81b" providerId="ADAL" clId="{A9BBC88E-8815-45AD-839A-ABAFFFE2C342}" dt="2026-04-19T20:55:08.752" v="31" actId="478"/>
          <ac:picMkLst>
            <pc:docMk/>
            <pc:sldMk cId="553403057" sldId="2134807280"/>
            <ac:picMk id="2" creationId="{A4CC1DE2-6443-582A-BB4D-561A7D082D36}"/>
          </ac:picMkLst>
        </pc:picChg>
        <pc:picChg chg="del">
          <ac:chgData name="HASSAN OULHOU" userId="4316af04-6952-4656-9db7-052b8e9ec81b" providerId="ADAL" clId="{A9BBC88E-8815-45AD-839A-ABAFFFE2C342}" dt="2026-04-19T20:55:08.752" v="31" actId="478"/>
          <ac:picMkLst>
            <pc:docMk/>
            <pc:sldMk cId="553403057" sldId="2134807280"/>
            <ac:picMk id="3" creationId="{362F1078-4415-C972-B3EB-6DBE63AE572B}"/>
          </ac:picMkLst>
        </pc:picChg>
        <pc:picChg chg="add mod">
          <ac:chgData name="HASSAN OULHOU" userId="4316af04-6952-4656-9db7-052b8e9ec81b" providerId="ADAL" clId="{A9BBC88E-8815-45AD-839A-ABAFFFE2C342}" dt="2026-04-19T20:55:12.824" v="33" actId="1076"/>
          <ac:picMkLst>
            <pc:docMk/>
            <pc:sldMk cId="553403057" sldId="2134807280"/>
            <ac:picMk id="5" creationId="{E88EE608-B043-B7B4-78C2-747C8661CD20}"/>
          </ac:picMkLst>
        </pc:picChg>
        <pc:picChg chg="add mod">
          <ac:chgData name="HASSAN OULHOU" userId="4316af04-6952-4656-9db7-052b8e9ec81b" providerId="ADAL" clId="{A9BBC88E-8815-45AD-839A-ABAFFFE2C342}" dt="2026-04-19T20:55:12.824" v="33" actId="1076"/>
          <ac:picMkLst>
            <pc:docMk/>
            <pc:sldMk cId="553403057" sldId="2134807280"/>
            <ac:picMk id="7" creationId="{DB21C593-C898-2C48-4EBD-B84C6BEF24B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1:52:39.942" v="129" actId="1076"/>
        <pc:sldMkLst>
          <pc:docMk/>
          <pc:sldMk cId="4024917190" sldId="2134807281"/>
        </pc:sldMkLst>
        <pc:spChg chg="del">
          <ac:chgData name="HASSAN OULHOU" userId="4316af04-6952-4656-9db7-052b8e9ec81b" providerId="ADAL" clId="{A9BBC88E-8815-45AD-839A-ABAFFFE2C342}" dt="2026-04-19T21:04:35.671" v="77" actId="478"/>
          <ac:spMkLst>
            <pc:docMk/>
            <pc:sldMk cId="4024917190" sldId="2134807281"/>
            <ac:spMk id="13" creationId="{C4C12445-E0C3-3C41-AA29-7BC69621C806}"/>
          </ac:spMkLst>
        </pc:spChg>
        <pc:picChg chg="add del mod">
          <ac:chgData name="HASSAN OULHOU" userId="4316af04-6952-4656-9db7-052b8e9ec81b" providerId="ADAL" clId="{A9BBC88E-8815-45AD-839A-ABAFFFE2C342}" dt="2026-04-19T21:05:51.346" v="81" actId="478"/>
          <ac:picMkLst>
            <pc:docMk/>
            <pc:sldMk cId="4024917190" sldId="2134807281"/>
            <ac:picMk id="2" creationId="{5492CF19-A422-46C5-EDB1-259B8776E74F}"/>
          </ac:picMkLst>
        </pc:picChg>
        <pc:picChg chg="add del mod">
          <ac:chgData name="HASSAN OULHOU" userId="4316af04-6952-4656-9db7-052b8e9ec81b" providerId="ADAL" clId="{A9BBC88E-8815-45AD-839A-ABAFFFE2C342}" dt="2026-04-19T21:39:05.072" v="118" actId="478"/>
          <ac:picMkLst>
            <pc:docMk/>
            <pc:sldMk cId="4024917190" sldId="2134807281"/>
            <ac:picMk id="5" creationId="{EE2AF8D0-C608-D203-D0CD-D536163D0D45}"/>
          </ac:picMkLst>
        </pc:picChg>
        <pc:picChg chg="del">
          <ac:chgData name="HASSAN OULHOU" userId="4316af04-6952-4656-9db7-052b8e9ec81b" providerId="ADAL" clId="{A9BBC88E-8815-45AD-839A-ABAFFFE2C342}" dt="2026-04-19T21:04:31.754" v="76" actId="478"/>
          <ac:picMkLst>
            <pc:docMk/>
            <pc:sldMk cId="4024917190" sldId="2134807281"/>
            <ac:picMk id="12" creationId="{3DA48440-FDAC-0A15-6B00-6C4A07F89AFB}"/>
          </ac:picMkLst>
        </pc:picChg>
        <pc:picChg chg="add del mod">
          <ac:chgData name="HASSAN OULHOU" userId="4316af04-6952-4656-9db7-052b8e9ec81b" providerId="ADAL" clId="{A9BBC88E-8815-45AD-839A-ABAFFFE2C342}" dt="2026-04-19T21:42:43.544" v="124" actId="478"/>
          <ac:picMkLst>
            <pc:docMk/>
            <pc:sldMk cId="4024917190" sldId="2134807281"/>
            <ac:picMk id="28" creationId="{37637CCA-5508-4709-06A6-BF7CD79BC994}"/>
          </ac:picMkLst>
        </pc:picChg>
        <pc:picChg chg="add del">
          <ac:chgData name="HASSAN OULHOU" userId="4316af04-6952-4656-9db7-052b8e9ec81b" providerId="ADAL" clId="{A9BBC88E-8815-45AD-839A-ABAFFFE2C342}" dt="2026-04-19T21:43:01.259" v="126" actId="478"/>
          <ac:picMkLst>
            <pc:docMk/>
            <pc:sldMk cId="4024917190" sldId="2134807281"/>
            <ac:picMk id="30" creationId="{659E2A1D-47A0-7570-A13F-CDE26766FC44}"/>
          </ac:picMkLst>
        </pc:picChg>
        <pc:picChg chg="add mod">
          <ac:chgData name="HASSAN OULHOU" userId="4316af04-6952-4656-9db7-052b8e9ec81b" providerId="ADAL" clId="{A9BBC88E-8815-45AD-839A-ABAFFFE2C342}" dt="2026-04-19T21:52:39.942" v="129" actId="1076"/>
          <ac:picMkLst>
            <pc:docMk/>
            <pc:sldMk cId="4024917190" sldId="2134807281"/>
            <ac:picMk id="32" creationId="{4E6AE19F-E2A9-E746-DE49-53AEEB1D238D}"/>
          </ac:picMkLst>
        </pc:picChg>
        <pc:cxnChg chg="add del mod">
          <ac:chgData name="HASSAN OULHOU" userId="4316af04-6952-4656-9db7-052b8e9ec81b" providerId="ADAL" clId="{A9BBC88E-8815-45AD-839A-ABAFFFE2C342}" dt="2026-04-19T21:39:00.662" v="114" actId="478"/>
          <ac:cxnSpMkLst>
            <pc:docMk/>
            <pc:sldMk cId="4024917190" sldId="2134807281"/>
            <ac:cxnSpMk id="7" creationId="{2ADE514D-CC12-6BB6-6CE6-8327EB5B0769}"/>
          </ac:cxnSpMkLst>
        </pc:cxnChg>
        <pc:cxnChg chg="add del mod">
          <ac:chgData name="HASSAN OULHOU" userId="4316af04-6952-4656-9db7-052b8e9ec81b" providerId="ADAL" clId="{A9BBC88E-8815-45AD-839A-ABAFFFE2C342}" dt="2026-04-19T21:39:01.695" v="115" actId="478"/>
          <ac:cxnSpMkLst>
            <pc:docMk/>
            <pc:sldMk cId="4024917190" sldId="2134807281"/>
            <ac:cxnSpMk id="9" creationId="{F06D3C1B-850F-C1C7-5A63-31E2A2C554BC}"/>
          </ac:cxnSpMkLst>
        </pc:cxnChg>
        <pc:cxnChg chg="add del mod">
          <ac:chgData name="HASSAN OULHOU" userId="4316af04-6952-4656-9db7-052b8e9ec81b" providerId="ADAL" clId="{A9BBC88E-8815-45AD-839A-ABAFFFE2C342}" dt="2026-04-19T21:39:02.943" v="116" actId="478"/>
          <ac:cxnSpMkLst>
            <pc:docMk/>
            <pc:sldMk cId="4024917190" sldId="2134807281"/>
            <ac:cxnSpMk id="14" creationId="{E9BE31C1-90E8-EEA3-21D1-D9472259A1DC}"/>
          </ac:cxnSpMkLst>
        </pc:cxnChg>
        <pc:cxnChg chg="add del mod">
          <ac:chgData name="HASSAN OULHOU" userId="4316af04-6952-4656-9db7-052b8e9ec81b" providerId="ADAL" clId="{A9BBC88E-8815-45AD-839A-ABAFFFE2C342}" dt="2026-04-19T21:39:04.424" v="117" actId="478"/>
          <ac:cxnSpMkLst>
            <pc:docMk/>
            <pc:sldMk cId="4024917190" sldId="2134807281"/>
            <ac:cxnSpMk id="17" creationId="{87336685-24FF-A106-D3E5-131968D79CA6}"/>
          </ac:cxnSpMkLst>
        </pc:cxnChg>
        <pc:cxnChg chg="add del mod">
          <ac:chgData name="HASSAN OULHOU" userId="4316af04-6952-4656-9db7-052b8e9ec81b" providerId="ADAL" clId="{A9BBC88E-8815-45AD-839A-ABAFFFE2C342}" dt="2026-04-19T21:38:57.801" v="112" actId="478"/>
          <ac:cxnSpMkLst>
            <pc:docMk/>
            <pc:sldMk cId="4024917190" sldId="2134807281"/>
            <ac:cxnSpMk id="19" creationId="{18A63757-B4F5-F0EB-5A87-1B3F4C79C43B}"/>
          </ac:cxnSpMkLst>
        </pc:cxnChg>
        <pc:cxnChg chg="add del mod">
          <ac:chgData name="HASSAN OULHOU" userId="4316af04-6952-4656-9db7-052b8e9ec81b" providerId="ADAL" clId="{A9BBC88E-8815-45AD-839A-ABAFFFE2C342}" dt="2026-04-19T21:38:59.333" v="113" actId="478"/>
          <ac:cxnSpMkLst>
            <pc:docMk/>
            <pc:sldMk cId="4024917190" sldId="2134807281"/>
            <ac:cxnSpMk id="25" creationId="{50ECBFDC-A857-2DB5-B6CC-D2C01AB69C50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19T22:12:48.943" v="179" actId="207"/>
        <pc:sldMkLst>
          <pc:docMk/>
          <pc:sldMk cId="1316472033" sldId="2134807294"/>
        </pc:sldMkLst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3" creationId="{BFEB3CCD-2EAD-0853-6501-E6FD96877DFE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4" creationId="{715FA810-65F4-53A0-6C06-6DE4DFDBEF37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5" creationId="{33D130EE-374F-104A-5B43-792408F2808A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6" creationId="{F2F53AD0-CA12-73B3-1F2F-6855E7E5B239}"/>
          </ac:spMkLst>
        </pc:spChg>
        <pc:spChg chg="del">
          <ac:chgData name="HASSAN OULHOU" userId="4316af04-6952-4656-9db7-052b8e9ec81b" providerId="ADAL" clId="{A9BBC88E-8815-45AD-839A-ABAFFFE2C342}" dt="2026-04-19T22:12:06.566" v="173" actId="478"/>
          <ac:spMkLst>
            <pc:docMk/>
            <pc:sldMk cId="1316472033" sldId="2134807294"/>
            <ac:spMk id="8" creationId="{C7C71C12-EA9B-DCEE-C01B-DA32375A4A14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9" creationId="{7818D0E1-333C-FA25-0AD3-F88A6B2D079A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10" creationId="{8AE1D724-5905-0757-2F6D-07F7214D6D1A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11" creationId="{0007115E-9C9D-6DBB-8704-54F2E7EFD6B3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12" creationId="{39853D06-C4F0-A0A0-B00F-7989897CCB1C}"/>
          </ac:spMkLst>
        </pc:spChg>
        <pc:spChg chg="del">
          <ac:chgData name="HASSAN OULHOU" userId="4316af04-6952-4656-9db7-052b8e9ec81b" providerId="ADAL" clId="{A9BBC88E-8815-45AD-839A-ABAFFFE2C342}" dt="2026-04-19T22:12:04.367" v="172" actId="478"/>
          <ac:spMkLst>
            <pc:docMk/>
            <pc:sldMk cId="1316472033" sldId="2134807294"/>
            <ac:spMk id="13" creationId="{7B78F8BC-FD9F-668F-9BED-D6869E448999}"/>
          </ac:spMkLst>
        </pc:spChg>
        <pc:spChg chg="add mod">
          <ac:chgData name="HASSAN OULHOU" userId="4316af04-6952-4656-9db7-052b8e9ec81b" providerId="ADAL" clId="{A9BBC88E-8815-45AD-839A-ABAFFFE2C342}" dt="2026-04-19T22:12:32.677" v="174"/>
          <ac:spMkLst>
            <pc:docMk/>
            <pc:sldMk cId="1316472033" sldId="2134807294"/>
            <ac:spMk id="15" creationId="{0D7C8229-181F-09D5-44F8-BB27DBA8E7CE}"/>
          </ac:spMkLst>
        </pc:spChg>
        <pc:spChg chg="add mod">
          <ac:chgData name="HASSAN OULHOU" userId="4316af04-6952-4656-9db7-052b8e9ec81b" providerId="ADAL" clId="{A9BBC88E-8815-45AD-839A-ABAFFFE2C342}" dt="2026-04-19T22:12:41.552" v="177" actId="207"/>
          <ac:spMkLst>
            <pc:docMk/>
            <pc:sldMk cId="1316472033" sldId="2134807294"/>
            <ac:spMk id="16" creationId="{AA94ACC6-8A3E-B8B4-12BA-79CED6CE5344}"/>
          </ac:spMkLst>
        </pc:spChg>
        <pc:spChg chg="add mod">
          <ac:chgData name="HASSAN OULHOU" userId="4316af04-6952-4656-9db7-052b8e9ec81b" providerId="ADAL" clId="{A9BBC88E-8815-45AD-839A-ABAFFFE2C342}" dt="2026-04-19T22:12:48.943" v="179" actId="207"/>
          <ac:spMkLst>
            <pc:docMk/>
            <pc:sldMk cId="1316472033" sldId="2134807294"/>
            <ac:spMk id="17" creationId="{65BA74A6-6A4E-E7A8-D032-FDCBDDB1AD71}"/>
          </ac:spMkLst>
        </pc:spChg>
        <pc:spChg chg="add mod">
          <ac:chgData name="HASSAN OULHOU" userId="4316af04-6952-4656-9db7-052b8e9ec81b" providerId="ADAL" clId="{A9BBC88E-8815-45AD-839A-ABAFFFE2C342}" dt="2026-04-19T22:12:41.552" v="177" actId="207"/>
          <ac:spMkLst>
            <pc:docMk/>
            <pc:sldMk cId="1316472033" sldId="2134807294"/>
            <ac:spMk id="18" creationId="{B2BA9FE4-6D9B-CF9C-5222-56527B0C753A}"/>
          </ac:spMkLst>
        </pc:spChg>
        <pc:spChg chg="add mod">
          <ac:chgData name="HASSAN OULHOU" userId="4316af04-6952-4656-9db7-052b8e9ec81b" providerId="ADAL" clId="{A9BBC88E-8815-45AD-839A-ABAFFFE2C342}" dt="2026-04-19T22:12:32.677" v="174"/>
          <ac:spMkLst>
            <pc:docMk/>
            <pc:sldMk cId="1316472033" sldId="2134807294"/>
            <ac:spMk id="19" creationId="{67C25D37-3EE4-E034-0C47-8C2D2C2A1F44}"/>
          </ac:spMkLst>
        </pc:spChg>
        <pc:spChg chg="add mod">
          <ac:chgData name="HASSAN OULHOU" userId="4316af04-6952-4656-9db7-052b8e9ec81b" providerId="ADAL" clId="{A9BBC88E-8815-45AD-839A-ABAFFFE2C342}" dt="2026-04-19T22:12:46.399" v="178" actId="207"/>
          <ac:spMkLst>
            <pc:docMk/>
            <pc:sldMk cId="1316472033" sldId="2134807294"/>
            <ac:spMk id="20" creationId="{D7841095-7F7E-5221-6D28-9B2968149EF3}"/>
          </ac:spMkLst>
        </pc:spChg>
        <pc:spChg chg="add mod">
          <ac:chgData name="HASSAN OULHOU" userId="4316af04-6952-4656-9db7-052b8e9ec81b" providerId="ADAL" clId="{A9BBC88E-8815-45AD-839A-ABAFFFE2C342}" dt="2026-04-19T22:12:32.677" v="174"/>
          <ac:spMkLst>
            <pc:docMk/>
            <pc:sldMk cId="1316472033" sldId="2134807294"/>
            <ac:spMk id="21" creationId="{9FBFF158-6C61-95A0-852A-519268D554B5}"/>
          </ac:spMkLst>
        </pc:spChg>
        <pc:spChg chg="add mod">
          <ac:chgData name="HASSAN OULHOU" userId="4316af04-6952-4656-9db7-052b8e9ec81b" providerId="ADAL" clId="{A9BBC88E-8815-45AD-839A-ABAFFFE2C342}" dt="2026-04-19T22:12:41.552" v="177" actId="207"/>
          <ac:spMkLst>
            <pc:docMk/>
            <pc:sldMk cId="1316472033" sldId="2134807294"/>
            <ac:spMk id="22" creationId="{A77AC8A8-3AD9-BE62-CEB8-A2340A532CFA}"/>
          </ac:spMkLst>
        </pc:spChg>
        <pc:spChg chg="add mod">
          <ac:chgData name="HASSAN OULHOU" userId="4316af04-6952-4656-9db7-052b8e9ec81b" providerId="ADAL" clId="{A9BBC88E-8815-45AD-839A-ABAFFFE2C342}" dt="2026-04-19T22:12:41.552" v="177" actId="207"/>
          <ac:spMkLst>
            <pc:docMk/>
            <pc:sldMk cId="1316472033" sldId="2134807294"/>
            <ac:spMk id="23" creationId="{C654E878-35B5-2705-FF40-1B2E238191E3}"/>
          </ac:spMkLst>
        </pc:spChg>
        <pc:spChg chg="add mod">
          <ac:chgData name="HASSAN OULHOU" userId="4316af04-6952-4656-9db7-052b8e9ec81b" providerId="ADAL" clId="{A9BBC88E-8815-45AD-839A-ABAFFFE2C342}" dt="2026-04-19T22:12:32.677" v="174"/>
          <ac:spMkLst>
            <pc:docMk/>
            <pc:sldMk cId="1316472033" sldId="2134807294"/>
            <ac:spMk id="24" creationId="{95FDB5B8-874D-4F19-FC69-E284ED1FE964}"/>
          </ac:spMkLst>
        </pc:spChg>
        <pc:picChg chg="del">
          <ac:chgData name="HASSAN OULHOU" userId="4316af04-6952-4656-9db7-052b8e9ec81b" providerId="ADAL" clId="{A9BBC88E-8815-45AD-839A-ABAFFFE2C342}" dt="2026-04-19T22:12:04.367" v="172" actId="478"/>
          <ac:picMkLst>
            <pc:docMk/>
            <pc:sldMk cId="1316472033" sldId="2134807294"/>
            <ac:picMk id="14" creationId="{537492C3-F46A-8270-D2FE-E3A67660A62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09:35.845" v="165"/>
        <pc:sldMkLst>
          <pc:docMk/>
          <pc:sldMk cId="1876286498" sldId="2134807296"/>
        </pc:sldMkLst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3" creationId="{AAB6E973-472E-782A-4FBD-FBA64FE9875A}"/>
          </ac:spMkLst>
        </pc:spChg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4" creationId="{98CB4333-8926-AAFE-115F-50DE8AC44DB5}"/>
          </ac:spMkLst>
        </pc:spChg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5" creationId="{39039FBA-6F63-9403-5339-432EBA99663F}"/>
          </ac:spMkLst>
        </pc:spChg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6" creationId="{BB8CA10C-9394-541C-530D-D5719DF6FD3E}"/>
          </ac:spMkLst>
        </pc:spChg>
        <pc:spChg chg="del">
          <ac:chgData name="HASSAN OULHOU" userId="4316af04-6952-4656-9db7-052b8e9ec81b" providerId="ADAL" clId="{A9BBC88E-8815-45AD-839A-ABAFFFE2C342}" dt="2026-04-19T22:09:34.384" v="164" actId="478"/>
          <ac:spMkLst>
            <pc:docMk/>
            <pc:sldMk cId="1876286498" sldId="2134807296"/>
            <ac:spMk id="8" creationId="{D6B374DB-9F97-C863-699D-36781E721C17}"/>
          </ac:spMkLst>
        </pc:spChg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9" creationId="{6563AE83-4E69-0ABE-1563-F4C5F36717E6}"/>
          </ac:spMkLst>
        </pc:spChg>
        <pc:spChg chg="del">
          <ac:chgData name="HASSAN OULHOU" userId="4316af04-6952-4656-9db7-052b8e9ec81b" providerId="ADAL" clId="{A9BBC88E-8815-45AD-839A-ABAFFFE2C342}" dt="2026-04-19T22:09:34.384" v="164" actId="478"/>
          <ac:spMkLst>
            <pc:docMk/>
            <pc:sldMk cId="1876286498" sldId="2134807296"/>
            <ac:spMk id="10" creationId="{61CC7925-78BE-4F62-82E5-44B184C22241}"/>
          </ac:spMkLst>
        </pc:spChg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11" creationId="{0E0F6A08-C237-CCF8-68C7-D8E737654C76}"/>
          </ac:spMkLst>
        </pc:spChg>
        <pc:spChg chg="del">
          <ac:chgData name="HASSAN OULHOU" userId="4316af04-6952-4656-9db7-052b8e9ec81b" providerId="ADAL" clId="{A9BBC88E-8815-45AD-839A-ABAFFFE2C342}" dt="2026-04-19T22:09:30.987" v="163" actId="478"/>
          <ac:spMkLst>
            <pc:docMk/>
            <pc:sldMk cId="1876286498" sldId="2134807296"/>
            <ac:spMk id="12" creationId="{5E8396CB-9539-6527-86D8-E5AA1B139EE3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3" creationId="{08977C77-9753-EBE8-43DD-EE714C953179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4" creationId="{FECEAD6F-09BD-4BD1-FED1-E8625467B3A1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5" creationId="{EC4BA219-B2DD-2D63-8E57-C736C879322A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6" creationId="{4E494BD7-63BA-6B70-E786-8A63A80A42A3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7" creationId="{BA61ADEC-286F-C2A8-73C7-A1DB38B7D2E1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8" creationId="{0DD7BA1A-D7A1-EEC7-D9BA-5F02028DA544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19" creationId="{B83436F9-75C9-D8ED-51CB-C3DE1970E4C0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20" creationId="{CEA6E519-A78A-3D67-CFB5-373CE6F6821B}"/>
          </ac:spMkLst>
        </pc:spChg>
        <pc:spChg chg="add mod">
          <ac:chgData name="HASSAN OULHOU" userId="4316af04-6952-4656-9db7-052b8e9ec81b" providerId="ADAL" clId="{A9BBC88E-8815-45AD-839A-ABAFFFE2C342}" dt="2026-04-19T22:09:35.845" v="165"/>
          <ac:spMkLst>
            <pc:docMk/>
            <pc:sldMk cId="1876286498" sldId="2134807296"/>
            <ac:spMk id="21" creationId="{EBB65919-7E38-11AF-008E-26B374BA8557}"/>
          </ac:spMkLst>
        </pc:spChg>
      </pc:sldChg>
      <pc:sldChg chg="addSp delSp modSp mod">
        <pc:chgData name="HASSAN OULHOU" userId="4316af04-6952-4656-9db7-052b8e9ec81b" providerId="ADAL" clId="{A9BBC88E-8815-45AD-839A-ABAFFFE2C342}" dt="2026-04-19T22:12:57.154" v="181" actId="207"/>
        <pc:sldMkLst>
          <pc:docMk/>
          <pc:sldMk cId="1620352043" sldId="2134807298"/>
        </pc:sldMkLst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3" creationId="{1F2667FD-79B0-7FC0-3C9A-BE7493EDB575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4" creationId="{1E53EF05-39D4-D518-5D25-33B02D360FA6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5" creationId="{2F916233-C76E-CDCB-C196-33BCFE8D170F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6" creationId="{E2AF829C-583D-EC30-CBE1-5734F04A816A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8" creationId="{7DC6386B-4551-A69F-B425-82774A949059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9" creationId="{4374C82C-5128-5C2A-0C7D-557DF7143AA6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10" creationId="{59B282B7-E16D-5DF9-2569-ABA373D13D8B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11" creationId="{62E4F8C2-BC94-4CCE-DCBE-DCEA4CEC07AF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12" creationId="{AE312234-1B18-AAF5-0587-1C714583A714}"/>
          </ac:spMkLst>
        </pc:spChg>
        <pc:spChg chg="del">
          <ac:chgData name="HASSAN OULHOU" userId="4316af04-6952-4656-9db7-052b8e9ec81b" providerId="ADAL" clId="{A9BBC88E-8815-45AD-839A-ABAFFFE2C342}" dt="2026-04-19T22:09:51.234" v="166" actId="478"/>
          <ac:spMkLst>
            <pc:docMk/>
            <pc:sldMk cId="1620352043" sldId="2134807298"/>
            <ac:spMk id="13" creationId="{9FDFD355-211A-6C37-951B-D31B46D142B7}"/>
          </ac:spMkLst>
        </pc:spChg>
        <pc:spChg chg="add mod">
          <ac:chgData name="HASSAN OULHOU" userId="4316af04-6952-4656-9db7-052b8e9ec81b" providerId="ADAL" clId="{A9BBC88E-8815-45AD-839A-ABAFFFE2C342}" dt="2026-04-19T22:10:39.422" v="167"/>
          <ac:spMkLst>
            <pc:docMk/>
            <pc:sldMk cId="1620352043" sldId="2134807298"/>
            <ac:spMk id="15" creationId="{37A77DCB-FC9E-DE3E-8E4C-8388839FF867}"/>
          </ac:spMkLst>
        </pc:spChg>
        <pc:spChg chg="add mod">
          <ac:chgData name="HASSAN OULHOU" userId="4316af04-6952-4656-9db7-052b8e9ec81b" providerId="ADAL" clId="{A9BBC88E-8815-45AD-839A-ABAFFFE2C342}" dt="2026-04-19T22:12:57.154" v="181" actId="207"/>
          <ac:spMkLst>
            <pc:docMk/>
            <pc:sldMk cId="1620352043" sldId="2134807298"/>
            <ac:spMk id="16" creationId="{AFDFDE7E-D5DA-E705-02DA-1398FF37FEF6}"/>
          </ac:spMkLst>
        </pc:spChg>
        <pc:spChg chg="add mod">
          <ac:chgData name="HASSAN OULHOU" userId="4316af04-6952-4656-9db7-052b8e9ec81b" providerId="ADAL" clId="{A9BBC88E-8815-45AD-839A-ABAFFFE2C342}" dt="2026-04-19T22:10:50.427" v="168" actId="207"/>
          <ac:spMkLst>
            <pc:docMk/>
            <pc:sldMk cId="1620352043" sldId="2134807298"/>
            <ac:spMk id="17" creationId="{21EBB459-5035-4A80-E2A3-06652F3A1247}"/>
          </ac:spMkLst>
        </pc:spChg>
        <pc:spChg chg="add mod">
          <ac:chgData name="HASSAN OULHOU" userId="4316af04-6952-4656-9db7-052b8e9ec81b" providerId="ADAL" clId="{A9BBC88E-8815-45AD-839A-ABAFFFE2C342}" dt="2026-04-19T22:12:54.745" v="180" actId="207"/>
          <ac:spMkLst>
            <pc:docMk/>
            <pc:sldMk cId="1620352043" sldId="2134807298"/>
            <ac:spMk id="18" creationId="{6D165219-B149-274E-90C3-502DCF81AE80}"/>
          </ac:spMkLst>
        </pc:spChg>
        <pc:spChg chg="add mod">
          <ac:chgData name="HASSAN OULHOU" userId="4316af04-6952-4656-9db7-052b8e9ec81b" providerId="ADAL" clId="{A9BBC88E-8815-45AD-839A-ABAFFFE2C342}" dt="2026-04-19T22:10:39.422" v="167"/>
          <ac:spMkLst>
            <pc:docMk/>
            <pc:sldMk cId="1620352043" sldId="2134807298"/>
            <ac:spMk id="19" creationId="{9B0B6C75-0497-9458-0D41-00CABE8676ED}"/>
          </ac:spMkLst>
        </pc:spChg>
        <pc:spChg chg="add mod">
          <ac:chgData name="HASSAN OULHOU" userId="4316af04-6952-4656-9db7-052b8e9ec81b" providerId="ADAL" clId="{A9BBC88E-8815-45AD-839A-ABAFFFE2C342}" dt="2026-04-19T22:10:50.427" v="168" actId="207"/>
          <ac:spMkLst>
            <pc:docMk/>
            <pc:sldMk cId="1620352043" sldId="2134807298"/>
            <ac:spMk id="20" creationId="{37B12CB2-5914-9217-DB64-EE7EAE630D3E}"/>
          </ac:spMkLst>
        </pc:spChg>
        <pc:spChg chg="add mod">
          <ac:chgData name="HASSAN OULHOU" userId="4316af04-6952-4656-9db7-052b8e9ec81b" providerId="ADAL" clId="{A9BBC88E-8815-45AD-839A-ABAFFFE2C342}" dt="2026-04-19T22:10:39.422" v="167"/>
          <ac:spMkLst>
            <pc:docMk/>
            <pc:sldMk cId="1620352043" sldId="2134807298"/>
            <ac:spMk id="21" creationId="{A8FB0842-CD31-9F0F-4C9E-6CB6DD27659F}"/>
          </ac:spMkLst>
        </pc:spChg>
        <pc:spChg chg="add mod">
          <ac:chgData name="HASSAN OULHOU" userId="4316af04-6952-4656-9db7-052b8e9ec81b" providerId="ADAL" clId="{A9BBC88E-8815-45AD-839A-ABAFFFE2C342}" dt="2026-04-19T22:10:54.091" v="169" actId="207"/>
          <ac:spMkLst>
            <pc:docMk/>
            <pc:sldMk cId="1620352043" sldId="2134807298"/>
            <ac:spMk id="22" creationId="{E0991441-3FF7-3CF0-22D0-E972CFC86087}"/>
          </ac:spMkLst>
        </pc:spChg>
        <pc:spChg chg="add mod">
          <ac:chgData name="HASSAN OULHOU" userId="4316af04-6952-4656-9db7-052b8e9ec81b" providerId="ADAL" clId="{A9BBC88E-8815-45AD-839A-ABAFFFE2C342}" dt="2026-04-19T22:10:54.091" v="169" actId="207"/>
          <ac:spMkLst>
            <pc:docMk/>
            <pc:sldMk cId="1620352043" sldId="2134807298"/>
            <ac:spMk id="23" creationId="{DCBEC4D8-44B1-C561-B32D-A20F67BEC2AA}"/>
          </ac:spMkLst>
        </pc:spChg>
        <pc:spChg chg="add mod">
          <ac:chgData name="HASSAN OULHOU" userId="4316af04-6952-4656-9db7-052b8e9ec81b" providerId="ADAL" clId="{A9BBC88E-8815-45AD-839A-ABAFFFE2C342}" dt="2026-04-19T22:10:39.422" v="167"/>
          <ac:spMkLst>
            <pc:docMk/>
            <pc:sldMk cId="1620352043" sldId="2134807298"/>
            <ac:spMk id="24" creationId="{711AEDDE-A320-E769-852B-556C8674CC4B}"/>
          </ac:spMkLst>
        </pc:spChg>
      </pc:sldChg>
      <pc:sldChg chg="modSp mod">
        <pc:chgData name="HASSAN OULHOU" userId="4316af04-6952-4656-9db7-052b8e9ec81b" providerId="ADAL" clId="{A9BBC88E-8815-45AD-839A-ABAFFFE2C342}" dt="2026-04-19T22:21:34.527" v="240" actId="20577"/>
        <pc:sldMkLst>
          <pc:docMk/>
          <pc:sldMk cId="2601131202" sldId="2134807299"/>
        </pc:sldMkLst>
        <pc:spChg chg="mod">
          <ac:chgData name="HASSAN OULHOU" userId="4316af04-6952-4656-9db7-052b8e9ec81b" providerId="ADAL" clId="{A9BBC88E-8815-45AD-839A-ABAFFFE2C342}" dt="2026-04-19T22:21:34.527" v="240" actId="20577"/>
          <ac:spMkLst>
            <pc:docMk/>
            <pc:sldMk cId="2601131202" sldId="2134807299"/>
            <ac:spMk id="6" creationId="{E473E2DC-F546-23E4-0421-859778767F71}"/>
          </ac:spMkLst>
        </pc:spChg>
      </pc:sldChg>
      <pc:sldChg chg="modSp mod">
        <pc:chgData name="HASSAN OULHOU" userId="4316af04-6952-4656-9db7-052b8e9ec81b" providerId="ADAL" clId="{A9BBC88E-8815-45AD-839A-ABAFFFE2C342}" dt="2026-04-19T22:21:55.364" v="261" actId="20577"/>
        <pc:sldMkLst>
          <pc:docMk/>
          <pc:sldMk cId="146480721" sldId="2134807300"/>
        </pc:sldMkLst>
        <pc:spChg chg="mod">
          <ac:chgData name="HASSAN OULHOU" userId="4316af04-6952-4656-9db7-052b8e9ec81b" providerId="ADAL" clId="{A9BBC88E-8815-45AD-839A-ABAFFFE2C342}" dt="2026-04-19T22:21:55.364" v="261" actId="20577"/>
          <ac:spMkLst>
            <pc:docMk/>
            <pc:sldMk cId="146480721" sldId="2134807300"/>
            <ac:spMk id="2" creationId="{13E37BD5-6829-8C87-290B-5C418DCE829D}"/>
          </ac:spMkLst>
        </pc:spChg>
      </pc:sldChg>
      <pc:sldChg chg="addSp delSp modSp del mod">
        <pc:chgData name="HASSAN OULHOU" userId="4316af04-6952-4656-9db7-052b8e9ec81b" providerId="ADAL" clId="{A9BBC88E-8815-45AD-839A-ABAFFFE2C342}" dt="2026-04-20T10:47:39.881" v="422" actId="47"/>
        <pc:sldMkLst>
          <pc:docMk/>
          <pc:sldMk cId="2975692730" sldId="2134807305"/>
        </pc:sldMkLst>
        <pc:spChg chg="add del mod">
          <ac:chgData name="HASSAN OULHOU" userId="4316af04-6952-4656-9db7-052b8e9ec81b" providerId="ADAL" clId="{A9BBC88E-8815-45AD-839A-ABAFFFE2C342}" dt="2026-04-19T23:15:58.351" v="364" actId="207"/>
          <ac:spMkLst>
            <pc:docMk/>
            <pc:sldMk cId="2975692730" sldId="2134807305"/>
            <ac:spMk id="6" creationId="{948BC12E-7078-CD81-896F-EBAAE337B53F}"/>
          </ac:spMkLst>
        </pc:spChg>
        <pc:spChg chg="add del mod">
          <ac:chgData name="HASSAN OULHOU" userId="4316af04-6952-4656-9db7-052b8e9ec81b" providerId="ADAL" clId="{A9BBC88E-8815-45AD-839A-ABAFFFE2C342}" dt="2026-04-19T23:15:23.733" v="353" actId="478"/>
          <ac:spMkLst>
            <pc:docMk/>
            <pc:sldMk cId="2975692730" sldId="2134807305"/>
            <ac:spMk id="7" creationId="{FC8486EE-1AFC-4D2A-7A7D-4E59A5949583}"/>
          </ac:spMkLst>
        </pc:spChg>
        <pc:spChg chg="add del mod">
          <ac:chgData name="HASSAN OULHOU" userId="4316af04-6952-4656-9db7-052b8e9ec81b" providerId="ADAL" clId="{A9BBC88E-8815-45AD-839A-ABAFFFE2C342}" dt="2026-04-19T23:12:17.008" v="306" actId="478"/>
          <ac:spMkLst>
            <pc:docMk/>
            <pc:sldMk cId="2975692730" sldId="2134807305"/>
            <ac:spMk id="12" creationId="{A5303742-ED29-D491-8090-4F3B50950098}"/>
          </ac:spMkLst>
        </pc:spChg>
        <pc:spChg chg="mod">
          <ac:chgData name="HASSAN OULHOU" userId="4316af04-6952-4656-9db7-052b8e9ec81b" providerId="ADAL" clId="{A9BBC88E-8815-45AD-839A-ABAFFFE2C342}" dt="2026-04-19T23:17:10.005" v="396" actId="1076"/>
          <ac:spMkLst>
            <pc:docMk/>
            <pc:sldMk cId="2975692730" sldId="2134807305"/>
            <ac:spMk id="13" creationId="{3BC4167E-33B5-3780-AE6E-521B81C0E454}"/>
          </ac:spMkLst>
        </pc:spChg>
        <pc:spChg chg="add mod">
          <ac:chgData name="HASSAN OULHOU" userId="4316af04-6952-4656-9db7-052b8e9ec81b" providerId="ADAL" clId="{A9BBC88E-8815-45AD-839A-ABAFFFE2C342}" dt="2026-04-19T23:15:58.351" v="364" actId="207"/>
          <ac:spMkLst>
            <pc:docMk/>
            <pc:sldMk cId="2975692730" sldId="2134807305"/>
            <ac:spMk id="15" creationId="{948BC12E-7078-CD81-896F-EBAAE337B53F}"/>
          </ac:spMkLst>
        </pc:spChg>
        <pc:spChg chg="add mod">
          <ac:chgData name="HASSAN OULHOU" userId="4316af04-6952-4656-9db7-052b8e9ec81b" providerId="ADAL" clId="{A9BBC88E-8815-45AD-839A-ABAFFFE2C342}" dt="2026-04-19T23:18:14.423" v="405" actId="2085"/>
          <ac:spMkLst>
            <pc:docMk/>
            <pc:sldMk cId="2975692730" sldId="2134807305"/>
            <ac:spMk id="17" creationId="{3FFE3E74-CCD2-2061-F9DA-4CEE05280930}"/>
          </ac:spMkLst>
        </pc:spChg>
        <pc:spChg chg="add mod">
          <ac:chgData name="HASSAN OULHOU" userId="4316af04-6952-4656-9db7-052b8e9ec81b" providerId="ADAL" clId="{A9BBC88E-8815-45AD-839A-ABAFFFE2C342}" dt="2026-04-19T23:18:26.460" v="409" actId="20577"/>
          <ac:spMkLst>
            <pc:docMk/>
            <pc:sldMk cId="2975692730" sldId="2134807305"/>
            <ac:spMk id="18" creationId="{95672E82-2796-5A82-6A29-16FFC3DCF793}"/>
          </ac:spMkLst>
        </pc:spChg>
        <pc:spChg chg="add del mod">
          <ac:chgData name="HASSAN OULHOU" userId="4316af04-6952-4656-9db7-052b8e9ec81b" providerId="ADAL" clId="{A9BBC88E-8815-45AD-839A-ABAFFFE2C342}" dt="2026-04-19T23:18:34.390" v="411" actId="478"/>
          <ac:spMkLst>
            <pc:docMk/>
            <pc:sldMk cId="2975692730" sldId="2134807305"/>
            <ac:spMk id="19" creationId="{C9CC7D7E-C3FB-F5AF-AF30-4A6CABFF6EC3}"/>
          </ac:spMkLst>
        </pc:spChg>
        <pc:picChg chg="add mod">
          <ac:chgData name="HASSAN OULHOU" userId="4316af04-6952-4656-9db7-052b8e9ec81b" providerId="ADAL" clId="{A9BBC88E-8815-45AD-839A-ABAFFFE2C342}" dt="2026-04-19T23:14:24.204" v="335" actId="1076"/>
          <ac:picMkLst>
            <pc:docMk/>
            <pc:sldMk cId="2975692730" sldId="2134807305"/>
            <ac:picMk id="4" creationId="{5349814F-3D75-9406-2F90-10B9600A75D9}"/>
          </ac:picMkLst>
        </pc:picChg>
        <pc:picChg chg="del">
          <ac:chgData name="HASSAN OULHOU" userId="4316af04-6952-4656-9db7-052b8e9ec81b" providerId="ADAL" clId="{A9BBC88E-8815-45AD-839A-ABAFFFE2C342}" dt="2026-04-19T23:09:33.809" v="282" actId="478"/>
          <ac:picMkLst>
            <pc:docMk/>
            <pc:sldMk cId="2975692730" sldId="2134807305"/>
            <ac:picMk id="5" creationId="{BC3C7FC8-A071-C49D-63D7-588837578810}"/>
          </ac:picMkLst>
        </pc:picChg>
        <pc:picChg chg="add del mod">
          <ac:chgData name="HASSAN OULHOU" userId="4316af04-6952-4656-9db7-052b8e9ec81b" providerId="ADAL" clId="{A9BBC88E-8815-45AD-839A-ABAFFFE2C342}" dt="2026-04-19T23:11:23.221" v="298" actId="478"/>
          <ac:picMkLst>
            <pc:docMk/>
            <pc:sldMk cId="2975692730" sldId="2134807305"/>
            <ac:picMk id="9" creationId="{AFC21584-00D8-31CD-CF61-9CE9B0807440}"/>
          </ac:picMkLst>
        </pc:picChg>
        <pc:picChg chg="add mod">
          <ac:chgData name="HASSAN OULHOU" userId="4316af04-6952-4656-9db7-052b8e9ec81b" providerId="ADAL" clId="{A9BBC88E-8815-45AD-839A-ABAFFFE2C342}" dt="2026-04-19T23:14:09.451" v="332" actId="688"/>
          <ac:picMkLst>
            <pc:docMk/>
            <pc:sldMk cId="2975692730" sldId="2134807305"/>
            <ac:picMk id="11" creationId="{D46C7FAF-807F-83B2-91E9-53D7260408E2}"/>
          </ac:picMkLst>
        </pc:picChg>
        <pc:picChg chg="add mod">
          <ac:chgData name="HASSAN OULHOU" userId="4316af04-6952-4656-9db7-052b8e9ec81b" providerId="ADAL" clId="{A9BBC88E-8815-45AD-839A-ABAFFFE2C342}" dt="2026-04-19T23:13:54.484" v="328" actId="1076"/>
          <ac:picMkLst>
            <pc:docMk/>
            <pc:sldMk cId="2975692730" sldId="2134807305"/>
            <ac:picMk id="14" creationId="{33BD8385-B307-ADD7-B866-F15007F42FB7}"/>
          </ac:picMkLst>
        </pc:picChg>
        <pc:picChg chg="add mod">
          <ac:chgData name="HASSAN OULHOU" userId="4316af04-6952-4656-9db7-052b8e9ec81b" providerId="ADAL" clId="{A9BBC88E-8815-45AD-839A-ABAFFFE2C342}" dt="2026-04-19T23:17:43.658" v="397"/>
          <ac:picMkLst>
            <pc:docMk/>
            <pc:sldMk cId="2975692730" sldId="2134807305"/>
            <ac:picMk id="16" creationId="{D0DA465A-A201-BBC7-8D15-CFAEEDF6D5AA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03:50.615" v="474" actId="14100"/>
        <pc:sldMkLst>
          <pc:docMk/>
          <pc:sldMk cId="2894563871" sldId="2134807306"/>
        </pc:sldMkLst>
        <pc:spChg chg="add mod">
          <ac:chgData name="HASSAN OULHOU" userId="4316af04-6952-4656-9db7-052b8e9ec81b" providerId="ADAL" clId="{A9BBC88E-8815-45AD-839A-ABAFFFE2C342}" dt="2026-04-20T10:49:26" v="437" actId="1076"/>
          <ac:spMkLst>
            <pc:docMk/>
            <pc:sldMk cId="2894563871" sldId="2134807306"/>
            <ac:spMk id="2" creationId="{C30839E2-C50A-BF59-009E-6340AE85DE0F}"/>
          </ac:spMkLst>
        </pc:spChg>
        <pc:spChg chg="mod">
          <ac:chgData name="HASSAN OULHOU" userId="4316af04-6952-4656-9db7-052b8e9ec81b" providerId="ADAL" clId="{A9BBC88E-8815-45AD-839A-ABAFFFE2C342}" dt="2026-04-20T10:57:08.756" v="472" actId="1076"/>
          <ac:spMkLst>
            <pc:docMk/>
            <pc:sldMk cId="2894563871" sldId="2134807306"/>
            <ac:spMk id="3" creationId="{9A58EB97-1B78-A2BB-BB7C-3A2AD576E090}"/>
          </ac:spMkLst>
        </pc:spChg>
        <pc:spChg chg="mod">
          <ac:chgData name="HASSAN OULHOU" userId="4316af04-6952-4656-9db7-052b8e9ec81b" providerId="ADAL" clId="{A9BBC88E-8815-45AD-839A-ABAFFFE2C342}" dt="2026-04-20T10:49:26" v="437" actId="1076"/>
          <ac:spMkLst>
            <pc:docMk/>
            <pc:sldMk cId="2894563871" sldId="2134807306"/>
            <ac:spMk id="4" creationId="{15DC7DC8-0531-C72E-9A69-2973BF2B0EC0}"/>
          </ac:spMkLst>
        </pc:spChg>
        <pc:spChg chg="mod">
          <ac:chgData name="HASSAN OULHOU" userId="4316af04-6952-4656-9db7-052b8e9ec81b" providerId="ADAL" clId="{A9BBC88E-8815-45AD-839A-ABAFFFE2C342}" dt="2026-04-20T10:57:01.643" v="470" actId="20577"/>
          <ac:spMkLst>
            <pc:docMk/>
            <pc:sldMk cId="2894563871" sldId="2134807306"/>
            <ac:spMk id="5" creationId="{6C99C944-D745-473C-9B2A-012CD82D3B73}"/>
          </ac:spMkLst>
        </pc:spChg>
        <pc:spChg chg="mod">
          <ac:chgData name="HASSAN OULHOU" userId="4316af04-6952-4656-9db7-052b8e9ec81b" providerId="ADAL" clId="{A9BBC88E-8815-45AD-839A-ABAFFFE2C342}" dt="2026-04-20T10:57:08.756" v="472" actId="1076"/>
          <ac:spMkLst>
            <pc:docMk/>
            <pc:sldMk cId="2894563871" sldId="2134807306"/>
            <ac:spMk id="6" creationId="{EBF70369-00BE-D90A-12FB-F3EEE764D3C1}"/>
          </ac:spMkLst>
        </pc:spChg>
        <pc:spChg chg="mod">
          <ac:chgData name="HASSAN OULHOU" userId="4316af04-6952-4656-9db7-052b8e9ec81b" providerId="ADAL" clId="{A9BBC88E-8815-45AD-839A-ABAFFFE2C342}" dt="2026-04-20T10:57:08.756" v="472" actId="1076"/>
          <ac:spMkLst>
            <pc:docMk/>
            <pc:sldMk cId="2894563871" sldId="2134807306"/>
            <ac:spMk id="7" creationId="{C1A62492-4A76-C432-BA1D-CD80AF417E73}"/>
          </ac:spMkLst>
        </pc:spChg>
        <pc:spChg chg="add mod">
          <ac:chgData name="HASSAN OULHOU" userId="4316af04-6952-4656-9db7-052b8e9ec81b" providerId="ADAL" clId="{A9BBC88E-8815-45AD-839A-ABAFFFE2C342}" dt="2026-04-20T10:49:26" v="437" actId="1076"/>
          <ac:spMkLst>
            <pc:docMk/>
            <pc:sldMk cId="2894563871" sldId="2134807306"/>
            <ac:spMk id="9" creationId="{A0276B1F-308D-E846-FF7F-3B7192B41DA3}"/>
          </ac:spMkLst>
        </pc:spChg>
        <pc:spChg chg="mod">
          <ac:chgData name="HASSAN OULHOU" userId="4316af04-6952-4656-9db7-052b8e9ec81b" providerId="ADAL" clId="{A9BBC88E-8815-45AD-839A-ABAFFFE2C342}" dt="2026-04-20T10:56:23.222" v="466" actId="20577"/>
          <ac:spMkLst>
            <pc:docMk/>
            <pc:sldMk cId="2894563871" sldId="2134807306"/>
            <ac:spMk id="13" creationId="{53641FAD-4F92-83B7-97C9-1F7F18624503}"/>
          </ac:spMkLst>
        </pc:spChg>
        <pc:spChg chg="add mod">
          <ac:chgData name="HASSAN OULHOU" userId="4316af04-6952-4656-9db7-052b8e9ec81b" providerId="ADAL" clId="{A9BBC88E-8815-45AD-839A-ABAFFFE2C342}" dt="2026-04-20T10:51:09.737" v="441" actId="1076"/>
          <ac:spMkLst>
            <pc:docMk/>
            <pc:sldMk cId="2894563871" sldId="2134807306"/>
            <ac:spMk id="14" creationId="{12CFB6C1-858E-63C5-B8D0-89B28BCC581F}"/>
          </ac:spMkLst>
        </pc:spChg>
        <pc:spChg chg="add mod">
          <ac:chgData name="HASSAN OULHOU" userId="4316af04-6952-4656-9db7-052b8e9ec81b" providerId="ADAL" clId="{A9BBC88E-8815-45AD-839A-ABAFFFE2C342}" dt="2026-04-20T10:51:09.737" v="441" actId="1076"/>
          <ac:spMkLst>
            <pc:docMk/>
            <pc:sldMk cId="2894563871" sldId="2134807306"/>
            <ac:spMk id="17" creationId="{CC1BAC43-9B49-6CD4-5DDC-620A2A662EA2}"/>
          </ac:spMkLst>
        </pc:spChg>
        <pc:spChg chg="add mod">
          <ac:chgData name="HASSAN OULHOU" userId="4316af04-6952-4656-9db7-052b8e9ec81b" providerId="ADAL" clId="{A9BBC88E-8815-45AD-839A-ABAFFFE2C342}" dt="2026-04-20T10:51:09.737" v="441" actId="1076"/>
          <ac:spMkLst>
            <pc:docMk/>
            <pc:sldMk cId="2894563871" sldId="2134807306"/>
            <ac:spMk id="18" creationId="{850E5D04-9159-A8F4-13B7-0067CAAF8764}"/>
          </ac:spMkLst>
        </pc:spChg>
        <pc:spChg chg="add mod">
          <ac:chgData name="HASSAN OULHOU" userId="4316af04-6952-4656-9db7-052b8e9ec81b" providerId="ADAL" clId="{A9BBC88E-8815-45AD-839A-ABAFFFE2C342}" dt="2026-04-20T10:51:09.737" v="441" actId="1076"/>
          <ac:spMkLst>
            <pc:docMk/>
            <pc:sldMk cId="2894563871" sldId="2134807306"/>
            <ac:spMk id="19" creationId="{CBEB4FBD-8271-F2DE-F58D-CE32B9501F01}"/>
          </ac:spMkLst>
        </pc:spChg>
        <pc:picChg chg="del">
          <ac:chgData name="HASSAN OULHOU" userId="4316af04-6952-4656-9db7-052b8e9ec81b" providerId="ADAL" clId="{A9BBC88E-8815-45AD-839A-ABAFFFE2C342}" dt="2026-04-20T10:49:27.976" v="438" actId="478"/>
          <ac:picMkLst>
            <pc:docMk/>
            <pc:sldMk cId="2894563871" sldId="2134807306"/>
            <ac:picMk id="8" creationId="{0AFB0747-97F0-7891-1B17-1F4DC641A8F8}"/>
          </ac:picMkLst>
        </pc:picChg>
        <pc:picChg chg="add mod">
          <ac:chgData name="HASSAN OULHOU" userId="4316af04-6952-4656-9db7-052b8e9ec81b" providerId="ADAL" clId="{A9BBC88E-8815-45AD-839A-ABAFFFE2C342}" dt="2026-04-20T10:51:09.737" v="441" actId="1076"/>
          <ac:picMkLst>
            <pc:docMk/>
            <pc:sldMk cId="2894563871" sldId="2134807306"/>
            <ac:picMk id="12" creationId="{CC1ADC2D-146E-7BB5-699E-07006DD3D183}"/>
          </ac:picMkLst>
        </pc:picChg>
        <pc:picChg chg="add mod">
          <ac:chgData name="HASSAN OULHOU" userId="4316af04-6952-4656-9db7-052b8e9ec81b" providerId="ADAL" clId="{A9BBC88E-8815-45AD-839A-ABAFFFE2C342}" dt="2026-04-20T11:03:50.615" v="474" actId="14100"/>
          <ac:picMkLst>
            <pc:docMk/>
            <pc:sldMk cId="2894563871" sldId="2134807306"/>
            <ac:picMk id="15" creationId="{F3140517-60E0-135C-AC3B-8104C36CD70D}"/>
          </ac:picMkLst>
        </pc:picChg>
        <pc:picChg chg="add mod">
          <ac:chgData name="HASSAN OULHOU" userId="4316af04-6952-4656-9db7-052b8e9ec81b" providerId="ADAL" clId="{A9BBC88E-8815-45AD-839A-ABAFFFE2C342}" dt="2026-04-20T10:51:09.737" v="441" actId="1076"/>
          <ac:picMkLst>
            <pc:docMk/>
            <pc:sldMk cId="2894563871" sldId="2134807306"/>
            <ac:picMk id="16" creationId="{F230D6D1-5E9C-D078-BF7E-19A56BF6D857}"/>
          </ac:picMkLst>
        </pc:picChg>
        <pc:picChg chg="mod ord">
          <ac:chgData name="HASSAN OULHOU" userId="4316af04-6952-4656-9db7-052b8e9ec81b" providerId="ADAL" clId="{A9BBC88E-8815-45AD-839A-ABAFFFE2C342}" dt="2026-04-20T10:51:16.696" v="443" actId="14100"/>
          <ac:picMkLst>
            <pc:docMk/>
            <pc:sldMk cId="2894563871" sldId="2134807306"/>
            <ac:picMk id="22" creationId="{FC9F5BD7-C94D-DDF8-B699-219685956128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45:59.637" v="611" actId="20577"/>
        <pc:sldMkLst>
          <pc:docMk/>
          <pc:sldMk cId="2388388429" sldId="2134807307"/>
        </pc:sldMkLst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2" creationId="{E9E349CD-1BA5-A07C-7E41-9912537B9C5B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4" creationId="{7955CFEA-E6C1-67AF-C29C-8CBEBB5AC6B2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5" creationId="{CB352565-3171-11B0-F016-A95CBC78AC93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6" creationId="{4EB8C26D-79E7-DB5A-CA04-0106788BD13E}"/>
          </ac:spMkLst>
        </pc:spChg>
        <pc:spChg chg="del">
          <ac:chgData name="HASSAN OULHOU" userId="4316af04-6952-4656-9db7-052b8e9ec81b" providerId="ADAL" clId="{A9BBC88E-8815-45AD-839A-ABAFFFE2C342}" dt="2026-04-20T11:04:15.967" v="475" actId="478"/>
          <ac:spMkLst>
            <pc:docMk/>
            <pc:sldMk cId="2388388429" sldId="2134807307"/>
            <ac:spMk id="7" creationId="{BFBE5426-FFFF-45CB-442A-9E2410D9A0E8}"/>
          </ac:spMkLst>
        </pc:spChg>
        <pc:spChg chg="del">
          <ac:chgData name="HASSAN OULHOU" userId="4316af04-6952-4656-9db7-052b8e9ec81b" providerId="ADAL" clId="{A9BBC88E-8815-45AD-839A-ABAFFFE2C342}" dt="2026-04-20T11:04:15.967" v="475" actId="478"/>
          <ac:spMkLst>
            <pc:docMk/>
            <pc:sldMk cId="2388388429" sldId="2134807307"/>
            <ac:spMk id="8" creationId="{14397732-071C-84A3-1D00-9051BA7ECD90}"/>
          </ac:spMkLst>
        </pc:spChg>
        <pc:spChg chg="del">
          <ac:chgData name="HASSAN OULHOU" userId="4316af04-6952-4656-9db7-052b8e9ec81b" providerId="ADAL" clId="{A9BBC88E-8815-45AD-839A-ABAFFFE2C342}" dt="2026-04-20T11:04:15.967" v="475" actId="478"/>
          <ac:spMkLst>
            <pc:docMk/>
            <pc:sldMk cId="2388388429" sldId="2134807307"/>
            <ac:spMk id="9" creationId="{F3B38615-66E1-9584-A77E-2E0B0E8025D4}"/>
          </ac:spMkLst>
        </pc:spChg>
        <pc:spChg chg="mod">
          <ac:chgData name="HASSAN OULHOU" userId="4316af04-6952-4656-9db7-052b8e9ec81b" providerId="ADAL" clId="{A9BBC88E-8815-45AD-839A-ABAFFFE2C342}" dt="2026-04-20T11:45:59.637" v="611" actId="20577"/>
          <ac:spMkLst>
            <pc:docMk/>
            <pc:sldMk cId="2388388429" sldId="2134807307"/>
            <ac:spMk id="11" creationId="{28711C78-FC54-CCC3-DDD4-CF219B8AB004}"/>
          </ac:spMkLst>
        </pc:spChg>
        <pc:spChg chg="del">
          <ac:chgData name="HASSAN OULHOU" userId="4316af04-6952-4656-9db7-052b8e9ec81b" providerId="ADAL" clId="{A9BBC88E-8815-45AD-839A-ABAFFFE2C342}" dt="2026-04-20T11:04:15.967" v="475" actId="478"/>
          <ac:spMkLst>
            <pc:docMk/>
            <pc:sldMk cId="2388388429" sldId="2134807307"/>
            <ac:spMk id="12" creationId="{3D9C0AA0-CED5-0863-B442-ABFB0465BC49}"/>
          </ac:spMkLst>
        </pc:spChg>
        <pc:spChg chg="del">
          <ac:chgData name="HASSAN OULHOU" userId="4316af04-6952-4656-9db7-052b8e9ec81b" providerId="ADAL" clId="{A9BBC88E-8815-45AD-839A-ABAFFFE2C342}" dt="2026-04-20T11:04:15.967" v="475" actId="478"/>
          <ac:spMkLst>
            <pc:docMk/>
            <pc:sldMk cId="2388388429" sldId="2134807307"/>
            <ac:spMk id="13" creationId="{C57DFDC0-0AD6-B541-F538-78221BD8AD27}"/>
          </ac:spMkLst>
        </pc:spChg>
        <pc:spChg chg="del">
          <ac:chgData name="HASSAN OULHOU" userId="4316af04-6952-4656-9db7-052b8e9ec81b" providerId="ADAL" clId="{A9BBC88E-8815-45AD-839A-ABAFFFE2C342}" dt="2026-04-20T11:04:15.967" v="475" actId="478"/>
          <ac:spMkLst>
            <pc:docMk/>
            <pc:sldMk cId="2388388429" sldId="2134807307"/>
            <ac:spMk id="14" creationId="{36152234-14E2-C78A-0D9E-A568427FF518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15" creationId="{B47A9698-A934-E893-A014-3E670D45C157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16" creationId="{732DA110-8152-1381-8309-388643660330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17" creationId="{83543C57-13E4-4AB2-7679-F5BB8DC99745}"/>
          </ac:spMkLst>
        </pc:spChg>
        <pc:spChg chg="add mod">
          <ac:chgData name="HASSAN OULHOU" userId="4316af04-6952-4656-9db7-052b8e9ec81b" providerId="ADAL" clId="{A9BBC88E-8815-45AD-839A-ABAFFFE2C342}" dt="2026-04-20T11:04:18.023" v="476"/>
          <ac:spMkLst>
            <pc:docMk/>
            <pc:sldMk cId="2388388429" sldId="2134807307"/>
            <ac:spMk id="18" creationId="{450BE48B-53B7-3F1D-74E4-76EE8A304EC5}"/>
          </ac:spMkLst>
        </pc:spChg>
        <pc:spChg chg="add mod">
          <ac:chgData name="HASSAN OULHOU" userId="4316af04-6952-4656-9db7-052b8e9ec81b" providerId="ADAL" clId="{A9BBC88E-8815-45AD-839A-ABAFFFE2C342}" dt="2026-04-20T11:44:52.708" v="547"/>
          <ac:spMkLst>
            <pc:docMk/>
            <pc:sldMk cId="2388388429" sldId="2134807307"/>
            <ac:spMk id="20" creationId="{24BC28F6-4690-FBA6-314C-DC5D40EE1F1E}"/>
          </ac:spMkLst>
        </pc:spChg>
        <pc:spChg chg="add mod">
          <ac:chgData name="HASSAN OULHOU" userId="4316af04-6952-4656-9db7-052b8e9ec81b" providerId="ADAL" clId="{A9BBC88E-8815-45AD-839A-ABAFFFE2C342}" dt="2026-04-20T11:44:52.708" v="547"/>
          <ac:spMkLst>
            <pc:docMk/>
            <pc:sldMk cId="2388388429" sldId="2134807307"/>
            <ac:spMk id="23" creationId="{0D859526-578E-F553-72F0-27DBD4800E4F}"/>
          </ac:spMkLst>
        </pc:spChg>
        <pc:spChg chg="add mod">
          <ac:chgData name="HASSAN OULHOU" userId="4316af04-6952-4656-9db7-052b8e9ec81b" providerId="ADAL" clId="{A9BBC88E-8815-45AD-839A-ABAFFFE2C342}" dt="2026-04-20T11:44:52.708" v="547"/>
          <ac:spMkLst>
            <pc:docMk/>
            <pc:sldMk cId="2388388429" sldId="2134807307"/>
            <ac:spMk id="24" creationId="{865E8ED6-C7FA-E189-1A06-40AE594A2B12}"/>
          </ac:spMkLst>
        </pc:spChg>
        <pc:spChg chg="add mod">
          <ac:chgData name="HASSAN OULHOU" userId="4316af04-6952-4656-9db7-052b8e9ec81b" providerId="ADAL" clId="{A9BBC88E-8815-45AD-839A-ABAFFFE2C342}" dt="2026-04-20T11:44:52.708" v="547"/>
          <ac:spMkLst>
            <pc:docMk/>
            <pc:sldMk cId="2388388429" sldId="2134807307"/>
            <ac:spMk id="25" creationId="{420CFA69-BF4A-C57F-A2AD-405C4FFB1EDB}"/>
          </ac:spMkLst>
        </pc:spChg>
        <pc:picChg chg="del">
          <ac:chgData name="HASSAN OULHOU" userId="4316af04-6952-4656-9db7-052b8e9ec81b" providerId="ADAL" clId="{A9BBC88E-8815-45AD-839A-ABAFFFE2C342}" dt="2026-04-20T11:04:20.226" v="477" actId="478"/>
          <ac:picMkLst>
            <pc:docMk/>
            <pc:sldMk cId="2388388429" sldId="2134807307"/>
            <ac:picMk id="3" creationId="{80BB412E-FECB-B694-2C07-72B28A5058CA}"/>
          </ac:picMkLst>
        </pc:picChg>
        <pc:picChg chg="add mod">
          <ac:chgData name="HASSAN OULHOU" userId="4316af04-6952-4656-9db7-052b8e9ec81b" providerId="ADAL" clId="{A9BBC88E-8815-45AD-839A-ABAFFFE2C342}" dt="2026-04-20T11:44:52.708" v="547"/>
          <ac:picMkLst>
            <pc:docMk/>
            <pc:sldMk cId="2388388429" sldId="2134807307"/>
            <ac:picMk id="19" creationId="{543F3715-B173-6AE4-B7B5-8F9D846F19EE}"/>
          </ac:picMkLst>
        </pc:picChg>
        <pc:picChg chg="add mod">
          <ac:chgData name="HASSAN OULHOU" userId="4316af04-6952-4656-9db7-052b8e9ec81b" providerId="ADAL" clId="{A9BBC88E-8815-45AD-839A-ABAFFFE2C342}" dt="2026-04-20T11:44:52.708" v="547"/>
          <ac:picMkLst>
            <pc:docMk/>
            <pc:sldMk cId="2388388429" sldId="2134807307"/>
            <ac:picMk id="21" creationId="{8B6BD37C-3271-CFA6-621B-F27D3C5FF2D0}"/>
          </ac:picMkLst>
        </pc:picChg>
        <pc:picChg chg="add mod">
          <ac:chgData name="HASSAN OULHOU" userId="4316af04-6952-4656-9db7-052b8e9ec81b" providerId="ADAL" clId="{A9BBC88E-8815-45AD-839A-ABAFFFE2C342}" dt="2026-04-20T11:44:52.708" v="547"/>
          <ac:picMkLst>
            <pc:docMk/>
            <pc:sldMk cId="2388388429" sldId="2134807307"/>
            <ac:picMk id="22" creationId="{A7BBE5F9-E06C-0402-FEAA-204D626FB6C4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50:45.342" v="697" actId="782"/>
        <pc:sldMkLst>
          <pc:docMk/>
          <pc:sldMk cId="540400995" sldId="2134807308"/>
        </pc:sldMkLst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2" creationId="{07982FD2-AACD-A5F3-44A5-1779447CC455}"/>
          </ac:spMkLst>
        </pc:spChg>
        <pc:spChg chg="del">
          <ac:chgData name="HASSAN OULHOU" userId="4316af04-6952-4656-9db7-052b8e9ec81b" providerId="ADAL" clId="{A9BBC88E-8815-45AD-839A-ABAFFFE2C342}" dt="2026-04-20T11:05:16.368" v="479" actId="478"/>
          <ac:spMkLst>
            <pc:docMk/>
            <pc:sldMk cId="540400995" sldId="2134807308"/>
            <ac:spMk id="5" creationId="{7A29E7AE-C735-4357-B733-2A103EE6E39A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6" creationId="{53104F5C-0641-FE8C-F7AC-B7ADE6DB4C80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7" creationId="{003C80C9-25FF-3CB5-7AEA-004B47D64386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8" creationId="{6597997D-E1DF-A57D-28F1-2F7878D3ADC5}"/>
          </ac:spMkLst>
        </pc:spChg>
        <pc:spChg chg="del">
          <ac:chgData name="HASSAN OULHOU" userId="4316af04-6952-4656-9db7-052b8e9ec81b" providerId="ADAL" clId="{A9BBC88E-8815-45AD-839A-ABAFFFE2C342}" dt="2026-04-20T11:05:12.442" v="478" actId="478"/>
          <ac:spMkLst>
            <pc:docMk/>
            <pc:sldMk cId="540400995" sldId="2134807308"/>
            <ac:spMk id="9" creationId="{F9B4B01F-B934-379F-43A6-A8247F14FE2C}"/>
          </ac:spMkLst>
        </pc:spChg>
        <pc:spChg chg="del">
          <ac:chgData name="HASSAN OULHOU" userId="4316af04-6952-4656-9db7-052b8e9ec81b" providerId="ADAL" clId="{A9BBC88E-8815-45AD-839A-ABAFFFE2C342}" dt="2026-04-20T11:05:12.442" v="478" actId="478"/>
          <ac:spMkLst>
            <pc:docMk/>
            <pc:sldMk cId="540400995" sldId="2134807308"/>
            <ac:spMk id="11" creationId="{F75CF69D-0224-92EB-7116-51C3D9DC4E34}"/>
          </ac:spMkLst>
        </pc:spChg>
        <pc:spChg chg="del">
          <ac:chgData name="HASSAN OULHOU" userId="4316af04-6952-4656-9db7-052b8e9ec81b" providerId="ADAL" clId="{A9BBC88E-8815-45AD-839A-ABAFFFE2C342}" dt="2026-04-20T11:05:12.442" v="478" actId="478"/>
          <ac:spMkLst>
            <pc:docMk/>
            <pc:sldMk cId="540400995" sldId="2134807308"/>
            <ac:spMk id="12" creationId="{6AD9F930-05A9-4EB5-F2F2-AB93D5973FC7}"/>
          </ac:spMkLst>
        </pc:spChg>
        <pc:spChg chg="del">
          <ac:chgData name="HASSAN OULHOU" userId="4316af04-6952-4656-9db7-052b8e9ec81b" providerId="ADAL" clId="{A9BBC88E-8815-45AD-839A-ABAFFFE2C342}" dt="2026-04-20T11:05:12.442" v="478" actId="478"/>
          <ac:spMkLst>
            <pc:docMk/>
            <pc:sldMk cId="540400995" sldId="2134807308"/>
            <ac:spMk id="13" creationId="{75C47E60-D187-6458-0F27-7372E408CF40}"/>
          </ac:spMkLst>
        </pc:spChg>
        <pc:spChg chg="del">
          <ac:chgData name="HASSAN OULHOU" userId="4316af04-6952-4656-9db7-052b8e9ec81b" providerId="ADAL" clId="{A9BBC88E-8815-45AD-839A-ABAFFFE2C342}" dt="2026-04-20T11:05:12.442" v="478" actId="478"/>
          <ac:spMkLst>
            <pc:docMk/>
            <pc:sldMk cId="540400995" sldId="2134807308"/>
            <ac:spMk id="14" creationId="{5BBD0366-1B57-7C17-F53B-E0DEC4AC14FB}"/>
          </ac:spMkLst>
        </pc:spChg>
        <pc:spChg chg="del">
          <ac:chgData name="HASSAN OULHOU" userId="4316af04-6952-4656-9db7-052b8e9ec81b" providerId="ADAL" clId="{A9BBC88E-8815-45AD-839A-ABAFFFE2C342}" dt="2026-04-20T11:05:12.442" v="478" actId="478"/>
          <ac:spMkLst>
            <pc:docMk/>
            <pc:sldMk cId="540400995" sldId="2134807308"/>
            <ac:spMk id="15" creationId="{EDE91577-25B4-45F6-4BC8-63714B2F55B5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16" creationId="{1EBB84CF-6081-4615-E51C-F49B16E47C6F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17" creationId="{5E501415-A84B-FC39-5E9A-B001C78BFC04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18" creationId="{E9C3A848-B525-39CF-F3DC-47947106B1D3}"/>
          </ac:spMkLst>
        </pc:spChg>
        <pc:spChg chg="add mod">
          <ac:chgData name="HASSAN OULHOU" userId="4316af04-6952-4656-9db7-052b8e9ec81b" providerId="ADAL" clId="{A9BBC88E-8815-45AD-839A-ABAFFFE2C342}" dt="2026-04-20T11:05:18.021" v="480"/>
          <ac:spMkLst>
            <pc:docMk/>
            <pc:sldMk cId="540400995" sldId="2134807308"/>
            <ac:spMk id="19" creationId="{EA9AB40F-B524-352D-8D83-55706305FEA7}"/>
          </ac:spMkLst>
        </pc:spChg>
        <pc:spChg chg="add mod">
          <ac:chgData name="HASSAN OULHOU" userId="4316af04-6952-4656-9db7-052b8e9ec81b" providerId="ADAL" clId="{A9BBC88E-8815-45AD-839A-ABAFFFE2C342}" dt="2026-04-20T11:48:20.309" v="651" actId="782"/>
          <ac:spMkLst>
            <pc:docMk/>
            <pc:sldMk cId="540400995" sldId="2134807308"/>
            <ac:spMk id="22" creationId="{BD85F23B-FA45-7381-8819-7738B0FF8B71}"/>
          </ac:spMkLst>
        </pc:spChg>
        <pc:spChg chg="add mod">
          <ac:chgData name="HASSAN OULHOU" userId="4316af04-6952-4656-9db7-052b8e9ec81b" providerId="ADAL" clId="{A9BBC88E-8815-45AD-839A-ABAFFFE2C342}" dt="2026-04-20T11:47:22.555" v="637"/>
          <ac:spMkLst>
            <pc:docMk/>
            <pc:sldMk cId="540400995" sldId="2134807308"/>
            <ac:spMk id="23" creationId="{574FB86F-8BA5-B5F2-0ECE-3A369953AA8E}"/>
          </ac:spMkLst>
        </pc:spChg>
        <pc:spChg chg="add mod">
          <ac:chgData name="HASSAN OULHOU" userId="4316af04-6952-4656-9db7-052b8e9ec81b" providerId="ADAL" clId="{A9BBC88E-8815-45AD-839A-ABAFFFE2C342}" dt="2026-04-20T11:47:28.004" v="638"/>
          <ac:spMkLst>
            <pc:docMk/>
            <pc:sldMk cId="540400995" sldId="2134807308"/>
            <ac:spMk id="24" creationId="{868656C4-4E28-9F5E-3148-86C51B7153AB}"/>
          </ac:spMkLst>
        </pc:spChg>
        <pc:spChg chg="add mod">
          <ac:chgData name="HASSAN OULHOU" userId="4316af04-6952-4656-9db7-052b8e9ec81b" providerId="ADAL" clId="{A9BBC88E-8815-45AD-839A-ABAFFFE2C342}" dt="2026-04-20T11:49:16.071" v="681" actId="14100"/>
          <ac:spMkLst>
            <pc:docMk/>
            <pc:sldMk cId="540400995" sldId="2134807308"/>
            <ac:spMk id="25" creationId="{B099381F-EA35-D64F-51E5-485A1015BB85}"/>
          </ac:spMkLst>
        </pc:spChg>
        <pc:spChg chg="add mod">
          <ac:chgData name="HASSAN OULHOU" userId="4316af04-6952-4656-9db7-052b8e9ec81b" providerId="ADAL" clId="{A9BBC88E-8815-45AD-839A-ABAFFFE2C342}" dt="2026-04-20T11:48:35.281" v="656" actId="20577"/>
          <ac:spMkLst>
            <pc:docMk/>
            <pc:sldMk cId="540400995" sldId="2134807308"/>
            <ac:spMk id="26" creationId="{DCD571D1-A253-FF98-675A-D47DBE6E63C6}"/>
          </ac:spMkLst>
        </pc:spChg>
        <pc:spChg chg="add mod">
          <ac:chgData name="HASSAN OULHOU" userId="4316af04-6952-4656-9db7-052b8e9ec81b" providerId="ADAL" clId="{A9BBC88E-8815-45AD-839A-ABAFFFE2C342}" dt="2026-04-20T11:50:45.342" v="697" actId="782"/>
          <ac:spMkLst>
            <pc:docMk/>
            <pc:sldMk cId="540400995" sldId="2134807308"/>
            <ac:spMk id="27" creationId="{7293CA27-371B-4A1D-42F5-BEA1AF32F12A}"/>
          </ac:spMkLst>
        </pc:spChg>
        <pc:picChg chg="del">
          <ac:chgData name="HASSAN OULHOU" userId="4316af04-6952-4656-9db7-052b8e9ec81b" providerId="ADAL" clId="{A9BBC88E-8815-45AD-839A-ABAFFFE2C342}" dt="2026-04-20T11:05:12.442" v="478" actId="478"/>
          <ac:picMkLst>
            <pc:docMk/>
            <pc:sldMk cId="540400995" sldId="2134807308"/>
            <ac:picMk id="4" creationId="{53278AF5-8277-7FB7-2A08-D3A67DC9B498}"/>
          </ac:picMkLst>
        </pc:picChg>
        <pc:picChg chg="add mod">
          <ac:chgData name="HASSAN OULHOU" userId="4316af04-6952-4656-9db7-052b8e9ec81b" providerId="ADAL" clId="{A9BBC88E-8815-45AD-839A-ABAFFFE2C342}" dt="2026-04-20T11:47:49.023" v="643" actId="1076"/>
          <ac:picMkLst>
            <pc:docMk/>
            <pc:sldMk cId="540400995" sldId="2134807308"/>
            <ac:picMk id="21" creationId="{8FDE021F-92F1-4D38-1F98-A2B60CA9603E}"/>
          </ac:picMkLst>
        </pc:picChg>
        <pc:picChg chg="add mod">
          <ac:chgData name="HASSAN OULHOU" userId="4316af04-6952-4656-9db7-052b8e9ec81b" providerId="ADAL" clId="{A9BBC88E-8815-45AD-839A-ABAFFFE2C342}" dt="2026-04-20T11:50:04.257" v="685" actId="1076"/>
          <ac:picMkLst>
            <pc:docMk/>
            <pc:sldMk cId="540400995" sldId="2134807308"/>
            <ac:picMk id="29" creationId="{E108A070-AAE8-E2D1-7550-8653797F8383}"/>
          </ac:picMkLst>
        </pc:picChg>
        <pc:picChg chg="add mod">
          <ac:chgData name="HASSAN OULHOU" userId="4316af04-6952-4656-9db7-052b8e9ec81b" providerId="ADAL" clId="{A9BBC88E-8815-45AD-839A-ABAFFFE2C342}" dt="2026-04-20T11:50:13.852" v="687" actId="1076"/>
          <ac:picMkLst>
            <pc:docMk/>
            <pc:sldMk cId="540400995" sldId="2134807308"/>
            <ac:picMk id="30" creationId="{7FC81DFF-11EF-581A-69E6-026A54309C72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53:49.368" v="700" actId="14100"/>
        <pc:sldMkLst>
          <pc:docMk/>
          <pc:sldMk cId="1492082405" sldId="2134807309"/>
        </pc:sldMkLst>
        <pc:spChg chg="add mod">
          <ac:chgData name="HASSAN OULHOU" userId="4316af04-6952-4656-9db7-052b8e9ec81b" providerId="ADAL" clId="{A9BBC88E-8815-45AD-839A-ABAFFFE2C342}" dt="2026-04-20T11:06:01.162" v="487" actId="207"/>
          <ac:spMkLst>
            <pc:docMk/>
            <pc:sldMk cId="1492082405" sldId="2134807309"/>
            <ac:spMk id="2" creationId="{A5AC4DF6-4AC6-3207-94D5-B0AB6F62396F}"/>
          </ac:spMkLst>
        </pc:spChg>
        <pc:spChg chg="add mod">
          <ac:chgData name="HASSAN OULHOU" userId="4316af04-6952-4656-9db7-052b8e9ec81b" providerId="ADAL" clId="{A9BBC88E-8815-45AD-839A-ABAFFFE2C342}" dt="2026-04-20T11:06:01.162" v="487" actId="207"/>
          <ac:spMkLst>
            <pc:docMk/>
            <pc:sldMk cId="1492082405" sldId="2134807309"/>
            <ac:spMk id="3" creationId="{C2DB765B-99B3-9D2B-ADC2-B6661404E7ED}"/>
          </ac:spMkLst>
        </pc:spChg>
        <pc:spChg chg="add mod">
          <ac:chgData name="HASSAN OULHOU" userId="4316af04-6952-4656-9db7-052b8e9ec81b" providerId="ADAL" clId="{A9BBC88E-8815-45AD-839A-ABAFFFE2C342}" dt="2026-04-20T11:05:46.282" v="485" actId="207"/>
          <ac:spMkLst>
            <pc:docMk/>
            <pc:sldMk cId="1492082405" sldId="2134807309"/>
            <ac:spMk id="4" creationId="{A4DBC508-409F-0A36-9E59-1914EB0E4B01}"/>
          </ac:spMkLst>
        </pc:spChg>
        <pc:spChg chg="add mod">
          <ac:chgData name="HASSAN OULHOU" userId="4316af04-6952-4656-9db7-052b8e9ec81b" providerId="ADAL" clId="{A9BBC88E-8815-45AD-839A-ABAFFFE2C342}" dt="2026-04-20T11:05:53.855" v="486" actId="207"/>
          <ac:spMkLst>
            <pc:docMk/>
            <pc:sldMk cId="1492082405" sldId="2134807309"/>
            <ac:spMk id="5" creationId="{719E32F6-1564-BEB4-1D09-2E362AB5B5E4}"/>
          </ac:spMkLst>
        </pc:spChg>
        <pc:spChg chg="add mod">
          <ac:chgData name="HASSAN OULHOU" userId="4316af04-6952-4656-9db7-052b8e9ec81b" providerId="ADAL" clId="{A9BBC88E-8815-45AD-839A-ABAFFFE2C342}" dt="2026-04-20T11:05:32.448" v="483"/>
          <ac:spMkLst>
            <pc:docMk/>
            <pc:sldMk cId="1492082405" sldId="2134807309"/>
            <ac:spMk id="7" creationId="{08EA9CD0-6AF1-84F5-A66C-19637417F174}"/>
          </ac:spMkLst>
        </pc:spChg>
        <pc:spChg chg="del mod">
          <ac:chgData name="HASSAN OULHOU" userId="4316af04-6952-4656-9db7-052b8e9ec81b" providerId="ADAL" clId="{A9BBC88E-8815-45AD-839A-ABAFFFE2C342}" dt="2026-04-20T11:05:30.410" v="482" actId="478"/>
          <ac:spMkLst>
            <pc:docMk/>
            <pc:sldMk cId="1492082405" sldId="2134807309"/>
            <ac:spMk id="8" creationId="{62561F22-1991-0FB1-AB2C-FA642DC0E838}"/>
          </ac:spMkLst>
        </pc:spChg>
        <pc:spChg chg="del mod">
          <ac:chgData name="HASSAN OULHOU" userId="4316af04-6952-4656-9db7-052b8e9ec81b" providerId="ADAL" clId="{A9BBC88E-8815-45AD-839A-ABAFFFE2C342}" dt="2026-04-20T11:05:30.410" v="482" actId="478"/>
          <ac:spMkLst>
            <pc:docMk/>
            <pc:sldMk cId="1492082405" sldId="2134807309"/>
            <ac:spMk id="9" creationId="{16400923-D643-0722-8709-B4F1D60C7C6C}"/>
          </ac:spMkLst>
        </pc:spChg>
        <pc:spChg chg="add mod">
          <ac:chgData name="HASSAN OULHOU" userId="4316af04-6952-4656-9db7-052b8e9ec81b" providerId="ADAL" clId="{A9BBC88E-8815-45AD-839A-ABAFFFE2C342}" dt="2026-04-20T11:05:32.448" v="483"/>
          <ac:spMkLst>
            <pc:docMk/>
            <pc:sldMk cId="1492082405" sldId="2134807309"/>
            <ac:spMk id="11" creationId="{C4D080CD-BB42-68A0-90D9-F97D7B55F772}"/>
          </ac:spMkLst>
        </pc:spChg>
        <pc:spChg chg="del mod">
          <ac:chgData name="HASSAN OULHOU" userId="4316af04-6952-4656-9db7-052b8e9ec81b" providerId="ADAL" clId="{A9BBC88E-8815-45AD-839A-ABAFFFE2C342}" dt="2026-04-20T11:05:30.410" v="482" actId="478"/>
          <ac:spMkLst>
            <pc:docMk/>
            <pc:sldMk cId="1492082405" sldId="2134807309"/>
            <ac:spMk id="12" creationId="{6E9146DB-EF67-8314-9184-8BDF66AD7311}"/>
          </ac:spMkLst>
        </pc:spChg>
        <pc:spChg chg="del mod">
          <ac:chgData name="HASSAN OULHOU" userId="4316af04-6952-4656-9db7-052b8e9ec81b" providerId="ADAL" clId="{A9BBC88E-8815-45AD-839A-ABAFFFE2C342}" dt="2026-04-20T11:05:30.410" v="482" actId="478"/>
          <ac:spMkLst>
            <pc:docMk/>
            <pc:sldMk cId="1492082405" sldId="2134807309"/>
            <ac:spMk id="13" creationId="{E6AC8B48-1B35-BDBB-4DFF-7BE98D5A02CA}"/>
          </ac:spMkLst>
        </pc:spChg>
        <pc:spChg chg="del mod">
          <ac:chgData name="HASSAN OULHOU" userId="4316af04-6952-4656-9db7-052b8e9ec81b" providerId="ADAL" clId="{A9BBC88E-8815-45AD-839A-ABAFFFE2C342}" dt="2026-04-20T11:05:30.410" v="482" actId="478"/>
          <ac:spMkLst>
            <pc:docMk/>
            <pc:sldMk cId="1492082405" sldId="2134807309"/>
            <ac:spMk id="14" creationId="{F4F131F3-381C-3A51-FF24-CD29E4A78F86}"/>
          </ac:spMkLst>
        </pc:spChg>
        <pc:spChg chg="add mod">
          <ac:chgData name="HASSAN OULHOU" userId="4316af04-6952-4656-9db7-052b8e9ec81b" providerId="ADAL" clId="{A9BBC88E-8815-45AD-839A-ABAFFFE2C342}" dt="2026-04-20T11:05:32.448" v="483"/>
          <ac:spMkLst>
            <pc:docMk/>
            <pc:sldMk cId="1492082405" sldId="2134807309"/>
            <ac:spMk id="15" creationId="{BE628DC8-9FA9-0E99-E84B-FFD94C8191F8}"/>
          </ac:spMkLst>
        </pc:spChg>
        <pc:spChg chg="add mod">
          <ac:chgData name="HASSAN OULHOU" userId="4316af04-6952-4656-9db7-052b8e9ec81b" providerId="ADAL" clId="{A9BBC88E-8815-45AD-839A-ABAFFFE2C342}" dt="2026-04-20T11:05:32.448" v="483"/>
          <ac:spMkLst>
            <pc:docMk/>
            <pc:sldMk cId="1492082405" sldId="2134807309"/>
            <ac:spMk id="16" creationId="{FA668D17-CF5F-9711-5689-2EA6F95D8499}"/>
          </ac:spMkLst>
        </pc:spChg>
        <pc:spChg chg="del">
          <ac:chgData name="HASSAN OULHOU" userId="4316af04-6952-4656-9db7-052b8e9ec81b" providerId="ADAL" clId="{A9BBC88E-8815-45AD-839A-ABAFFFE2C342}" dt="2026-04-20T11:05:30.410" v="482" actId="478"/>
          <ac:spMkLst>
            <pc:docMk/>
            <pc:sldMk cId="1492082405" sldId="2134807309"/>
            <ac:spMk id="20" creationId="{6A233857-C956-2426-C70B-F1D45E54E608}"/>
          </ac:spMkLst>
        </pc:spChg>
        <pc:spChg chg="add mod">
          <ac:chgData name="HASSAN OULHOU" userId="4316af04-6952-4656-9db7-052b8e9ec81b" providerId="ADAL" clId="{A9BBC88E-8815-45AD-839A-ABAFFFE2C342}" dt="2026-04-20T11:53:40.362" v="698"/>
          <ac:spMkLst>
            <pc:docMk/>
            <pc:sldMk cId="1492082405" sldId="2134807309"/>
            <ac:spMk id="21" creationId="{B2505627-0331-8C95-2848-CE74BE2C8699}"/>
          </ac:spMkLst>
        </pc:spChg>
        <pc:spChg chg="add mod">
          <ac:chgData name="HASSAN OULHOU" userId="4316af04-6952-4656-9db7-052b8e9ec81b" providerId="ADAL" clId="{A9BBC88E-8815-45AD-839A-ABAFFFE2C342}" dt="2026-04-20T11:53:40.362" v="698"/>
          <ac:spMkLst>
            <pc:docMk/>
            <pc:sldMk cId="1492082405" sldId="2134807309"/>
            <ac:spMk id="24" creationId="{C54025CA-90CC-A471-66B8-8AD17321EE30}"/>
          </ac:spMkLst>
        </pc:spChg>
        <pc:spChg chg="add mod">
          <ac:chgData name="HASSAN OULHOU" userId="4316af04-6952-4656-9db7-052b8e9ec81b" providerId="ADAL" clId="{A9BBC88E-8815-45AD-839A-ABAFFFE2C342}" dt="2026-04-20T11:53:40.362" v="698"/>
          <ac:spMkLst>
            <pc:docMk/>
            <pc:sldMk cId="1492082405" sldId="2134807309"/>
            <ac:spMk id="25" creationId="{C46ECE43-FBCE-5781-12FC-55EA87997455}"/>
          </ac:spMkLst>
        </pc:spChg>
        <pc:spChg chg="add mod">
          <ac:chgData name="HASSAN OULHOU" userId="4316af04-6952-4656-9db7-052b8e9ec81b" providerId="ADAL" clId="{A9BBC88E-8815-45AD-839A-ABAFFFE2C342}" dt="2026-04-20T11:53:40.362" v="698"/>
          <ac:spMkLst>
            <pc:docMk/>
            <pc:sldMk cId="1492082405" sldId="2134807309"/>
            <ac:spMk id="26" creationId="{B9612467-E051-8186-AF74-7BD68E9778D6}"/>
          </ac:spMkLst>
        </pc:spChg>
        <pc:picChg chg="del">
          <ac:chgData name="HASSAN OULHOU" userId="4316af04-6952-4656-9db7-052b8e9ec81b" providerId="ADAL" clId="{A9BBC88E-8815-45AD-839A-ABAFFFE2C342}" dt="2026-04-20T11:05:30.410" v="482" actId="478"/>
          <ac:picMkLst>
            <pc:docMk/>
            <pc:sldMk cId="1492082405" sldId="2134807309"/>
            <ac:picMk id="6" creationId="{6C78EAD1-2D7F-7923-4DE5-AA47C10D6EA1}"/>
          </ac:picMkLst>
        </pc:picChg>
        <pc:picChg chg="add mod">
          <ac:chgData name="HASSAN OULHOU" userId="4316af04-6952-4656-9db7-052b8e9ec81b" providerId="ADAL" clId="{A9BBC88E-8815-45AD-839A-ABAFFFE2C342}" dt="2026-04-20T11:53:40.362" v="698"/>
          <ac:picMkLst>
            <pc:docMk/>
            <pc:sldMk cId="1492082405" sldId="2134807309"/>
            <ac:picMk id="17" creationId="{853CED5C-D338-57C9-01EB-48EDD04C9D6B}"/>
          </ac:picMkLst>
        </pc:picChg>
        <pc:picChg chg="mod ord">
          <ac:chgData name="HASSAN OULHOU" userId="4316af04-6952-4656-9db7-052b8e9ec81b" providerId="ADAL" clId="{A9BBC88E-8815-45AD-839A-ABAFFFE2C342}" dt="2026-04-20T11:53:49.368" v="700" actId="14100"/>
          <ac:picMkLst>
            <pc:docMk/>
            <pc:sldMk cId="1492082405" sldId="2134807309"/>
            <ac:picMk id="19" creationId="{B4947AAF-DBF6-B5C4-9310-AE591C69B97B}"/>
          </ac:picMkLst>
        </pc:picChg>
        <pc:picChg chg="add mod">
          <ac:chgData name="HASSAN OULHOU" userId="4316af04-6952-4656-9db7-052b8e9ec81b" providerId="ADAL" clId="{A9BBC88E-8815-45AD-839A-ABAFFFE2C342}" dt="2026-04-20T11:53:40.362" v="698"/>
          <ac:picMkLst>
            <pc:docMk/>
            <pc:sldMk cId="1492082405" sldId="2134807309"/>
            <ac:picMk id="22" creationId="{F0885618-AE38-4000-43CC-496EE812F1DF}"/>
          </ac:picMkLst>
        </pc:picChg>
        <pc:picChg chg="add mod">
          <ac:chgData name="HASSAN OULHOU" userId="4316af04-6952-4656-9db7-052b8e9ec81b" providerId="ADAL" clId="{A9BBC88E-8815-45AD-839A-ABAFFFE2C342}" dt="2026-04-20T11:53:40.362" v="698"/>
          <ac:picMkLst>
            <pc:docMk/>
            <pc:sldMk cId="1492082405" sldId="2134807309"/>
            <ac:picMk id="23" creationId="{5D63CCB3-9042-9CBF-61F3-67E57B8F25B2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55:11.258" v="744" actId="20577"/>
        <pc:sldMkLst>
          <pc:docMk/>
          <pc:sldMk cId="2944114088" sldId="2134807310"/>
        </pc:sldMkLst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3" creationId="{6E818438-28AD-3727-D636-9BD9F3FDF34B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4" creationId="{0B1902A8-1C8A-44CD-BACC-88E07701C668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5" creationId="{30C02E83-C8CC-EFC0-554A-EAE9F3B2E16C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6" creationId="{22D28EAB-B94A-B374-F317-8C925C778E4A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7" creationId="{1FCFEC8F-B713-87E3-EB8F-26DE406D56F5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8" creationId="{A3096F88-D23F-3636-21B1-AB85557CA471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9" creationId="{2BC6BEF3-F44F-5B8E-EA07-1B556EA52224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11" creationId="{32886211-C3EC-7753-B65D-F567C23565CB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12" creationId="{0DD2C646-26CD-2355-555A-0F0FCF7E6B07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13" creationId="{5DF2CAD3-D328-B5E0-E85F-21A5A6F4CC02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14" creationId="{4FD59DE8-C351-5765-B194-462C8196DB8A}"/>
          </ac:spMkLst>
        </pc:spChg>
        <pc:spChg chg="del">
          <ac:chgData name="HASSAN OULHOU" userId="4316af04-6952-4656-9db7-052b8e9ec81b" providerId="ADAL" clId="{A9BBC88E-8815-45AD-839A-ABAFFFE2C342}" dt="2026-04-20T11:06:21.813" v="488" actId="478"/>
          <ac:spMkLst>
            <pc:docMk/>
            <pc:sldMk cId="2944114088" sldId="2134807310"/>
            <ac:spMk id="15" creationId="{DDAB8545-C186-10D0-F967-ED8E4F741797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16" creationId="{5C8E831B-6F15-3A9C-71E4-3B574265582C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17" creationId="{3D389FD0-ED6A-C60F-F6F7-4A1873A0F3DC}"/>
          </ac:spMkLst>
        </pc:spChg>
        <pc:spChg chg="mod">
          <ac:chgData name="HASSAN OULHOU" userId="4316af04-6952-4656-9db7-052b8e9ec81b" providerId="ADAL" clId="{A9BBC88E-8815-45AD-839A-ABAFFFE2C342}" dt="2026-04-20T11:55:11.258" v="744" actId="20577"/>
          <ac:spMkLst>
            <pc:docMk/>
            <pc:sldMk cId="2944114088" sldId="2134807310"/>
            <ac:spMk id="18" creationId="{32A47337-39F6-4F07-0A9D-949D13A954A1}"/>
          </ac:spMkLst>
        </pc:spChg>
        <pc:spChg chg="add mod">
          <ac:chgData name="HASSAN OULHOU" userId="4316af04-6952-4656-9db7-052b8e9ec81b" providerId="ADAL" clId="{A9BBC88E-8815-45AD-839A-ABAFFFE2C342}" dt="2026-04-20T11:06:24.060" v="489"/>
          <ac:spMkLst>
            <pc:docMk/>
            <pc:sldMk cId="2944114088" sldId="2134807310"/>
            <ac:spMk id="19" creationId="{1AE05BFC-31DC-244E-3E31-CF91239FB130}"/>
          </ac:spMkLst>
        </pc:spChg>
        <pc:spChg chg="add mod">
          <ac:chgData name="HASSAN OULHOU" userId="4316af04-6952-4656-9db7-052b8e9ec81b" providerId="ADAL" clId="{A9BBC88E-8815-45AD-839A-ABAFFFE2C342}" dt="2026-04-20T11:53:58.886" v="701"/>
          <ac:spMkLst>
            <pc:docMk/>
            <pc:sldMk cId="2944114088" sldId="2134807310"/>
            <ac:spMk id="21" creationId="{A08365FC-605B-5C51-9E00-0EF5DBB83671}"/>
          </ac:spMkLst>
        </pc:spChg>
        <pc:spChg chg="add mod">
          <ac:chgData name="HASSAN OULHOU" userId="4316af04-6952-4656-9db7-052b8e9ec81b" providerId="ADAL" clId="{A9BBC88E-8815-45AD-839A-ABAFFFE2C342}" dt="2026-04-20T11:53:58.886" v="701"/>
          <ac:spMkLst>
            <pc:docMk/>
            <pc:sldMk cId="2944114088" sldId="2134807310"/>
            <ac:spMk id="24" creationId="{5811D5C3-70D5-48EE-4411-1E06257338DD}"/>
          </ac:spMkLst>
        </pc:spChg>
        <pc:spChg chg="add mod">
          <ac:chgData name="HASSAN OULHOU" userId="4316af04-6952-4656-9db7-052b8e9ec81b" providerId="ADAL" clId="{A9BBC88E-8815-45AD-839A-ABAFFFE2C342}" dt="2026-04-20T11:53:58.886" v="701"/>
          <ac:spMkLst>
            <pc:docMk/>
            <pc:sldMk cId="2944114088" sldId="2134807310"/>
            <ac:spMk id="25" creationId="{92544904-A94C-5C44-2A72-02D2BADD4C0B}"/>
          </ac:spMkLst>
        </pc:spChg>
        <pc:spChg chg="add mod">
          <ac:chgData name="HASSAN OULHOU" userId="4316af04-6952-4656-9db7-052b8e9ec81b" providerId="ADAL" clId="{A9BBC88E-8815-45AD-839A-ABAFFFE2C342}" dt="2026-04-20T11:53:58.886" v="701"/>
          <ac:spMkLst>
            <pc:docMk/>
            <pc:sldMk cId="2944114088" sldId="2134807310"/>
            <ac:spMk id="26" creationId="{BE3ED3FF-8D74-2112-2385-56E95D164D04}"/>
          </ac:spMkLst>
        </pc:spChg>
        <pc:picChg chg="del">
          <ac:chgData name="HASSAN OULHOU" userId="4316af04-6952-4656-9db7-052b8e9ec81b" providerId="ADAL" clId="{A9BBC88E-8815-45AD-839A-ABAFFFE2C342}" dt="2026-04-20T11:06:21.813" v="488" actId="478"/>
          <ac:picMkLst>
            <pc:docMk/>
            <pc:sldMk cId="2944114088" sldId="2134807310"/>
            <ac:picMk id="2" creationId="{1B1A37C8-EC1E-6811-92CA-C8EEB548C858}"/>
          </ac:picMkLst>
        </pc:picChg>
        <pc:picChg chg="add mod">
          <ac:chgData name="HASSAN OULHOU" userId="4316af04-6952-4656-9db7-052b8e9ec81b" providerId="ADAL" clId="{A9BBC88E-8815-45AD-839A-ABAFFFE2C342}" dt="2026-04-20T11:53:58.886" v="701"/>
          <ac:picMkLst>
            <pc:docMk/>
            <pc:sldMk cId="2944114088" sldId="2134807310"/>
            <ac:picMk id="20" creationId="{EC15E857-9B23-D3B2-B678-BACC58629FBD}"/>
          </ac:picMkLst>
        </pc:picChg>
        <pc:picChg chg="add mod">
          <ac:chgData name="HASSAN OULHOU" userId="4316af04-6952-4656-9db7-052b8e9ec81b" providerId="ADAL" clId="{A9BBC88E-8815-45AD-839A-ABAFFFE2C342}" dt="2026-04-20T11:53:58.886" v="701"/>
          <ac:picMkLst>
            <pc:docMk/>
            <pc:sldMk cId="2944114088" sldId="2134807310"/>
            <ac:picMk id="22" creationId="{2CC11043-8776-0B32-F0F9-5EF69C37C34A}"/>
          </ac:picMkLst>
        </pc:picChg>
        <pc:picChg chg="add mod">
          <ac:chgData name="HASSAN OULHOU" userId="4316af04-6952-4656-9db7-052b8e9ec81b" providerId="ADAL" clId="{A9BBC88E-8815-45AD-839A-ABAFFFE2C342}" dt="2026-04-20T11:53:58.886" v="701"/>
          <ac:picMkLst>
            <pc:docMk/>
            <pc:sldMk cId="2944114088" sldId="2134807310"/>
            <ac:picMk id="23" creationId="{F74E89C9-8554-FDBF-1CF0-7B8982885C5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56:58.810" v="757" actId="1076"/>
        <pc:sldMkLst>
          <pc:docMk/>
          <pc:sldMk cId="1297844375" sldId="2134807312"/>
        </pc:sldMkLst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3" creationId="{DE293702-EA19-9546-93C5-44D661688710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4" creationId="{ADDE87B7-B284-6F0B-9922-3CD19F8F5A50}"/>
          </ac:spMkLst>
        </pc:spChg>
        <pc:spChg chg="del">
          <ac:chgData name="HASSAN OULHOU" userId="4316af04-6952-4656-9db7-052b8e9ec81b" providerId="ADAL" clId="{A9BBC88E-8815-45AD-839A-ABAFFFE2C342}" dt="2026-04-20T11:06:36.405" v="490" actId="478"/>
          <ac:spMkLst>
            <pc:docMk/>
            <pc:sldMk cId="1297844375" sldId="2134807312"/>
            <ac:spMk id="5" creationId="{E1D2588E-009B-ABB3-1C01-7D92E2371D28}"/>
          </ac:spMkLst>
        </pc:spChg>
        <pc:spChg chg="del">
          <ac:chgData name="HASSAN OULHOU" userId="4316af04-6952-4656-9db7-052b8e9ec81b" providerId="ADAL" clId="{A9BBC88E-8815-45AD-839A-ABAFFFE2C342}" dt="2026-04-20T11:06:36.405" v="490" actId="478"/>
          <ac:spMkLst>
            <pc:docMk/>
            <pc:sldMk cId="1297844375" sldId="2134807312"/>
            <ac:spMk id="6" creationId="{79140FA2-EB2C-31D8-842F-CEE21165A708}"/>
          </ac:spMkLst>
        </pc:spChg>
        <pc:spChg chg="del">
          <ac:chgData name="HASSAN OULHOU" userId="4316af04-6952-4656-9db7-052b8e9ec81b" providerId="ADAL" clId="{A9BBC88E-8815-45AD-839A-ABAFFFE2C342}" dt="2026-04-20T11:06:36.405" v="490" actId="478"/>
          <ac:spMkLst>
            <pc:docMk/>
            <pc:sldMk cId="1297844375" sldId="2134807312"/>
            <ac:spMk id="7" creationId="{80611C26-2A96-1FFA-9F78-8003360B1119}"/>
          </ac:spMkLst>
        </pc:spChg>
        <pc:spChg chg="del">
          <ac:chgData name="HASSAN OULHOU" userId="4316af04-6952-4656-9db7-052b8e9ec81b" providerId="ADAL" clId="{A9BBC88E-8815-45AD-839A-ABAFFFE2C342}" dt="2026-04-20T11:06:36.405" v="490" actId="478"/>
          <ac:spMkLst>
            <pc:docMk/>
            <pc:sldMk cId="1297844375" sldId="2134807312"/>
            <ac:spMk id="8" creationId="{5E68F2E1-1857-EAB6-6DB2-C2698A324E33}"/>
          </ac:spMkLst>
        </pc:spChg>
        <pc:spChg chg="del">
          <ac:chgData name="HASSAN OULHOU" userId="4316af04-6952-4656-9db7-052b8e9ec81b" providerId="ADAL" clId="{A9BBC88E-8815-45AD-839A-ABAFFFE2C342}" dt="2026-04-20T11:06:36.405" v="490" actId="478"/>
          <ac:spMkLst>
            <pc:docMk/>
            <pc:sldMk cId="1297844375" sldId="2134807312"/>
            <ac:spMk id="9" creationId="{3FC964C2-A926-BBA6-D32C-C8BF01E0F3BC}"/>
          </ac:spMkLst>
        </pc:spChg>
        <pc:spChg chg="del">
          <ac:chgData name="HASSAN OULHOU" userId="4316af04-6952-4656-9db7-052b8e9ec81b" providerId="ADAL" clId="{A9BBC88E-8815-45AD-839A-ABAFFFE2C342}" dt="2026-04-20T11:06:36.405" v="490" actId="478"/>
          <ac:spMkLst>
            <pc:docMk/>
            <pc:sldMk cId="1297844375" sldId="2134807312"/>
            <ac:spMk id="11" creationId="{5997C6D2-A751-0B84-B05E-17FAA73D60CE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12" creationId="{0F596344-B2C0-C7E7-9832-8DD3A094F97E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13" creationId="{908A8033-E21C-0C59-2696-E8D40A27C268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14" creationId="{DE5F5BD0-1497-3F41-3EC0-946DA2A22784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15" creationId="{23F221C5-F09D-8245-D362-AFA2D77F8AF6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16" creationId="{FC83A635-4D23-C681-B30D-BA665246A977}"/>
          </ac:spMkLst>
        </pc:spChg>
        <pc:spChg chg="add mod">
          <ac:chgData name="HASSAN OULHOU" userId="4316af04-6952-4656-9db7-052b8e9ec81b" providerId="ADAL" clId="{A9BBC88E-8815-45AD-839A-ABAFFFE2C342}" dt="2026-04-20T11:06:37.991" v="491"/>
          <ac:spMkLst>
            <pc:docMk/>
            <pc:sldMk cId="1297844375" sldId="2134807312"/>
            <ac:spMk id="17" creationId="{4203D6B9-B9E6-6E6D-8925-0D4AAF6CB688}"/>
          </ac:spMkLst>
        </pc:spChg>
        <pc:spChg chg="add mod">
          <ac:chgData name="HASSAN OULHOU" userId="4316af04-6952-4656-9db7-052b8e9ec81b" providerId="ADAL" clId="{A9BBC88E-8815-45AD-839A-ABAFFFE2C342}" dt="2026-04-20T11:56:58.810" v="757" actId="1076"/>
          <ac:spMkLst>
            <pc:docMk/>
            <pc:sldMk cId="1297844375" sldId="2134807312"/>
            <ac:spMk id="19" creationId="{5B350BBB-8352-4F68-6B45-AD31B7E234E1}"/>
          </ac:spMkLst>
        </pc:spChg>
        <pc:spChg chg="add mod">
          <ac:chgData name="HASSAN OULHOU" userId="4316af04-6952-4656-9db7-052b8e9ec81b" providerId="ADAL" clId="{A9BBC88E-8815-45AD-839A-ABAFFFE2C342}" dt="2026-04-20T11:56:58.810" v="757" actId="1076"/>
          <ac:spMkLst>
            <pc:docMk/>
            <pc:sldMk cId="1297844375" sldId="2134807312"/>
            <ac:spMk id="22" creationId="{591D3479-5AFD-7A22-2CBB-6749ECEDB682}"/>
          </ac:spMkLst>
        </pc:spChg>
        <pc:spChg chg="add mod">
          <ac:chgData name="HASSAN OULHOU" userId="4316af04-6952-4656-9db7-052b8e9ec81b" providerId="ADAL" clId="{A9BBC88E-8815-45AD-839A-ABAFFFE2C342}" dt="2026-04-20T11:56:58.810" v="757" actId="1076"/>
          <ac:spMkLst>
            <pc:docMk/>
            <pc:sldMk cId="1297844375" sldId="2134807312"/>
            <ac:spMk id="23" creationId="{5C8FCD2F-6F97-1BE9-B4D4-BB3457558FF7}"/>
          </ac:spMkLst>
        </pc:spChg>
        <pc:spChg chg="add mod">
          <ac:chgData name="HASSAN OULHOU" userId="4316af04-6952-4656-9db7-052b8e9ec81b" providerId="ADAL" clId="{A9BBC88E-8815-45AD-839A-ABAFFFE2C342}" dt="2026-04-20T11:56:58.810" v="757" actId="1076"/>
          <ac:spMkLst>
            <pc:docMk/>
            <pc:sldMk cId="1297844375" sldId="2134807312"/>
            <ac:spMk id="24" creationId="{BA01B790-9E3A-1C3E-F050-DE1C9D2C9671}"/>
          </ac:spMkLst>
        </pc:spChg>
        <pc:spChg chg="add mod">
          <ac:chgData name="HASSAN OULHOU" userId="4316af04-6952-4656-9db7-052b8e9ec81b" providerId="ADAL" clId="{A9BBC88E-8815-45AD-839A-ABAFFFE2C342}" dt="2026-04-20T11:56:11.826" v="752" actId="208"/>
          <ac:spMkLst>
            <pc:docMk/>
            <pc:sldMk cId="1297844375" sldId="2134807312"/>
            <ac:spMk id="25" creationId="{F1F7C5A2-2D8E-9A93-733B-3B4806A0EDBD}"/>
          </ac:spMkLst>
        </pc:spChg>
        <pc:spChg chg="add mod">
          <ac:chgData name="HASSAN OULHOU" userId="4316af04-6952-4656-9db7-052b8e9ec81b" providerId="ADAL" clId="{A9BBC88E-8815-45AD-839A-ABAFFFE2C342}" dt="2026-04-20T11:56:23.427" v="754" actId="1076"/>
          <ac:spMkLst>
            <pc:docMk/>
            <pc:sldMk cId="1297844375" sldId="2134807312"/>
            <ac:spMk id="26" creationId="{058CF6AE-32F2-48E9-D56E-12D78C9967D4}"/>
          </ac:spMkLst>
        </pc:spChg>
        <pc:spChg chg="add mod">
          <ac:chgData name="HASSAN OULHOU" userId="4316af04-6952-4656-9db7-052b8e9ec81b" providerId="ADAL" clId="{A9BBC88E-8815-45AD-839A-ABAFFFE2C342}" dt="2026-04-20T11:56:58.810" v="757" actId="1076"/>
          <ac:spMkLst>
            <pc:docMk/>
            <pc:sldMk cId="1297844375" sldId="2134807312"/>
            <ac:spMk id="27" creationId="{351AC447-30D5-ABE9-8612-A1D25F0F37B8}"/>
          </ac:spMkLst>
        </pc:spChg>
        <pc:picChg chg="add mod">
          <ac:chgData name="HASSAN OULHOU" userId="4316af04-6952-4656-9db7-052b8e9ec81b" providerId="ADAL" clId="{A9BBC88E-8815-45AD-839A-ABAFFFE2C342}" dt="2026-04-20T11:56:58.810" v="757" actId="1076"/>
          <ac:picMkLst>
            <pc:docMk/>
            <pc:sldMk cId="1297844375" sldId="2134807312"/>
            <ac:picMk id="18" creationId="{0A0BB554-1407-9B70-5CB9-E5C7A82DEE40}"/>
          </ac:picMkLst>
        </pc:picChg>
        <pc:picChg chg="add mod">
          <ac:chgData name="HASSAN OULHOU" userId="4316af04-6952-4656-9db7-052b8e9ec81b" providerId="ADAL" clId="{A9BBC88E-8815-45AD-839A-ABAFFFE2C342}" dt="2026-04-20T11:56:58.810" v="757" actId="1076"/>
          <ac:picMkLst>
            <pc:docMk/>
            <pc:sldMk cId="1297844375" sldId="2134807312"/>
            <ac:picMk id="20" creationId="{E3375FBE-7718-31FF-53DE-C2CFD8E1CCF2}"/>
          </ac:picMkLst>
        </pc:picChg>
        <pc:picChg chg="add mod">
          <ac:chgData name="HASSAN OULHOU" userId="4316af04-6952-4656-9db7-052b8e9ec81b" providerId="ADAL" clId="{A9BBC88E-8815-45AD-839A-ABAFFFE2C342}" dt="2026-04-20T11:56:58.810" v="757" actId="1076"/>
          <ac:picMkLst>
            <pc:docMk/>
            <pc:sldMk cId="1297844375" sldId="2134807312"/>
            <ac:picMk id="21" creationId="{B20C5063-FA25-B62A-6A23-695745955FA5}"/>
          </ac:picMkLst>
        </pc:picChg>
        <pc:picChg chg="del">
          <ac:chgData name="HASSAN OULHOU" userId="4316af04-6952-4656-9db7-052b8e9ec81b" providerId="ADAL" clId="{A9BBC88E-8815-45AD-839A-ABAFFFE2C342}" dt="2026-04-20T11:06:36.405" v="490" actId="478"/>
          <ac:picMkLst>
            <pc:docMk/>
            <pc:sldMk cId="1297844375" sldId="2134807312"/>
            <ac:picMk id="29" creationId="{59D4444D-4755-EB97-A944-C7EC971FD2DE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57:29.308" v="759" actId="14100"/>
        <pc:sldMkLst>
          <pc:docMk/>
          <pc:sldMk cId="2604590971" sldId="2134807313"/>
        </pc:sldMkLst>
        <pc:spChg chg="add mod">
          <ac:chgData name="HASSAN OULHOU" userId="4316af04-6952-4656-9db7-052b8e9ec81b" providerId="ADAL" clId="{A9BBC88E-8815-45AD-839A-ABAFFFE2C342}" dt="2026-04-20T11:07:00.628" v="493"/>
          <ac:spMkLst>
            <pc:docMk/>
            <pc:sldMk cId="2604590971" sldId="2134807313"/>
            <ac:spMk id="2" creationId="{5A4BDC0F-1F4E-1003-2AE1-5F6708E7FE9E}"/>
          </ac:spMkLst>
        </pc:spChg>
        <pc:spChg chg="add mod">
          <ac:chgData name="HASSAN OULHOU" userId="4316af04-6952-4656-9db7-052b8e9ec81b" providerId="ADAL" clId="{A9BBC88E-8815-45AD-839A-ABAFFFE2C342}" dt="2026-04-20T11:07:00.628" v="493"/>
          <ac:spMkLst>
            <pc:docMk/>
            <pc:sldMk cId="2604590971" sldId="2134807313"/>
            <ac:spMk id="3" creationId="{157B45FC-4D96-F289-1671-628AF45B8A21}"/>
          </ac:spMkLst>
        </pc:spChg>
        <pc:spChg chg="add mod">
          <ac:chgData name="HASSAN OULHOU" userId="4316af04-6952-4656-9db7-052b8e9ec81b" providerId="ADAL" clId="{A9BBC88E-8815-45AD-839A-ABAFFFE2C342}" dt="2026-04-20T11:07:07.182" v="494" actId="207"/>
          <ac:spMkLst>
            <pc:docMk/>
            <pc:sldMk cId="2604590971" sldId="2134807313"/>
            <ac:spMk id="4" creationId="{135D3AE2-4B2A-BB42-F4B5-5CB2FA29B8A2}"/>
          </ac:spMkLst>
        </pc:spChg>
        <pc:spChg chg="add mod">
          <ac:chgData name="HASSAN OULHOU" userId="4316af04-6952-4656-9db7-052b8e9ec81b" providerId="ADAL" clId="{A9BBC88E-8815-45AD-839A-ABAFFFE2C342}" dt="2026-04-20T11:07:07.182" v="494" actId="207"/>
          <ac:spMkLst>
            <pc:docMk/>
            <pc:sldMk cId="2604590971" sldId="2134807313"/>
            <ac:spMk id="5" creationId="{4E54CBC0-338E-8EA8-153A-F1EA89CD9A7E}"/>
          </ac:spMkLst>
        </pc:spChg>
        <pc:spChg chg="add mod">
          <ac:chgData name="HASSAN OULHOU" userId="4316af04-6952-4656-9db7-052b8e9ec81b" providerId="ADAL" clId="{A9BBC88E-8815-45AD-839A-ABAFFFE2C342}" dt="2026-04-20T11:07:11.710" v="495" actId="207"/>
          <ac:spMkLst>
            <pc:docMk/>
            <pc:sldMk cId="2604590971" sldId="2134807313"/>
            <ac:spMk id="6" creationId="{846A26DE-1973-7B78-891E-2BD4078EFB03}"/>
          </ac:spMkLst>
        </pc:spChg>
        <pc:spChg chg="add mod">
          <ac:chgData name="HASSAN OULHOU" userId="4316af04-6952-4656-9db7-052b8e9ec81b" providerId="ADAL" clId="{A9BBC88E-8815-45AD-839A-ABAFFFE2C342}" dt="2026-04-20T11:07:20.509" v="496" actId="207"/>
          <ac:spMkLst>
            <pc:docMk/>
            <pc:sldMk cId="2604590971" sldId="2134807313"/>
            <ac:spMk id="7" creationId="{3B7C9085-CE43-36A9-DD15-DE7FC04110D2}"/>
          </ac:spMkLst>
        </pc:spChg>
        <pc:spChg chg="add mod">
          <ac:chgData name="HASSAN OULHOU" userId="4316af04-6952-4656-9db7-052b8e9ec81b" providerId="ADAL" clId="{A9BBC88E-8815-45AD-839A-ABAFFFE2C342}" dt="2026-04-20T11:07:00.628" v="493"/>
          <ac:spMkLst>
            <pc:docMk/>
            <pc:sldMk cId="2604590971" sldId="2134807313"/>
            <ac:spMk id="8" creationId="{369EB903-2F5B-A211-0934-CA4DF3A8DF79}"/>
          </ac:spMkLst>
        </pc:spChg>
        <pc:spChg chg="add mod">
          <ac:chgData name="HASSAN OULHOU" userId="4316af04-6952-4656-9db7-052b8e9ec81b" providerId="ADAL" clId="{A9BBC88E-8815-45AD-839A-ABAFFFE2C342}" dt="2026-04-20T11:07:00.628" v="493"/>
          <ac:spMkLst>
            <pc:docMk/>
            <pc:sldMk cId="2604590971" sldId="2134807313"/>
            <ac:spMk id="9" creationId="{7B9251AF-D45E-22CF-6F86-3E1CAF28EEF1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12" creationId="{EE527AC7-E130-9E68-EA70-F1B9A3FD54A4}"/>
          </ac:spMkLst>
        </pc:spChg>
        <pc:spChg chg="del">
          <ac:chgData name="HASSAN OULHOU" userId="4316af04-6952-4656-9db7-052b8e9ec81b" providerId="ADAL" clId="{A9BBC88E-8815-45AD-839A-ABAFFFE2C342}" dt="2026-04-20T11:06:59.129" v="492" actId="478"/>
          <ac:spMkLst>
            <pc:docMk/>
            <pc:sldMk cId="2604590971" sldId="2134807313"/>
            <ac:spMk id="15" creationId="{9901C6D4-41AF-6AF6-665C-02D64CC99F60}"/>
          </ac:spMkLst>
        </pc:spChg>
        <pc:spChg chg="del">
          <ac:chgData name="HASSAN OULHOU" userId="4316af04-6952-4656-9db7-052b8e9ec81b" providerId="ADAL" clId="{A9BBC88E-8815-45AD-839A-ABAFFFE2C342}" dt="2026-04-20T11:06:59.129" v="492" actId="478"/>
          <ac:spMkLst>
            <pc:docMk/>
            <pc:sldMk cId="2604590971" sldId="2134807313"/>
            <ac:spMk id="17" creationId="{78488A53-07FF-8D11-3991-BC37D178E330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20" creationId="{C626AE34-702A-3EEE-E520-6E48AB0CBB4B}"/>
          </ac:spMkLst>
        </pc:spChg>
        <pc:spChg chg="del">
          <ac:chgData name="HASSAN OULHOU" userId="4316af04-6952-4656-9db7-052b8e9ec81b" providerId="ADAL" clId="{A9BBC88E-8815-45AD-839A-ABAFFFE2C342}" dt="2026-04-20T11:06:59.129" v="492" actId="478"/>
          <ac:spMkLst>
            <pc:docMk/>
            <pc:sldMk cId="2604590971" sldId="2134807313"/>
            <ac:spMk id="21" creationId="{3AAA9F99-9D5D-92FE-EF1E-DF35C7FB1CFB}"/>
          </ac:spMkLst>
        </pc:spChg>
        <pc:spChg chg="del">
          <ac:chgData name="HASSAN OULHOU" userId="4316af04-6952-4656-9db7-052b8e9ec81b" providerId="ADAL" clId="{A9BBC88E-8815-45AD-839A-ABAFFFE2C342}" dt="2026-04-20T11:06:59.129" v="492" actId="478"/>
          <ac:spMkLst>
            <pc:docMk/>
            <pc:sldMk cId="2604590971" sldId="2134807313"/>
            <ac:spMk id="22" creationId="{C36AA316-1ACA-09DF-D450-B31A83BD6A8D}"/>
          </ac:spMkLst>
        </pc:spChg>
        <pc:spChg chg="del">
          <ac:chgData name="HASSAN OULHOU" userId="4316af04-6952-4656-9db7-052b8e9ec81b" providerId="ADAL" clId="{A9BBC88E-8815-45AD-839A-ABAFFFE2C342}" dt="2026-04-20T11:06:59.129" v="492" actId="478"/>
          <ac:spMkLst>
            <pc:docMk/>
            <pc:sldMk cId="2604590971" sldId="2134807313"/>
            <ac:spMk id="23" creationId="{07389E14-EC8C-7761-3800-F13451BDA658}"/>
          </ac:spMkLst>
        </pc:spChg>
        <pc:spChg chg="del">
          <ac:chgData name="HASSAN OULHOU" userId="4316af04-6952-4656-9db7-052b8e9ec81b" providerId="ADAL" clId="{A9BBC88E-8815-45AD-839A-ABAFFFE2C342}" dt="2026-04-20T11:06:59.129" v="492" actId="478"/>
          <ac:spMkLst>
            <pc:docMk/>
            <pc:sldMk cId="2604590971" sldId="2134807313"/>
            <ac:spMk id="24" creationId="{317FB93B-B8A4-3ECA-4B03-D4FCC34FF138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25" creationId="{C7AC6372-E35E-A31E-20F1-7E1F6510A14A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26" creationId="{9AF4857E-F342-3015-4D74-113FC014A462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27" creationId="{6BBFF3DE-5297-293B-7A88-A9C7D818B243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28" creationId="{8A94D654-50E7-ABB1-92D0-778481462C44}"/>
          </ac:spMkLst>
        </pc:spChg>
        <pc:spChg chg="add mod">
          <ac:chgData name="HASSAN OULHOU" userId="4316af04-6952-4656-9db7-052b8e9ec81b" providerId="ADAL" clId="{A9BBC88E-8815-45AD-839A-ABAFFFE2C342}" dt="2026-04-20T11:57:12.525" v="758"/>
          <ac:spMkLst>
            <pc:docMk/>
            <pc:sldMk cId="2604590971" sldId="2134807313"/>
            <ac:spMk id="29" creationId="{F8AE000B-2964-3F29-1EF3-34DD44A6F974}"/>
          </ac:spMkLst>
        </pc:spChg>
        <pc:picChg chg="add mod">
          <ac:chgData name="HASSAN OULHOU" userId="4316af04-6952-4656-9db7-052b8e9ec81b" providerId="ADAL" clId="{A9BBC88E-8815-45AD-839A-ABAFFFE2C342}" dt="2026-04-20T11:57:12.525" v="758"/>
          <ac:picMkLst>
            <pc:docMk/>
            <pc:sldMk cId="2604590971" sldId="2134807313"/>
            <ac:picMk id="11" creationId="{190998CF-4F72-2996-C8E0-2ED753600DB8}"/>
          </ac:picMkLst>
        </pc:picChg>
        <pc:picChg chg="del">
          <ac:chgData name="HASSAN OULHOU" userId="4316af04-6952-4656-9db7-052b8e9ec81b" providerId="ADAL" clId="{A9BBC88E-8815-45AD-839A-ABAFFFE2C342}" dt="2026-04-20T11:06:59.129" v="492" actId="478"/>
          <ac:picMkLst>
            <pc:docMk/>
            <pc:sldMk cId="2604590971" sldId="2134807313"/>
            <ac:picMk id="13" creationId="{FBADA9D8-B7E3-B753-DC96-343F6D7CAC49}"/>
          </ac:picMkLst>
        </pc:picChg>
        <pc:picChg chg="add mod">
          <ac:chgData name="HASSAN OULHOU" userId="4316af04-6952-4656-9db7-052b8e9ec81b" providerId="ADAL" clId="{A9BBC88E-8815-45AD-839A-ABAFFFE2C342}" dt="2026-04-20T11:57:12.525" v="758"/>
          <ac:picMkLst>
            <pc:docMk/>
            <pc:sldMk cId="2604590971" sldId="2134807313"/>
            <ac:picMk id="14" creationId="{5AC1F5FB-7BC2-E313-8224-303E17D0EDAE}"/>
          </ac:picMkLst>
        </pc:picChg>
        <pc:picChg chg="add mod">
          <ac:chgData name="HASSAN OULHOU" userId="4316af04-6952-4656-9db7-052b8e9ec81b" providerId="ADAL" clId="{A9BBC88E-8815-45AD-839A-ABAFFFE2C342}" dt="2026-04-20T11:57:12.525" v="758"/>
          <ac:picMkLst>
            <pc:docMk/>
            <pc:sldMk cId="2604590971" sldId="2134807313"/>
            <ac:picMk id="16" creationId="{1431259E-03C0-8195-CA2E-5C23088A43C2}"/>
          </ac:picMkLst>
        </pc:picChg>
        <pc:picChg chg="mod">
          <ac:chgData name="HASSAN OULHOU" userId="4316af04-6952-4656-9db7-052b8e9ec81b" providerId="ADAL" clId="{A9BBC88E-8815-45AD-839A-ABAFFFE2C342}" dt="2026-04-20T11:57:29.308" v="759" actId="14100"/>
          <ac:picMkLst>
            <pc:docMk/>
            <pc:sldMk cId="2604590971" sldId="2134807313"/>
            <ac:picMk id="19" creationId="{4B8D67C6-7369-C279-4CCF-73E18BE6B0DA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2:01:03.127" v="807" actId="20577"/>
        <pc:sldMkLst>
          <pc:docMk/>
          <pc:sldMk cId="1826070450" sldId="2134807314"/>
        </pc:sldMkLst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2" creationId="{DE8899B3-451C-16E2-385C-DF124BFC9DE1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3" creationId="{C7616FFA-BCA7-5752-13D5-9BCD9526588C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4" creationId="{CF7E6958-94FC-1B71-CA8C-ACACE175678E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5" creationId="{95A0E5CC-0A8A-BC29-1FA4-C9F3129F19C1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6" creationId="{A6A05DE4-0649-AE6E-33ED-6766D320DBDE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7" creationId="{CE3271A7-2BB0-131A-3E97-94B7CDC8F482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8" creationId="{3C712BC0-26D3-7254-066D-87B03899CA0A}"/>
          </ac:spMkLst>
        </pc:spChg>
        <pc:spChg chg="del">
          <ac:chgData name="HASSAN OULHOU" userId="4316af04-6952-4656-9db7-052b8e9ec81b" providerId="ADAL" clId="{A9BBC88E-8815-45AD-839A-ABAFFFE2C342}" dt="2026-04-20T11:07:36.039" v="497" actId="478"/>
          <ac:spMkLst>
            <pc:docMk/>
            <pc:sldMk cId="1826070450" sldId="2134807314"/>
            <ac:spMk id="9" creationId="{E2EF01F9-2B4F-9551-716E-F04A7982182E}"/>
          </ac:spMkLst>
        </pc:spChg>
        <pc:spChg chg="add mod">
          <ac:chgData name="HASSAN OULHOU" userId="4316af04-6952-4656-9db7-052b8e9ec81b" providerId="ADAL" clId="{A9BBC88E-8815-45AD-839A-ABAFFFE2C342}" dt="2026-04-20T11:07:37.536" v="498"/>
          <ac:spMkLst>
            <pc:docMk/>
            <pc:sldMk cId="1826070450" sldId="2134807314"/>
            <ac:spMk id="11" creationId="{310CA771-803F-7795-BDB3-5F07317CE7E8}"/>
          </ac:spMkLst>
        </pc:spChg>
        <pc:spChg chg="del">
          <ac:chgData name="HASSAN OULHOU" userId="4316af04-6952-4656-9db7-052b8e9ec81b" providerId="ADAL" clId="{A9BBC88E-8815-45AD-839A-ABAFFFE2C342}" dt="2026-04-20T11:07:36.039" v="497" actId="478"/>
          <ac:spMkLst>
            <pc:docMk/>
            <pc:sldMk cId="1826070450" sldId="2134807314"/>
            <ac:spMk id="12" creationId="{B57C2FD4-F7A1-D03D-620A-7C1C4A41415D}"/>
          </ac:spMkLst>
        </pc:spChg>
        <pc:spChg chg="del">
          <ac:chgData name="HASSAN OULHOU" userId="4316af04-6952-4656-9db7-052b8e9ec81b" providerId="ADAL" clId="{A9BBC88E-8815-45AD-839A-ABAFFFE2C342}" dt="2026-04-20T11:07:36.039" v="497" actId="478"/>
          <ac:spMkLst>
            <pc:docMk/>
            <pc:sldMk cId="1826070450" sldId="2134807314"/>
            <ac:spMk id="13" creationId="{A9531EFD-67C0-EC1E-C441-DB0CFAC5DA5D}"/>
          </ac:spMkLst>
        </pc:spChg>
        <pc:spChg chg="del">
          <ac:chgData name="HASSAN OULHOU" userId="4316af04-6952-4656-9db7-052b8e9ec81b" providerId="ADAL" clId="{A9BBC88E-8815-45AD-839A-ABAFFFE2C342}" dt="2026-04-20T11:07:36.039" v="497" actId="478"/>
          <ac:spMkLst>
            <pc:docMk/>
            <pc:sldMk cId="1826070450" sldId="2134807314"/>
            <ac:spMk id="14" creationId="{9C7A8459-CC54-77A9-15E9-1A935F58E63F}"/>
          </ac:spMkLst>
        </pc:spChg>
        <pc:spChg chg="del">
          <ac:chgData name="HASSAN OULHOU" userId="4316af04-6952-4656-9db7-052b8e9ec81b" providerId="ADAL" clId="{A9BBC88E-8815-45AD-839A-ABAFFFE2C342}" dt="2026-04-20T11:07:36.039" v="497" actId="478"/>
          <ac:spMkLst>
            <pc:docMk/>
            <pc:sldMk cId="1826070450" sldId="2134807314"/>
            <ac:spMk id="15" creationId="{DC1EF49E-E3D9-FC65-4A4E-041487EF4D07}"/>
          </ac:spMkLst>
        </pc:spChg>
        <pc:spChg chg="del">
          <ac:chgData name="HASSAN OULHOU" userId="4316af04-6952-4656-9db7-052b8e9ec81b" providerId="ADAL" clId="{A9BBC88E-8815-45AD-839A-ABAFFFE2C342}" dt="2026-04-20T11:07:36.039" v="497" actId="478"/>
          <ac:spMkLst>
            <pc:docMk/>
            <pc:sldMk cId="1826070450" sldId="2134807314"/>
            <ac:spMk id="17" creationId="{046A9345-B8E9-7518-859C-DF88877C0EA3}"/>
          </ac:spMkLst>
        </pc:spChg>
        <pc:spChg chg="mod">
          <ac:chgData name="HASSAN OULHOU" userId="4316af04-6952-4656-9db7-052b8e9ec81b" providerId="ADAL" clId="{A9BBC88E-8815-45AD-839A-ABAFFFE2C342}" dt="2026-04-20T12:01:03.127" v="807" actId="20577"/>
          <ac:spMkLst>
            <pc:docMk/>
            <pc:sldMk cId="1826070450" sldId="2134807314"/>
            <ac:spMk id="18" creationId="{7CCB4913-3727-8F62-35E9-F28815FB9624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19" creationId="{CBD9379E-50E8-100F-0E3D-43CCBF1F31E8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22" creationId="{B184BB38-5FAE-21DA-D30B-CB724C77FD0D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24" creationId="{3D76740A-CDD0-F5B7-ADE4-C1DC95EE10B5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25" creationId="{1DD6DF16-909E-A301-81FD-5730A08C0D86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26" creationId="{2F7598A0-3615-CE10-5FF2-376C4035CAD9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27" creationId="{BAC2C03E-6E62-3FDD-61F6-4EEECD98B3AE}"/>
          </ac:spMkLst>
        </pc:spChg>
        <pc:spChg chg="add mod">
          <ac:chgData name="HASSAN OULHOU" userId="4316af04-6952-4656-9db7-052b8e9ec81b" providerId="ADAL" clId="{A9BBC88E-8815-45AD-839A-ABAFFFE2C342}" dt="2026-04-20T11:59:33.202" v="760"/>
          <ac:spMkLst>
            <pc:docMk/>
            <pc:sldMk cId="1826070450" sldId="2134807314"/>
            <ac:spMk id="28" creationId="{B759A800-85F0-7485-5359-8E8290923B78}"/>
          </ac:spMkLst>
        </pc:spChg>
        <pc:picChg chg="add mod">
          <ac:chgData name="HASSAN OULHOU" userId="4316af04-6952-4656-9db7-052b8e9ec81b" providerId="ADAL" clId="{A9BBC88E-8815-45AD-839A-ABAFFFE2C342}" dt="2026-04-20T11:59:33.202" v="760"/>
          <ac:picMkLst>
            <pc:docMk/>
            <pc:sldMk cId="1826070450" sldId="2134807314"/>
            <ac:picMk id="16" creationId="{6D103C75-FD25-FE51-E26B-3D88B2817501}"/>
          </ac:picMkLst>
        </pc:picChg>
        <pc:picChg chg="add mod">
          <ac:chgData name="HASSAN OULHOU" userId="4316af04-6952-4656-9db7-052b8e9ec81b" providerId="ADAL" clId="{A9BBC88E-8815-45AD-839A-ABAFFFE2C342}" dt="2026-04-20T11:59:33.202" v="760"/>
          <ac:picMkLst>
            <pc:docMk/>
            <pc:sldMk cId="1826070450" sldId="2134807314"/>
            <ac:picMk id="20" creationId="{1A6C6A7D-B37C-056B-27ED-530F492BA4EE}"/>
          </ac:picMkLst>
        </pc:picChg>
        <pc:picChg chg="add mod">
          <ac:chgData name="HASSAN OULHOU" userId="4316af04-6952-4656-9db7-052b8e9ec81b" providerId="ADAL" clId="{A9BBC88E-8815-45AD-839A-ABAFFFE2C342}" dt="2026-04-20T11:59:33.202" v="760"/>
          <ac:picMkLst>
            <pc:docMk/>
            <pc:sldMk cId="1826070450" sldId="2134807314"/>
            <ac:picMk id="21" creationId="{218AFC26-3B34-579E-864B-1E841E527546}"/>
          </ac:picMkLst>
        </pc:picChg>
        <pc:picChg chg="del">
          <ac:chgData name="HASSAN OULHOU" userId="4316af04-6952-4656-9db7-052b8e9ec81b" providerId="ADAL" clId="{A9BBC88E-8815-45AD-839A-ABAFFFE2C342}" dt="2026-04-20T11:07:36.039" v="497" actId="478"/>
          <ac:picMkLst>
            <pc:docMk/>
            <pc:sldMk cId="1826070450" sldId="2134807314"/>
            <ac:picMk id="23" creationId="{BCA9C4E9-DD00-07AF-92AA-3FA30A49A714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2:04:09.871" v="820" actId="571"/>
        <pc:sldMkLst>
          <pc:docMk/>
          <pc:sldMk cId="1223781855" sldId="2134807316"/>
        </pc:sldMkLst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2" creationId="{EEF9B0B7-1092-47C7-E880-80EE20618CA5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3" creationId="{D2D37A19-96FB-B997-D46B-7CCDC635A9DB}"/>
          </ac:spMkLst>
        </pc:spChg>
        <pc:spChg chg="del">
          <ac:chgData name="HASSAN OULHOU" userId="4316af04-6952-4656-9db7-052b8e9ec81b" providerId="ADAL" clId="{A9BBC88E-8815-45AD-839A-ABAFFFE2C342}" dt="2026-04-20T11:07:45.894" v="499" actId="478"/>
          <ac:spMkLst>
            <pc:docMk/>
            <pc:sldMk cId="1223781855" sldId="2134807316"/>
            <ac:spMk id="4" creationId="{738F617B-2DF6-E723-779F-70898D7EFC5E}"/>
          </ac:spMkLst>
        </pc:spChg>
        <pc:spChg chg="del">
          <ac:chgData name="HASSAN OULHOU" userId="4316af04-6952-4656-9db7-052b8e9ec81b" providerId="ADAL" clId="{A9BBC88E-8815-45AD-839A-ABAFFFE2C342}" dt="2026-04-20T11:07:45.894" v="499" actId="478"/>
          <ac:spMkLst>
            <pc:docMk/>
            <pc:sldMk cId="1223781855" sldId="2134807316"/>
            <ac:spMk id="5" creationId="{BEFE89D5-2350-F7D1-DAB9-6DCE9DFE095F}"/>
          </ac:spMkLst>
        </pc:spChg>
        <pc:spChg chg="del">
          <ac:chgData name="HASSAN OULHOU" userId="4316af04-6952-4656-9db7-052b8e9ec81b" providerId="ADAL" clId="{A9BBC88E-8815-45AD-839A-ABAFFFE2C342}" dt="2026-04-20T11:07:45.894" v="499" actId="478"/>
          <ac:spMkLst>
            <pc:docMk/>
            <pc:sldMk cId="1223781855" sldId="2134807316"/>
            <ac:spMk id="6" creationId="{FB02D12B-FC6A-6132-9760-BD26AEA76177}"/>
          </ac:spMkLst>
        </pc:spChg>
        <pc:spChg chg="del">
          <ac:chgData name="HASSAN OULHOU" userId="4316af04-6952-4656-9db7-052b8e9ec81b" providerId="ADAL" clId="{A9BBC88E-8815-45AD-839A-ABAFFFE2C342}" dt="2026-04-20T11:07:45.894" v="499" actId="478"/>
          <ac:spMkLst>
            <pc:docMk/>
            <pc:sldMk cId="1223781855" sldId="2134807316"/>
            <ac:spMk id="7" creationId="{3EF07355-E329-D077-BF0C-D7654030C668}"/>
          </ac:spMkLst>
        </pc:spChg>
        <pc:spChg chg="del">
          <ac:chgData name="HASSAN OULHOU" userId="4316af04-6952-4656-9db7-052b8e9ec81b" providerId="ADAL" clId="{A9BBC88E-8815-45AD-839A-ABAFFFE2C342}" dt="2026-04-20T11:07:45.894" v="499" actId="478"/>
          <ac:spMkLst>
            <pc:docMk/>
            <pc:sldMk cId="1223781855" sldId="2134807316"/>
            <ac:spMk id="9" creationId="{08E98DCE-AE02-0954-2B8A-CC9292EC119C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11" creationId="{D42FC94A-DF20-505B-01D1-47155DB44CF8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12" creationId="{F0305D9F-27B9-6954-7C24-A43B5E64E02C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13" creationId="{6D94D547-2847-BFD5-CB4E-4304D5BD8773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14" creationId="{F3A6C0F9-675D-D83B-84F9-717A40AB073C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15" creationId="{CC0BA2A8-4F66-A39F-E19D-8CFF53768077}"/>
          </ac:spMkLst>
        </pc:spChg>
        <pc:spChg chg="add mod">
          <ac:chgData name="HASSAN OULHOU" userId="4316af04-6952-4656-9db7-052b8e9ec81b" providerId="ADAL" clId="{A9BBC88E-8815-45AD-839A-ABAFFFE2C342}" dt="2026-04-20T11:07:47.477" v="500"/>
          <ac:spMkLst>
            <pc:docMk/>
            <pc:sldMk cId="1223781855" sldId="2134807316"/>
            <ac:spMk id="16" creationId="{BEC7A114-FF65-AA7E-AFB2-CA8E0F381840}"/>
          </ac:spMkLst>
        </pc:spChg>
        <pc:spChg chg="del">
          <ac:chgData name="HASSAN OULHOU" userId="4316af04-6952-4656-9db7-052b8e9ec81b" providerId="ADAL" clId="{A9BBC88E-8815-45AD-839A-ABAFFFE2C342}" dt="2026-04-20T11:07:45.894" v="499" actId="478"/>
          <ac:spMkLst>
            <pc:docMk/>
            <pc:sldMk cId="1223781855" sldId="2134807316"/>
            <ac:spMk id="18" creationId="{36683C12-0AB5-794C-2B4E-CE058A4244C8}"/>
          </ac:spMkLst>
        </pc:spChg>
        <pc:spChg chg="add mod">
          <ac:chgData name="HASSAN OULHOU" userId="4316af04-6952-4656-9db7-052b8e9ec81b" providerId="ADAL" clId="{A9BBC88E-8815-45AD-839A-ABAFFFE2C342}" dt="2026-04-20T12:01:09.759" v="808"/>
          <ac:spMkLst>
            <pc:docMk/>
            <pc:sldMk cId="1223781855" sldId="2134807316"/>
            <ac:spMk id="19" creationId="{07AF3A6F-CB96-6A1F-0E55-BE3907DF08A2}"/>
          </ac:spMkLst>
        </pc:spChg>
        <pc:spChg chg="add mod">
          <ac:chgData name="HASSAN OULHOU" userId="4316af04-6952-4656-9db7-052b8e9ec81b" providerId="ADAL" clId="{A9BBC88E-8815-45AD-839A-ABAFFFE2C342}" dt="2026-04-20T12:01:09.759" v="808"/>
          <ac:spMkLst>
            <pc:docMk/>
            <pc:sldMk cId="1223781855" sldId="2134807316"/>
            <ac:spMk id="22" creationId="{3EC20A51-4B10-F86A-3374-7C9C96E668F2}"/>
          </ac:spMkLst>
        </pc:spChg>
        <pc:spChg chg="add mod">
          <ac:chgData name="HASSAN OULHOU" userId="4316af04-6952-4656-9db7-052b8e9ec81b" providerId="ADAL" clId="{A9BBC88E-8815-45AD-839A-ABAFFFE2C342}" dt="2026-04-20T12:01:09.759" v="808"/>
          <ac:spMkLst>
            <pc:docMk/>
            <pc:sldMk cId="1223781855" sldId="2134807316"/>
            <ac:spMk id="23" creationId="{6E597405-35BF-3732-9A2D-8225FB27F676}"/>
          </ac:spMkLst>
        </pc:spChg>
        <pc:spChg chg="add mod">
          <ac:chgData name="HASSAN OULHOU" userId="4316af04-6952-4656-9db7-052b8e9ec81b" providerId="ADAL" clId="{A9BBC88E-8815-45AD-839A-ABAFFFE2C342}" dt="2026-04-20T12:01:09.759" v="808"/>
          <ac:spMkLst>
            <pc:docMk/>
            <pc:sldMk cId="1223781855" sldId="2134807316"/>
            <ac:spMk id="24" creationId="{EB3F4601-43EF-BC8F-E9BE-7443125D42FD}"/>
          </ac:spMkLst>
        </pc:spChg>
        <pc:spChg chg="add mod">
          <ac:chgData name="HASSAN OULHOU" userId="4316af04-6952-4656-9db7-052b8e9ec81b" providerId="ADAL" clId="{A9BBC88E-8815-45AD-839A-ABAFFFE2C342}" dt="2026-04-20T12:03:00.638" v="817" actId="1076"/>
          <ac:spMkLst>
            <pc:docMk/>
            <pc:sldMk cId="1223781855" sldId="2134807316"/>
            <ac:spMk id="25" creationId="{E0B0F747-2A87-70A4-E40E-86F3E0ECAE87}"/>
          </ac:spMkLst>
        </pc:spChg>
        <pc:spChg chg="add mod">
          <ac:chgData name="HASSAN OULHOU" userId="4316af04-6952-4656-9db7-052b8e9ec81b" providerId="ADAL" clId="{A9BBC88E-8815-45AD-839A-ABAFFFE2C342}" dt="2026-04-20T12:01:09.759" v="808"/>
          <ac:spMkLst>
            <pc:docMk/>
            <pc:sldMk cId="1223781855" sldId="2134807316"/>
            <ac:spMk id="26" creationId="{4F27E1C2-93F9-0DCF-34A5-3FE5AE3C256E}"/>
          </ac:spMkLst>
        </pc:spChg>
        <pc:spChg chg="add mod">
          <ac:chgData name="HASSAN OULHOU" userId="4316af04-6952-4656-9db7-052b8e9ec81b" providerId="ADAL" clId="{A9BBC88E-8815-45AD-839A-ABAFFFE2C342}" dt="2026-04-20T12:01:09.759" v="808"/>
          <ac:spMkLst>
            <pc:docMk/>
            <pc:sldMk cId="1223781855" sldId="2134807316"/>
            <ac:spMk id="27" creationId="{E1FC5636-3FD7-FCE1-512A-2EAD5A872885}"/>
          </ac:spMkLst>
        </pc:spChg>
        <pc:spChg chg="add mod">
          <ac:chgData name="HASSAN OULHOU" userId="4316af04-6952-4656-9db7-052b8e9ec81b" providerId="ADAL" clId="{A9BBC88E-8815-45AD-839A-ABAFFFE2C342}" dt="2026-04-20T12:04:09.871" v="820" actId="571"/>
          <ac:spMkLst>
            <pc:docMk/>
            <pc:sldMk cId="1223781855" sldId="2134807316"/>
            <ac:spMk id="33" creationId="{D0B9B3DE-C436-464E-022E-060E14397FFB}"/>
          </ac:spMkLst>
        </pc:spChg>
        <pc:spChg chg="add mod">
          <ac:chgData name="HASSAN OULHOU" userId="4316af04-6952-4656-9db7-052b8e9ec81b" providerId="ADAL" clId="{A9BBC88E-8815-45AD-839A-ABAFFFE2C342}" dt="2026-04-20T12:04:09.871" v="820" actId="571"/>
          <ac:spMkLst>
            <pc:docMk/>
            <pc:sldMk cId="1223781855" sldId="2134807316"/>
            <ac:spMk id="36" creationId="{4433729D-87CF-B925-9EA9-06E7F67BF986}"/>
          </ac:spMkLst>
        </pc:spChg>
        <pc:spChg chg="add mod">
          <ac:chgData name="HASSAN OULHOU" userId="4316af04-6952-4656-9db7-052b8e9ec81b" providerId="ADAL" clId="{A9BBC88E-8815-45AD-839A-ABAFFFE2C342}" dt="2026-04-20T12:04:09.871" v="820" actId="571"/>
          <ac:spMkLst>
            <pc:docMk/>
            <pc:sldMk cId="1223781855" sldId="2134807316"/>
            <ac:spMk id="37" creationId="{76A94C2E-1B41-00D3-3804-3F2588B7EBFC}"/>
          </ac:spMkLst>
        </pc:spChg>
        <pc:spChg chg="add mod">
          <ac:chgData name="HASSAN OULHOU" userId="4316af04-6952-4656-9db7-052b8e9ec81b" providerId="ADAL" clId="{A9BBC88E-8815-45AD-839A-ABAFFFE2C342}" dt="2026-04-20T12:04:09.871" v="820" actId="571"/>
          <ac:spMkLst>
            <pc:docMk/>
            <pc:sldMk cId="1223781855" sldId="2134807316"/>
            <ac:spMk id="38" creationId="{49022A4C-357D-5844-F8ED-F725B6E70DB8}"/>
          </ac:spMkLst>
        </pc:spChg>
        <pc:spChg chg="add mod">
          <ac:chgData name="HASSAN OULHOU" userId="4316af04-6952-4656-9db7-052b8e9ec81b" providerId="ADAL" clId="{A9BBC88E-8815-45AD-839A-ABAFFFE2C342}" dt="2026-04-20T12:04:09.871" v="820" actId="571"/>
          <ac:spMkLst>
            <pc:docMk/>
            <pc:sldMk cId="1223781855" sldId="2134807316"/>
            <ac:spMk id="40" creationId="{419B1FB1-E3BF-F017-2664-12C77EEE96F2}"/>
          </ac:spMkLst>
        </pc:spChg>
        <pc:picChg chg="add mod">
          <ac:chgData name="HASSAN OULHOU" userId="4316af04-6952-4656-9db7-052b8e9ec81b" providerId="ADAL" clId="{A9BBC88E-8815-45AD-839A-ABAFFFE2C342}" dt="2026-04-20T12:01:09.759" v="808"/>
          <ac:picMkLst>
            <pc:docMk/>
            <pc:sldMk cId="1223781855" sldId="2134807316"/>
            <ac:picMk id="17" creationId="{D6C77CF2-8D26-D1CE-DAAD-B60F52F15CB0}"/>
          </ac:picMkLst>
        </pc:picChg>
        <pc:picChg chg="add mod">
          <ac:chgData name="HASSAN OULHOU" userId="4316af04-6952-4656-9db7-052b8e9ec81b" providerId="ADAL" clId="{A9BBC88E-8815-45AD-839A-ABAFFFE2C342}" dt="2026-04-20T12:01:09.759" v="808"/>
          <ac:picMkLst>
            <pc:docMk/>
            <pc:sldMk cId="1223781855" sldId="2134807316"/>
            <ac:picMk id="20" creationId="{131D71B1-6C95-71A7-82D3-C3202232D80A}"/>
          </ac:picMkLst>
        </pc:picChg>
        <pc:picChg chg="add mod">
          <ac:chgData name="HASSAN OULHOU" userId="4316af04-6952-4656-9db7-052b8e9ec81b" providerId="ADAL" clId="{A9BBC88E-8815-45AD-839A-ABAFFFE2C342}" dt="2026-04-20T12:01:09.759" v="808"/>
          <ac:picMkLst>
            <pc:docMk/>
            <pc:sldMk cId="1223781855" sldId="2134807316"/>
            <ac:picMk id="21" creationId="{DA83EB68-5979-E658-10EB-2F954563F0E8}"/>
          </ac:picMkLst>
        </pc:picChg>
        <pc:picChg chg="add mod">
          <ac:chgData name="HASSAN OULHOU" userId="4316af04-6952-4656-9db7-052b8e9ec81b" providerId="ADAL" clId="{A9BBC88E-8815-45AD-839A-ABAFFFE2C342}" dt="2026-04-20T12:04:09.871" v="820" actId="571"/>
          <ac:picMkLst>
            <pc:docMk/>
            <pc:sldMk cId="1223781855" sldId="2134807316"/>
            <ac:picMk id="32" creationId="{582D5025-600C-F73F-3F8C-852FD9046304}"/>
          </ac:picMkLst>
        </pc:picChg>
        <pc:picChg chg="add mod">
          <ac:chgData name="HASSAN OULHOU" userId="4316af04-6952-4656-9db7-052b8e9ec81b" providerId="ADAL" clId="{A9BBC88E-8815-45AD-839A-ABAFFFE2C342}" dt="2026-04-20T12:04:09.871" v="820" actId="571"/>
          <ac:picMkLst>
            <pc:docMk/>
            <pc:sldMk cId="1223781855" sldId="2134807316"/>
            <ac:picMk id="34" creationId="{B7EBCA9A-846C-2FAF-8A18-EDBA05DCE211}"/>
          </ac:picMkLst>
        </pc:picChg>
        <pc:picChg chg="add mod">
          <ac:chgData name="HASSAN OULHOU" userId="4316af04-6952-4656-9db7-052b8e9ec81b" providerId="ADAL" clId="{A9BBC88E-8815-45AD-839A-ABAFFFE2C342}" dt="2026-04-20T12:04:09.871" v="820" actId="571"/>
          <ac:picMkLst>
            <pc:docMk/>
            <pc:sldMk cId="1223781855" sldId="2134807316"/>
            <ac:picMk id="35" creationId="{16F998C7-E6F2-FE0B-7675-BB0DC0D65D44}"/>
          </ac:picMkLst>
        </pc:picChg>
        <pc:picChg chg="del">
          <ac:chgData name="HASSAN OULHOU" userId="4316af04-6952-4656-9db7-052b8e9ec81b" providerId="ADAL" clId="{A9BBC88E-8815-45AD-839A-ABAFFFE2C342}" dt="2026-04-20T11:07:45.894" v="499" actId="478"/>
          <ac:picMkLst>
            <pc:docMk/>
            <pc:sldMk cId="1223781855" sldId="2134807316"/>
            <ac:picMk id="39" creationId="{32C89236-E189-E8D1-2814-96952EE27D3C}"/>
          </ac:picMkLst>
        </pc:picChg>
        <pc:cxnChg chg="add mod">
          <ac:chgData name="HASSAN OULHOU" userId="4316af04-6952-4656-9db7-052b8e9ec81b" providerId="ADAL" clId="{A9BBC88E-8815-45AD-839A-ABAFFFE2C342}" dt="2026-04-20T12:01:36.738" v="811" actId="1582"/>
          <ac:cxnSpMkLst>
            <pc:docMk/>
            <pc:sldMk cId="1223781855" sldId="2134807316"/>
            <ac:cxnSpMk id="29" creationId="{AE1925C2-26F2-429C-07EA-55A68ADEB9D5}"/>
          </ac:cxnSpMkLst>
        </pc:cxnChg>
        <pc:cxnChg chg="add mod">
          <ac:chgData name="HASSAN OULHOU" userId="4316af04-6952-4656-9db7-052b8e9ec81b" providerId="ADAL" clId="{A9BBC88E-8815-45AD-839A-ABAFFFE2C342}" dt="2026-04-20T12:03:09.903" v="818" actId="1076"/>
          <ac:cxnSpMkLst>
            <pc:docMk/>
            <pc:sldMk cId="1223781855" sldId="2134807316"/>
            <ac:cxnSpMk id="31" creationId="{4E5A030D-B149-5C0D-0DF0-29921BA85C5F}"/>
          </ac:cxnSpMkLst>
        </pc:cxnChg>
        <pc:cxnChg chg="add mod">
          <ac:chgData name="HASSAN OULHOU" userId="4316af04-6952-4656-9db7-052b8e9ec81b" providerId="ADAL" clId="{A9BBC88E-8815-45AD-839A-ABAFFFE2C342}" dt="2026-04-20T12:04:09.871" v="820" actId="571"/>
          <ac:cxnSpMkLst>
            <pc:docMk/>
            <pc:sldMk cId="1223781855" sldId="2134807316"/>
            <ac:cxnSpMk id="41" creationId="{1564393F-3A90-82D9-ABC8-6741805CF062}"/>
          </ac:cxnSpMkLst>
        </pc:cxnChg>
      </pc:sldChg>
      <pc:sldChg chg="addSp delSp modSp mod">
        <pc:chgData name="HASSAN OULHOU" userId="4316af04-6952-4656-9db7-052b8e9ec81b" providerId="ADAL" clId="{A9BBC88E-8815-45AD-839A-ABAFFFE2C342}" dt="2026-04-20T12:20:58.766" v="885" actId="1076"/>
        <pc:sldMkLst>
          <pc:docMk/>
          <pc:sldMk cId="1648895113" sldId="2134807319"/>
        </pc:sldMkLst>
        <pc:spChg chg="mod">
          <ac:chgData name="HASSAN OULHOU" userId="4316af04-6952-4656-9db7-052b8e9ec81b" providerId="ADAL" clId="{A9BBC88E-8815-45AD-839A-ABAFFFE2C342}" dt="2026-04-20T12:17:31.793" v="876" actId="20577"/>
          <ac:spMkLst>
            <pc:docMk/>
            <pc:sldMk cId="1648895113" sldId="2134807319"/>
            <ac:spMk id="4" creationId="{72469EB7-6544-FF49-1696-F2CE1B53E41A}"/>
          </ac:spMkLst>
        </pc:spChg>
        <pc:spChg chg="add mod">
          <ac:chgData name="HASSAN OULHOU" userId="4316af04-6952-4656-9db7-052b8e9ec81b" providerId="ADAL" clId="{A9BBC88E-8815-45AD-839A-ABAFFFE2C342}" dt="2026-04-20T12:16:30.910" v="843"/>
          <ac:spMkLst>
            <pc:docMk/>
            <pc:sldMk cId="1648895113" sldId="2134807319"/>
            <ac:spMk id="5" creationId="{C2B8DCC1-8421-5D28-E1B7-06C58469F8E6}"/>
          </ac:spMkLst>
        </pc:spChg>
        <pc:spChg chg="add mod">
          <ac:chgData name="HASSAN OULHOU" userId="4316af04-6952-4656-9db7-052b8e9ec81b" providerId="ADAL" clId="{A9BBC88E-8815-45AD-839A-ABAFFFE2C342}" dt="2026-04-20T12:16:30.910" v="843"/>
          <ac:spMkLst>
            <pc:docMk/>
            <pc:sldMk cId="1648895113" sldId="2134807319"/>
            <ac:spMk id="8" creationId="{5A75C7C3-74F5-933E-C6DC-54961E947DDE}"/>
          </ac:spMkLst>
        </pc:spChg>
        <pc:spChg chg="add mod">
          <ac:chgData name="HASSAN OULHOU" userId="4316af04-6952-4656-9db7-052b8e9ec81b" providerId="ADAL" clId="{A9BBC88E-8815-45AD-839A-ABAFFFE2C342}" dt="2026-04-20T12:16:30.910" v="843"/>
          <ac:spMkLst>
            <pc:docMk/>
            <pc:sldMk cId="1648895113" sldId="2134807319"/>
            <ac:spMk id="9" creationId="{938A4D68-A273-FDFF-5A49-A86D4538FA19}"/>
          </ac:spMkLst>
        </pc:spChg>
        <pc:spChg chg="add mod">
          <ac:chgData name="HASSAN OULHOU" userId="4316af04-6952-4656-9db7-052b8e9ec81b" providerId="ADAL" clId="{A9BBC88E-8815-45AD-839A-ABAFFFE2C342}" dt="2026-04-20T12:16:30.910" v="843"/>
          <ac:spMkLst>
            <pc:docMk/>
            <pc:sldMk cId="1648895113" sldId="2134807319"/>
            <ac:spMk id="11" creationId="{B7712D17-FF2B-042C-1CBD-88C939657E8B}"/>
          </ac:spMkLst>
        </pc:spChg>
        <pc:spChg chg="add mod">
          <ac:chgData name="HASSAN OULHOU" userId="4316af04-6952-4656-9db7-052b8e9ec81b" providerId="ADAL" clId="{A9BBC88E-8815-45AD-839A-ABAFFFE2C342}" dt="2026-04-20T12:20:58.766" v="885" actId="1076"/>
          <ac:spMkLst>
            <pc:docMk/>
            <pc:sldMk cId="1648895113" sldId="2134807319"/>
            <ac:spMk id="12" creationId="{6B083E37-4B06-32D1-8C46-BA3511D4E250}"/>
          </ac:spMkLst>
        </pc:spChg>
        <pc:spChg chg="add mod">
          <ac:chgData name="HASSAN OULHOU" userId="4316af04-6952-4656-9db7-052b8e9ec81b" providerId="ADAL" clId="{A9BBC88E-8815-45AD-839A-ABAFFFE2C342}" dt="2026-04-20T12:20:58.766" v="885" actId="1076"/>
          <ac:spMkLst>
            <pc:docMk/>
            <pc:sldMk cId="1648895113" sldId="2134807319"/>
            <ac:spMk id="15" creationId="{2A3AE64D-B85A-FF8C-08BD-1F9EFFDD2AB2}"/>
          </ac:spMkLst>
        </pc:spChg>
        <pc:spChg chg="add mod">
          <ac:chgData name="HASSAN OULHOU" userId="4316af04-6952-4656-9db7-052b8e9ec81b" providerId="ADAL" clId="{A9BBC88E-8815-45AD-839A-ABAFFFE2C342}" dt="2026-04-20T12:20:58.766" v="885" actId="1076"/>
          <ac:spMkLst>
            <pc:docMk/>
            <pc:sldMk cId="1648895113" sldId="2134807319"/>
            <ac:spMk id="16" creationId="{D85392BF-4C19-910A-FE10-9579ABB7985C}"/>
          </ac:spMkLst>
        </pc:spChg>
        <pc:spChg chg="add mod">
          <ac:chgData name="HASSAN OULHOU" userId="4316af04-6952-4656-9db7-052b8e9ec81b" providerId="ADAL" clId="{A9BBC88E-8815-45AD-839A-ABAFFFE2C342}" dt="2026-04-20T12:20:58.766" v="885" actId="1076"/>
          <ac:spMkLst>
            <pc:docMk/>
            <pc:sldMk cId="1648895113" sldId="2134807319"/>
            <ac:spMk id="17" creationId="{78855823-5E82-914E-4C04-7D5AC32B3693}"/>
          </ac:spMkLst>
        </pc:spChg>
        <pc:picChg chg="add mod">
          <ac:chgData name="HASSAN OULHOU" userId="4316af04-6952-4656-9db7-052b8e9ec81b" providerId="ADAL" clId="{A9BBC88E-8815-45AD-839A-ABAFFFE2C342}" dt="2026-04-20T12:16:12.634" v="842" actId="1076"/>
          <ac:picMkLst>
            <pc:docMk/>
            <pc:sldMk cId="1648895113" sldId="2134807319"/>
            <ac:picMk id="3" creationId="{DF333056-84EA-BC8E-75C9-3B16AC9D6DF8}"/>
          </ac:picMkLst>
        </pc:picChg>
        <pc:picChg chg="add mod">
          <ac:chgData name="HASSAN OULHOU" userId="4316af04-6952-4656-9db7-052b8e9ec81b" providerId="ADAL" clId="{A9BBC88E-8815-45AD-839A-ABAFFFE2C342}" dt="2026-04-20T12:16:30.910" v="843"/>
          <ac:picMkLst>
            <pc:docMk/>
            <pc:sldMk cId="1648895113" sldId="2134807319"/>
            <ac:picMk id="6" creationId="{D2706705-83AC-4716-B238-12F168352AA1}"/>
          </ac:picMkLst>
        </pc:picChg>
        <pc:picChg chg="add mod">
          <ac:chgData name="HASSAN OULHOU" userId="4316af04-6952-4656-9db7-052b8e9ec81b" providerId="ADAL" clId="{A9BBC88E-8815-45AD-839A-ABAFFFE2C342}" dt="2026-04-20T12:16:30.910" v="843"/>
          <ac:picMkLst>
            <pc:docMk/>
            <pc:sldMk cId="1648895113" sldId="2134807319"/>
            <ac:picMk id="7" creationId="{DA205D88-3C28-483E-C435-79BA9CBAF3A6}"/>
          </ac:picMkLst>
        </pc:picChg>
        <pc:picChg chg="add mod">
          <ac:chgData name="HASSAN OULHOU" userId="4316af04-6952-4656-9db7-052b8e9ec81b" providerId="ADAL" clId="{A9BBC88E-8815-45AD-839A-ABAFFFE2C342}" dt="2026-04-20T12:20:58.766" v="885" actId="1076"/>
          <ac:picMkLst>
            <pc:docMk/>
            <pc:sldMk cId="1648895113" sldId="2134807319"/>
            <ac:picMk id="13" creationId="{0E414ACA-21FD-FA59-1D44-2118636AB88A}"/>
          </ac:picMkLst>
        </pc:picChg>
        <pc:picChg chg="add mod">
          <ac:chgData name="HASSAN OULHOU" userId="4316af04-6952-4656-9db7-052b8e9ec81b" providerId="ADAL" clId="{A9BBC88E-8815-45AD-839A-ABAFFFE2C342}" dt="2026-04-20T12:20:58.766" v="885" actId="1076"/>
          <ac:picMkLst>
            <pc:docMk/>
            <pc:sldMk cId="1648895113" sldId="2134807319"/>
            <ac:picMk id="14" creationId="{A11528AC-2BE3-F80B-B700-AA44843D1BEC}"/>
          </ac:picMkLst>
        </pc:picChg>
        <pc:picChg chg="del">
          <ac:chgData name="HASSAN OULHOU" userId="4316af04-6952-4656-9db7-052b8e9ec81b" providerId="ADAL" clId="{A9BBC88E-8815-45AD-839A-ABAFFFE2C342}" dt="2026-04-20T11:21:34.278" v="518" actId="478"/>
          <ac:picMkLst>
            <pc:docMk/>
            <pc:sldMk cId="1648895113" sldId="2134807319"/>
            <ac:picMk id="21" creationId="{11BFD4AF-B61D-FB7E-3187-B27D9E07D7AA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2:21:30.223" v="886" actId="1076"/>
        <pc:sldMkLst>
          <pc:docMk/>
          <pc:sldMk cId="735714939" sldId="2134807320"/>
        </pc:sldMkLst>
        <pc:spChg chg="add mod">
          <ac:chgData name="HASSAN OULHOU" userId="4316af04-6952-4656-9db7-052b8e9ec81b" providerId="ADAL" clId="{A9BBC88E-8815-45AD-839A-ABAFFFE2C342}" dt="2026-04-20T12:21:30.223" v="886" actId="1076"/>
          <ac:spMkLst>
            <pc:docMk/>
            <pc:sldMk cId="735714939" sldId="2134807320"/>
            <ac:spMk id="4" creationId="{1A20221A-21E9-491B-84A7-FBF16F6DD9A4}"/>
          </ac:spMkLst>
        </pc:spChg>
        <pc:spChg chg="add mod">
          <ac:chgData name="HASSAN OULHOU" userId="4316af04-6952-4656-9db7-052b8e9ec81b" providerId="ADAL" clId="{A9BBC88E-8815-45AD-839A-ABAFFFE2C342}" dt="2026-04-20T12:21:30.223" v="886" actId="1076"/>
          <ac:spMkLst>
            <pc:docMk/>
            <pc:sldMk cId="735714939" sldId="2134807320"/>
            <ac:spMk id="7" creationId="{7EBAD2F6-78E1-43C6-09C4-F7DCA4D61B7F}"/>
          </ac:spMkLst>
        </pc:spChg>
        <pc:spChg chg="add mod">
          <ac:chgData name="HASSAN OULHOU" userId="4316af04-6952-4656-9db7-052b8e9ec81b" providerId="ADAL" clId="{A9BBC88E-8815-45AD-839A-ABAFFFE2C342}" dt="2026-04-20T12:21:30.223" v="886" actId="1076"/>
          <ac:spMkLst>
            <pc:docMk/>
            <pc:sldMk cId="735714939" sldId="2134807320"/>
            <ac:spMk id="8" creationId="{4D4DC9B5-1F6F-A04F-8EC1-3372871AC9B7}"/>
          </ac:spMkLst>
        </pc:spChg>
        <pc:spChg chg="add mod">
          <ac:chgData name="HASSAN OULHOU" userId="4316af04-6952-4656-9db7-052b8e9ec81b" providerId="ADAL" clId="{A9BBC88E-8815-45AD-839A-ABAFFFE2C342}" dt="2026-04-20T12:21:30.223" v="886" actId="1076"/>
          <ac:spMkLst>
            <pc:docMk/>
            <pc:sldMk cId="735714939" sldId="2134807320"/>
            <ac:spMk id="9" creationId="{80BC3F13-C6F6-9C57-F090-D6A15113EC30}"/>
          </ac:spMkLst>
        </pc:spChg>
        <pc:picChg chg="add mod">
          <ac:chgData name="HASSAN OULHOU" userId="4316af04-6952-4656-9db7-052b8e9ec81b" providerId="ADAL" clId="{A9BBC88E-8815-45AD-839A-ABAFFFE2C342}" dt="2026-04-20T12:20:06.544" v="883" actId="1076"/>
          <ac:picMkLst>
            <pc:docMk/>
            <pc:sldMk cId="735714939" sldId="2134807320"/>
            <ac:picMk id="3" creationId="{58EF12E2-F0EA-1747-03EC-6A2F9AA186AE}"/>
          </ac:picMkLst>
        </pc:picChg>
        <pc:picChg chg="add mod">
          <ac:chgData name="HASSAN OULHOU" userId="4316af04-6952-4656-9db7-052b8e9ec81b" providerId="ADAL" clId="{A9BBC88E-8815-45AD-839A-ABAFFFE2C342}" dt="2026-04-20T12:21:30.223" v="886" actId="1076"/>
          <ac:picMkLst>
            <pc:docMk/>
            <pc:sldMk cId="735714939" sldId="2134807320"/>
            <ac:picMk id="5" creationId="{BBA6F3F0-AC29-0844-6FBA-9F560FD19208}"/>
          </ac:picMkLst>
        </pc:picChg>
        <pc:picChg chg="add mod">
          <ac:chgData name="HASSAN OULHOU" userId="4316af04-6952-4656-9db7-052b8e9ec81b" providerId="ADAL" clId="{A9BBC88E-8815-45AD-839A-ABAFFFE2C342}" dt="2026-04-20T12:21:30.223" v="886" actId="1076"/>
          <ac:picMkLst>
            <pc:docMk/>
            <pc:sldMk cId="735714939" sldId="2134807320"/>
            <ac:picMk id="6" creationId="{0647AA8C-D800-5EA0-79F9-267CF47A0ABE}"/>
          </ac:picMkLst>
        </pc:picChg>
        <pc:picChg chg="del">
          <ac:chgData name="HASSAN OULHOU" userId="4316af04-6952-4656-9db7-052b8e9ec81b" providerId="ADAL" clId="{A9BBC88E-8815-45AD-839A-ABAFFFE2C342}" dt="2026-04-20T11:21:38.619" v="519" actId="478"/>
          <ac:picMkLst>
            <pc:docMk/>
            <pc:sldMk cId="735714939" sldId="2134807320"/>
            <ac:picMk id="14" creationId="{22C5373B-1EAD-F953-F7EC-92162EA1CA3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0:58:45.761" v="66" actId="20577"/>
        <pc:sldMkLst>
          <pc:docMk/>
          <pc:sldMk cId="3007840778" sldId="2134807322"/>
        </pc:sldMkLst>
        <pc:spChg chg="mod ord">
          <ac:chgData name="HASSAN OULHOU" userId="4316af04-6952-4656-9db7-052b8e9ec81b" providerId="ADAL" clId="{A9BBC88E-8815-45AD-839A-ABAFFFE2C342}" dt="2026-04-19T20:58:39.079" v="63" actId="14100"/>
          <ac:spMkLst>
            <pc:docMk/>
            <pc:sldMk cId="3007840778" sldId="2134807322"/>
            <ac:spMk id="7" creationId="{91F7F5EA-59B9-967A-AA61-AD76D9A13C0C}"/>
          </ac:spMkLst>
        </pc:spChg>
        <pc:spChg chg="mod">
          <ac:chgData name="HASSAN OULHOU" userId="4316af04-6952-4656-9db7-052b8e9ec81b" providerId="ADAL" clId="{A9BBC88E-8815-45AD-839A-ABAFFFE2C342}" dt="2026-04-19T20:58:45.761" v="66" actId="20577"/>
          <ac:spMkLst>
            <pc:docMk/>
            <pc:sldMk cId="3007840778" sldId="2134807322"/>
            <ac:spMk id="13" creationId="{1F55AEC4-1C01-04B3-A034-D92D514A54AC}"/>
          </ac:spMkLst>
        </pc:spChg>
        <pc:picChg chg="del">
          <ac:chgData name="HASSAN OULHOU" userId="4316af04-6952-4656-9db7-052b8e9ec81b" providerId="ADAL" clId="{A9BBC88E-8815-45AD-839A-ABAFFFE2C342}" dt="2026-04-19T20:58:18.266" v="56" actId="478"/>
          <ac:picMkLst>
            <pc:docMk/>
            <pc:sldMk cId="3007840778" sldId="2134807322"/>
            <ac:picMk id="2" creationId="{A1B33DD1-98C1-4A40-3407-31188618CB45}"/>
          </ac:picMkLst>
        </pc:picChg>
        <pc:picChg chg="add mod">
          <ac:chgData name="HASSAN OULHOU" userId="4316af04-6952-4656-9db7-052b8e9ec81b" providerId="ADAL" clId="{A9BBC88E-8815-45AD-839A-ABAFFFE2C342}" dt="2026-04-19T20:58:26.804" v="58" actId="1076"/>
          <ac:picMkLst>
            <pc:docMk/>
            <pc:sldMk cId="3007840778" sldId="2134807322"/>
            <ac:picMk id="3" creationId="{E67D8C49-E06F-C52A-C24A-11164E7FD04C}"/>
          </ac:picMkLst>
        </pc:picChg>
        <pc:picChg chg="del">
          <ac:chgData name="HASSAN OULHOU" userId="4316af04-6952-4656-9db7-052b8e9ec81b" providerId="ADAL" clId="{A9BBC88E-8815-45AD-839A-ABAFFFE2C342}" dt="2026-04-19T20:58:18.266" v="56" actId="478"/>
          <ac:picMkLst>
            <pc:docMk/>
            <pc:sldMk cId="3007840778" sldId="2134807322"/>
            <ac:picMk id="5" creationId="{F4D261B3-9784-0CD4-F14D-D4EE97DC10F2}"/>
          </ac:picMkLst>
        </pc:picChg>
        <pc:picChg chg="add mod">
          <ac:chgData name="HASSAN OULHOU" userId="4316af04-6952-4656-9db7-052b8e9ec81b" providerId="ADAL" clId="{A9BBC88E-8815-45AD-839A-ABAFFFE2C342}" dt="2026-04-19T20:58:26.804" v="58" actId="1076"/>
          <ac:picMkLst>
            <pc:docMk/>
            <pc:sldMk cId="3007840778" sldId="2134807322"/>
            <ac:picMk id="6" creationId="{52DD2772-5DC3-2E9D-B68B-95EE32DBBB40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22:50.854" v="524" actId="1076"/>
        <pc:sldMkLst>
          <pc:docMk/>
          <pc:sldMk cId="2024565337" sldId="2134807323"/>
        </pc:sldMkLst>
        <pc:picChg chg="add mod">
          <ac:chgData name="HASSAN OULHOU" userId="4316af04-6952-4656-9db7-052b8e9ec81b" providerId="ADAL" clId="{A9BBC88E-8815-45AD-839A-ABAFFFE2C342}" dt="2026-04-20T11:22:50.854" v="524" actId="1076"/>
          <ac:picMkLst>
            <pc:docMk/>
            <pc:sldMk cId="2024565337" sldId="2134807323"/>
            <ac:picMk id="5" creationId="{2730515C-3792-2066-C569-F23AD47BEBD9}"/>
          </ac:picMkLst>
        </pc:picChg>
        <pc:picChg chg="del">
          <ac:chgData name="HASSAN OULHOU" userId="4316af04-6952-4656-9db7-052b8e9ec81b" providerId="ADAL" clId="{A9BBC88E-8815-45AD-839A-ABAFFFE2C342}" dt="2026-04-20T11:21:58.579" v="520" actId="478"/>
          <ac:picMkLst>
            <pc:docMk/>
            <pc:sldMk cId="2024565337" sldId="2134807323"/>
            <ac:picMk id="10" creationId="{9E41B848-DBBE-E557-4705-A194D1037E54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0:55:52.207" v="450"/>
        <pc:sldMkLst>
          <pc:docMk/>
          <pc:sldMk cId="2966838233" sldId="2134807325"/>
        </pc:sldMkLst>
        <pc:picChg chg="del">
          <ac:chgData name="HASSAN OULHOU" userId="4316af04-6952-4656-9db7-052b8e9ec81b" providerId="ADAL" clId="{A9BBC88E-8815-45AD-839A-ABAFFFE2C342}" dt="2026-04-19T22:24:16.980" v="273" actId="478"/>
          <ac:picMkLst>
            <pc:docMk/>
            <pc:sldMk cId="2966838233" sldId="2134807325"/>
            <ac:picMk id="5" creationId="{020398EA-5AE3-9129-5B23-6C9257509C08}"/>
          </ac:picMkLst>
        </pc:picChg>
        <pc:picChg chg="add del mod">
          <ac:chgData name="HASSAN OULHOU" userId="4316af04-6952-4656-9db7-052b8e9ec81b" providerId="ADAL" clId="{A9BBC88E-8815-45AD-839A-ABAFFFE2C342}" dt="2026-04-20T10:55:50.605" v="449" actId="478"/>
          <ac:picMkLst>
            <pc:docMk/>
            <pc:sldMk cId="2966838233" sldId="2134807325"/>
            <ac:picMk id="6" creationId="{FB296C21-59D7-C9FA-DD5C-E07D144AA6E4}"/>
          </ac:picMkLst>
        </pc:picChg>
        <pc:picChg chg="add mod">
          <ac:chgData name="HASSAN OULHOU" userId="4316af04-6952-4656-9db7-052b8e9ec81b" providerId="ADAL" clId="{A9BBC88E-8815-45AD-839A-ABAFFFE2C342}" dt="2026-04-20T10:55:52.207" v="450"/>
          <ac:picMkLst>
            <pc:docMk/>
            <pc:sldMk cId="2966838233" sldId="2134807325"/>
            <ac:picMk id="7" creationId="{28E9B1FB-B745-D749-CA27-7644D65FB53F}"/>
          </ac:picMkLst>
        </pc:picChg>
      </pc:sldChg>
      <pc:sldChg chg="addSp delSp modSp mod">
        <pc:chgData name="HASSAN OULHOU" userId="4316af04-6952-4656-9db7-052b8e9ec81b" providerId="ADAL" clId="{A9BBC88E-8815-45AD-839A-ABAFFFE2C342}" dt="2026-04-20T11:23:59.497" v="528" actId="1076"/>
        <pc:sldMkLst>
          <pc:docMk/>
          <pc:sldMk cId="3720074862" sldId="2134807326"/>
        </pc:sldMkLst>
        <pc:picChg chg="add mod">
          <ac:chgData name="HASSAN OULHOU" userId="4316af04-6952-4656-9db7-052b8e9ec81b" providerId="ADAL" clId="{A9BBC88E-8815-45AD-839A-ABAFFFE2C342}" dt="2026-04-20T11:23:59.497" v="528" actId="1076"/>
          <ac:picMkLst>
            <pc:docMk/>
            <pc:sldMk cId="3720074862" sldId="2134807326"/>
            <ac:picMk id="3" creationId="{A97AC00B-DDC0-169C-D96E-E1B44C313232}"/>
          </ac:picMkLst>
        </pc:picChg>
        <pc:picChg chg="del">
          <ac:chgData name="HASSAN OULHOU" userId="4316af04-6952-4656-9db7-052b8e9ec81b" providerId="ADAL" clId="{A9BBC88E-8815-45AD-839A-ABAFFFE2C342}" dt="2026-04-20T11:22:58.156" v="525" actId="478"/>
          <ac:picMkLst>
            <pc:docMk/>
            <pc:sldMk cId="3720074862" sldId="2134807326"/>
            <ac:picMk id="6" creationId="{A2B69A53-0133-2E8E-0C20-2652D5346F54}"/>
          </ac:picMkLst>
        </pc:picChg>
        <pc:picChg chg="del">
          <ac:chgData name="HASSAN OULHOU" userId="4316af04-6952-4656-9db7-052b8e9ec81b" providerId="ADAL" clId="{A9BBC88E-8815-45AD-839A-ABAFFFE2C342}" dt="2026-04-20T11:23:01.936" v="526" actId="478"/>
          <ac:picMkLst>
            <pc:docMk/>
            <pc:sldMk cId="3720074862" sldId="2134807326"/>
            <ac:picMk id="18" creationId="{58392EB9-D101-2C7E-D175-76FC484EA781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19:16.095" v="211" actId="14100"/>
        <pc:sldMkLst>
          <pc:docMk/>
          <pc:sldMk cId="1857613377" sldId="2134807337"/>
        </pc:sldMkLst>
        <pc:spChg chg="add del mod">
          <ac:chgData name="HASSAN OULHOU" userId="4316af04-6952-4656-9db7-052b8e9ec81b" providerId="ADAL" clId="{A9BBC88E-8815-45AD-839A-ABAFFFE2C342}" dt="2026-04-19T22:18:36.927" v="205" actId="478"/>
          <ac:spMkLst>
            <pc:docMk/>
            <pc:sldMk cId="1857613377" sldId="2134807337"/>
            <ac:spMk id="5" creationId="{E2E288B4-D1B3-CFCC-D216-5C2C4547711A}"/>
          </ac:spMkLst>
        </pc:spChg>
        <pc:spChg chg="add del mod">
          <ac:chgData name="HASSAN OULHOU" userId="4316af04-6952-4656-9db7-052b8e9ec81b" providerId="ADAL" clId="{A9BBC88E-8815-45AD-839A-ABAFFFE2C342}" dt="2026-04-19T22:18:36.927" v="205" actId="478"/>
          <ac:spMkLst>
            <pc:docMk/>
            <pc:sldMk cId="1857613377" sldId="2134807337"/>
            <ac:spMk id="6" creationId="{46CBDEEA-079D-DE29-FF7D-2DA909369965}"/>
          </ac:spMkLst>
        </pc:spChg>
        <pc:spChg chg="del">
          <ac:chgData name="HASSAN OULHOU" userId="4316af04-6952-4656-9db7-052b8e9ec81b" providerId="ADAL" clId="{A9BBC88E-8815-45AD-839A-ABAFFFE2C342}" dt="2026-04-19T22:17:29.989" v="201" actId="478"/>
          <ac:spMkLst>
            <pc:docMk/>
            <pc:sldMk cId="1857613377" sldId="2134807337"/>
            <ac:spMk id="9" creationId="{6F6A1D1B-4109-4F6C-A475-DB19FA06816D}"/>
          </ac:spMkLst>
        </pc:spChg>
        <pc:spChg chg="add mod">
          <ac:chgData name="HASSAN OULHOU" userId="4316af04-6952-4656-9db7-052b8e9ec81b" providerId="ADAL" clId="{A9BBC88E-8815-45AD-839A-ABAFFFE2C342}" dt="2026-04-19T22:18:50.713" v="208" actId="1076"/>
          <ac:spMkLst>
            <pc:docMk/>
            <pc:sldMk cId="1857613377" sldId="2134807337"/>
            <ac:spMk id="10" creationId="{13025689-9192-2D9F-10AE-4DE1BAB1503B}"/>
          </ac:spMkLst>
        </pc:spChg>
        <pc:spChg chg="add mod">
          <ac:chgData name="HASSAN OULHOU" userId="4316af04-6952-4656-9db7-052b8e9ec81b" providerId="ADAL" clId="{A9BBC88E-8815-45AD-839A-ABAFFFE2C342}" dt="2026-04-19T22:18:46.936" v="207" actId="1076"/>
          <ac:spMkLst>
            <pc:docMk/>
            <pc:sldMk cId="1857613377" sldId="2134807337"/>
            <ac:spMk id="13" creationId="{6CC2D1F8-BE97-7935-2E6F-346FC4E67A1F}"/>
          </ac:spMkLst>
        </pc:spChg>
        <pc:spChg chg="del">
          <ac:chgData name="HASSAN OULHOU" userId="4316af04-6952-4656-9db7-052b8e9ec81b" providerId="ADAL" clId="{A9BBC88E-8815-45AD-839A-ABAFFFE2C342}" dt="2026-04-19T22:17:33.503" v="202" actId="478"/>
          <ac:spMkLst>
            <pc:docMk/>
            <pc:sldMk cId="1857613377" sldId="2134807337"/>
            <ac:spMk id="14" creationId="{AB65DFF4-B08E-7E28-ADF9-B4A4AF9B1BB6}"/>
          </ac:spMkLst>
        </pc:spChg>
        <pc:spChg chg="add mod">
          <ac:chgData name="HASSAN OULHOU" userId="4316af04-6952-4656-9db7-052b8e9ec81b" providerId="ADAL" clId="{A9BBC88E-8815-45AD-839A-ABAFFFE2C342}" dt="2026-04-19T22:19:16.095" v="211" actId="14100"/>
          <ac:spMkLst>
            <pc:docMk/>
            <pc:sldMk cId="1857613377" sldId="2134807337"/>
            <ac:spMk id="15" creationId="{E7691871-C281-BDEA-D157-3D1AF0818387}"/>
          </ac:spMkLst>
        </pc:spChg>
        <pc:picChg chg="del">
          <ac:chgData name="HASSAN OULHOU" userId="4316af04-6952-4656-9db7-052b8e9ec81b" providerId="ADAL" clId="{A9BBC88E-8815-45AD-839A-ABAFFFE2C342}" dt="2026-04-19T22:17:27.747" v="200" actId="478"/>
          <ac:picMkLst>
            <pc:docMk/>
            <pc:sldMk cId="1857613377" sldId="2134807337"/>
            <ac:picMk id="2" creationId="{7F720FD0-2F60-0CA6-994B-DD1AA412D51F}"/>
          </ac:picMkLst>
        </pc:picChg>
        <pc:picChg chg="add del mod">
          <ac:chgData name="HASSAN OULHOU" userId="4316af04-6952-4656-9db7-052b8e9ec81b" providerId="ADAL" clId="{A9BBC88E-8815-45AD-839A-ABAFFFE2C342}" dt="2026-04-19T22:18:36.927" v="205" actId="478"/>
          <ac:picMkLst>
            <pc:docMk/>
            <pc:sldMk cId="1857613377" sldId="2134807337"/>
            <ac:picMk id="3" creationId="{14400615-6C22-B1B8-7541-FB2331E6C2D0}"/>
          </ac:picMkLst>
        </pc:picChg>
        <pc:picChg chg="add del mod">
          <ac:chgData name="HASSAN OULHOU" userId="4316af04-6952-4656-9db7-052b8e9ec81b" providerId="ADAL" clId="{A9BBC88E-8815-45AD-839A-ABAFFFE2C342}" dt="2026-04-19T22:18:36.927" v="205" actId="478"/>
          <ac:picMkLst>
            <pc:docMk/>
            <pc:sldMk cId="1857613377" sldId="2134807337"/>
            <ac:picMk id="4" creationId="{297AB1E4-425D-5457-BBB1-290841EDA30D}"/>
          </ac:picMkLst>
        </pc:picChg>
        <pc:picChg chg="add mod">
          <ac:chgData name="HASSAN OULHOU" userId="4316af04-6952-4656-9db7-052b8e9ec81b" providerId="ADAL" clId="{A9BBC88E-8815-45AD-839A-ABAFFFE2C342}" dt="2026-04-19T22:18:46.936" v="207" actId="1076"/>
          <ac:picMkLst>
            <pc:docMk/>
            <pc:sldMk cId="1857613377" sldId="2134807337"/>
            <ac:picMk id="7" creationId="{1530A3B8-117C-EC8B-50D5-17CE7F575787}"/>
          </ac:picMkLst>
        </pc:picChg>
        <pc:picChg chg="add mod">
          <ac:chgData name="HASSAN OULHOU" userId="4316af04-6952-4656-9db7-052b8e9ec81b" providerId="ADAL" clId="{A9BBC88E-8815-45AD-839A-ABAFFFE2C342}" dt="2026-04-19T22:18:46.936" v="207" actId="1076"/>
          <ac:picMkLst>
            <pc:docMk/>
            <pc:sldMk cId="1857613377" sldId="2134807337"/>
            <ac:picMk id="8" creationId="{B1EF8AED-86F0-3265-9108-BDBD90A6A4AF}"/>
          </ac:picMkLst>
        </pc:picChg>
        <pc:picChg chg="add mod">
          <ac:chgData name="HASSAN OULHOU" userId="4316af04-6952-4656-9db7-052b8e9ec81b" providerId="ADAL" clId="{A9BBC88E-8815-45AD-839A-ABAFFFE2C342}" dt="2026-04-19T22:18:46.936" v="207" actId="1076"/>
          <ac:picMkLst>
            <pc:docMk/>
            <pc:sldMk cId="1857613377" sldId="2134807337"/>
            <ac:picMk id="12" creationId="{024BCC05-4F37-7453-643B-A4B6C4295BD7}"/>
          </ac:picMkLst>
        </pc:picChg>
      </pc:sldChg>
      <pc:sldChg chg="addSp delSp modSp mod">
        <pc:chgData name="HASSAN OULHOU" userId="4316af04-6952-4656-9db7-052b8e9ec81b" providerId="ADAL" clId="{A9BBC88E-8815-45AD-839A-ABAFFFE2C342}" dt="2026-04-19T22:20:44.829" v="219" actId="14100"/>
        <pc:sldMkLst>
          <pc:docMk/>
          <pc:sldMk cId="2258828702" sldId="2134807339"/>
        </pc:sldMkLst>
        <pc:spChg chg="del">
          <ac:chgData name="HASSAN OULHOU" userId="4316af04-6952-4656-9db7-052b8e9ec81b" providerId="ADAL" clId="{A9BBC88E-8815-45AD-839A-ABAFFFE2C342}" dt="2026-04-19T22:19:35.418" v="213" actId="478"/>
          <ac:spMkLst>
            <pc:docMk/>
            <pc:sldMk cId="2258828702" sldId="2134807339"/>
            <ac:spMk id="5" creationId="{EF70DF64-97C1-BA27-222A-549266239D2C}"/>
          </ac:spMkLst>
        </pc:spChg>
        <pc:spChg chg="add mod">
          <ac:chgData name="HASSAN OULHOU" userId="4316af04-6952-4656-9db7-052b8e9ec81b" providerId="ADAL" clId="{A9BBC88E-8815-45AD-839A-ABAFFFE2C342}" dt="2026-04-19T22:20:12.276" v="214"/>
          <ac:spMkLst>
            <pc:docMk/>
            <pc:sldMk cId="2258828702" sldId="2134807339"/>
            <ac:spMk id="8" creationId="{52194A42-1DE4-2895-B6DC-4CB7AC60E108}"/>
          </ac:spMkLst>
        </pc:spChg>
        <pc:spChg chg="add mod">
          <ac:chgData name="HASSAN OULHOU" userId="4316af04-6952-4656-9db7-052b8e9ec81b" providerId="ADAL" clId="{A9BBC88E-8815-45AD-839A-ABAFFFE2C342}" dt="2026-04-19T22:20:12.276" v="214"/>
          <ac:spMkLst>
            <pc:docMk/>
            <pc:sldMk cId="2258828702" sldId="2134807339"/>
            <ac:spMk id="9" creationId="{56C3E0B1-F5E1-2C6C-0FD4-5DAC31D06561}"/>
          </ac:spMkLst>
        </pc:spChg>
        <pc:spChg chg="add mod">
          <ac:chgData name="HASSAN OULHOU" userId="4316af04-6952-4656-9db7-052b8e9ec81b" providerId="ADAL" clId="{A9BBC88E-8815-45AD-839A-ABAFFFE2C342}" dt="2026-04-19T22:20:12.276" v="214"/>
          <ac:spMkLst>
            <pc:docMk/>
            <pc:sldMk cId="2258828702" sldId="2134807339"/>
            <ac:spMk id="10" creationId="{5E3B9351-5640-F053-9038-C110829360FD}"/>
          </ac:spMkLst>
        </pc:spChg>
        <pc:spChg chg="del">
          <ac:chgData name="HASSAN OULHOU" userId="4316af04-6952-4656-9db7-052b8e9ec81b" providerId="ADAL" clId="{A9BBC88E-8815-45AD-839A-ABAFFFE2C342}" dt="2026-04-19T22:19:29.135" v="212" actId="478"/>
          <ac:spMkLst>
            <pc:docMk/>
            <pc:sldMk cId="2258828702" sldId="2134807339"/>
            <ac:spMk id="16" creationId="{A7D300CA-6512-D9D2-49F8-3BE4DC2AFFDA}"/>
          </ac:spMkLst>
        </pc:spChg>
        <pc:spChg chg="del">
          <ac:chgData name="HASSAN OULHOU" userId="4316af04-6952-4656-9db7-052b8e9ec81b" providerId="ADAL" clId="{A9BBC88E-8815-45AD-839A-ABAFFFE2C342}" dt="2026-04-19T22:19:29.135" v="212" actId="478"/>
          <ac:spMkLst>
            <pc:docMk/>
            <pc:sldMk cId="2258828702" sldId="2134807339"/>
            <ac:spMk id="17" creationId="{D798ACC0-E880-0F4A-4283-26AD38ADCD33}"/>
          </ac:spMkLst>
        </pc:spChg>
        <pc:picChg chg="add mod">
          <ac:chgData name="HASSAN OULHOU" userId="4316af04-6952-4656-9db7-052b8e9ec81b" providerId="ADAL" clId="{A9BBC88E-8815-45AD-839A-ABAFFFE2C342}" dt="2026-04-19T22:20:33.517" v="217" actId="1076"/>
          <ac:picMkLst>
            <pc:docMk/>
            <pc:sldMk cId="2258828702" sldId="2134807339"/>
            <ac:picMk id="2" creationId="{51479B33-E9FE-0933-FFB5-1F3D1D57069C}"/>
          </ac:picMkLst>
        </pc:picChg>
        <pc:picChg chg="del">
          <ac:chgData name="HASSAN OULHOU" userId="4316af04-6952-4656-9db7-052b8e9ec81b" providerId="ADAL" clId="{A9BBC88E-8815-45AD-839A-ABAFFFE2C342}" dt="2026-04-19T22:19:29.135" v="212" actId="478"/>
          <ac:picMkLst>
            <pc:docMk/>
            <pc:sldMk cId="2258828702" sldId="2134807339"/>
            <ac:picMk id="3" creationId="{DAAE112C-61AC-E0B8-2119-53F42C723841}"/>
          </ac:picMkLst>
        </pc:picChg>
        <pc:picChg chg="del">
          <ac:chgData name="HASSAN OULHOU" userId="4316af04-6952-4656-9db7-052b8e9ec81b" providerId="ADAL" clId="{A9BBC88E-8815-45AD-839A-ABAFFFE2C342}" dt="2026-04-19T22:19:29.135" v="212" actId="478"/>
          <ac:picMkLst>
            <pc:docMk/>
            <pc:sldMk cId="2258828702" sldId="2134807339"/>
            <ac:picMk id="4" creationId="{6F090FD9-A958-C385-CFEC-83DC1282F134}"/>
          </ac:picMkLst>
        </pc:picChg>
        <pc:picChg chg="add mod">
          <ac:chgData name="HASSAN OULHOU" userId="4316af04-6952-4656-9db7-052b8e9ec81b" providerId="ADAL" clId="{A9BBC88E-8815-45AD-839A-ABAFFFE2C342}" dt="2026-04-19T22:20:12.276" v="214"/>
          <ac:picMkLst>
            <pc:docMk/>
            <pc:sldMk cId="2258828702" sldId="2134807339"/>
            <ac:picMk id="7" creationId="{A3AD6281-902D-7C7E-F09A-55F4183CF782}"/>
          </ac:picMkLst>
        </pc:picChg>
        <pc:picChg chg="add mod">
          <ac:chgData name="HASSAN OULHOU" userId="4316af04-6952-4656-9db7-052b8e9ec81b" providerId="ADAL" clId="{A9BBC88E-8815-45AD-839A-ABAFFFE2C342}" dt="2026-04-19T22:20:44.829" v="219" actId="14100"/>
          <ac:picMkLst>
            <pc:docMk/>
            <pc:sldMk cId="2258828702" sldId="2134807339"/>
            <ac:picMk id="19" creationId="{45791D21-8F95-C97E-7520-BD5D84B70E33}"/>
          </ac:picMkLst>
        </pc:picChg>
        <pc:cxnChg chg="del">
          <ac:chgData name="HASSAN OULHOU" userId="4316af04-6952-4656-9db7-052b8e9ec81b" providerId="ADAL" clId="{A9BBC88E-8815-45AD-839A-ABAFFFE2C342}" dt="2026-04-19T22:19:35.418" v="213" actId="478"/>
          <ac:cxnSpMkLst>
            <pc:docMk/>
            <pc:sldMk cId="2258828702" sldId="2134807339"/>
            <ac:cxnSpMk id="6" creationId="{395B2783-C63F-404F-ED29-22E0E6566C99}"/>
          </ac:cxnSpMkLst>
        </pc:cxnChg>
        <pc:cxnChg chg="add mod">
          <ac:chgData name="HASSAN OULHOU" userId="4316af04-6952-4656-9db7-052b8e9ec81b" providerId="ADAL" clId="{A9BBC88E-8815-45AD-839A-ABAFFFE2C342}" dt="2026-04-19T22:20:12.276" v="214"/>
          <ac:cxnSpMkLst>
            <pc:docMk/>
            <pc:sldMk cId="2258828702" sldId="2134807339"/>
            <ac:cxnSpMk id="12" creationId="{9E53750A-A986-3B63-99D5-FBD55FD495A1}"/>
          </ac:cxnSpMkLst>
        </pc:cxnChg>
        <pc:cxnChg chg="del">
          <ac:chgData name="HASSAN OULHOU" userId="4316af04-6952-4656-9db7-052b8e9ec81b" providerId="ADAL" clId="{A9BBC88E-8815-45AD-839A-ABAFFFE2C342}" dt="2026-04-19T22:19:35.418" v="213" actId="478"/>
          <ac:cxnSpMkLst>
            <pc:docMk/>
            <pc:sldMk cId="2258828702" sldId="2134807339"/>
            <ac:cxnSpMk id="15" creationId="{56A9452A-51F5-8136-0FE0-A01563A0F4B8}"/>
          </ac:cxnSpMkLst>
        </pc:cxnChg>
        <pc:cxnChg chg="add mod">
          <ac:chgData name="HASSAN OULHOU" userId="4316af04-6952-4656-9db7-052b8e9ec81b" providerId="ADAL" clId="{A9BBC88E-8815-45AD-839A-ABAFFFE2C342}" dt="2026-04-19T22:20:12.276" v="214"/>
          <ac:cxnSpMkLst>
            <pc:docMk/>
            <pc:sldMk cId="2258828702" sldId="2134807339"/>
            <ac:cxnSpMk id="18" creationId="{1F95F4A9-4782-826C-E5DF-1DF34644CA38}"/>
          </ac:cxnSpMkLst>
        </pc:cxnChg>
      </pc:sldChg>
      <pc:sldChg chg="del">
        <pc:chgData name="HASSAN OULHOU" userId="4316af04-6952-4656-9db7-052b8e9ec81b" providerId="ADAL" clId="{A9BBC88E-8815-45AD-839A-ABAFFFE2C342}" dt="2026-04-20T11:25:55.258" v="546" actId="47"/>
        <pc:sldMkLst>
          <pc:docMk/>
          <pc:sldMk cId="2542048762" sldId="2134807340"/>
        </pc:sldMkLst>
      </pc:sldChg>
      <pc:sldChg chg="addSp delSp modSp add mod">
        <pc:chgData name="HASSAN OULHOU" userId="4316af04-6952-4656-9db7-052b8e9ec81b" providerId="ADAL" clId="{A9BBC88E-8815-45AD-839A-ABAFFFE2C342}" dt="2026-04-20T10:47:23.589" v="421" actId="1076"/>
        <pc:sldMkLst>
          <pc:docMk/>
          <pc:sldMk cId="3986514419" sldId="2134807342"/>
        </pc:sldMkLst>
        <pc:spChg chg="del">
          <ac:chgData name="HASSAN OULHOU" userId="4316af04-6952-4656-9db7-052b8e9ec81b" providerId="ADAL" clId="{A9BBC88E-8815-45AD-839A-ABAFFFE2C342}" dt="2026-04-20T10:45:58.794" v="413" actId="478"/>
          <ac:spMkLst>
            <pc:docMk/>
            <pc:sldMk cId="3986514419" sldId="2134807342"/>
            <ac:spMk id="6" creationId="{08ABC59B-72A7-823D-49D6-8A5AE241DF6A}"/>
          </ac:spMkLst>
        </pc:spChg>
        <pc:spChg chg="add mod">
          <ac:chgData name="HASSAN OULHOU" userId="4316af04-6952-4656-9db7-052b8e9ec81b" providerId="ADAL" clId="{A9BBC88E-8815-45AD-839A-ABAFFFE2C342}" dt="2026-04-20T10:47:23.589" v="421" actId="1076"/>
          <ac:spMkLst>
            <pc:docMk/>
            <pc:sldMk cId="3986514419" sldId="2134807342"/>
            <ac:spMk id="7" creationId="{F41F758B-3934-C2FC-369B-64FDF5BC05FE}"/>
          </ac:spMkLst>
        </pc:spChg>
        <pc:spChg chg="add mod">
          <ac:chgData name="HASSAN OULHOU" userId="4316af04-6952-4656-9db7-052b8e9ec81b" providerId="ADAL" clId="{A9BBC88E-8815-45AD-839A-ABAFFFE2C342}" dt="2026-04-20T10:47:23.589" v="421" actId="1076"/>
          <ac:spMkLst>
            <pc:docMk/>
            <pc:sldMk cId="3986514419" sldId="2134807342"/>
            <ac:spMk id="10" creationId="{CD9816B7-15C0-0624-B44D-A2FF782B9DD4}"/>
          </ac:spMkLst>
        </pc:spChg>
        <pc:spChg chg="add mod">
          <ac:chgData name="HASSAN OULHOU" userId="4316af04-6952-4656-9db7-052b8e9ec81b" providerId="ADAL" clId="{A9BBC88E-8815-45AD-839A-ABAFFFE2C342}" dt="2026-04-20T10:47:23.589" v="421" actId="1076"/>
          <ac:spMkLst>
            <pc:docMk/>
            <pc:sldMk cId="3986514419" sldId="2134807342"/>
            <ac:spMk id="12" creationId="{06E8AD82-615B-B352-02B3-9E380196BA88}"/>
          </ac:spMkLst>
        </pc:spChg>
        <pc:spChg chg="del">
          <ac:chgData name="HASSAN OULHOU" userId="4316af04-6952-4656-9db7-052b8e9ec81b" providerId="ADAL" clId="{A9BBC88E-8815-45AD-839A-ABAFFFE2C342}" dt="2026-04-20T10:45:58.794" v="413" actId="478"/>
          <ac:spMkLst>
            <pc:docMk/>
            <pc:sldMk cId="3986514419" sldId="2134807342"/>
            <ac:spMk id="15" creationId="{C7E9630C-4654-812B-311F-29E427C1F832}"/>
          </ac:spMkLst>
        </pc:spChg>
        <pc:spChg chg="add mod">
          <ac:chgData name="HASSAN OULHOU" userId="4316af04-6952-4656-9db7-052b8e9ec81b" providerId="ADAL" clId="{A9BBC88E-8815-45AD-839A-ABAFFFE2C342}" dt="2026-04-20T10:47:23.589" v="421" actId="1076"/>
          <ac:spMkLst>
            <pc:docMk/>
            <pc:sldMk cId="3986514419" sldId="2134807342"/>
            <ac:spMk id="16" creationId="{289D65CC-2E8E-0F99-8B60-C59753018C1A}"/>
          </ac:spMkLst>
        </pc:spChg>
        <pc:spChg chg="del">
          <ac:chgData name="HASSAN OULHOU" userId="4316af04-6952-4656-9db7-052b8e9ec81b" providerId="ADAL" clId="{A9BBC88E-8815-45AD-839A-ABAFFFE2C342}" dt="2026-04-20T10:45:58.794" v="413" actId="478"/>
          <ac:spMkLst>
            <pc:docMk/>
            <pc:sldMk cId="3986514419" sldId="2134807342"/>
            <ac:spMk id="17" creationId="{D682E748-0A0D-6765-3F3C-ADE622FCB532}"/>
          </ac:spMkLst>
        </pc:spChg>
        <pc:spChg chg="del">
          <ac:chgData name="HASSAN OULHOU" userId="4316af04-6952-4656-9db7-052b8e9ec81b" providerId="ADAL" clId="{A9BBC88E-8815-45AD-839A-ABAFFFE2C342}" dt="2026-04-20T10:45:58.794" v="413" actId="478"/>
          <ac:spMkLst>
            <pc:docMk/>
            <pc:sldMk cId="3986514419" sldId="2134807342"/>
            <ac:spMk id="18" creationId="{C0353382-69B9-20AD-7C60-97B948445BFA}"/>
          </ac:spMkLst>
        </pc:spChg>
        <pc:picChg chg="del">
          <ac:chgData name="HASSAN OULHOU" userId="4316af04-6952-4656-9db7-052b8e9ec81b" providerId="ADAL" clId="{A9BBC88E-8815-45AD-839A-ABAFFFE2C342}" dt="2026-04-20T10:45:58.794" v="413" actId="478"/>
          <ac:picMkLst>
            <pc:docMk/>
            <pc:sldMk cId="3986514419" sldId="2134807342"/>
            <ac:picMk id="4" creationId="{1FC23E75-5607-428E-FF3E-86FC43021C30}"/>
          </ac:picMkLst>
        </pc:picChg>
        <pc:picChg chg="add mod">
          <ac:chgData name="HASSAN OULHOU" userId="4316af04-6952-4656-9db7-052b8e9ec81b" providerId="ADAL" clId="{A9BBC88E-8815-45AD-839A-ABAFFFE2C342}" dt="2026-04-20T10:46:48.230" v="419" actId="1076"/>
          <ac:picMkLst>
            <pc:docMk/>
            <pc:sldMk cId="3986514419" sldId="2134807342"/>
            <ac:picMk id="5" creationId="{4766CBC9-F125-19D7-7DEC-FB4489DA1850}"/>
          </ac:picMkLst>
        </pc:picChg>
        <pc:picChg chg="add mod">
          <ac:chgData name="HASSAN OULHOU" userId="4316af04-6952-4656-9db7-052b8e9ec81b" providerId="ADAL" clId="{A9BBC88E-8815-45AD-839A-ABAFFFE2C342}" dt="2026-04-20T10:47:23.589" v="421" actId="1076"/>
          <ac:picMkLst>
            <pc:docMk/>
            <pc:sldMk cId="3986514419" sldId="2134807342"/>
            <ac:picMk id="8" creationId="{1D6F59DB-20AD-4E52-44E5-63F96CDC2CF9}"/>
          </ac:picMkLst>
        </pc:picChg>
        <pc:picChg chg="add mod">
          <ac:chgData name="HASSAN OULHOU" userId="4316af04-6952-4656-9db7-052b8e9ec81b" providerId="ADAL" clId="{A9BBC88E-8815-45AD-839A-ABAFFFE2C342}" dt="2026-04-20T10:47:23.589" v="421" actId="1076"/>
          <ac:picMkLst>
            <pc:docMk/>
            <pc:sldMk cId="3986514419" sldId="2134807342"/>
            <ac:picMk id="9" creationId="{501124A0-DF02-5C61-D1AE-CDBCA1F5D85E}"/>
          </ac:picMkLst>
        </pc:picChg>
        <pc:picChg chg="del">
          <ac:chgData name="HASSAN OULHOU" userId="4316af04-6952-4656-9db7-052b8e9ec81b" providerId="ADAL" clId="{A9BBC88E-8815-45AD-839A-ABAFFFE2C342}" dt="2026-04-20T10:45:58.794" v="413" actId="478"/>
          <ac:picMkLst>
            <pc:docMk/>
            <pc:sldMk cId="3986514419" sldId="2134807342"/>
            <ac:picMk id="11" creationId="{1FF12C7A-7D46-B8DC-C05B-3927BC20EF3A}"/>
          </ac:picMkLst>
        </pc:picChg>
        <pc:picChg chg="del">
          <ac:chgData name="HASSAN OULHOU" userId="4316af04-6952-4656-9db7-052b8e9ec81b" providerId="ADAL" clId="{A9BBC88E-8815-45AD-839A-ABAFFFE2C342}" dt="2026-04-20T10:45:58.794" v="413" actId="478"/>
          <ac:picMkLst>
            <pc:docMk/>
            <pc:sldMk cId="3986514419" sldId="2134807342"/>
            <ac:picMk id="14" creationId="{8479DF31-EC85-CF9B-1D15-52B61F8FFD23}"/>
          </ac:picMkLst>
        </pc:picChg>
      </pc:sldChg>
      <pc:sldChg chg="addSp modSp add mod">
        <pc:chgData name="HASSAN OULHOU" userId="4316af04-6952-4656-9db7-052b8e9ec81b" providerId="ADAL" clId="{A9BBC88E-8815-45AD-839A-ABAFFFE2C342}" dt="2026-04-20T12:04:34.794" v="824" actId="1076"/>
        <pc:sldMkLst>
          <pc:docMk/>
          <pc:sldMk cId="1607823558" sldId="2134807343"/>
        </pc:sldMkLst>
        <pc:spChg chg="mod">
          <ac:chgData name="HASSAN OULHOU" userId="4316af04-6952-4656-9db7-052b8e9ec81b" providerId="ADAL" clId="{A9BBC88E-8815-45AD-839A-ABAFFFE2C342}" dt="2026-04-20T11:08:39.680" v="511" actId="207"/>
          <ac:spMkLst>
            <pc:docMk/>
            <pc:sldMk cId="1607823558" sldId="2134807343"/>
            <ac:spMk id="6" creationId="{98F3753C-D1AE-CF72-BAE0-6328A0C31590}"/>
          </ac:spMkLst>
        </pc:spChg>
        <pc:spChg chg="mod">
          <ac:chgData name="HASSAN OULHOU" userId="4316af04-6952-4656-9db7-052b8e9ec81b" providerId="ADAL" clId="{A9BBC88E-8815-45AD-839A-ABAFFFE2C342}" dt="2026-04-20T11:08:39.680" v="511" actId="207"/>
          <ac:spMkLst>
            <pc:docMk/>
            <pc:sldMk cId="1607823558" sldId="2134807343"/>
            <ac:spMk id="7" creationId="{B23569FF-54C8-BD83-78BF-8748DCF664A0}"/>
          </ac:spMkLst>
        </pc:spChg>
        <pc:spChg chg="mod">
          <ac:chgData name="HASSAN OULHOU" userId="4316af04-6952-4656-9db7-052b8e9ec81b" providerId="ADAL" clId="{A9BBC88E-8815-45AD-839A-ABAFFFE2C342}" dt="2026-04-20T11:08:31.349" v="510" actId="207"/>
          <ac:spMkLst>
            <pc:docMk/>
            <pc:sldMk cId="1607823558" sldId="2134807343"/>
            <ac:spMk id="8" creationId="{13221ED8-F4BF-1BBC-667A-9352DFCA2C9E}"/>
          </ac:spMkLst>
        </pc:spChg>
        <pc:spChg chg="mod">
          <ac:chgData name="HASSAN OULHOU" userId="4316af04-6952-4656-9db7-052b8e9ec81b" providerId="ADAL" clId="{A9BBC88E-8815-45AD-839A-ABAFFFE2C342}" dt="2026-04-20T11:08:27.755" v="509" actId="207"/>
          <ac:spMkLst>
            <pc:docMk/>
            <pc:sldMk cId="1607823558" sldId="2134807343"/>
            <ac:spMk id="9" creationId="{A841D0B3-CB1D-113C-A9FC-50E169E4B407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12" creationId="{228F9B68-A8C0-60CF-2C3D-D23FEF74CB34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15" creationId="{FC041C4A-C8CB-5C8D-511B-FF918139D608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16" creationId="{0EAEE00D-54D6-975D-9711-3BAB5C335513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17" creationId="{D75BE4BF-F9F5-78E8-A2C6-1424B32F2890}"/>
          </ac:spMkLst>
        </pc:spChg>
        <pc:spChg chg="mod">
          <ac:chgData name="HASSAN OULHOU" userId="4316af04-6952-4656-9db7-052b8e9ec81b" providerId="ADAL" clId="{A9BBC88E-8815-45AD-839A-ABAFFFE2C342}" dt="2026-04-20T11:08:15.509" v="508" actId="20577"/>
          <ac:spMkLst>
            <pc:docMk/>
            <pc:sldMk cId="1607823558" sldId="2134807343"/>
            <ac:spMk id="18" creationId="{A237286C-5181-6D17-979D-0A8BCE325526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20" creationId="{AB9F2372-D162-5CE3-D16A-D9F35ED197F6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21" creationId="{73DB0790-787E-13DA-D7B4-5F684393D20D}"/>
          </ac:spMkLst>
        </pc:spChg>
        <pc:spChg chg="add mod">
          <ac:chgData name="HASSAN OULHOU" userId="4316af04-6952-4656-9db7-052b8e9ec81b" providerId="ADAL" clId="{A9BBC88E-8815-45AD-839A-ABAFFFE2C342}" dt="2026-04-20T12:04:27.274" v="821"/>
          <ac:spMkLst>
            <pc:docMk/>
            <pc:sldMk cId="1607823558" sldId="2134807343"/>
            <ac:spMk id="22" creationId="{87FB0BAB-F7DE-0000-23BE-3253EF6C644D}"/>
          </ac:spMkLst>
        </pc:spChg>
        <pc:picChg chg="add mod">
          <ac:chgData name="HASSAN OULHOU" userId="4316af04-6952-4656-9db7-052b8e9ec81b" providerId="ADAL" clId="{A9BBC88E-8815-45AD-839A-ABAFFFE2C342}" dt="2026-04-20T12:04:27.274" v="821"/>
          <ac:picMkLst>
            <pc:docMk/>
            <pc:sldMk cId="1607823558" sldId="2134807343"/>
            <ac:picMk id="11" creationId="{5FA7AFBB-2D16-2474-4C52-5A3A980654E5}"/>
          </ac:picMkLst>
        </pc:picChg>
        <pc:picChg chg="add mod">
          <ac:chgData name="HASSAN OULHOU" userId="4316af04-6952-4656-9db7-052b8e9ec81b" providerId="ADAL" clId="{A9BBC88E-8815-45AD-839A-ABAFFFE2C342}" dt="2026-04-20T12:04:27.274" v="821"/>
          <ac:picMkLst>
            <pc:docMk/>
            <pc:sldMk cId="1607823558" sldId="2134807343"/>
            <ac:picMk id="13" creationId="{0A0CC711-5EA7-F914-0CDE-AAE5218DE533}"/>
          </ac:picMkLst>
        </pc:picChg>
        <pc:picChg chg="add mod">
          <ac:chgData name="HASSAN OULHOU" userId="4316af04-6952-4656-9db7-052b8e9ec81b" providerId="ADAL" clId="{A9BBC88E-8815-45AD-839A-ABAFFFE2C342}" dt="2026-04-20T12:04:27.274" v="821"/>
          <ac:picMkLst>
            <pc:docMk/>
            <pc:sldMk cId="1607823558" sldId="2134807343"/>
            <ac:picMk id="14" creationId="{39CFBC6A-9BC7-FDE1-70FA-AF14CDE7C64C}"/>
          </ac:picMkLst>
        </pc:picChg>
        <pc:picChg chg="mod">
          <ac:chgData name="HASSAN OULHOU" userId="4316af04-6952-4656-9db7-052b8e9ec81b" providerId="ADAL" clId="{A9BBC88E-8815-45AD-839A-ABAFFFE2C342}" dt="2026-04-20T12:04:34.794" v="824" actId="1076"/>
          <ac:picMkLst>
            <pc:docMk/>
            <pc:sldMk cId="1607823558" sldId="2134807343"/>
            <ac:picMk id="19" creationId="{1F54A9F0-9A72-32EF-3CCB-68DD3A58DE3D}"/>
          </ac:picMkLst>
        </pc:picChg>
      </pc:sldChg>
      <pc:sldChg chg="addSp modSp add mod">
        <pc:chgData name="HASSAN OULHOU" userId="4316af04-6952-4656-9db7-052b8e9ec81b" providerId="ADAL" clId="{A9BBC88E-8815-45AD-839A-ABAFFFE2C342}" dt="2026-04-20T12:05:02.803" v="833" actId="14100"/>
        <pc:sldMkLst>
          <pc:docMk/>
          <pc:sldMk cId="1929208187" sldId="2134807344"/>
        </pc:sldMkLst>
        <pc:spChg chg="mod">
          <ac:chgData name="HASSAN OULHOU" userId="4316af04-6952-4656-9db7-052b8e9ec81b" providerId="ADAL" clId="{A9BBC88E-8815-45AD-839A-ABAFFFE2C342}" dt="2026-04-20T11:08:49.795" v="512" actId="207"/>
          <ac:spMkLst>
            <pc:docMk/>
            <pc:sldMk cId="1929208187" sldId="2134807344"/>
            <ac:spMk id="6" creationId="{90D0DD7A-FFD0-D621-1913-9E00E7FED0D5}"/>
          </ac:spMkLst>
        </pc:spChg>
        <pc:spChg chg="mod">
          <ac:chgData name="HASSAN OULHOU" userId="4316af04-6952-4656-9db7-052b8e9ec81b" providerId="ADAL" clId="{A9BBC88E-8815-45AD-839A-ABAFFFE2C342}" dt="2026-04-20T11:08:49.795" v="512" actId="207"/>
          <ac:spMkLst>
            <pc:docMk/>
            <pc:sldMk cId="1929208187" sldId="2134807344"/>
            <ac:spMk id="7" creationId="{5542B223-ABC5-76A0-1B1B-17D035C049CB}"/>
          </ac:spMkLst>
        </pc:spChg>
        <pc:spChg chg="mod">
          <ac:chgData name="HASSAN OULHOU" userId="4316af04-6952-4656-9db7-052b8e9ec81b" providerId="ADAL" clId="{A9BBC88E-8815-45AD-839A-ABAFFFE2C342}" dt="2026-04-20T11:09:10.436" v="516" actId="207"/>
          <ac:spMkLst>
            <pc:docMk/>
            <pc:sldMk cId="1929208187" sldId="2134807344"/>
            <ac:spMk id="8" creationId="{C72592B9-60E8-1520-37D3-8173E25DB8F9}"/>
          </ac:spMkLst>
        </pc:spChg>
        <pc:spChg chg="mod">
          <ac:chgData name="HASSAN OULHOU" userId="4316af04-6952-4656-9db7-052b8e9ec81b" providerId="ADAL" clId="{A9BBC88E-8815-45AD-839A-ABAFFFE2C342}" dt="2026-04-20T11:09:14.616" v="517" actId="207"/>
          <ac:spMkLst>
            <pc:docMk/>
            <pc:sldMk cId="1929208187" sldId="2134807344"/>
            <ac:spMk id="11" creationId="{0679FF8D-21FD-A11C-6256-85B1CFC63707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12" creationId="{2DE0C612-2462-1989-D128-3463EF6A3796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15" creationId="{4B77F394-9392-2C0E-CC90-A1710D0FB5F6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16" creationId="{0C44BC29-643A-0C57-1EE7-00BCFA43AB47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17" creationId="{4E1200EC-20D5-087B-10B5-490949B13A7A}"/>
          </ac:spMkLst>
        </pc:spChg>
        <pc:spChg chg="mod">
          <ac:chgData name="HASSAN OULHOU" userId="4316af04-6952-4656-9db7-052b8e9ec81b" providerId="ADAL" clId="{A9BBC88E-8815-45AD-839A-ABAFFFE2C342}" dt="2026-04-20T12:05:02.803" v="833" actId="14100"/>
          <ac:spMkLst>
            <pc:docMk/>
            <pc:sldMk cId="1929208187" sldId="2134807344"/>
            <ac:spMk id="18" creationId="{2B3D5D08-8F85-6277-3929-BF1870F858E7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19" creationId="{54B099B8-2B93-DCAC-CD9E-918186FE94AC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20" creationId="{C3F35738-FEBF-BB6A-1E68-DB45B740A4EB}"/>
          </ac:spMkLst>
        </pc:spChg>
        <pc:spChg chg="add mod">
          <ac:chgData name="HASSAN OULHOU" userId="4316af04-6952-4656-9db7-052b8e9ec81b" providerId="ADAL" clId="{A9BBC88E-8815-45AD-839A-ABAFFFE2C342}" dt="2026-04-20T12:04:43.265" v="825"/>
          <ac:spMkLst>
            <pc:docMk/>
            <pc:sldMk cId="1929208187" sldId="2134807344"/>
            <ac:spMk id="21" creationId="{03CC0DC3-DC5F-D8C8-CB9C-9CA448223F69}"/>
          </ac:spMkLst>
        </pc:spChg>
        <pc:picChg chg="add mod">
          <ac:chgData name="HASSAN OULHOU" userId="4316af04-6952-4656-9db7-052b8e9ec81b" providerId="ADAL" clId="{A9BBC88E-8815-45AD-839A-ABAFFFE2C342}" dt="2026-04-20T12:04:43.265" v="825"/>
          <ac:picMkLst>
            <pc:docMk/>
            <pc:sldMk cId="1929208187" sldId="2134807344"/>
            <ac:picMk id="9" creationId="{FE72DD66-4C47-91E8-716B-936C4FC6CB2A}"/>
          </ac:picMkLst>
        </pc:picChg>
        <pc:picChg chg="add mod">
          <ac:chgData name="HASSAN OULHOU" userId="4316af04-6952-4656-9db7-052b8e9ec81b" providerId="ADAL" clId="{A9BBC88E-8815-45AD-839A-ABAFFFE2C342}" dt="2026-04-20T12:04:43.265" v="825"/>
          <ac:picMkLst>
            <pc:docMk/>
            <pc:sldMk cId="1929208187" sldId="2134807344"/>
            <ac:picMk id="13" creationId="{D9F60FBE-6AA4-EDF6-4777-3E5EE5578AB0}"/>
          </ac:picMkLst>
        </pc:picChg>
        <pc:picChg chg="add mod">
          <ac:chgData name="HASSAN OULHOU" userId="4316af04-6952-4656-9db7-052b8e9ec81b" providerId="ADAL" clId="{A9BBC88E-8815-45AD-839A-ABAFFFE2C342}" dt="2026-04-20T12:04:43.265" v="825"/>
          <ac:picMkLst>
            <pc:docMk/>
            <pc:sldMk cId="1929208187" sldId="2134807344"/>
            <ac:picMk id="14" creationId="{B4C0EEE1-8115-83AE-16B6-4E2DE4F49D09}"/>
          </ac:picMkLst>
        </pc:picChg>
      </pc:sldChg>
      <pc:sldChg chg="addSp modSp add mod">
        <pc:chgData name="HASSAN OULHOU" userId="4316af04-6952-4656-9db7-052b8e9ec81b" providerId="ADAL" clId="{A9BBC88E-8815-45AD-839A-ABAFFFE2C342}" dt="2026-04-20T12:08:04.424" v="836"/>
        <pc:sldMkLst>
          <pc:docMk/>
          <pc:sldMk cId="3392080812" sldId="2134807345"/>
        </pc:sldMkLst>
        <pc:spChg chg="add mod">
          <ac:chgData name="HASSAN OULHOU" userId="4316af04-6952-4656-9db7-052b8e9ec81b" providerId="ADAL" clId="{A9BBC88E-8815-45AD-839A-ABAFFFE2C342}" dt="2026-04-20T12:08:04.424" v="836"/>
          <ac:spMkLst>
            <pc:docMk/>
            <pc:sldMk cId="3392080812" sldId="2134807345"/>
            <ac:spMk id="6" creationId="{530069EC-E949-4BFC-D258-5B92968B5CD4}"/>
          </ac:spMkLst>
        </pc:spChg>
        <pc:spChg chg="mod">
          <ac:chgData name="HASSAN OULHOU" userId="4316af04-6952-4656-9db7-052b8e9ec81b" providerId="ADAL" clId="{A9BBC88E-8815-45AD-839A-ABAFFFE2C342}" dt="2026-04-20T11:08:54.801" v="513" actId="207"/>
          <ac:spMkLst>
            <pc:docMk/>
            <pc:sldMk cId="3392080812" sldId="2134807345"/>
            <ac:spMk id="13" creationId="{0739A84D-79D1-DBCC-811C-98A7D4B294A0}"/>
          </ac:spMkLst>
        </pc:spChg>
        <pc:spChg chg="mod">
          <ac:chgData name="HASSAN OULHOU" userId="4316af04-6952-4656-9db7-052b8e9ec81b" providerId="ADAL" clId="{A9BBC88E-8815-45AD-839A-ABAFFFE2C342}" dt="2026-04-20T11:08:54.801" v="513" actId="207"/>
          <ac:spMkLst>
            <pc:docMk/>
            <pc:sldMk cId="3392080812" sldId="2134807345"/>
            <ac:spMk id="14" creationId="{2DB4C793-C82B-7F21-5FC0-F4379191767F}"/>
          </ac:spMkLst>
        </pc:spChg>
        <pc:spChg chg="mod">
          <ac:chgData name="HASSAN OULHOU" userId="4316af04-6952-4656-9db7-052b8e9ec81b" providerId="ADAL" clId="{A9BBC88E-8815-45AD-839A-ABAFFFE2C342}" dt="2026-04-20T11:09:05.690" v="515" actId="207"/>
          <ac:spMkLst>
            <pc:docMk/>
            <pc:sldMk cId="3392080812" sldId="2134807345"/>
            <ac:spMk id="15" creationId="{6F418381-6D61-E039-CA34-327E0F9CD4AE}"/>
          </ac:spMkLst>
        </pc:spChg>
        <pc:spChg chg="mod">
          <ac:chgData name="HASSAN OULHOU" userId="4316af04-6952-4656-9db7-052b8e9ec81b" providerId="ADAL" clId="{A9BBC88E-8815-45AD-839A-ABAFFFE2C342}" dt="2026-04-20T11:09:01.687" v="514" actId="207"/>
          <ac:spMkLst>
            <pc:docMk/>
            <pc:sldMk cId="3392080812" sldId="2134807345"/>
            <ac:spMk id="16" creationId="{925A6CE5-A547-F01F-AB69-339EBCB5D5E0}"/>
          </ac:spMkLst>
        </pc:spChg>
        <pc:spChg chg="add mod">
          <ac:chgData name="HASSAN OULHOU" userId="4316af04-6952-4656-9db7-052b8e9ec81b" providerId="ADAL" clId="{A9BBC88E-8815-45AD-839A-ABAFFFE2C342}" dt="2026-04-20T12:08:04.424" v="836"/>
          <ac:spMkLst>
            <pc:docMk/>
            <pc:sldMk cId="3392080812" sldId="2134807345"/>
            <ac:spMk id="17" creationId="{1972996B-0F96-267F-5B4F-7BDFCAA98749}"/>
          </ac:spMkLst>
        </pc:spChg>
        <pc:spChg chg="add mod">
          <ac:chgData name="HASSAN OULHOU" userId="4316af04-6952-4656-9db7-052b8e9ec81b" providerId="ADAL" clId="{A9BBC88E-8815-45AD-839A-ABAFFFE2C342}" dt="2026-04-20T12:08:04.424" v="836"/>
          <ac:spMkLst>
            <pc:docMk/>
            <pc:sldMk cId="3392080812" sldId="2134807345"/>
            <ac:spMk id="18" creationId="{360A9D5A-8A7A-0055-273C-275F79D6B8A2}"/>
          </ac:spMkLst>
        </pc:spChg>
        <pc:spChg chg="add mod">
          <ac:chgData name="HASSAN OULHOU" userId="4316af04-6952-4656-9db7-052b8e9ec81b" providerId="ADAL" clId="{A9BBC88E-8815-45AD-839A-ABAFFFE2C342}" dt="2026-04-20T12:08:04.424" v="836"/>
          <ac:spMkLst>
            <pc:docMk/>
            <pc:sldMk cId="3392080812" sldId="2134807345"/>
            <ac:spMk id="19" creationId="{5F9C0163-644D-73A7-2309-A76A0C1C761C}"/>
          </ac:spMkLst>
        </pc:spChg>
        <pc:picChg chg="add mod">
          <ac:chgData name="HASSAN OULHOU" userId="4316af04-6952-4656-9db7-052b8e9ec81b" providerId="ADAL" clId="{A9BBC88E-8815-45AD-839A-ABAFFFE2C342}" dt="2026-04-20T12:07:49.329" v="835" actId="1076"/>
          <ac:picMkLst>
            <pc:docMk/>
            <pc:sldMk cId="3392080812" sldId="2134807345"/>
            <ac:picMk id="5" creationId="{7CA35A0E-DBA1-5287-3289-8814F13FBBA0}"/>
          </ac:picMkLst>
        </pc:picChg>
        <pc:picChg chg="add mod">
          <ac:chgData name="HASSAN OULHOU" userId="4316af04-6952-4656-9db7-052b8e9ec81b" providerId="ADAL" clId="{A9BBC88E-8815-45AD-839A-ABAFFFE2C342}" dt="2026-04-20T12:08:04.424" v="836"/>
          <ac:picMkLst>
            <pc:docMk/>
            <pc:sldMk cId="3392080812" sldId="2134807345"/>
            <ac:picMk id="7" creationId="{18B95F24-FAC7-D9F5-A8C0-F5FB3A752389}"/>
          </ac:picMkLst>
        </pc:picChg>
        <pc:picChg chg="add mod">
          <ac:chgData name="HASSAN OULHOU" userId="4316af04-6952-4656-9db7-052b8e9ec81b" providerId="ADAL" clId="{A9BBC88E-8815-45AD-839A-ABAFFFE2C342}" dt="2026-04-20T12:08:04.424" v="836"/>
          <ac:picMkLst>
            <pc:docMk/>
            <pc:sldMk cId="3392080812" sldId="2134807345"/>
            <ac:picMk id="9" creationId="{3B477C84-8638-7240-020C-59BE2206F42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406D-760E-0B41-4E26-89AE184F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6F3BD4-2153-EAAA-25BF-6DB0C9B3F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52F13-CC30-1054-D223-04044E5B4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B8930-79B8-0245-DC77-49895382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55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1D31-48E3-A2CA-F0C4-03BDD4BE7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0081E3-01C1-73AD-CD17-48F57321F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C47F81-3F51-AC78-AF5D-605243734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1FB8C4-FFC8-F156-EB34-D89B21304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346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62119-364C-36F2-A1E3-70462AE2B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ED9932-9514-8FA8-0D85-58D3A0E31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397D48-DEBD-4E82-3DAF-C56F3391F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CD1B6C-27C6-30F8-CF24-3D77D638D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2778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6D41E-E624-CBFD-270B-A433086C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1AEB50-5281-5BB2-20D6-76E88D0F4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6DC6FA-C566-A741-47BC-252DBBCDF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649754-C2E5-8B91-7A9C-1BB414C1E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458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7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  <p:sldLayoutId id="21474839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sv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5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208224" y="6021421"/>
            <a:ext cx="1181712" cy="288630"/>
            <a:chOff x="6973769" y="5877672"/>
            <a:chExt cx="1181712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886430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673057" y="6009843"/>
            <a:ext cx="1179609" cy="288630"/>
            <a:chOff x="7035390" y="5866094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7035390" y="586609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7945948" y="588185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101891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15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4962189" y="6020964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</a:t>
              </a: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تكبير وتصغير الأشكال (3)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تحول ومقارنة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134" y="4006732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662864" y="4175292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تكبير وتصغير الأشكال(3)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747108" y="3769842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15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تكبير وتصغير الأشكال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ECE694-3829-BE15-04D5-528EA855A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047" y="2305994"/>
            <a:ext cx="3000202" cy="414855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9B6987-803F-CCFD-23C0-E0DAFF430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763" y="2305994"/>
            <a:ext cx="2999558" cy="412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8443" y="3681996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وإنشاء تكبير وتصغير أشكال بتوظيف النسبة المئوية؛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456BE1-106B-6455-F13C-5F0FEF656183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7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4183BA-4CA3-B04D-D36A-3F47CFA89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32" y="2801746"/>
            <a:ext cx="8219768" cy="125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B279F4-8B06-7949-DBA8-8F4B8D6C3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54" y="3019958"/>
            <a:ext cx="8042788" cy="123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64969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9ECAD7C-573E-663D-0109-D7A4A496D138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99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8EE608-B043-B7B4-78C2-747C8661C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667" y="1946787"/>
            <a:ext cx="2932646" cy="40836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21C593-C898-2C48-4EBD-B84C6BEF2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280" y="1946787"/>
            <a:ext cx="2926356" cy="408744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1412089" y="4286865"/>
            <a:ext cx="2444720" cy="14945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6AE19F-E2A9-E746-DE49-53AEEB1D2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48" y="1937588"/>
            <a:ext cx="8003458" cy="449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E7F33-0E76-9583-52F5-9B490A8E5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B6C5B1B-8420-95BF-AE79-30E803709EEA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674B809-6E27-7101-77CE-C213DC4899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992CDA9-C9BE-78C5-D2E3-65B4C8606E8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80BDA94-5E85-CB00-2836-A2D28C65D33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CFF7168-3DAF-1E17-7DE1-258479D7D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33985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8C13FE-A7A2-37B2-3687-9B0FF4198C9F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CDCD7F-84DB-757D-5717-19D68E367F40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C0EEF2-C356-0018-B990-0988A6411762}"/>
              </a:ext>
            </a:extLst>
          </p:cNvPr>
          <p:cNvSpPr txBox="1"/>
          <p:nvPr/>
        </p:nvSpPr>
        <p:spPr>
          <a:xfrm>
            <a:off x="1635252" y="4449863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8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AA30AECE-128B-AD9F-CDE4-B8D512D2AA75}"/>
              </a:ext>
            </a:extLst>
          </p:cNvPr>
          <p:cNvSpPr txBox="1"/>
          <p:nvPr/>
        </p:nvSpPr>
        <p:spPr>
          <a:xfrm>
            <a:off x="-721943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كيف نحدد مقدار تكبير وتصغير شكل: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7F427A-487E-E16F-42D4-4417F5A39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87" y="2151777"/>
            <a:ext cx="7858425" cy="25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9D2993-F84C-6346-00D0-A2788BE0D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42" y="2358163"/>
            <a:ext cx="7855915" cy="25547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52D44F-724C-7B9F-9596-94E747DC0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42837" y="3469490"/>
            <a:ext cx="3543278" cy="1039115"/>
          </a:xfrm>
          <a:prstGeom prst="rect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6D6C421A-0C53-4817-A4DC-B2CC4F64659B}"/>
              </a:ext>
            </a:extLst>
          </p:cNvPr>
          <p:cNvSpPr txBox="1"/>
          <p:nvPr/>
        </p:nvSpPr>
        <p:spPr>
          <a:xfrm>
            <a:off x="-734797" y="965417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مقدار تكبير الشكل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للحصول على الشكل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DACEE2FC-1C21-9955-26CD-3B344431C6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269459" flipH="1">
            <a:off x="5880690" y="3444987"/>
            <a:ext cx="881094" cy="605224"/>
          </a:xfrm>
          <a:prstGeom prst="rect">
            <a:avLst/>
          </a:prstGeom>
        </p:spPr>
      </p:pic>
      <p:sp>
        <p:nvSpPr>
          <p:cNvPr id="8" name="Ellipse 21">
            <a:extLst>
              <a:ext uri="{FF2B5EF4-FFF2-40B4-BE49-F238E27FC236}">
                <a16:creationId xmlns:a16="http://schemas.microsoft.com/office/drawing/2014/main" id="{355DAAD5-D175-1D7E-AB77-C87C1C781EC6}"/>
              </a:ext>
            </a:extLst>
          </p:cNvPr>
          <p:cNvSpPr/>
          <p:nvPr/>
        </p:nvSpPr>
        <p:spPr>
          <a:xfrm rot="2428067">
            <a:off x="5980641" y="1749227"/>
            <a:ext cx="1850162" cy="308136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1742-EEAA-C7A5-3458-CA605B13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701FA611-47EA-93A3-7023-912E88451F2F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6FDB7-DEAC-1DE0-E909-EDFB1C0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CB5BD3-BBEE-DC2D-9947-A69F4FD0BE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B98A3D-EF41-8C94-EABB-3A923F83F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343" y="5745247"/>
            <a:ext cx="6048672" cy="707001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DEAABB56-66DE-B0F1-EFCA-7507BBF46309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E1F2FE3-1CA9-115A-5E92-282BEFF2F2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042" y="2382117"/>
            <a:ext cx="7855915" cy="255474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D07E1B-6499-6A6D-FB47-1388D0070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42837" y="3493444"/>
            <a:ext cx="3543278" cy="1039115"/>
          </a:xfrm>
          <a:prstGeom prst="rect">
            <a:avLst/>
          </a:prstGeom>
        </p:spPr>
      </p:pic>
      <p:pic>
        <p:nvPicPr>
          <p:cNvPr id="20" name="Graphic 6" descr="Back with solid fill">
            <a:extLst>
              <a:ext uri="{FF2B5EF4-FFF2-40B4-BE49-F238E27FC236}">
                <a16:creationId xmlns:a16="http://schemas.microsoft.com/office/drawing/2014/main" id="{CD70A882-D51A-6D62-A19B-E2AF97615A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269459" flipH="1">
            <a:off x="5880690" y="3468941"/>
            <a:ext cx="881094" cy="605224"/>
          </a:xfrm>
          <a:prstGeom prst="rect">
            <a:avLst/>
          </a:prstGeom>
        </p:spPr>
      </p:pic>
      <p:sp>
        <p:nvSpPr>
          <p:cNvPr id="21" name="Ellipse 21">
            <a:extLst>
              <a:ext uri="{FF2B5EF4-FFF2-40B4-BE49-F238E27FC236}">
                <a16:creationId xmlns:a16="http://schemas.microsoft.com/office/drawing/2014/main" id="{775BABE1-062A-303A-E54E-8BC891BDBCB0}"/>
              </a:ext>
            </a:extLst>
          </p:cNvPr>
          <p:cNvSpPr/>
          <p:nvPr/>
        </p:nvSpPr>
        <p:spPr>
          <a:xfrm rot="2428067">
            <a:off x="5980641" y="1773181"/>
            <a:ext cx="1850162" cy="308136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5D094-AB91-0EDF-6741-309813E2B7CD}"/>
              </a:ext>
            </a:extLst>
          </p:cNvPr>
          <p:cNvSpPr/>
          <p:nvPr/>
        </p:nvSpPr>
        <p:spPr>
          <a:xfrm>
            <a:off x="534568" y="3016021"/>
            <a:ext cx="376821" cy="251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3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C785A62-D2AF-C2F6-19F2-93C0B6EF87F7}"/>
              </a:ext>
            </a:extLst>
          </p:cNvPr>
          <p:cNvCxnSpPr>
            <a:cxnSpLocks/>
          </p:cNvCxnSpPr>
          <p:nvPr/>
        </p:nvCxnSpPr>
        <p:spPr>
          <a:xfrm flipH="1">
            <a:off x="6827889" y="3659488"/>
            <a:ext cx="70669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BAE1C11-5B9C-A392-3C6D-629757BBE3CE}"/>
              </a:ext>
            </a:extLst>
          </p:cNvPr>
          <p:cNvCxnSpPr>
            <a:cxnSpLocks/>
          </p:cNvCxnSpPr>
          <p:nvPr/>
        </p:nvCxnSpPr>
        <p:spPr>
          <a:xfrm flipH="1">
            <a:off x="6130520" y="4585989"/>
            <a:ext cx="2519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F4F84-C641-79F6-507C-184857364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571E21-A64C-F9A3-8EF8-D266F9001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DD85BF-B3BA-ADC6-CAF3-B454CF5E7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30A3B8-117C-EC8B-50D5-17CE7F575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052" y="2250008"/>
            <a:ext cx="7855915" cy="25547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F8AED-86F0-3265-9108-BDBD90A6A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14847" y="3880893"/>
            <a:ext cx="3543278" cy="519557"/>
          </a:xfrm>
          <a:prstGeom prst="rect">
            <a:avLst/>
          </a:prstGeom>
        </p:spPr>
      </p:pic>
      <p:sp>
        <p:nvSpPr>
          <p:cNvPr id="10" name="ZoneTexte 13">
            <a:extLst>
              <a:ext uri="{FF2B5EF4-FFF2-40B4-BE49-F238E27FC236}">
                <a16:creationId xmlns:a16="http://schemas.microsoft.com/office/drawing/2014/main" id="{13025689-9192-2D9F-10AE-4DE1BAB1503B}"/>
              </a:ext>
            </a:extLst>
          </p:cNvPr>
          <p:cNvSpPr txBox="1"/>
          <p:nvPr/>
        </p:nvSpPr>
        <p:spPr>
          <a:xfrm>
            <a:off x="-643122" y="880568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حددوا مقدار تصغير الشكل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للحصول على الشكل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aphic 6" descr="Back with solid fill">
            <a:extLst>
              <a:ext uri="{FF2B5EF4-FFF2-40B4-BE49-F238E27FC236}">
                <a16:creationId xmlns:a16="http://schemas.microsoft.com/office/drawing/2014/main" id="{024BCC05-4F37-7453-643B-A4B6C4295B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959199" flipH="1">
            <a:off x="5558556" y="3472082"/>
            <a:ext cx="881094" cy="6052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C2D1F8-BE97-7935-2E6F-346FC4E67A1F}"/>
              </a:ext>
            </a:extLst>
          </p:cNvPr>
          <p:cNvSpPr/>
          <p:nvPr/>
        </p:nvSpPr>
        <p:spPr>
          <a:xfrm>
            <a:off x="606578" y="2883912"/>
            <a:ext cx="376821" cy="251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106583"/>
                </a:solidFill>
              </a:rPr>
              <a:t>3</a:t>
            </a:r>
          </a:p>
        </p:txBody>
      </p:sp>
      <p:sp>
        <p:nvSpPr>
          <p:cNvPr id="15" name="Ellipse 21">
            <a:extLst>
              <a:ext uri="{FF2B5EF4-FFF2-40B4-BE49-F238E27FC236}">
                <a16:creationId xmlns:a16="http://schemas.microsoft.com/office/drawing/2014/main" id="{E7691871-C281-BDEA-D157-3D1AF0818387}"/>
              </a:ext>
            </a:extLst>
          </p:cNvPr>
          <p:cNvSpPr/>
          <p:nvPr/>
        </p:nvSpPr>
        <p:spPr>
          <a:xfrm rot="18928484">
            <a:off x="4959102" y="2061696"/>
            <a:ext cx="1503370" cy="292536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61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A95F-3DB7-3BE5-CF89-FD219926E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67647793-352F-7903-3A5D-54A0ED1045D8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ED3111D-91DF-B808-EED4-FFF92E580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0BB8A8-0DD7-0450-165A-99160E4DA4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42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E6C37-1E91-7B2B-20A1-787E8EEB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56A9F8-AC56-BD55-7653-FB8609B60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2C9740-E5E5-A6C4-1166-CB6487449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7FB77E-0CE8-EEA9-1DA4-C7BDEF518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343" y="5745247"/>
            <a:ext cx="6048672" cy="707001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20471CC1-D216-1970-1949-D4E696214058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لنا كيف توصل للجواب الصحيح؟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479B33-E9FE-0933-FFB5-1F3D1D5706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714" y="1945208"/>
            <a:ext cx="7855915" cy="2554743"/>
          </a:xfrm>
          <a:prstGeom prst="rect">
            <a:avLst/>
          </a:prstGeom>
        </p:spPr>
      </p:pic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A3AD6281-902D-7C7E-F09A-55F4183CF7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959199" flipH="1">
            <a:off x="5656218" y="3167282"/>
            <a:ext cx="881094" cy="605224"/>
          </a:xfrm>
          <a:prstGeom prst="rect">
            <a:avLst/>
          </a:prstGeom>
        </p:spPr>
      </p:pic>
      <p:sp>
        <p:nvSpPr>
          <p:cNvPr id="8" name="Ellipse 21">
            <a:extLst>
              <a:ext uri="{FF2B5EF4-FFF2-40B4-BE49-F238E27FC236}">
                <a16:creationId xmlns:a16="http://schemas.microsoft.com/office/drawing/2014/main" id="{52194A42-1DE4-2895-B6DC-4CB7AC60E108}"/>
              </a:ext>
            </a:extLst>
          </p:cNvPr>
          <p:cNvSpPr/>
          <p:nvPr/>
        </p:nvSpPr>
        <p:spPr>
          <a:xfrm rot="18928484">
            <a:off x="4977544" y="1644236"/>
            <a:ext cx="1670536" cy="3081364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C3E0B1-F5E1-2C6C-0FD4-5DAC31D06561}"/>
              </a:ext>
            </a:extLst>
          </p:cNvPr>
          <p:cNvSpPr/>
          <p:nvPr/>
        </p:nvSpPr>
        <p:spPr>
          <a:xfrm>
            <a:off x="704240" y="2579112"/>
            <a:ext cx="376821" cy="251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106583"/>
                </a:solidFill>
              </a:rPr>
              <a:t>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E3B9351-5640-F053-9038-C110829360FD}"/>
                  </a:ext>
                </a:extLst>
              </p:cNvPr>
              <p:cNvSpPr/>
              <p:nvPr/>
            </p:nvSpPr>
            <p:spPr>
              <a:xfrm>
                <a:off x="596235" y="3108160"/>
                <a:ext cx="376821" cy="2516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fr-FR" sz="3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E3B9351-5640-F053-9038-C110829360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235" y="3108160"/>
                <a:ext cx="376821" cy="251677"/>
              </a:xfrm>
              <a:prstGeom prst="rect">
                <a:avLst/>
              </a:prstGeom>
              <a:blipFill>
                <a:blip r:embed="rId8"/>
                <a:stretch>
                  <a:fillRect t="-93182" b="-111364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E53750A-A986-3B63-99D5-FBD55FD495A1}"/>
              </a:ext>
            </a:extLst>
          </p:cNvPr>
          <p:cNvCxnSpPr>
            <a:cxnSpLocks/>
          </p:cNvCxnSpPr>
          <p:nvPr/>
        </p:nvCxnSpPr>
        <p:spPr>
          <a:xfrm flipH="1">
            <a:off x="5076056" y="3284984"/>
            <a:ext cx="50405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F95F4A9-4782-826C-E5DF-1DF34644CA38}"/>
              </a:ext>
            </a:extLst>
          </p:cNvPr>
          <p:cNvCxnSpPr>
            <a:cxnSpLocks/>
          </p:cNvCxnSpPr>
          <p:nvPr/>
        </p:nvCxnSpPr>
        <p:spPr>
          <a:xfrm flipH="1">
            <a:off x="6300192" y="4115123"/>
            <a:ext cx="2519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45791D21-8F95-C97E-7520-BD5D84B70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13714" y="3554585"/>
            <a:ext cx="3566932" cy="51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2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E6C7-A452-A7D5-0C6A-5B91F53B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D0C880-DB12-5D1C-A06B-C550FD8412AC}"/>
              </a:ext>
            </a:extLst>
          </p:cNvPr>
          <p:cNvSpPr/>
          <p:nvPr/>
        </p:nvSpPr>
        <p:spPr>
          <a:xfrm>
            <a:off x="481781" y="2610517"/>
            <a:ext cx="712358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73E2DC-F546-23E4-0421-859778767F71}"/>
              </a:ext>
            </a:extLst>
          </p:cNvPr>
          <p:cNvSpPr txBox="1"/>
          <p:nvPr/>
        </p:nvSpPr>
        <p:spPr>
          <a:xfrm>
            <a:off x="629265" y="3580753"/>
            <a:ext cx="6210877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وأنشئ تكبير وتصغير أشكال بتوظيف النسبة المئوية؛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821986E-1A09-1CA8-1C25-A1D1F63AF7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BBD460-C685-F9F9-6832-29A7F094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629729C-2023-5A2F-AE44-CDD6470A8ED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753E218-436F-49CD-13D3-3A18D49F5D5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B734796-3063-A856-3990-E0A7417ED19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0113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5DE8-4623-9F6E-239A-A24403EC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E37BD5-6829-8C87-290B-5C418DCE829D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أنشئ تكبير وتصغير أشكال بتوظيف النسبة المئوية؛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E51945-8678-4C8B-1A1F-06FC3A3B1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381A6C4-F97C-A314-2A82-46C0194F2BC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30C720-51EB-8E6E-1CA6-27D5A81E0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07EFC8-B5C5-6B61-170B-8EEA9A7D0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6-P4-SEM4-S3">
            <a:hlinkClick r:id="" action="ppaction://media"/>
            <a:extLst>
              <a:ext uri="{FF2B5EF4-FFF2-40B4-BE49-F238E27FC236}">
                <a16:creationId xmlns:a16="http://schemas.microsoft.com/office/drawing/2014/main" id="{0F65AC7A-93A6-A139-EC1D-F977A662C4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1780" y="1794674"/>
            <a:ext cx="7433188" cy="41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0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3171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إنشاء تكبير وتصغير أشكال بتوظيف النسبة المئوية،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9F95DA-A679-5C38-16F8-202179858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52" y="1950414"/>
            <a:ext cx="7649496" cy="445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06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C9CD-B7E0-6FE7-DBE3-C288BF276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91D952-F65C-564C-DCF2-311560E7106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DB9F3D-A133-72B6-1693-238F495217D7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2A670BA-AE3E-AE43-A8B1-E3261D1879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4F4970-58BF-F51B-8D8C-2866E9A6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D48064B0-3690-188C-8705-6BB9118ECCEC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16FE036-8EFB-9339-254C-335761A450A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268A4B8-479A-04D0-AC91-5AACE8C83B7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AEDEE1-2F1B-775E-50E7-149039D95331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23A0D4-0D88-43B6-DA41-1FD23AD08AB5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44498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E28F8-74A2-3540-75C9-671AD67ED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ECDE2E4-D3D6-0522-813A-780E8DEAA90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32EF0F-0869-ECF7-7D3B-3CE91859C1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961FE0-258A-0899-AB76-767C200FA8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8663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165F4-B543-42CA-0E2A-AEFCC501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C5A1094-AB15-E2C2-6DC0-E29481A3127E}"/>
              </a:ext>
            </a:extLst>
          </p:cNvPr>
          <p:cNvSpPr txBox="1"/>
          <p:nvPr/>
        </p:nvSpPr>
        <p:spPr>
          <a:xfrm>
            <a:off x="383287" y="772371"/>
            <a:ext cx="716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سننشئ تكبيرا  بنسبة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وتصغيرا بنسبة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للشكل التالي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9D2DA0-B1C7-2CB1-12CC-B0FAE9DEF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66CBC9-F125-19D7-7DEC-FB4489DA1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69" y="2722320"/>
            <a:ext cx="7410262" cy="379276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41F758B-3934-C2FC-369B-64FDF5BC05FE}"/>
              </a:ext>
            </a:extLst>
          </p:cNvPr>
          <p:cNvSpPr/>
          <p:nvPr/>
        </p:nvSpPr>
        <p:spPr>
          <a:xfrm>
            <a:off x="2781279" y="23886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8" name="Graphique 7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1D6F59DB-20AD-4E52-44E5-63F96CDC2C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844367" y="2086595"/>
            <a:ext cx="978674" cy="978674"/>
          </a:xfrm>
          <a:prstGeom prst="rect">
            <a:avLst/>
          </a:prstGeom>
        </p:spPr>
      </p:pic>
      <p:pic>
        <p:nvPicPr>
          <p:cNvPr id="9" name="Graphique 8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501124A0-DF02-5C61-D1AE-CDBCA1F5D8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757659" y="2138385"/>
            <a:ext cx="998623" cy="99862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D9816B7-15C0-0624-B44D-A2FF782B9DD4}"/>
              </a:ext>
            </a:extLst>
          </p:cNvPr>
          <p:cNvSpPr/>
          <p:nvPr/>
        </p:nvSpPr>
        <p:spPr>
          <a:xfrm>
            <a:off x="5895692" y="23886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6E8AD82-615B-B352-02B3-9E380196BA88}"/>
              </a:ext>
            </a:extLst>
          </p:cNvPr>
          <p:cNvSpPr/>
          <p:nvPr/>
        </p:nvSpPr>
        <p:spPr>
          <a:xfrm>
            <a:off x="2812029" y="2801849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89D65CC-2E8E-0F99-8B60-C59753018C1A}"/>
              </a:ext>
            </a:extLst>
          </p:cNvPr>
          <p:cNvSpPr/>
          <p:nvPr/>
        </p:nvSpPr>
        <p:spPr>
          <a:xfrm>
            <a:off x="5979046" y="2722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98651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FD823-7E1C-CCE1-E236-E4E140AF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E372E-0194-11E4-2475-F1C3ABCDD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8296642-DD84-519D-74C3-6B6F3A80BFE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58EB97-1B78-A2BB-BB7C-3A2AD576E090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BF70369-00BE-D90A-12FB-F3EEE764D3C1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1A62492-4A76-C432-BA1D-CD80AF417E73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3641FAD-4F92-83B7-97C9-1F7F18624503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5DC7DC8-0531-C72E-9A69-2973BF2B0EC0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99C944-D745-473C-9B2A-012CD82D3B73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Oval 80">
            <a:extLst>
              <a:ext uri="{FF2B5EF4-FFF2-40B4-BE49-F238E27FC236}">
                <a16:creationId xmlns:a16="http://schemas.microsoft.com/office/drawing/2014/main" id="{C30839E2-C50A-BF59-009E-6340AE85DE0F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0276B1F-308D-E846-FF7F-3B7192B41DA3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1ADC2D-146E-7BB5-699E-07006DD3D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61220"/>
            <a:ext cx="7410262" cy="379276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2CFB6C1-858E-63C5-B8D0-89B28BCC581F}"/>
              </a:ext>
            </a:extLst>
          </p:cNvPr>
          <p:cNvSpPr/>
          <p:nvPr/>
        </p:nvSpPr>
        <p:spPr>
          <a:xfrm>
            <a:off x="2372711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5" name="Graphique 14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F3140517-60E0-135C-AC3B-8104C36CD7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55328"/>
            <a:ext cx="955103" cy="955103"/>
          </a:xfrm>
          <a:prstGeom prst="rect">
            <a:avLst/>
          </a:prstGeom>
        </p:spPr>
      </p:pic>
      <p:pic>
        <p:nvPicPr>
          <p:cNvPr id="16" name="Graphique 15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F230D6D1-5E9C-D078-BF7E-19A56BF6D8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77285"/>
            <a:ext cx="998623" cy="99862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C1BAC43-9B49-6CD4-5DDC-620A2A662EA2}"/>
              </a:ext>
            </a:extLst>
          </p:cNvPr>
          <p:cNvSpPr/>
          <p:nvPr/>
        </p:nvSpPr>
        <p:spPr>
          <a:xfrm>
            <a:off x="5487124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50E5D04-9159-A8F4-13B7-0067CAAF8764}"/>
              </a:ext>
            </a:extLst>
          </p:cNvPr>
          <p:cNvSpPr/>
          <p:nvPr/>
        </p:nvSpPr>
        <p:spPr>
          <a:xfrm>
            <a:off x="2403461" y="2740749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BEB4FBD-8271-F2DE-F58D-CE32B9501F01}"/>
              </a:ext>
            </a:extLst>
          </p:cNvPr>
          <p:cNvSpPr/>
          <p:nvPr/>
        </p:nvSpPr>
        <p:spPr>
          <a:xfrm>
            <a:off x="5570478" y="26612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C9F5BD7-C94D-DDF8-B699-219685956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7191" y="4557603"/>
            <a:ext cx="1169804" cy="175470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945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F162-9607-2AEC-9030-1CF1CCFD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73C60-6B88-CF5B-8280-9E1286EF3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8711C78-FC54-CCC3-DDD4-CF219B8AB004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حولوا النسب المئوية إلى مقدار للتكبير والتصغير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E349CD-1BA5-A07C-7E41-9912537B9C5B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955CFEA-E6C1-67AF-C29C-8CBEBB5AC6B2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B352565-3171-11B0-F016-A95CBC78AC93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4EB8C26D-79E7-DB5A-CA04-0106788BD13E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7A9698-A934-E893-A014-3E670D45C157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32DA110-8152-1381-8309-388643660330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83543C57-13E4-4AB2-7679-F5BB8DC99745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50BE48B-53B7-3F1D-74E4-76EE8A304EC5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43F3715-B173-6AE4-B7B5-8F9D846F1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61220"/>
            <a:ext cx="7410262" cy="3792764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4BC28F6-4690-FBA6-314C-DC5D40EE1F1E}"/>
              </a:ext>
            </a:extLst>
          </p:cNvPr>
          <p:cNvSpPr/>
          <p:nvPr/>
        </p:nvSpPr>
        <p:spPr>
          <a:xfrm>
            <a:off x="2372711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1" name="Graphique 20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8B6BD37C-3271-CFA6-621B-F27D3C5FF2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55328"/>
            <a:ext cx="955103" cy="955103"/>
          </a:xfrm>
          <a:prstGeom prst="rect">
            <a:avLst/>
          </a:prstGeom>
        </p:spPr>
      </p:pic>
      <p:pic>
        <p:nvPicPr>
          <p:cNvPr id="22" name="Graphique 21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A7BBE5F9-E06C-0402-FEAA-204D626FB6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77285"/>
            <a:ext cx="998623" cy="998623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859526-578E-F553-72F0-27DBD4800E4F}"/>
              </a:ext>
            </a:extLst>
          </p:cNvPr>
          <p:cNvSpPr/>
          <p:nvPr/>
        </p:nvSpPr>
        <p:spPr>
          <a:xfrm>
            <a:off x="5487124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65E8ED6-C7FA-E189-1A06-40AE594A2B12}"/>
              </a:ext>
            </a:extLst>
          </p:cNvPr>
          <p:cNvSpPr/>
          <p:nvPr/>
        </p:nvSpPr>
        <p:spPr>
          <a:xfrm>
            <a:off x="2403461" y="2740749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20CFA69-BF4A-C57F-A2AD-405C4FFB1EDB}"/>
              </a:ext>
            </a:extLst>
          </p:cNvPr>
          <p:cNvSpPr/>
          <p:nvPr/>
        </p:nvSpPr>
        <p:spPr>
          <a:xfrm>
            <a:off x="5570478" y="26612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38838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F16E1-0C33-71E5-74C0-4FB3EDB0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DFF73F-1579-D35C-62EB-FCE78F70E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2CF49-DE88-763B-6FA2-A5DF2E559D14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؟  من يشرح لنا كيف قام بذلك؟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7982FD2-AACD-A5F3-44A5-1779447CC455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3104F5C-0641-FE8C-F7AC-B7ADE6DB4C80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03C80C9-25FF-3CB5-7AEA-004B47D64386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6597997D-E1DF-A57D-28F1-2F7878D3ADC5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1EBB84CF-6081-4615-E51C-F49B16E47C6F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E501415-A84B-FC39-5E9A-B001C78BFC04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9C3A848-B525-39CF-F3DC-47947106B1D3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A9AB40F-B524-352D-8D83-55706305FEA7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DE021F-92F1-4D38-1F98-A2B60CA96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911" y="2852906"/>
            <a:ext cx="3532362" cy="2190296"/>
          </a:xfrm>
          <a:prstGeom prst="rect">
            <a:avLst/>
          </a:prstGeom>
        </p:spPr>
      </p:pic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BD85F23B-FA45-7381-8819-7738B0FF8B71}"/>
              </a:ext>
            </a:extLst>
          </p:cNvPr>
          <p:cNvSpPr/>
          <p:nvPr/>
        </p:nvSpPr>
        <p:spPr>
          <a:xfrm>
            <a:off x="2684206" y="3317622"/>
            <a:ext cx="1991519" cy="5365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التكبير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200%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5" name="Rectangle : coins arrondis 4">
            <a:extLst>
              <a:ext uri="{FF2B5EF4-FFF2-40B4-BE49-F238E27FC236}">
                <a16:creationId xmlns:a16="http://schemas.microsoft.com/office/drawing/2014/main" id="{B099381F-EA35-D64F-51E5-485A1015BB85}"/>
              </a:ext>
            </a:extLst>
          </p:cNvPr>
          <p:cNvSpPr/>
          <p:nvPr/>
        </p:nvSpPr>
        <p:spPr>
          <a:xfrm>
            <a:off x="540774" y="3317621"/>
            <a:ext cx="1681195" cy="5365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مقدار التكبير 2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6" name="Rectangle : coins arrondis 4">
            <a:extLst>
              <a:ext uri="{FF2B5EF4-FFF2-40B4-BE49-F238E27FC236}">
                <a16:creationId xmlns:a16="http://schemas.microsoft.com/office/drawing/2014/main" id="{DCD571D1-A253-FF98-675A-D47DBE6E63C6}"/>
              </a:ext>
            </a:extLst>
          </p:cNvPr>
          <p:cNvSpPr/>
          <p:nvPr/>
        </p:nvSpPr>
        <p:spPr>
          <a:xfrm>
            <a:off x="2684205" y="4061362"/>
            <a:ext cx="1991519" cy="5365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التكبير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endParaRPr lang="fr-FR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 : coins arrondis 4">
                <a:extLst>
                  <a:ext uri="{FF2B5EF4-FFF2-40B4-BE49-F238E27FC236}">
                    <a16:creationId xmlns:a16="http://schemas.microsoft.com/office/drawing/2014/main" id="{7293CA27-371B-4A1D-42F5-BEA1AF32F12A}"/>
                  </a:ext>
                </a:extLst>
              </p:cNvPr>
              <p:cNvSpPr/>
              <p:nvPr/>
            </p:nvSpPr>
            <p:spPr>
              <a:xfrm>
                <a:off x="540774" y="4111163"/>
                <a:ext cx="1698084" cy="536533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مقدار التصغير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FR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Rectangle : coins arrondis 4">
                <a:extLst>
                  <a:ext uri="{FF2B5EF4-FFF2-40B4-BE49-F238E27FC236}">
                    <a16:creationId xmlns:a16="http://schemas.microsoft.com/office/drawing/2014/main" id="{7293CA27-371B-4A1D-42F5-BEA1AF32F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74" y="4111163"/>
                <a:ext cx="1698084" cy="536533"/>
              </a:xfrm>
              <a:prstGeom prst="roundRect">
                <a:avLst/>
              </a:prstGeom>
              <a:blipFill>
                <a:blip r:embed="rId4"/>
                <a:stretch>
                  <a:fillRect r="-360" b="-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Graphique 28" descr="Flèche : droite avec un remplissage uni">
            <a:extLst>
              <a:ext uri="{FF2B5EF4-FFF2-40B4-BE49-F238E27FC236}">
                <a16:creationId xmlns:a16="http://schemas.microsoft.com/office/drawing/2014/main" id="{E108A070-AAE8-E2D1-7550-8653797F83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10117" y="3342058"/>
            <a:ext cx="548076" cy="548076"/>
          </a:xfrm>
          <a:prstGeom prst="rect">
            <a:avLst/>
          </a:prstGeom>
        </p:spPr>
      </p:pic>
      <p:pic>
        <p:nvPicPr>
          <p:cNvPr id="30" name="Graphique 29" descr="Flèche : droite avec un remplissage uni">
            <a:extLst>
              <a:ext uri="{FF2B5EF4-FFF2-40B4-BE49-F238E27FC236}">
                <a16:creationId xmlns:a16="http://schemas.microsoft.com/office/drawing/2014/main" id="{7FC81DFF-11EF-581A-69E6-026A54309C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35452" y="4055590"/>
            <a:ext cx="548076" cy="54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0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56708-AE7F-A018-4535-4AA05720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FDD8A4-245B-FE18-FA42-018939104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492B101B-C966-87C6-1CE4-A97BCA6443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5AC4DF6-4AC6-3207-94D5-B0AB6F62396F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2DB765B-99B3-9D2B-ADC2-B6661404E7ED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4DBC508-409F-0A36-9E59-1914EB0E4B01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9E32F6-1564-BEB4-1D09-2E362AB5B5E4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8EA9CD0-6AF1-84F5-A66C-19637417F174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4D080CD-BB42-68A0-90D9-F97D7B55F772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E628DC8-9FA9-0E99-E84B-FFD94C8191F8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A668D17-CF5F-9711-5689-2EA6F95D8499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53CED5C-D338-57C9-01EB-48EDD04C9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61220"/>
            <a:ext cx="7410262" cy="3792764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2505627-0331-8C95-2848-CE74BE2C8699}"/>
              </a:ext>
            </a:extLst>
          </p:cNvPr>
          <p:cNvSpPr/>
          <p:nvPr/>
        </p:nvSpPr>
        <p:spPr>
          <a:xfrm>
            <a:off x="2372711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2" name="Graphique 21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F0885618-AE38-4000-43CC-496EE812F1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55328"/>
            <a:ext cx="955103" cy="955103"/>
          </a:xfrm>
          <a:prstGeom prst="rect">
            <a:avLst/>
          </a:prstGeom>
        </p:spPr>
      </p:pic>
      <p:pic>
        <p:nvPicPr>
          <p:cNvPr id="23" name="Graphique 22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5D63CCB3-9042-9CBF-61F3-67E57B8F2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77285"/>
            <a:ext cx="998623" cy="998623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54025CA-90CC-A471-66B8-8AD17321EE30}"/>
              </a:ext>
            </a:extLst>
          </p:cNvPr>
          <p:cNvSpPr/>
          <p:nvPr/>
        </p:nvSpPr>
        <p:spPr>
          <a:xfrm>
            <a:off x="5487124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46ECE43-FBCE-5781-12FC-55EA87997455}"/>
              </a:ext>
            </a:extLst>
          </p:cNvPr>
          <p:cNvSpPr/>
          <p:nvPr/>
        </p:nvSpPr>
        <p:spPr>
          <a:xfrm>
            <a:off x="2403461" y="2740749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9612467-E051-8186-AF74-7BD68E9778D6}"/>
              </a:ext>
            </a:extLst>
          </p:cNvPr>
          <p:cNvSpPr/>
          <p:nvPr/>
        </p:nvSpPr>
        <p:spPr>
          <a:xfrm>
            <a:off x="5570478" y="26612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947AAF-DBF6-B5C4-9310-AE591C69B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9241" y="4631313"/>
            <a:ext cx="976457" cy="14646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920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09349-99F8-63AB-989F-9E06840D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BE8A3-6ADC-05B3-5DD0-D77A961A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2A47337-39F6-4F07-0A9D-949D13A954A1}"/>
              </a:ext>
            </a:extLst>
          </p:cNvPr>
          <p:cNvSpPr txBox="1"/>
          <p:nvPr/>
        </p:nvSpPr>
        <p:spPr>
          <a:xfrm>
            <a:off x="1035373" y="800099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حددوا نقطة الانطلاق و مقابلتيها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E818438-28AD-3727-D636-9BD9F3FDF34B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B1902A8-1C8A-44CD-BACC-88E07701C668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0C02E83-C8CC-EFC0-554A-EAE9F3B2E16C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2D28EAB-B94A-B374-F317-8C925C778E4A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2886211-C3EC-7753-B65D-F567C23565CB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C8E831B-6F15-3A9C-71E4-3B574265582C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3D389FD0-ED6A-C60F-F6F7-4A1873A0F3DC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AE05BFC-31DC-244E-3E31-CF91239FB130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C15E857-9B23-D3B2-B678-BACC58629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61220"/>
            <a:ext cx="7410262" cy="3792764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08365FC-605B-5C51-9E00-0EF5DBB83671}"/>
              </a:ext>
            </a:extLst>
          </p:cNvPr>
          <p:cNvSpPr/>
          <p:nvPr/>
        </p:nvSpPr>
        <p:spPr>
          <a:xfrm>
            <a:off x="2372711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2" name="Graphique 21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2CC11043-8776-0B32-F0F9-5EF69C37C3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55328"/>
            <a:ext cx="955103" cy="955103"/>
          </a:xfrm>
          <a:prstGeom prst="rect">
            <a:avLst/>
          </a:prstGeom>
        </p:spPr>
      </p:pic>
      <p:pic>
        <p:nvPicPr>
          <p:cNvPr id="23" name="Graphique 22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F74E89C9-8554-FDBF-1CF0-7B8982885C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77285"/>
            <a:ext cx="998623" cy="998623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11D5C3-70D5-48EE-4411-1E06257338DD}"/>
              </a:ext>
            </a:extLst>
          </p:cNvPr>
          <p:cNvSpPr/>
          <p:nvPr/>
        </p:nvSpPr>
        <p:spPr>
          <a:xfrm>
            <a:off x="5487124" y="2327587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544904-A94C-5C44-2A72-02D2BADD4C0B}"/>
              </a:ext>
            </a:extLst>
          </p:cNvPr>
          <p:cNvSpPr/>
          <p:nvPr/>
        </p:nvSpPr>
        <p:spPr>
          <a:xfrm>
            <a:off x="2403461" y="2740749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E3ED3FF-8D74-2112-2385-56E95D164D04}"/>
              </a:ext>
            </a:extLst>
          </p:cNvPr>
          <p:cNvSpPr/>
          <p:nvPr/>
        </p:nvSpPr>
        <p:spPr>
          <a:xfrm>
            <a:off x="5570478" y="26612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94411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B06E5-2EEB-188E-6146-921A4178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4DAD6A-97F8-337C-A353-59B798999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380FBB-C98A-86AC-7B44-43C3ACB14DE6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293702-EA19-9546-93C5-44D661688710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DDE87B7-B284-6F0B-9922-3CD19F8F5A50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F596344-B2C0-C7E7-9832-8DD3A094F97E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08A8033-E21C-0C59-2696-E8D40A27C268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E5F5BD0-1497-3F41-3EC0-946DA2A22784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3F221C5-F09D-8245-D362-AFA2D77F8AF6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C83A635-4D23-C681-B30D-BA665246A977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203D6B9-B9E6-6E6D-8925-0D4AAF6CB688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A0BB554-1407-9B70-5CB9-E5C7A82DE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23791"/>
            <a:ext cx="7410262" cy="379276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B350BBB-8352-4F68-6B45-AD31B7E234E1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0" name="Graphique 19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E3375FBE-7718-31FF-53DE-C2CFD8E1CC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21" name="Graphique 20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B20C5063-FA25-B62A-6A23-695745955F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91D3479-5AFD-7A22-2CBB-6749ECEDB682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C8FCD2F-6F97-1BE9-B4D4-BB3457558FF7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A01B790-9E3A-1C3E-F050-DE1C9D2C9671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1F7C5A2-2D8E-9A93-733B-3B4806A0EDBD}"/>
              </a:ext>
            </a:extLst>
          </p:cNvPr>
          <p:cNvSpPr/>
          <p:nvPr/>
        </p:nvSpPr>
        <p:spPr>
          <a:xfrm>
            <a:off x="1163649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58CF6AE-32F2-48E9-D56E-12D78C9967D4}"/>
              </a:ext>
            </a:extLst>
          </p:cNvPr>
          <p:cNvSpPr/>
          <p:nvPr/>
        </p:nvSpPr>
        <p:spPr>
          <a:xfrm>
            <a:off x="4460212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51AC447-30D5-ABE9-8612-A1D25F0F37B8}"/>
              </a:ext>
            </a:extLst>
          </p:cNvPr>
          <p:cNvSpPr/>
          <p:nvPr/>
        </p:nvSpPr>
        <p:spPr>
          <a:xfrm>
            <a:off x="6418536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8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8DE65-AFCA-6B12-A498-92A39545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46F01E-D743-9115-4DB4-61DF66DD9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9CE1BD7-B922-E594-F038-B4CCEA7B8DA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8D67C6-7369-C279-4CCF-73E18BE6B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525" y="4631313"/>
            <a:ext cx="999174" cy="149876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A4BDC0F-1F4E-1003-2AE1-5F6708E7FE9E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57B45FC-4D96-F289-1671-628AF45B8A21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35D3AE2-4B2A-BB42-F4B5-5CB2FA29B8A2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E54CBC0-338E-8EA8-153A-F1EA89CD9A7E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46A26DE-1973-7B78-891E-2BD4078EFB03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B7C9085-CE43-36A9-DD15-DE7FC04110D2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69EB903-2F5B-A211-0934-CA4DF3A8DF79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9251AF-D45E-22CF-6F86-3E1CAF28EEF1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0998CF-4F72-2996-C8E0-2ED753600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623791"/>
            <a:ext cx="7410262" cy="379276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E527AC7-E130-9E68-EA70-F1B9A3FD54A4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4" name="Graphique 13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5AC1F5FB-7BC2-E313-8224-303E17D0ED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16" name="Graphique 15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1431259E-03C0-8195-CA2E-5C23088A43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626AE34-702A-3EEE-E520-6E48AB0CBB4B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7AC6372-E35E-A31E-20F1-7E1F6510A14A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AF4857E-F342-3015-4D74-113FC014A462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BBFF3DE-5297-293B-7A88-A9C7D818B243}"/>
              </a:ext>
            </a:extLst>
          </p:cNvPr>
          <p:cNvSpPr/>
          <p:nvPr/>
        </p:nvSpPr>
        <p:spPr>
          <a:xfrm>
            <a:off x="1163649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A94D654-50E7-ABB1-92D0-778481462C44}"/>
              </a:ext>
            </a:extLst>
          </p:cNvPr>
          <p:cNvSpPr/>
          <p:nvPr/>
        </p:nvSpPr>
        <p:spPr>
          <a:xfrm>
            <a:off x="4460212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8AE000B-2964-3F29-1EF3-34DD44A6F974}"/>
              </a:ext>
            </a:extLst>
          </p:cNvPr>
          <p:cNvSpPr/>
          <p:nvPr/>
        </p:nvSpPr>
        <p:spPr>
          <a:xfrm>
            <a:off x="6418536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5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AD03C-A8EF-F692-9FB9-84B5AD69D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6E619B-1C2E-D9DD-6700-E0966CEF4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CCB4913-3727-8F62-35E9-F28815FB962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أرسموا تكبير وتصغير الضلع الأول بالمقادير التي حددنا.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E8899B3-451C-16E2-385C-DF124BFC9DE1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7616FFA-BCA7-5752-13D5-9BCD9526588C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F7E6958-94FC-1B71-CA8C-ACACE175678E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5A0E5CC-0A8A-BC29-1FA4-C9F3129F19C1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6A05DE4-0649-AE6E-33ED-6766D320DBDE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E3271A7-2BB0-131A-3E97-94B7CDC8F482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C712BC0-26D3-7254-066D-87B03899CA0A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0CA771-803F-7795-BDB3-5F07317CE7E8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D103C75-FD25-FE51-E26B-3D88B2817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23791"/>
            <a:ext cx="7410262" cy="379276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BD9379E-50E8-100F-0E3D-43CCBF1F31E8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0" name="Graphique 19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1A6C6A7D-B37C-056B-27ED-530F492BA4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21" name="Graphique 20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218AFC26-3B34-579E-864B-1E841E5275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184BB38-5FAE-21DA-D30B-CB724C77FD0D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D76740A-CDD0-F5B7-ADE4-C1DC95EE10B5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DD6DF16-909E-A301-81FD-5730A08C0D86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2F7598A0-3615-CE10-5FF2-376C4035CAD9}"/>
              </a:ext>
            </a:extLst>
          </p:cNvPr>
          <p:cNvSpPr/>
          <p:nvPr/>
        </p:nvSpPr>
        <p:spPr>
          <a:xfrm>
            <a:off x="1163649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BAC2C03E-6E62-3FDD-61F6-4EEECD98B3AE}"/>
              </a:ext>
            </a:extLst>
          </p:cNvPr>
          <p:cNvSpPr/>
          <p:nvPr/>
        </p:nvSpPr>
        <p:spPr>
          <a:xfrm>
            <a:off x="4460212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759A800-85F0-7485-5359-8E8290923B78}"/>
              </a:ext>
            </a:extLst>
          </p:cNvPr>
          <p:cNvSpPr/>
          <p:nvPr/>
        </p:nvSpPr>
        <p:spPr>
          <a:xfrm>
            <a:off x="6418536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07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A781-825B-1B84-6326-DFBA95A57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F3A9B5-7130-B5E8-B439-5DDE35143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D87037-6189-39A3-5270-3C076F0D098C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EF9B0B7-1092-47C7-E880-80EE20618CA5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2D37A19-96FB-B997-D46B-7CCDC635A9DB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42FC94A-DF20-505B-01D1-47155DB44CF8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0305D9F-27B9-6954-7C24-A43B5E64E02C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6D94D547-2847-BFD5-CB4E-4304D5BD8773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3A6C0F9-675D-D83B-84F9-717A40AB073C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C0BA2A8-4F66-A39F-E19D-8CFF53768077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EC7A114-FF65-AA7E-AFB2-CA8E0F381840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6C77CF2-8D26-D1CE-DAAD-B60F52F15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23791"/>
            <a:ext cx="7410262" cy="379276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7AF3A6F-CB96-6A1F-0E55-BE3907DF08A2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0" name="Graphique 19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131D71B1-6C95-71A7-82D3-C3202232D8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21" name="Graphique 20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DA83EB68-5979-E658-10EB-2F954563F0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C20A51-4B10-F86A-3374-7C9C96E668F2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597405-35BF-3732-9A2D-8225FB27F676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B3F4601-43EF-BC8F-E9BE-7443125D42FD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0B0F747-2A87-70A4-E40E-86F3E0ECAE87}"/>
              </a:ext>
            </a:extLst>
          </p:cNvPr>
          <p:cNvSpPr/>
          <p:nvPr/>
        </p:nvSpPr>
        <p:spPr>
          <a:xfrm>
            <a:off x="1107755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F27E1C2-93F9-0DCF-34A5-3FE5AE3C256E}"/>
              </a:ext>
            </a:extLst>
          </p:cNvPr>
          <p:cNvSpPr/>
          <p:nvPr/>
        </p:nvSpPr>
        <p:spPr>
          <a:xfrm>
            <a:off x="4460212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E1FC5636-3FD7-FCE1-512A-2EAD5A872885}"/>
              </a:ext>
            </a:extLst>
          </p:cNvPr>
          <p:cNvSpPr/>
          <p:nvPr/>
        </p:nvSpPr>
        <p:spPr>
          <a:xfrm>
            <a:off x="6418536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E1925C2-26F2-429C-07EA-55A68ADEB9D5}"/>
              </a:ext>
            </a:extLst>
          </p:cNvPr>
          <p:cNvCxnSpPr>
            <a:stCxn id="27" idx="6"/>
          </p:cNvCxnSpPr>
          <p:nvPr/>
        </p:nvCxnSpPr>
        <p:spPr>
          <a:xfrm flipV="1">
            <a:off x="6530324" y="6004665"/>
            <a:ext cx="635127" cy="117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E5A030D-B149-5C0D-0DF0-29921BA85C5F}"/>
              </a:ext>
            </a:extLst>
          </p:cNvPr>
          <p:cNvCxnSpPr>
            <a:cxnSpLocks/>
          </p:cNvCxnSpPr>
          <p:nvPr/>
        </p:nvCxnSpPr>
        <p:spPr>
          <a:xfrm flipV="1">
            <a:off x="1167602" y="6011206"/>
            <a:ext cx="2664393" cy="143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78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F33EF-BA9D-0C59-A677-F39C2110E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509F57-070A-1AF7-5081-627F0F48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A237286C-5181-6D17-979D-0A8BCE32552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الرابعة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54A9F0-9A72-32EF-3CCB-68DD3A58D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722" y="4634129"/>
            <a:ext cx="1066794" cy="160019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04D6578-4A17-8929-2414-3E8F6DF92AE8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EC62306-4E6C-08B9-5977-9D3F8EB268A5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2E15D60-F2B8-9BC1-9A16-11BAB6E94A5A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922DE62-FD20-DEAC-E4DD-2114E8FBCB4F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8F3753C-D1AE-CF72-BAE0-6328A0C31590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23569FF-54C8-BD83-78BF-8748DCF664A0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13221ED8-F4BF-1BBC-667A-9352DFCA2C9E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841D0B3-CB1D-113C-A9FC-50E169E4B407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A7AFBB-2D16-2474-4C52-5A3A98065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01" y="2623791"/>
            <a:ext cx="7410262" cy="379276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28F9B68-A8C0-60CF-2C3D-D23FEF74CB34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3" name="Graphique 12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0A0CC711-5EA7-F914-0CDE-AAE5218DE5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14" name="Graphique 13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39CFBC6A-9BC7-FDE1-70FA-AF14CDE7C6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C041C4A-C8CB-5C8D-511B-FF918139D608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EAEE00D-54D6-975D-9711-3BAB5C335513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75BE4BF-F9F5-78E8-A2C6-1424B32F2890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B9F2372-D162-5CE3-D16A-D9F35ED197F6}"/>
              </a:ext>
            </a:extLst>
          </p:cNvPr>
          <p:cNvSpPr/>
          <p:nvPr/>
        </p:nvSpPr>
        <p:spPr>
          <a:xfrm>
            <a:off x="1107755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3DB0790-787E-13DA-D7B4-5F684393D20D}"/>
              </a:ext>
            </a:extLst>
          </p:cNvPr>
          <p:cNvSpPr/>
          <p:nvPr/>
        </p:nvSpPr>
        <p:spPr>
          <a:xfrm>
            <a:off x="4460212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7FB0BAB-F7DE-0000-23BE-3253EF6C644D}"/>
              </a:ext>
            </a:extLst>
          </p:cNvPr>
          <p:cNvSpPr/>
          <p:nvPr/>
        </p:nvSpPr>
        <p:spPr>
          <a:xfrm>
            <a:off x="6418536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AEAF39D-20DF-297D-BF17-C7520DD3D890}"/>
              </a:ext>
            </a:extLst>
          </p:cNvPr>
          <p:cNvCxnSpPr>
            <a:stCxn id="22" idx="6"/>
          </p:cNvCxnSpPr>
          <p:nvPr/>
        </p:nvCxnSpPr>
        <p:spPr>
          <a:xfrm flipV="1">
            <a:off x="6530324" y="6004665"/>
            <a:ext cx="635127" cy="117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A16DF14-ACC4-0C92-4F97-BC7F66E28E79}"/>
              </a:ext>
            </a:extLst>
          </p:cNvPr>
          <p:cNvCxnSpPr>
            <a:cxnSpLocks/>
          </p:cNvCxnSpPr>
          <p:nvPr/>
        </p:nvCxnSpPr>
        <p:spPr>
          <a:xfrm flipV="1">
            <a:off x="1167602" y="6011206"/>
            <a:ext cx="2664393" cy="143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82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9B22E-6620-CF0C-4E2A-1097DC5A3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6ADCFC-CD03-D9B6-F4BA-B4A53BD89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B3D5D08-8F85-6277-3929-BF1870F858E7}"/>
              </a:ext>
            </a:extLst>
          </p:cNvPr>
          <p:cNvSpPr txBox="1"/>
          <p:nvPr/>
        </p:nvSpPr>
        <p:spPr>
          <a:xfrm>
            <a:off x="816078" y="853291"/>
            <a:ext cx="6661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أرسموا تكبير وتصغير باقي الشكل بنفس الطريقة وبنفس المقدار.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351D63-17E5-DAED-2320-4F4A28734563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5B4DD40-6DEF-531D-F035-6C468D9F2337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A2515C1-58C0-D6F9-1168-B0887E10D1F4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A8D2E-A1FD-F537-ABA1-4067DD513245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0D0DD7A-FFD0-D621-1913-9E00E7FED0D5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42B223-ABC5-76A0-1B1B-17D035C049CB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72592B9-60E8-1520-37D3-8173E25DB8F9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679FF8D-21FD-A11C-6256-85B1CFC63707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72DD66-4C47-91E8-716B-936C4FC6C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1" y="2623791"/>
            <a:ext cx="7410262" cy="379276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DE0C612-2462-1989-D128-3463EF6A3796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3" name="Graphique 12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D9F60FBE-6AA4-EDF6-4777-3E5EE5578A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14" name="Graphique 13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B4C0EEE1-8115-83AE-16B6-4E2DE4F49D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B77F394-9392-2C0E-CC90-A1710D0FB5F6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C44BC29-643A-0C57-1EE7-00BCFA43AB47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E1200EC-20D5-087B-10B5-490949B13A7A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4B099B8-2B93-DCAC-CD9E-918186FE94AC}"/>
              </a:ext>
            </a:extLst>
          </p:cNvPr>
          <p:cNvSpPr/>
          <p:nvPr/>
        </p:nvSpPr>
        <p:spPr>
          <a:xfrm>
            <a:off x="1107755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3F35738-FEBF-BB6A-1E68-DB45B740A4EB}"/>
              </a:ext>
            </a:extLst>
          </p:cNvPr>
          <p:cNvSpPr/>
          <p:nvPr/>
        </p:nvSpPr>
        <p:spPr>
          <a:xfrm>
            <a:off x="4460212" y="600466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3CC0DC3-DC5F-D8C8-CB9C-9CA448223F69}"/>
              </a:ext>
            </a:extLst>
          </p:cNvPr>
          <p:cNvSpPr/>
          <p:nvPr/>
        </p:nvSpPr>
        <p:spPr>
          <a:xfrm>
            <a:off x="6418536" y="5967235"/>
            <a:ext cx="111788" cy="983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5E02C95-4CC6-25A9-67F6-6EE0674772B3}"/>
              </a:ext>
            </a:extLst>
          </p:cNvPr>
          <p:cNvCxnSpPr>
            <a:stCxn id="21" idx="6"/>
          </p:cNvCxnSpPr>
          <p:nvPr/>
        </p:nvCxnSpPr>
        <p:spPr>
          <a:xfrm flipV="1">
            <a:off x="6530324" y="6004665"/>
            <a:ext cx="635127" cy="117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6AF468C-9081-C08E-D9B1-BE497007F5BE}"/>
              </a:ext>
            </a:extLst>
          </p:cNvPr>
          <p:cNvCxnSpPr>
            <a:cxnSpLocks/>
          </p:cNvCxnSpPr>
          <p:nvPr/>
        </p:nvCxnSpPr>
        <p:spPr>
          <a:xfrm flipV="1">
            <a:off x="1167602" y="6011206"/>
            <a:ext cx="2664393" cy="143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20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48BAF-97CD-0C73-6157-2E8E8CB18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282D58-74C0-6C53-C8A9-3EBB27382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68BC8E-53C3-0750-2DF0-73F62654764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00D3797-8074-2C7A-9770-D42B7BA47E3A}"/>
              </a:ext>
            </a:extLst>
          </p:cNvPr>
          <p:cNvSpPr/>
          <p:nvPr/>
        </p:nvSpPr>
        <p:spPr>
          <a:xfrm>
            <a:off x="5874237" y="1432261"/>
            <a:ext cx="1291214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أحول...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600A45E-3F76-11B3-68C7-BBA30FB285BC}"/>
              </a:ext>
            </a:extLst>
          </p:cNvPr>
          <p:cNvSpPr>
            <a:spLocks noChangeAspect="1"/>
          </p:cNvSpPr>
          <p:nvPr/>
        </p:nvSpPr>
        <p:spPr>
          <a:xfrm>
            <a:off x="7195183" y="1454310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01778AA-FABD-9339-6378-47539872A3F6}"/>
              </a:ext>
            </a:extLst>
          </p:cNvPr>
          <p:cNvSpPr>
            <a:spLocks noChangeAspect="1"/>
          </p:cNvSpPr>
          <p:nvPr/>
        </p:nvSpPr>
        <p:spPr>
          <a:xfrm>
            <a:off x="5309771" y="1469535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6F17362-72EE-F804-59EC-893EDD244B34}"/>
              </a:ext>
            </a:extLst>
          </p:cNvPr>
          <p:cNvSpPr/>
          <p:nvPr/>
        </p:nvSpPr>
        <p:spPr>
          <a:xfrm>
            <a:off x="4056547" y="1429874"/>
            <a:ext cx="1238357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0739A84D-79D1-DBCC-811C-98A7D4B294A0}"/>
              </a:ext>
            </a:extLst>
          </p:cNvPr>
          <p:cNvSpPr>
            <a:spLocks noChangeAspect="1"/>
          </p:cNvSpPr>
          <p:nvPr/>
        </p:nvSpPr>
        <p:spPr>
          <a:xfrm>
            <a:off x="3546245" y="1493971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B4C793-C82B-7F21-5FC0-F4379191767F}"/>
              </a:ext>
            </a:extLst>
          </p:cNvPr>
          <p:cNvSpPr/>
          <p:nvPr/>
        </p:nvSpPr>
        <p:spPr>
          <a:xfrm>
            <a:off x="2238858" y="1454310"/>
            <a:ext cx="1238356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F418381-6D61-E039-CA34-327E0F9CD4AE}"/>
              </a:ext>
            </a:extLst>
          </p:cNvPr>
          <p:cNvSpPr>
            <a:spLocks noChangeAspect="1"/>
          </p:cNvSpPr>
          <p:nvPr/>
        </p:nvSpPr>
        <p:spPr>
          <a:xfrm>
            <a:off x="1674392" y="1509196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25A6CE5-A547-F01F-AB69-339EBCB5D5E0}"/>
              </a:ext>
            </a:extLst>
          </p:cNvPr>
          <p:cNvSpPr/>
          <p:nvPr/>
        </p:nvSpPr>
        <p:spPr>
          <a:xfrm>
            <a:off x="367005" y="1469535"/>
            <a:ext cx="1238356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أنشئ...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A35A0E-DBA1-5287-3289-8814F13FB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455" y="2492578"/>
            <a:ext cx="7414903" cy="374174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0069EC-E949-4BFC-D258-5B92968B5CD4}"/>
              </a:ext>
            </a:extLst>
          </p:cNvPr>
          <p:cNvSpPr/>
          <p:nvPr/>
        </p:nvSpPr>
        <p:spPr>
          <a:xfrm>
            <a:off x="2372711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7" name="Graphique 6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18B95F24-FAC7-D9F5-A8C0-F5FB3A752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3558433" y="2017899"/>
            <a:ext cx="955103" cy="955103"/>
          </a:xfrm>
          <a:prstGeom prst="rect">
            <a:avLst/>
          </a:prstGeom>
        </p:spPr>
      </p:pic>
      <p:pic>
        <p:nvPicPr>
          <p:cNvPr id="9" name="Graphique 8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3B477C84-8638-7240-020C-59BE2206F4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4349091" y="2039856"/>
            <a:ext cx="998623" cy="99862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972996B-0F96-267F-5B4F-7BDFCAA98749}"/>
              </a:ext>
            </a:extLst>
          </p:cNvPr>
          <p:cNvSpPr/>
          <p:nvPr/>
        </p:nvSpPr>
        <p:spPr>
          <a:xfrm>
            <a:off x="5487124" y="2290158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0A9D5A-8A7A-0055-273C-275F79D6B8A2}"/>
              </a:ext>
            </a:extLst>
          </p:cNvPr>
          <p:cNvSpPr/>
          <p:nvPr/>
        </p:nvSpPr>
        <p:spPr>
          <a:xfrm>
            <a:off x="2403461" y="2703320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F9C0163-644D-73A7-2309-A76A0C1C761C}"/>
              </a:ext>
            </a:extLst>
          </p:cNvPr>
          <p:cNvSpPr/>
          <p:nvPr/>
        </p:nvSpPr>
        <p:spPr>
          <a:xfrm>
            <a:off x="5570478" y="2623791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39208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9970E-32BF-EBAC-BD99-3814448F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CFF114-D2DE-5F6E-D091-5724790A143F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F1A485-8AA3-399F-BED6-F8E27A7CA53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5469A2F-73EF-71FC-BABB-40F66DA1A70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2020F4-06E1-CFD9-2C8A-3DE52A4D0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4EB4DB-83DF-2995-4403-DBD7CBF8BA5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30E6BC14-99C2-CA21-2B96-69424062F93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5CD4A46-3878-A1C8-1122-25B868258B1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7629DF-BB7B-9F81-7D8E-069E5FC39CD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E884D9-8A08-008E-0849-63BE7278A9A0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8160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6B58-5FCE-E101-4F89-ECF8579E9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FF0186B-067D-7AA8-8904-CCED59509CEB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F8C38C-8FAD-8B47-5499-6C3FCAD8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D3FF06-AEC3-3BF0-D278-1C01195B50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44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0823C-B227-1685-1ED7-C847D6B7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7560F-4472-6192-3F72-8AE03CB8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72469EB7-6544-FF49-1696-F2CE1B53E41A}"/>
              </a:ext>
            </a:extLst>
          </p:cNvPr>
          <p:cNvSpPr txBox="1"/>
          <p:nvPr/>
        </p:nvSpPr>
        <p:spPr>
          <a:xfrm>
            <a:off x="195944" y="843254"/>
            <a:ext cx="734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أرسموا تصغيرا للشكل التالي بنسبة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وتكبيرا له بنسبة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333056-84EA-BC8E-75C9-3B16AC9D6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2635576"/>
            <a:ext cx="7844738" cy="253074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B083E37-4B06-32D1-8C46-BA3511D4E250}"/>
              </a:ext>
            </a:extLst>
          </p:cNvPr>
          <p:cNvSpPr/>
          <p:nvPr/>
        </p:nvSpPr>
        <p:spPr>
          <a:xfrm>
            <a:off x="3847550" y="2096163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3" name="Graphique 12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0E414ACA-21FD-FA59-1D44-2118636AB8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5033272" y="1823904"/>
            <a:ext cx="955103" cy="955103"/>
          </a:xfrm>
          <a:prstGeom prst="rect">
            <a:avLst/>
          </a:prstGeom>
        </p:spPr>
      </p:pic>
      <p:pic>
        <p:nvPicPr>
          <p:cNvPr id="14" name="Graphique 13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A11528AC-2BE3-F80B-B700-AA44843D1B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5823930" y="1845861"/>
            <a:ext cx="998623" cy="99862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A3AE64D-B85A-FF8C-08BD-1F9EFFDD2AB2}"/>
              </a:ext>
            </a:extLst>
          </p:cNvPr>
          <p:cNvSpPr/>
          <p:nvPr/>
        </p:nvSpPr>
        <p:spPr>
          <a:xfrm>
            <a:off x="6961963" y="2096163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85392BF-4C19-910A-FE10-9579ABB7985C}"/>
              </a:ext>
            </a:extLst>
          </p:cNvPr>
          <p:cNvSpPr/>
          <p:nvPr/>
        </p:nvSpPr>
        <p:spPr>
          <a:xfrm>
            <a:off x="3878300" y="2509325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8855823-5E82-914E-4C04-7D5AC32B3693}"/>
              </a:ext>
            </a:extLst>
          </p:cNvPr>
          <p:cNvSpPr/>
          <p:nvPr/>
        </p:nvSpPr>
        <p:spPr>
          <a:xfrm>
            <a:off x="7045317" y="2429796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16488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A1784-873B-ADC6-C285-7765204D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0D4C4-C8D2-50BF-73A3-769FE029E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6760648-4AA8-CBE1-035B-1922486162C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EF12E2-F0EA-1747-03EC-6A2F9AA18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23" y="2219877"/>
            <a:ext cx="7888648" cy="32638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A20221A-21E9-491B-84A7-FBF16F6DD9A4}"/>
              </a:ext>
            </a:extLst>
          </p:cNvPr>
          <p:cNvSpPr/>
          <p:nvPr/>
        </p:nvSpPr>
        <p:spPr>
          <a:xfrm>
            <a:off x="3768892" y="1894965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تكبير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5" name="Graphique 4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BBA6F3F0-AC29-0844-6FBA-9F560FD192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400308">
            <a:off x="4954614" y="1622706"/>
            <a:ext cx="955103" cy="955103"/>
          </a:xfrm>
          <a:prstGeom prst="rect">
            <a:avLst/>
          </a:prstGeom>
        </p:spPr>
      </p:pic>
      <p:pic>
        <p:nvPicPr>
          <p:cNvPr id="6" name="Graphique 5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0647AA8C-D800-5EA0-79F9-267CF47A0A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650383" flipV="1">
            <a:off x="5745272" y="1644663"/>
            <a:ext cx="998623" cy="99862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BAD2F6-78E1-43C6-09C4-F7DCA4D61B7F}"/>
              </a:ext>
            </a:extLst>
          </p:cNvPr>
          <p:cNvSpPr/>
          <p:nvPr/>
        </p:nvSpPr>
        <p:spPr>
          <a:xfrm>
            <a:off x="6883305" y="1894965"/>
            <a:ext cx="1043200" cy="3776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تصغير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D4DC9B5-1F6F-A04F-8EC1-3372871AC9B7}"/>
              </a:ext>
            </a:extLst>
          </p:cNvPr>
          <p:cNvSpPr/>
          <p:nvPr/>
        </p:nvSpPr>
        <p:spPr>
          <a:xfrm>
            <a:off x="3799642" y="2308127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200%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0BC3F13-C6F6-9C57-F090-D6A15113EC30}"/>
              </a:ext>
            </a:extLst>
          </p:cNvPr>
          <p:cNvSpPr/>
          <p:nvPr/>
        </p:nvSpPr>
        <p:spPr>
          <a:xfrm>
            <a:off x="6966659" y="2228598"/>
            <a:ext cx="1043200" cy="3776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7357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D0268-F840-3564-ADD6-D201C9111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0E6777-E38D-78B4-52CC-C1E6C51C766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52DA9F-FE0B-0A7D-A715-B01776B5C2C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717D6ED-740E-E17E-7E63-8FB906D96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7E94FC8-AE0F-2CD5-02C7-4541855D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9E46EE0-ABB2-749A-15F2-9BC14B9A4B2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97770B2-C5DF-5564-CB06-24F6E46D5ED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19B6D00-A7F7-A2FA-8052-DB2D804B851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E073AD-22AC-6F94-B9EE-CF56C8128441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0835E7-63C9-4721-D416-628E651F8E5E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3900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4F4E-87E3-3C64-0FED-EFE911F0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55AEC4-1C01-04B3-A034-D92D514A54AC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299F30D-27D4-3D6F-97DA-0CC597863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7D8C49-E06F-C52A-C24A-11164E7FD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589" y="1745555"/>
            <a:ext cx="3000202" cy="41485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DD2772-5DC3-2E9D-B68B-95EE32DBB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305" y="1745555"/>
            <a:ext cx="2999558" cy="41288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F7F5EA-59B9-967A-AA61-AD76D9A13C0C}"/>
              </a:ext>
            </a:extLst>
          </p:cNvPr>
          <p:cNvSpPr/>
          <p:nvPr/>
        </p:nvSpPr>
        <p:spPr>
          <a:xfrm>
            <a:off x="1484671" y="1997428"/>
            <a:ext cx="2550685" cy="13357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8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FDD6C-451F-2C78-81C3-F4DF2D63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DFB915-7542-1BC5-378B-5CBE92D9017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62BECB80-4524-41B5-76B4-5797F7E4577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B03F02D0-B552-7650-AED1-D74836043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79D81462-B7E7-4ECC-DDD0-CBDB67860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40DE16A-8D99-11DF-A875-FF8262A75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3225A-A10E-874E-020A-8652A77DE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30515C-3792-2066-C569-F23AD47BE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576125"/>
            <a:ext cx="6301004" cy="288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771A0-FB8F-1E83-7921-622A3AC62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CD04B69-11E2-D913-FE05-8CDFB53825D3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D2036B5-63E8-A6F8-49FC-CE6E0BFE5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79C1B-FAA0-45E0-6141-9C34FE17D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1792-3B3B-BE44-F65B-E6D3F62D6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A4F8B7-A40C-B3DE-7027-3460C3D5BB50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9EEFBA-5A48-5A61-D75C-B416F9414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E9B1FB-B745-D749-CA27-7644D65FB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52" y="1950414"/>
            <a:ext cx="7649496" cy="445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173C6-4D21-A911-FBDB-7834C58B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74F4A5-A4DF-70EE-060A-0640607F8AC4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B0D5B1-4E61-A4C8-6EED-759153F92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7AC00B-DDC0-169C-D96E-E1B44C313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1959502"/>
            <a:ext cx="8132769" cy="380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E11EB5B-213F-E41C-EB90-F3AE952C3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854" y="1853710"/>
            <a:ext cx="2999558" cy="41288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552484" y="3429000"/>
            <a:ext cx="2620297" cy="11724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ECABB1-D769-DA52-C2E7-312D019F5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30" y="1910219"/>
            <a:ext cx="8338900" cy="38164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0898E2-763E-3542-ABB1-616E3E553225}"/>
              </a:ext>
            </a:extLst>
          </p:cNvPr>
          <p:cNvSpPr/>
          <p:nvPr/>
        </p:nvSpPr>
        <p:spPr>
          <a:xfrm>
            <a:off x="2355948" y="4388236"/>
            <a:ext cx="288032" cy="34418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81427F-18FF-9548-A6CC-99352B205F01}"/>
              </a:ext>
            </a:extLst>
          </p:cNvPr>
          <p:cNvSpPr/>
          <p:nvPr/>
        </p:nvSpPr>
        <p:spPr>
          <a:xfrm>
            <a:off x="2028182" y="4052919"/>
            <a:ext cx="808889" cy="388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 cm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D1DB02-9383-F333-CBE4-0C99AA7A73F0}"/>
              </a:ext>
            </a:extLst>
          </p:cNvPr>
          <p:cNvSpPr/>
          <p:nvPr/>
        </p:nvSpPr>
        <p:spPr>
          <a:xfrm>
            <a:off x="4541448" y="3092092"/>
            <a:ext cx="1558916" cy="164033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D2CDFB-7585-EF4C-C639-F131A63399F9}"/>
              </a:ext>
            </a:extLst>
          </p:cNvPr>
          <p:cNvSpPr/>
          <p:nvPr/>
        </p:nvSpPr>
        <p:spPr>
          <a:xfrm>
            <a:off x="4982294" y="2751907"/>
            <a:ext cx="789241" cy="388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08977C77-9753-EBE8-43DD-EE714C953179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FECEAD6F-09BD-4BD1-FED1-E8625467B3A1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EC4BA219-B2DD-2D63-8E57-C736C879322A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4E494BD7-63BA-6B70-E786-8A63A80A42A3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BA61ADEC-286F-C2A8-73C7-A1DB38B7D2E1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0DD7BA1A-D7A1-EEC7-D9BA-5F02028DA544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B83436F9-75C9-D8ED-51CB-C3DE1970E4C0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تصغير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CEA6E519-A78A-3D67-CFB5-373CE6F6821B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EBB65919-7E38-11AF-008E-26B374BA8557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37A77DCB-FC9E-DE3E-8E4C-8388839FF867}"/>
              </a:ext>
            </a:extLst>
          </p:cNvPr>
          <p:cNvSpPr/>
          <p:nvPr/>
        </p:nvSpPr>
        <p:spPr>
          <a:xfrm>
            <a:off x="7206602" y="444193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AFDFDE7E-D5DA-E705-02DA-1398FF37FEF6}"/>
              </a:ext>
            </a:extLst>
          </p:cNvPr>
          <p:cNvSpPr/>
          <p:nvPr/>
        </p:nvSpPr>
        <p:spPr>
          <a:xfrm>
            <a:off x="7196574" y="2571207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21EBB459-5035-4A80-E2A3-06652F3A1247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6D165219-B149-274E-90C3-502DCF81AE80}"/>
              </a:ext>
            </a:extLst>
          </p:cNvPr>
          <p:cNvSpPr txBox="1"/>
          <p:nvPr/>
        </p:nvSpPr>
        <p:spPr>
          <a:xfrm>
            <a:off x="1968643" y="2491720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9B0B6C75-0497-9458-0D41-00CABE8676ED}"/>
              </a:ext>
            </a:extLst>
          </p:cNvPr>
          <p:cNvSpPr txBox="1"/>
          <p:nvPr/>
        </p:nvSpPr>
        <p:spPr>
          <a:xfrm>
            <a:off x="1934657" y="441752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37B12CB2-5914-9217-DB64-EE7EAE630D3E}"/>
              </a:ext>
            </a:extLst>
          </p:cNvPr>
          <p:cNvSpPr txBox="1"/>
          <p:nvPr/>
        </p:nvSpPr>
        <p:spPr>
          <a:xfrm>
            <a:off x="1934658" y="343697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A8FB0842-CD31-9F0F-4C9E-6CB6DD27659F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تصغير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E0991441-3FF7-3CF0-22D0-E972CFC86087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DCBEC4D8-44B1-C561-B32D-A20F67BEC2AA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Coefficient</a:t>
            </a: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711AEDDE-A320-E769-852B-556C8674CC4B}"/>
              </a:ext>
            </a:extLst>
          </p:cNvPr>
          <p:cNvSpPr/>
          <p:nvPr/>
        </p:nvSpPr>
        <p:spPr>
          <a:xfrm flipH="1">
            <a:off x="1621640" y="2642129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raphique 25">
            <a:extLst>
              <a:ext uri="{FF2B5EF4-FFF2-40B4-BE49-F238E27FC236}">
                <a16:creationId xmlns:a16="http://schemas.microsoft.com/office/drawing/2014/main" id="{B8E3FE30-EF42-5D36-5860-C3CA49FED2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4944" y="2658100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rganigramme : Connecteur 13">
            <a:extLst>
              <a:ext uri="{FF2B5EF4-FFF2-40B4-BE49-F238E27FC236}">
                <a16:creationId xmlns:a16="http://schemas.microsoft.com/office/drawing/2014/main" id="{C89E1855-0BC1-27B9-8D64-61F18396BDDA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14" name="Organigramme : Connecteur 19">
            <a:extLst>
              <a:ext uri="{FF2B5EF4-FFF2-40B4-BE49-F238E27FC236}">
                <a16:creationId xmlns:a16="http://schemas.microsoft.com/office/drawing/2014/main" id="{21934481-C20A-12EF-BAA7-063D92E10DAC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15" name="Organigramme : Connecteur 41">
            <a:extLst>
              <a:ext uri="{FF2B5EF4-FFF2-40B4-BE49-F238E27FC236}">
                <a16:creationId xmlns:a16="http://schemas.microsoft.com/office/drawing/2014/main" id="{78C51A88-6AE4-9409-5217-6F5017E72A12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16" name="ZoneTexte 5">
            <a:extLst>
              <a:ext uri="{FF2B5EF4-FFF2-40B4-BE49-F238E27FC236}">
                <a16:creationId xmlns:a16="http://schemas.microsoft.com/office/drawing/2014/main" id="{C89213F0-63AD-7DF8-E211-E901C55AC50C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17" name="ZoneTexte 5">
            <a:extLst>
              <a:ext uri="{FF2B5EF4-FFF2-40B4-BE49-F238E27FC236}">
                <a16:creationId xmlns:a16="http://schemas.microsoft.com/office/drawing/2014/main" id="{27DFDA18-01D1-08DC-6B51-0BD9117054C6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A65B1A8B-FFBD-557C-2A06-8A14C18911E5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0442CE22-3891-9FFC-51C2-E49104FC73A7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5A6811BD-162A-FC15-D3FB-3ABFA9C5B14B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B05A6AC7-BB64-7E6A-89DE-BAD764E9D213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Connecteur 13">
            <a:extLst>
              <a:ext uri="{FF2B5EF4-FFF2-40B4-BE49-F238E27FC236}">
                <a16:creationId xmlns:a16="http://schemas.microsoft.com/office/drawing/2014/main" id="{0D7C8229-181F-09D5-44F8-BB27DBA8E7CE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rganigramme : Connecteur 19">
            <a:extLst>
              <a:ext uri="{FF2B5EF4-FFF2-40B4-BE49-F238E27FC236}">
                <a16:creationId xmlns:a16="http://schemas.microsoft.com/office/drawing/2014/main" id="{AA94ACC6-8A3E-B8B4-12BA-79CED6CE5344}"/>
              </a:ext>
            </a:extLst>
          </p:cNvPr>
          <p:cNvSpPr/>
          <p:nvPr/>
        </p:nvSpPr>
        <p:spPr>
          <a:xfrm>
            <a:off x="7196126" y="435573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17" name="Organigramme : Connecteur 41">
            <a:extLst>
              <a:ext uri="{FF2B5EF4-FFF2-40B4-BE49-F238E27FC236}">
                <a16:creationId xmlns:a16="http://schemas.microsoft.com/office/drawing/2014/main" id="{65BA74A6-6A4E-E7A8-D032-FDCBDDB1AD71}"/>
              </a:ext>
            </a:extLst>
          </p:cNvPr>
          <p:cNvSpPr/>
          <p:nvPr/>
        </p:nvSpPr>
        <p:spPr>
          <a:xfrm>
            <a:off x="7282427" y="5276511"/>
            <a:ext cx="576000" cy="576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B2BA9FE4-6D9B-CF9C-5222-56527B0C753A}"/>
              </a:ext>
            </a:extLst>
          </p:cNvPr>
          <p:cNvSpPr txBox="1"/>
          <p:nvPr/>
        </p:nvSpPr>
        <p:spPr>
          <a:xfrm>
            <a:off x="1930644" y="435573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</a:p>
        </p:txBody>
      </p:sp>
      <p:sp>
        <p:nvSpPr>
          <p:cNvPr id="19" name="ZoneTexte 5">
            <a:extLst>
              <a:ext uri="{FF2B5EF4-FFF2-40B4-BE49-F238E27FC236}">
                <a16:creationId xmlns:a16="http://schemas.microsoft.com/office/drawing/2014/main" id="{67C25D37-3EE4-E034-0C47-8C2D2C2A1F44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Réduction</a:t>
            </a:r>
          </a:p>
        </p:txBody>
      </p:sp>
      <p:sp>
        <p:nvSpPr>
          <p:cNvPr id="20" name="ZoneTexte 5">
            <a:extLst>
              <a:ext uri="{FF2B5EF4-FFF2-40B4-BE49-F238E27FC236}">
                <a16:creationId xmlns:a16="http://schemas.microsoft.com/office/drawing/2014/main" id="{D7841095-7F7E-5221-6D28-9B2968149EF3}"/>
              </a:ext>
            </a:extLst>
          </p:cNvPr>
          <p:cNvSpPr txBox="1"/>
          <p:nvPr/>
        </p:nvSpPr>
        <p:spPr>
          <a:xfrm>
            <a:off x="1993556" y="5254894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</a:t>
            </a:r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9FBFF158-6C61-95A0-852A-519268D554B5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إنشاء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rganigramme : Connecteur 19">
            <a:extLst>
              <a:ext uri="{FF2B5EF4-FFF2-40B4-BE49-F238E27FC236}">
                <a16:creationId xmlns:a16="http://schemas.microsoft.com/office/drawing/2014/main" id="{A77AC8A8-3AD9-BE62-CEB8-A2340A532CFA}"/>
              </a:ext>
            </a:extLst>
          </p:cNvPr>
          <p:cNvSpPr/>
          <p:nvPr/>
        </p:nvSpPr>
        <p:spPr>
          <a:xfrm>
            <a:off x="7239616" y="347181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23" name="ZoneTexte 5">
            <a:extLst>
              <a:ext uri="{FF2B5EF4-FFF2-40B4-BE49-F238E27FC236}">
                <a16:creationId xmlns:a16="http://schemas.microsoft.com/office/drawing/2014/main" id="{C654E878-35B5-2705-FF40-1B2E238191E3}"/>
              </a:ext>
            </a:extLst>
          </p:cNvPr>
          <p:cNvSpPr txBox="1"/>
          <p:nvPr/>
        </p:nvSpPr>
        <p:spPr>
          <a:xfrm>
            <a:off x="1906282" y="3429000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Agrandissement</a:t>
            </a: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95FDB5B8-874D-4F19-FC69-E284ED1FE964}"/>
              </a:ext>
            </a:extLst>
          </p:cNvPr>
          <p:cNvSpPr/>
          <p:nvPr/>
        </p:nvSpPr>
        <p:spPr>
          <a:xfrm flipH="1">
            <a:off x="1664009" y="5456897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raphique 25">
            <a:extLst>
              <a:ext uri="{FF2B5EF4-FFF2-40B4-BE49-F238E27FC236}">
                <a16:creationId xmlns:a16="http://schemas.microsoft.com/office/drawing/2014/main" id="{4ADD3179-0BCE-5E37-8726-DFA1CB50B3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5" y="5482627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677633-B28C-73DB-33C5-9740D2F47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30690"/>
            <a:ext cx="3000202" cy="41485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6BADA8-A171-B7CE-369C-579A7FB72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716" y="2030690"/>
            <a:ext cx="2999558" cy="412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29438</TotalTime>
  <Words>1083</Words>
  <Application>Microsoft Office PowerPoint</Application>
  <PresentationFormat>Affichage à l'écran (4:3)</PresentationFormat>
  <Paragraphs>393</Paragraphs>
  <Slides>67</Slides>
  <Notes>27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67</vt:i4>
      </vt:variant>
    </vt:vector>
  </HeadingPairs>
  <TitlesOfParts>
    <vt:vector size="78" baseType="lpstr">
      <vt:lpstr>DengXian</vt:lpstr>
      <vt:lpstr>Aptos</vt:lpstr>
      <vt:lpstr>Arial</vt:lpstr>
      <vt:lpstr>Calibri</vt:lpstr>
      <vt:lpstr>Cambria Math</vt:lpstr>
      <vt:lpstr>Dosis</vt:lpstr>
      <vt:lpstr>Effra CC Arbc</vt:lpstr>
      <vt:lpstr>Microsoft Uighur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OULHOU</cp:lastModifiedBy>
  <cp:revision>174</cp:revision>
  <cp:lastPrinted>2025-08-13T10:11:39Z</cp:lastPrinted>
  <dcterms:created xsi:type="dcterms:W3CDTF">2025-08-01T12:31:49Z</dcterms:created>
  <dcterms:modified xsi:type="dcterms:W3CDTF">2026-04-20T12:21:39Z</dcterms:modified>
</cp:coreProperties>
</file>