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9"/>
  </p:notesMasterIdLst>
  <p:handoutMasterIdLst>
    <p:handoutMasterId r:id="rId70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69" r:id="rId11"/>
    <p:sldId id="766" r:id="rId12"/>
    <p:sldId id="2134807202" r:id="rId13"/>
    <p:sldId id="2134807116" r:id="rId14"/>
    <p:sldId id="784" r:id="rId15"/>
    <p:sldId id="2134807280" r:id="rId16"/>
    <p:sldId id="2134807281" r:id="rId17"/>
    <p:sldId id="2134807335" r:id="rId18"/>
    <p:sldId id="2134807193" r:id="rId19"/>
    <p:sldId id="2134807195" r:id="rId20"/>
    <p:sldId id="2134807194" r:id="rId21"/>
    <p:sldId id="2134807336" r:id="rId22"/>
    <p:sldId id="2134807265" r:id="rId23"/>
    <p:sldId id="2134807337" r:id="rId24"/>
    <p:sldId id="2134807338" r:id="rId25"/>
    <p:sldId id="2134807339" r:id="rId26"/>
    <p:sldId id="2134807299" r:id="rId27"/>
    <p:sldId id="2134807300" r:id="rId28"/>
    <p:sldId id="751" r:id="rId29"/>
    <p:sldId id="909" r:id="rId30"/>
    <p:sldId id="2134807303" r:id="rId31"/>
    <p:sldId id="2134807341" r:id="rId32"/>
    <p:sldId id="2134807305" r:id="rId33"/>
    <p:sldId id="2134807306" r:id="rId34"/>
    <p:sldId id="2134807307" r:id="rId35"/>
    <p:sldId id="2134807308" r:id="rId36"/>
    <p:sldId id="2134807309" r:id="rId37"/>
    <p:sldId id="2134807310" r:id="rId38"/>
    <p:sldId id="2134807312" r:id="rId39"/>
    <p:sldId id="2134807313" r:id="rId40"/>
    <p:sldId id="2134807314" r:id="rId41"/>
    <p:sldId id="2134807316" r:id="rId42"/>
    <p:sldId id="2134807317" r:id="rId43"/>
    <p:sldId id="2134807318" r:id="rId44"/>
    <p:sldId id="2134807319" r:id="rId45"/>
    <p:sldId id="2134807320" r:id="rId46"/>
    <p:sldId id="2134807321" r:id="rId47"/>
    <p:sldId id="2134807322" r:id="rId48"/>
    <p:sldId id="2134807323" r:id="rId49"/>
    <p:sldId id="2134807324" r:id="rId50"/>
    <p:sldId id="2134807325" r:id="rId51"/>
    <p:sldId id="2134807326" r:id="rId52"/>
    <p:sldId id="788" r:id="rId53"/>
    <p:sldId id="935" r:id="rId54"/>
    <p:sldId id="908" r:id="rId55"/>
    <p:sldId id="2134807340" r:id="rId56"/>
    <p:sldId id="2134806699" r:id="rId57"/>
    <p:sldId id="2134807260" r:id="rId58"/>
    <p:sldId id="2134807262" r:id="rId59"/>
    <p:sldId id="2134807296" r:id="rId60"/>
    <p:sldId id="2134807297" r:id="rId61"/>
    <p:sldId id="2134807298" r:id="rId62"/>
    <p:sldId id="2134807261" r:id="rId63"/>
    <p:sldId id="2134807295" r:id="rId64"/>
    <p:sldId id="2134807294" r:id="rId65"/>
    <p:sldId id="937" r:id="rId66"/>
    <p:sldId id="2134806700" r:id="rId67"/>
    <p:sldId id="789" r:id="rId68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1"/>
    </p:embeddedFont>
    <p:embeddedFont>
      <p:font typeface="DengXian" panose="02010600030101010101" pitchFamily="2" charset="-122"/>
      <p:regular r:id="rId72"/>
      <p:bold r:id="rId73"/>
    </p:embeddedFont>
    <p:embeddedFont>
      <p:font typeface="Dosis" pitchFamily="2" charset="0"/>
      <p:regular r:id="rId74"/>
      <p:bold r:id="rId75"/>
    </p:embeddedFont>
    <p:embeddedFont>
      <p:font typeface="Microsoft Uighur" panose="02000000000000000000" pitchFamily="2" charset="-78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761BCD-8811-4F3D-9B53-CE02E2B8C75A}" v="69" dt="2026-04-19T18:34:02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0" d="100"/>
          <a:sy n="70" d="100"/>
        </p:scale>
        <p:origin x="9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4.fntdata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microsoft.com/office/2015/10/relationships/revisionInfo" Target="revisionInfo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2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6.fntdata"/><Relationship Id="rId7" Type="http://schemas.openxmlformats.org/officeDocument/2006/relationships/slide" Target="slides/slide4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1D31-48E3-A2CA-F0C4-03BDD4BE7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0081E3-01C1-73AD-CD17-48F57321F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C47F81-3F51-AC78-AF5D-605243734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1FB8C4-FFC8-F156-EB34-D89B21304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346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62119-364C-36F2-A1E3-70462AE2B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ED9932-9514-8FA8-0D85-58D3A0E31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397D48-DEBD-4E82-3DAF-C56F3391F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CD1B6C-27C6-30F8-CF24-3D77D638D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2778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6D41E-E624-CBFD-270B-A433086C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1AEB50-5281-5BB2-20D6-76E88D0F4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6DC6FA-C566-A741-47BC-252DBBCDF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649754-C2E5-8B91-7A9C-1BB414C1E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458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7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  <p:sldLayoutId id="21474839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pn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1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sv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svg"/><Relationship Id="rId5" Type="http://schemas.openxmlformats.org/officeDocument/2006/relationships/image" Target="../media/image59.svg"/><Relationship Id="rId4" Type="http://schemas.openxmlformats.org/officeDocument/2006/relationships/image" Target="../media/image58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208224" y="6021421"/>
            <a:ext cx="1181712" cy="288630"/>
            <a:chOff x="6973769" y="5877672"/>
            <a:chExt cx="1181712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886430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748168" y="603718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608466" y="605293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</a:t>
              </a: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تحول ومقارنة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79" y="2712779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64709" y="2881339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 وتصغير الأشكال(2)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48953" y="2475889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 وتصغير الأشكال (3)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تكبير وتصغير الأشكال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21F454-0EED-40B1-9703-871716FC4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977" y="2414149"/>
            <a:ext cx="2932646" cy="40836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6FF258-D016-FECA-9FFD-07D7922A4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90" y="2414149"/>
            <a:ext cx="2926356" cy="408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وإنشاء تكبير وتصغير أشكال باستعمال </a:t>
            </a:r>
          </a:p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مقدار التكبير والتصغير؛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456BE1-106B-6455-F13C-5F0FEF656183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7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800A3C-5503-53A7-B6AA-78EBB4493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619" y="2817069"/>
            <a:ext cx="8062452" cy="122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AB5351-7D14-C2DF-19AC-715FF1A0FC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092" r="3389"/>
          <a:stretch>
            <a:fillRect/>
          </a:stretch>
        </p:blipFill>
        <p:spPr>
          <a:xfrm>
            <a:off x="301752" y="2896558"/>
            <a:ext cx="8311896" cy="15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64969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ECAD7C-573E-663D-0109-D7A4A496D138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97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CC1DE2-6443-582A-BB4D-561A7D082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81026"/>
            <a:ext cx="2957880" cy="408744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2F1078-4415-C972-B3EB-6DBE63AE5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242" y="1781026"/>
            <a:ext cx="2922953" cy="405475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1704358" y="4296696"/>
            <a:ext cx="2444720" cy="12290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A48440-FDAC-0A15-6B00-6C4A07F89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" y="2068690"/>
            <a:ext cx="8259885" cy="42427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4C12445-E0C3-3C41-AA29-7BC69621C806}"/>
                  </a:ext>
                </a:extLst>
              </p:cNvPr>
              <p:cNvSpPr/>
              <p:nvPr/>
            </p:nvSpPr>
            <p:spPr>
              <a:xfrm>
                <a:off x="1497263" y="5276117"/>
                <a:ext cx="5630747" cy="6470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SA" sz="3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مقدار تكبير الشكل </a:t>
                </a:r>
                <a:r>
                  <a:rPr lang="fr-FR" sz="3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ar-SA" sz="3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هو: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𝟏𝟓</m:t>
                        </m:r>
                        <m:r>
                          <a:rPr lang="fr-FR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𝟔</m:t>
                        </m:r>
                      </m:num>
                      <m:den>
                        <m:r>
                          <a:rPr lang="fr-FR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  <m:r>
                      <a:rPr lang="ar-SA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3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</m:oMath>
                </a14:m>
                <a:r>
                  <a:rPr lang="ar-SA" sz="3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3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4C12445-E0C3-3C41-AA29-7BC69621C8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263" y="5276117"/>
                <a:ext cx="5630747" cy="647034"/>
              </a:xfrm>
              <a:prstGeom prst="roundRect">
                <a:avLst/>
              </a:prstGeom>
              <a:blipFill>
                <a:blip r:embed="rId5"/>
                <a:stretch>
                  <a:fillRect t="-4630" r="-1838" b="-1944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E7F33-0E76-9583-52F5-9B490A8E5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B6C5B1B-8420-95BF-AE79-30E803709EEA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674B809-6E27-7101-77CE-C213DC4899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992CDA9-C9BE-78C5-D2E3-65B4C8606E8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80BDA94-5E85-CB00-2836-A2D28C65D33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CFF7168-3DAF-1E17-7DE1-258479D7D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33985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8C13FE-A7A2-37B2-3687-9B0FF4198C9F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CDCD7F-84DB-757D-5717-19D68E367F40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C0EEF2-C356-0018-B990-0988A6411762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8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CFAC1DEF-9EF4-38D0-E581-69459AE0CB57}"/>
              </a:ext>
            </a:extLst>
          </p:cNvPr>
          <p:cNvSpPr txBox="1"/>
          <p:nvPr/>
        </p:nvSpPr>
        <p:spPr>
          <a:xfrm>
            <a:off x="-737420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 نحدد مقدار تكبير وتصغير شكل: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F4C171-9CF1-3886-4E12-349AFC1E3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59" y="1774128"/>
            <a:ext cx="7242676" cy="46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7776F6-E908-6568-D3C1-934E50C16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59" y="1774128"/>
            <a:ext cx="7242676" cy="4627265"/>
          </a:xfrm>
          <a:prstGeom prst="rect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6917E09D-FD0A-7CB7-69BA-0F16DD221AEA}"/>
              </a:ext>
            </a:extLst>
          </p:cNvPr>
          <p:cNvSpPr txBox="1"/>
          <p:nvPr/>
        </p:nvSpPr>
        <p:spPr>
          <a:xfrm>
            <a:off x="-737420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مقدار تكبير الشكل 3 للحصول على الشكل 2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842F70-5211-072A-0D9D-03C99A021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26" y="1895288"/>
            <a:ext cx="7241706" cy="4624598"/>
          </a:xfrm>
          <a:prstGeom prst="rect">
            <a:avLst/>
          </a:prstGeom>
        </p:spPr>
      </p:pic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59A4F19E-1106-2120-0E59-FB89EEE599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610446" flipH="1" flipV="1">
            <a:off x="3918067" y="3808912"/>
            <a:ext cx="881094" cy="608311"/>
          </a:xfrm>
          <a:prstGeom prst="rect">
            <a:avLst/>
          </a:prstGeom>
        </p:spPr>
      </p:pic>
      <p:sp>
        <p:nvSpPr>
          <p:cNvPr id="8" name="Ellipse 21">
            <a:extLst>
              <a:ext uri="{FF2B5EF4-FFF2-40B4-BE49-F238E27FC236}">
                <a16:creationId xmlns:a16="http://schemas.microsoft.com/office/drawing/2014/main" id="{009399C9-2B2D-FF38-61D1-E3383CB1E84C}"/>
              </a:ext>
            </a:extLst>
          </p:cNvPr>
          <p:cNvSpPr/>
          <p:nvPr/>
        </p:nvSpPr>
        <p:spPr>
          <a:xfrm rot="18584122">
            <a:off x="3075054" y="2709522"/>
            <a:ext cx="2993892" cy="1656203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954460-3A57-D6B4-6DC8-53F632A82B4A}"/>
              </a:ext>
            </a:extLst>
          </p:cNvPr>
          <p:cNvSpPr/>
          <p:nvPr/>
        </p:nvSpPr>
        <p:spPr>
          <a:xfrm>
            <a:off x="1716001" y="5160045"/>
            <a:ext cx="1872399" cy="40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4</a:t>
            </a:r>
            <a:endParaRPr lang="fr-FR" sz="3000" b="1" dirty="0">
              <a:solidFill>
                <a:srgbClr val="FF0000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42C0B7E-8389-1F15-5AB5-E23A1C10E86E}"/>
              </a:ext>
            </a:extLst>
          </p:cNvPr>
          <p:cNvCxnSpPr/>
          <p:nvPr/>
        </p:nvCxnSpPr>
        <p:spPr>
          <a:xfrm flipH="1">
            <a:off x="4360671" y="3796261"/>
            <a:ext cx="9720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223C150-17E0-E20B-6159-A212E3DC2327}"/>
              </a:ext>
            </a:extLst>
          </p:cNvPr>
          <p:cNvCxnSpPr/>
          <p:nvPr/>
        </p:nvCxnSpPr>
        <p:spPr>
          <a:xfrm flipH="1">
            <a:off x="3629465" y="4300317"/>
            <a:ext cx="2519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FAB98A3D-EF41-8C94-EABB-3A923F83F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8343" y="5745247"/>
            <a:ext cx="6048672" cy="707001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DEAABB56-66DE-B0F1-EFCA-7507BBF46309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F4F84-C641-79F6-507C-184857364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571E21-A64C-F9A3-8EF8-D266F9001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DD85BF-B3BA-ADC6-CAF3-B454CF5E7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720FD0-2F60-0CA6-994B-DD1AA412D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26" y="1895288"/>
            <a:ext cx="7241706" cy="46245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6A1D1B-4109-4F6C-A475-DB19FA06816D}"/>
              </a:ext>
            </a:extLst>
          </p:cNvPr>
          <p:cNvSpPr/>
          <p:nvPr/>
        </p:nvSpPr>
        <p:spPr>
          <a:xfrm>
            <a:off x="1716001" y="5160045"/>
            <a:ext cx="1872399" cy="40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</a:rPr>
              <a:t>4</a:t>
            </a:r>
            <a:endParaRPr lang="fr-FR" sz="3000" b="1" dirty="0">
              <a:solidFill>
                <a:schemeClr val="tx1"/>
              </a:solidFill>
            </a:endParaRPr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AB65DFF4-B08E-7E28-ADF9-B4A4AF9B1BB6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مقدار تصغير الشكل 2 للحصول على الشكل 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1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A95F-3DB7-3BE5-CF89-FD219926E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67647793-352F-7903-3A5D-54A0ED1045D8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ED3111D-91DF-B808-EED4-FFF92E580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0BB8A8-0DD7-0450-165A-99160E4DA4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42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E6C37-1E91-7B2B-20A1-787E8EEB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56A9F8-AC56-BD55-7653-FB8609B60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2C9740-E5E5-A6C4-1166-CB6487449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7FB77E-0CE8-EEA9-1DA4-C7BDEF518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343" y="5745247"/>
            <a:ext cx="6048672" cy="707001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20471CC1-D216-1970-1949-D4E696214058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AE112C-61AC-E0B8-2119-53F42C723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576" y="1827650"/>
            <a:ext cx="7241706" cy="4624598"/>
          </a:xfrm>
          <a:prstGeom prst="rect">
            <a:avLst/>
          </a:prstGeom>
        </p:spPr>
      </p:pic>
      <p:pic>
        <p:nvPicPr>
          <p:cNvPr id="4" name="Graphic 6" descr="Back with solid fill">
            <a:extLst>
              <a:ext uri="{FF2B5EF4-FFF2-40B4-BE49-F238E27FC236}">
                <a16:creationId xmlns:a16="http://schemas.microsoft.com/office/drawing/2014/main" id="{6F090FD9-A958-C385-CFEC-83DC1282F1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39139">
            <a:off x="3399306" y="2491067"/>
            <a:ext cx="888953" cy="560889"/>
          </a:xfrm>
          <a:prstGeom prst="rect">
            <a:avLst/>
          </a:prstGeom>
        </p:spPr>
      </p:pic>
      <p:sp>
        <p:nvSpPr>
          <p:cNvPr id="5" name="Ellipse 21">
            <a:extLst>
              <a:ext uri="{FF2B5EF4-FFF2-40B4-BE49-F238E27FC236}">
                <a16:creationId xmlns:a16="http://schemas.microsoft.com/office/drawing/2014/main" id="{EF70DF64-97C1-BA27-222A-549266239D2C}"/>
              </a:ext>
            </a:extLst>
          </p:cNvPr>
          <p:cNvSpPr/>
          <p:nvPr/>
        </p:nvSpPr>
        <p:spPr>
          <a:xfrm rot="1240421">
            <a:off x="2588923" y="2278974"/>
            <a:ext cx="3476053" cy="160412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95B2783-C63F-404F-ED29-22E0E6566C99}"/>
              </a:ext>
            </a:extLst>
          </p:cNvPr>
          <p:cNvCxnSpPr/>
          <p:nvPr/>
        </p:nvCxnSpPr>
        <p:spPr>
          <a:xfrm flipH="1">
            <a:off x="4316153" y="3747767"/>
            <a:ext cx="9720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6A9452A-51F5-8136-0FE0-A01563A0F4B8}"/>
              </a:ext>
            </a:extLst>
          </p:cNvPr>
          <p:cNvCxnSpPr/>
          <p:nvPr/>
        </p:nvCxnSpPr>
        <p:spPr>
          <a:xfrm flipH="1">
            <a:off x="2675096" y="3243711"/>
            <a:ext cx="49277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7D300CA-6512-D9D2-49F8-3BE4DC2AFFDA}"/>
                  </a:ext>
                </a:extLst>
              </p:cNvPr>
              <p:cNvSpPr/>
              <p:nvPr/>
            </p:nvSpPr>
            <p:spPr>
              <a:xfrm>
                <a:off x="1845722" y="5843302"/>
                <a:ext cx="1553592" cy="36726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7D300CA-6512-D9D2-49F8-3BE4DC2AF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722" y="5843302"/>
                <a:ext cx="1553592" cy="367261"/>
              </a:xfrm>
              <a:prstGeom prst="rect">
                <a:avLst/>
              </a:prstGeom>
              <a:blipFill>
                <a:blip r:embed="rId8"/>
                <a:stretch>
                  <a:fillRect t="-17460" b="-23810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D798ACC0-E880-0F4A-4283-26AD38ADCD33}"/>
              </a:ext>
            </a:extLst>
          </p:cNvPr>
          <p:cNvSpPr/>
          <p:nvPr/>
        </p:nvSpPr>
        <p:spPr>
          <a:xfrm>
            <a:off x="1615854" y="5114960"/>
            <a:ext cx="1933090" cy="356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</a:rPr>
              <a:t>4</a:t>
            </a:r>
            <a:endParaRPr lang="fr-FR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82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E6C7-A452-A7D5-0C6A-5B91F53B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D0C880-DB12-5D1C-A06B-C550FD8412AC}"/>
              </a:ext>
            </a:extLst>
          </p:cNvPr>
          <p:cNvSpPr/>
          <p:nvPr/>
        </p:nvSpPr>
        <p:spPr>
          <a:xfrm>
            <a:off x="481781" y="2610517"/>
            <a:ext cx="712358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73E2DC-F546-23E4-0421-859778767F71}"/>
              </a:ext>
            </a:extLst>
          </p:cNvPr>
          <p:cNvSpPr txBox="1"/>
          <p:nvPr/>
        </p:nvSpPr>
        <p:spPr>
          <a:xfrm>
            <a:off x="629265" y="3580753"/>
            <a:ext cx="6210877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وأنشئ تكبير وتصغير أشكال باستعمال مقدار التكبير والتصغير؛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821986E-1A09-1CA8-1C25-A1D1F63AF7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BBD460-C685-F9F9-6832-29A7F094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629729C-2023-5A2F-AE44-CDD6470A8ED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753E218-436F-49CD-13D3-3A18D49F5D5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B734796-3063-A856-3990-E0A7417ED19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0113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5DE8-4623-9F6E-239A-A24403EC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E37BD5-6829-8C87-290B-5C418DCE829D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أنشئ تكبير وتصغير أشكال باستعمال مقدار التكبير والتصغير؛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E51945-8678-4C8B-1A1F-06FC3A3B1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381A6C4-F97C-A314-2A82-46C0194F2BC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30C720-51EB-8E6E-1CA6-27D5A81E0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07EFC8-B5C5-6B61-170B-8EEA9A7D0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-N6-P4-SEM4-S2">
            <a:hlinkClick r:id="" action="ppaction://media"/>
            <a:extLst>
              <a:ext uri="{FF2B5EF4-FFF2-40B4-BE49-F238E27FC236}">
                <a16:creationId xmlns:a16="http://schemas.microsoft.com/office/drawing/2014/main" id="{8A251453-DFAD-45F4-3B11-336F0F3F75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9665" y="1877961"/>
            <a:ext cx="7448244" cy="418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9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إنشاء تكبير وتصغير أشكال باستعمال مقدار التكبير والتصغير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D1B884-33AA-0D0F-0133-E68CC720F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42" y="1965216"/>
            <a:ext cx="7635902" cy="42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06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C9CD-B7E0-6FE7-DBE3-C288BF276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91D952-F65C-564C-DCF2-311560E7106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DB9F3D-A133-72B6-1693-238F495217D7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2A670BA-AE3E-AE43-A8B1-E3261D1879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4F4970-58BF-F51B-8D8C-2866E9A6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D48064B0-3690-188C-8705-6BB9118ECCEC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16FE036-8EFB-9339-254C-335761A450A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268A4B8-479A-04D0-AC91-5AACE8C83B7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AEDEE1-2F1B-775E-50E7-149039D95331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23A0D4-0D88-43B6-DA41-1FD23AD08AB5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44498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E28F8-74A2-3540-75C9-671AD67ED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ECDE2E4-D3D6-0522-813A-780E8DEAA90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32EF0F-0869-ECF7-7D3B-3CE91859C1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961FE0-258A-0899-AB76-767C200FA8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8663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5691-6092-F7FA-F78C-C2DAA845E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BC4167E-33B5-3780-AE6E-521B81C0E454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سننشئ تكبيرا للشكل التالي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2CDAB-C14A-56E1-88DF-9C3D6F753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3C7FC8-A071-C49D-63D7-588837578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587" y="2330247"/>
            <a:ext cx="5528016" cy="41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FD823-7E1C-CCE1-E236-E4E140AF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E372E-0194-11E4-2475-F1C3ABCDD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8296642-DD84-519D-74C3-6B6F3A80BFE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C9F5BD7-C94D-DDF8-B699-219685956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58EB97-1B78-A2BB-BB7C-3A2AD576E09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BF70369-00BE-D90A-12FB-F3EEE764D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1A62492-4A76-C432-BA1D-CD80AF417E7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3641FAD-4F92-83B7-97C9-1F7F1862450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5DC7DC8-0531-C72E-9A69-2973BF2B0EC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99C944-D745-473C-9B2A-012CD82D3B7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FB0747-97F0-7891-1B17-1F4DC641A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587" y="2330247"/>
            <a:ext cx="5528016" cy="41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F162-9607-2AEC-9030-1CF1CCFD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73C60-6B88-CF5B-8280-9E1286EF3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8711C78-FC54-CCC3-DDD4-CF219B8AB004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حددوا نقطة الانطلاق.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FBE5426-FFFF-45CB-442A-9E2410D9A0E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4397732-071C-84A3-1D00-9051BA7ECD9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3B38615-66E1-9584-A77E-2E0B0E8025D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3D9C0AA0-CED5-0863-B442-ABFB0465BC49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57DFDC0-0AD6-B541-F538-78221BD8AD27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152234-14E2-C78A-0D9E-A568427FF51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BB412E-FECB-B694-2C07-72B28A505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587" y="2330247"/>
            <a:ext cx="5528016" cy="41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8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F16E1-0C33-71E5-74C0-4FB3EDB0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DFF73F-1579-D35C-62EB-FCE78F70E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2CF49-DE88-763B-6FA2-A5DF2E559D14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؟  من يشرح لنا كيف قام بذلك؟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9B4B01F-B934-379F-43A6-A8247F14FE2C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75CF69D-0224-92EB-7116-51C3D9DC4E3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AD9F930-05A9-4EB5-F2F2-AB93D5973FC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75C47E60-D187-6458-0F27-7372E408CF40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BBD0366-1B57-7C17-F53B-E0DEC4AC14F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DE91577-25B4-45F6-4BC8-63714B2F55B5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278AF5-8277-7FB7-2A08-D3A67DC9B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587" y="2330247"/>
            <a:ext cx="5528016" cy="416396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7A29E7AE-C735-4357-B733-2A103EE6E39A}"/>
              </a:ext>
            </a:extLst>
          </p:cNvPr>
          <p:cNvSpPr/>
          <p:nvPr/>
        </p:nvSpPr>
        <p:spPr>
          <a:xfrm>
            <a:off x="3529566" y="6133085"/>
            <a:ext cx="78658" cy="1081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40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56708-AE7F-A018-4535-4AA05720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FDD8A4-245B-FE18-FA42-018939104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492B101B-C966-87C6-1CE4-A97BCA6443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947AAF-DBF6-B5C4-9310-AE591C69B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561F22-1991-0FB1-AB2C-FA642DC0E83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6400923-D643-0722-8709-B4F1D60C7C6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E9146DB-EF67-8314-9184-8BDF66AD7311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E6AC8B48-1B35-BDBB-4DFF-7BE98D5A02CA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4F131F3-381C-3A51-FF24-CD29E4A78F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A233857-C956-2426-C70B-F1D45E54E60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C78EAD1-2D7F-7923-4DE5-AA47C10D6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587" y="2330247"/>
            <a:ext cx="5528016" cy="41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09349-99F8-63AB-989F-9E06840D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BE8A3-6ADC-05B3-5DD0-D77A961A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2A47337-39F6-4F07-0A9D-949D13A954A1}"/>
              </a:ext>
            </a:extLst>
          </p:cNvPr>
          <p:cNvSpPr txBox="1"/>
          <p:nvPr/>
        </p:nvSpPr>
        <p:spPr>
          <a:xfrm>
            <a:off x="1035373" y="8000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ارسموا تكبيرا للضلع الأول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3096F88-D23F-3636-21B1-AB85557CA471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BC6BEF3-F44F-5B8E-EA07-1B556EA5222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DD2C646-26CD-2355-555A-0F0FCF7E6B0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DF2CAD3-D328-B5E0-E85F-21A5A6F4CC02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FD59DE8-C351-5765-B194-462C8196DB8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AB8545-C186-10D0-F967-ED8E4F741797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A37C8-EC1E-6811-92CA-C8EEB548C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587" y="2330247"/>
            <a:ext cx="5528016" cy="416396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1FCFEC8F-B713-87E3-EB8F-26DE406D56F5}"/>
              </a:ext>
            </a:extLst>
          </p:cNvPr>
          <p:cNvSpPr/>
          <p:nvPr/>
        </p:nvSpPr>
        <p:spPr>
          <a:xfrm>
            <a:off x="3529566" y="6162901"/>
            <a:ext cx="78658" cy="1081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11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B06E5-2EEB-188E-6146-921A4178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4DAD6A-97F8-337C-A353-59B798999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380FBB-C98A-86AC-7B44-43C3ACB14DE6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D2588E-009B-ABB3-1C01-7D92E2371D2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9140FA2-EB2C-31D8-842F-CEE21165A70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0611C26-2A96-1FFA-9F78-8003360B1119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5E68F2E1-1857-EAB6-6DB2-C2698A324E3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C964C2-A926-BBA6-D32C-C8BF01E0F3B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997C6D2-A751-0B84-B05E-17FAA73D60CE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9D4444D-4755-EB97-A944-C7EC971FD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624" y="2261435"/>
            <a:ext cx="5529551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8DE65-AFCA-6B12-A498-92A39545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46F01E-D743-9115-4DB4-61DF66DD9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9CE1BD7-B922-E594-F038-B4CCEA7B8DA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8D67C6-7369-C279-4CCF-73E18BE6B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901C6D4-41AF-6AF6-665C-02D64CC99F6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8488A53-07FF-8D11-3991-BC37D178E33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AAA9F99-9D5D-92FE-EF1E-DF35C7FB1CFB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C36AA316-1ACA-09DF-D450-B31A83BD6A8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7389E14-EC8C-7761-3800-F13451BDA65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7FB93B-B8A4-3ECA-4B03-D4FCC34FF13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BADA9D8-B7E3-B753-DC96-343F6D7CA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624" y="2261435"/>
            <a:ext cx="5529551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AD03C-A8EF-F692-9FB9-84B5AD69D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6E619B-1C2E-D9DD-6700-E0966CEF4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CCB4913-3727-8F62-35E9-F28815FB962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أرسموا تكبير باقي الشكل بنفس الطريقة وبنفس المقدار.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EF01F9-2B4F-9551-716E-F04A7982182E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57C2FD4-F7A1-D03D-620A-7C1C4A41415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9531EFD-67C0-EC1E-C441-DB0CFAC5DA5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9C7A8459-CC54-77A9-15E9-1A935F58E63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C1EF49E-E3D9-FC65-4A4E-041487EF4D07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6A9345-B8E9-7518-859C-DF88877C0EA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CA9C4E9-DD00-07AF-92AA-3FA30A49A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224" y="2281313"/>
            <a:ext cx="5529551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7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A781-825B-1B84-6326-DFBA95A57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F3A9B5-7130-B5E8-B439-5DDE35143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D87037-6189-39A3-5270-3C076F0D098C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8F617B-2DF6-E723-779F-70898D7EFC5E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نقطة...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FE89D5-2350-F7D1-DAB9-6DCE9DFE095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B02D12B-FC6A-6132-9760-BD26AEA7617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3EF07355-E329-D077-BF0C-D7654030C668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تكبيرا...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8E98DCE-AE02-0954-2B8A-CC9292EC119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683C12-0AB5-794C-2B4E-CE058A4244C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تكبيرا...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2C89236-E189-E8D1-2814-96952EE27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739" y="2337811"/>
            <a:ext cx="5466522" cy="411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8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9970E-32BF-EBAC-BD99-3814448F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CFF114-D2DE-5F6E-D091-5724790A143F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F1A485-8AA3-399F-BED6-F8E27A7CA53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5469A2F-73EF-71FC-BABB-40F66DA1A70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2020F4-06E1-CFD9-2C8A-3DE52A4D0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4EB4DB-83DF-2995-4403-DBD7CBF8BA5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30E6BC14-99C2-CA21-2B96-69424062F93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5CD4A46-3878-A1C8-1122-25B868258B1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7629DF-BB7B-9F81-7D8E-069E5FC39CD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E884D9-8A08-008E-0849-63BE7278A9A0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8160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6B58-5FCE-E101-4F89-ECF8579E9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FF0186B-067D-7AA8-8904-CCED59509CEB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F8C38C-8FAD-8B47-5499-6C3FCAD8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D3FF06-AEC3-3BF0-D278-1C01195B50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44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0823C-B227-1685-1ED7-C847D6B7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7560F-4472-6192-3F72-8AE03CB8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72469EB7-6544-FF49-1696-F2CE1B53E41A}"/>
              </a:ext>
            </a:extLst>
          </p:cNvPr>
          <p:cNvSpPr txBox="1"/>
          <p:nvPr/>
        </p:nvSpPr>
        <p:spPr>
          <a:xfrm>
            <a:off x="195944" y="843254"/>
            <a:ext cx="734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أرسموا تصغيرا للشكل التالي بمقدار النصف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1BFD4AF-B61D-FB7E-3187-B27D9E07D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60" y="2255582"/>
            <a:ext cx="7335080" cy="302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A1784-873B-ADC6-C285-7765204D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0D4C4-C8D2-50BF-73A3-769FE029E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6760648-4AA8-CBE1-035B-1922486162C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C5373B-1EAD-F953-F7EC-92162EA1C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55" y="2310719"/>
            <a:ext cx="7285351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D0268-F840-3564-ADD6-D201C9111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0E6777-E38D-78B4-52CC-C1E6C51C766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52DA9F-FE0B-0A7D-A715-B01776B5C2C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717D6ED-740E-E17E-7E63-8FB906D96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7E94FC8-AE0F-2CD5-02C7-4541855D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9E46EE0-ABB2-749A-15F2-9BC14B9A4B2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97770B2-C5DF-5564-CB06-24F6E46D5ED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19B6D00-A7F7-A2FA-8052-DB2D804B851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E073AD-22AC-6F94-B9EE-CF56C8128441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0835E7-63C9-4721-D416-628E651F8E5E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3900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4F4E-87E3-3C64-0FED-EFE911F0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55AEC4-1C01-04B3-A034-D92D514A54AC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299F30D-27D4-3D6F-97DA-0CC597863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B33DD1-98C1-4A40-3407-31188618C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43878"/>
            <a:ext cx="2932646" cy="40836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D261B3-9784-0CD4-F14D-D4EE97DC1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613" y="1843878"/>
            <a:ext cx="2926356" cy="408744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F7F5EA-59B9-967A-AA61-AD76D9A13C0C}"/>
              </a:ext>
            </a:extLst>
          </p:cNvPr>
          <p:cNvSpPr/>
          <p:nvPr/>
        </p:nvSpPr>
        <p:spPr>
          <a:xfrm>
            <a:off x="4826142" y="4347842"/>
            <a:ext cx="2424362" cy="12860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8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FDD6C-451F-2C78-81C3-F4DF2D63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DFB915-7542-1BC5-378B-5CBE92D9017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62BECB80-4524-41B5-76B4-5797F7E4577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B03F02D0-B552-7650-AED1-D74836043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79D81462-B7E7-4ECC-DDD0-CBDB67860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40DE16A-8D99-11DF-A875-FF8262A75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3225A-A10E-874E-020A-8652A77DE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1B848-DBBE-E557-4705-A194D1037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620" y="2296954"/>
            <a:ext cx="6128675" cy="32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771A0-FB8F-1E83-7921-622A3AC62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CD04B69-11E2-D913-FE05-8CDFB53825D3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D2036B5-63E8-A6F8-49FC-CE6E0BFE5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79C1B-FAA0-45E0-6141-9C34FE17D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1792-3B3B-BE44-F65B-E6D3F62D6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A4F8B7-A40C-B3DE-7027-3460C3D5BB50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9EEFBA-5A48-5A61-D75C-B416F9414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0398EA-5AE3-9129-5B23-6C9257509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42" y="1965216"/>
            <a:ext cx="7635902" cy="42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173C6-4D21-A911-FBDB-7834C58B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74F4A5-A4DF-70EE-060A-0640607F8AC4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B0D5B1-4E61-A4C8-6EED-759153F92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B69A53-0133-2E8E-0C20-2652D5346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2005781"/>
            <a:ext cx="8082254" cy="426228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92EB9-D101-2C7E-D175-76FC484EA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73" y="2732424"/>
            <a:ext cx="7456054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4619106-693A-F71E-F7A2-90737557E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3844" y="2119181"/>
            <a:ext cx="2926356" cy="408744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06873" y="3429000"/>
            <a:ext cx="2620297" cy="11155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7EDF15-1E18-CB46-2928-B89303E13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36" y="1950669"/>
            <a:ext cx="7288310" cy="415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2EF3-7561-B150-0FF4-505E36ECB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BD1D4395-2D02-B08C-534A-CAF7CDB901F5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2E363A63-47E3-32FB-EC86-DD3BB67E9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34C4EC-1354-CA66-AFC7-94087DE04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23" y="1935509"/>
            <a:ext cx="7407002" cy="4193194"/>
          </a:xfrm>
          <a:prstGeom prst="rect">
            <a:avLst/>
          </a:prstGeom>
        </p:spPr>
      </p:pic>
      <p:pic>
        <p:nvPicPr>
          <p:cNvPr id="4" name="Graphic 6" descr="Back with solid fill">
            <a:extLst>
              <a:ext uri="{FF2B5EF4-FFF2-40B4-BE49-F238E27FC236}">
                <a16:creationId xmlns:a16="http://schemas.microsoft.com/office/drawing/2014/main" id="{2F0558BC-02BD-D9EA-A789-192F974CF7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311762" flipV="1">
            <a:off x="5234798" y="4184688"/>
            <a:ext cx="1239343" cy="68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4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AAB6E973-472E-782A-4FBD-FBA64FE9875A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98CB4333-8926-AAFE-115F-50DE8AC44DB5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39039FBA-6F63-9403-5339-432EBA99663F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8CA10C-9394-541C-530D-D5719DF6FD3E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D6B374DB-9F97-C863-699D-36781E721C17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6563AE83-4E69-0ABE-1563-F4C5F36717E6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61CC7925-78BE-4F62-82E5-44B184C22241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شكل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0E0F6A08-C237-CCF8-68C7-D8E737654C76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5E8396CB-9539-6527-86D8-E5AA1B139EE3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1F2667FD-79B0-7FC0-3C9A-BE7493EDB575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1E53EF05-39D4-D518-5D25-33B02D360FA6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2F916233-C76E-CDCB-C196-33BCFE8D170F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AF829C-583D-EC30-CBE1-5734F04A816A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7DC6386B-4551-A69F-B425-82774A949059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4374C82C-5128-5C2A-0C7D-557DF7143AA6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59B282B7-E16D-5DF9-2569-ABA373D13D8B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شكل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62E4F8C2-BC94-4CCE-DCBE-DCEA4CEC07AF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AE312234-1B18-AAF5-0587-1C714583A714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9FDFD355-211A-6C37-951B-D31B46D142B7}"/>
              </a:ext>
            </a:extLst>
          </p:cNvPr>
          <p:cNvSpPr/>
          <p:nvPr/>
        </p:nvSpPr>
        <p:spPr>
          <a:xfrm flipH="1">
            <a:off x="1595184" y="458373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73620D8E-F4C6-AE49-BF80-206EC2C9D6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8488" y="459970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B4C8B303-A3E8-B540-846A-F75C33902740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9AB46278-586F-3C5B-5AEC-A624D093722D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7E53A945-C093-8F88-D10C-C6F50B3928CE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2000D1-930F-79AD-1036-ECC3B43956B2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F7CC480C-F25D-C230-AADA-6107FBA8EEF3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46763EB3-1EA2-7029-8E54-C35A3622E251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21A4B680-7635-D5EF-1A99-D4FE59E7A26E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782769C1-F2C1-B03C-FFBE-CCC76F97311A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108DF790-08CA-CDF7-9311-2BAA3729CE25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BFEB3CCD-2EAD-0853-6501-E6FD96877DFE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715FA810-65F4-53A0-6C06-6DE4DFDBEF37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33D130EE-374F-104A-5B43-792408F2808A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F53AD0-CA12-73B3-1F2F-6855E7E5B239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C7C71C12-EA9B-DCEE-C01B-DA32375A4A14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7818D0E1-333C-FA25-0AD3-F88A6B2D079A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8AE1D724-5905-0757-2F6D-07F7214D6D1A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0007115E-9C9D-6DBB-8704-54F2E7EFD6B3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39853D06-C4F0-A0A0-B00F-7989897CCB1C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7B78F8BC-FD9F-668F-9BED-D6869E448999}"/>
              </a:ext>
            </a:extLst>
          </p:cNvPr>
          <p:cNvSpPr/>
          <p:nvPr/>
        </p:nvSpPr>
        <p:spPr>
          <a:xfrm flipH="1">
            <a:off x="1578156" y="369090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537492C3-F46A-8270-D2FE-E3A67660A6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1460" y="370687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5336DD-E61A-19F5-FF1C-F8F7F57BC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648" y="1991362"/>
            <a:ext cx="2932646" cy="40836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9C4231-B479-850E-F3A7-A7FDCC132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261" y="1991362"/>
            <a:ext cx="2926356" cy="408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28513</TotalTime>
  <Words>916</Words>
  <Application>Microsoft Office PowerPoint</Application>
  <PresentationFormat>Affichage à l'écran (4:3)</PresentationFormat>
  <Paragraphs>291</Paragraphs>
  <Slides>65</Slides>
  <Notes>27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DengXian</vt:lpstr>
      <vt:lpstr>Aptos</vt:lpstr>
      <vt:lpstr>Dosis</vt:lpstr>
      <vt:lpstr>Cambria Math</vt:lpstr>
      <vt:lpstr>Microsoft Uighur</vt:lpstr>
      <vt:lpstr>Calibri</vt:lpstr>
      <vt:lpstr>Effra CC Arbc</vt:lpstr>
      <vt:lpstr>Arial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175</cp:revision>
  <cp:lastPrinted>2025-08-13T10:11:39Z</cp:lastPrinted>
  <dcterms:created xsi:type="dcterms:W3CDTF">2025-08-01T12:31:49Z</dcterms:created>
  <dcterms:modified xsi:type="dcterms:W3CDTF">2026-04-19T20:19:01Z</dcterms:modified>
</cp:coreProperties>
</file>