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3"/>
  </p:notesMasterIdLst>
  <p:handoutMasterIdLst>
    <p:handoutMasterId r:id="rId64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193" r:id="rId16"/>
    <p:sldId id="2134807195" r:id="rId17"/>
    <p:sldId id="2134807194" r:id="rId18"/>
    <p:sldId id="2134807269" r:id="rId19"/>
    <p:sldId id="2134807265" r:id="rId20"/>
    <p:sldId id="2134807270" r:id="rId21"/>
    <p:sldId id="2134807271" r:id="rId22"/>
    <p:sldId id="2134807272" r:id="rId23"/>
    <p:sldId id="786" r:id="rId24"/>
    <p:sldId id="812" r:id="rId25"/>
    <p:sldId id="751" r:id="rId26"/>
    <p:sldId id="909" r:id="rId27"/>
    <p:sldId id="833" r:id="rId28"/>
    <p:sldId id="2134807215" r:id="rId29"/>
    <p:sldId id="918" r:id="rId30"/>
    <p:sldId id="849" r:id="rId31"/>
    <p:sldId id="919" r:id="rId32"/>
    <p:sldId id="2134807273" r:id="rId33"/>
    <p:sldId id="2134806701" r:id="rId34"/>
    <p:sldId id="950" r:id="rId35"/>
    <p:sldId id="2134807241" r:id="rId36"/>
    <p:sldId id="2134807224" r:id="rId37"/>
    <p:sldId id="2134807242" r:id="rId38"/>
    <p:sldId id="2134807243" r:id="rId39"/>
    <p:sldId id="2134807244" r:id="rId40"/>
    <p:sldId id="2134807245" r:id="rId41"/>
    <p:sldId id="951" r:id="rId42"/>
    <p:sldId id="916" r:id="rId43"/>
    <p:sldId id="2134807246" r:id="rId44"/>
    <p:sldId id="2134807222" r:id="rId45"/>
    <p:sldId id="2134807112" r:id="rId46"/>
    <p:sldId id="2134806735" r:id="rId47"/>
    <p:sldId id="848" r:id="rId48"/>
    <p:sldId id="962" r:id="rId49"/>
    <p:sldId id="927" r:id="rId50"/>
    <p:sldId id="928" r:id="rId51"/>
    <p:sldId id="929" r:id="rId52"/>
    <p:sldId id="788" r:id="rId53"/>
    <p:sldId id="935" r:id="rId54"/>
    <p:sldId id="908" r:id="rId55"/>
    <p:sldId id="2134806699" r:id="rId56"/>
    <p:sldId id="2134807260" r:id="rId57"/>
    <p:sldId id="2134807262" r:id="rId58"/>
    <p:sldId id="2134807261" r:id="rId59"/>
    <p:sldId id="937" r:id="rId60"/>
    <p:sldId id="2134806700" r:id="rId61"/>
    <p:sldId id="789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Cambria Math" panose="02040503050406030204" pitchFamily="18" charset="0"/>
      <p:regular r:id="rId67"/>
    </p:embeddedFont>
    <p:embeddedFont>
      <p:font typeface="Dosis" pitchFamily="2" charset="0"/>
      <p:regular r:id="rId68"/>
      <p:bold r:id="rId69"/>
    </p:embeddedFont>
    <p:embeddedFont>
      <p:font typeface="Microsoft Uighur" panose="02000000000000000000" pitchFamily="2" charset="-78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D495E5-733F-4B09-8C2A-BCEF25877ACD}" v="131" dt="2026-04-19T06:40:30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0" d="100"/>
          <a:sy n="70" d="100"/>
        </p:scale>
        <p:origin x="9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2.fntdata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77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6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1.fntdata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microsoft.com/office/2015/10/relationships/revisionInfo" Target="revisionInfo.xml"/><Relationship Id="rId7" Type="http://schemas.openxmlformats.org/officeDocument/2006/relationships/slide" Target="slides/slide4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70A32-96CB-0D95-1B2E-D19DEC515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CE35EE-0165-8414-5AE3-967BF37F9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9093C7-2966-F993-8ABC-17022BFA8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27468D-4986-17CE-E43D-DFD22CDF8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757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2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تحول ومقارنة.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 وتصغير الأشكال 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 وتصغير الأشكال (3)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تكبير وتصغير الأشكال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CC14A9-27E9-9FB6-8992-E066FA29E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903" y="2384651"/>
            <a:ext cx="2957880" cy="40874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BA504E-B309-DC09-2972-7D25B2E66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145" y="2384651"/>
            <a:ext cx="2922953" cy="40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الأشكال التي تمثل تصغيرا أو تكبيرا لشكل </a:t>
            </a:r>
          </a:p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وتحديد مقدار التكبير أو التصغير؛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F44494-2955-4FF7-2175-3888C3081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22" y="2722806"/>
            <a:ext cx="8101781" cy="140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4477367-8E2C-B6E2-5C0C-EBFB2694F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74" y="2545003"/>
            <a:ext cx="8340051" cy="17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82A77291-8567-0850-5C92-AD727246F6B0}"/>
              </a:ext>
            </a:extLst>
          </p:cNvPr>
          <p:cNvSpPr txBox="1"/>
          <p:nvPr/>
        </p:nvSpPr>
        <p:spPr>
          <a:xfrm>
            <a:off x="-615250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لنتعرف كيف نحدد الشكل الذي يمثل تكبيرا لشكل من بين مجموعة من الأشكال الأخرى: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لنقم بتحديد التكبير المناسب للمثلث رقم 1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AAABA9-0503-5DA3-4F15-86158F314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315" y="2469251"/>
            <a:ext cx="4526673" cy="21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63F033C-35EB-F29F-4CD0-94D6E3697E1C}"/>
              </a:ext>
            </a:extLst>
          </p:cNvPr>
          <p:cNvSpPr txBox="1"/>
          <p:nvPr/>
        </p:nvSpPr>
        <p:spPr>
          <a:xfrm>
            <a:off x="-713573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رقم الشكل الذي يمثل تكبيرا للمثلث رقم 1: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E46DAA-2A56-FF7A-5D33-DAE02FD2B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315" y="2469251"/>
            <a:ext cx="4526673" cy="21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3F7BD325-A4A3-48FE-DD52-ED2328BB3B33}"/>
              </a:ext>
            </a:extLst>
          </p:cNvPr>
          <p:cNvSpPr txBox="1"/>
          <p:nvPr/>
        </p:nvSpPr>
        <p:spPr>
          <a:xfrm>
            <a:off x="-615843" y="7963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 الشكل الذي يمثل تكبيرا للمثلث رقم 1 هو الشكل 3: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FD443D-4220-F022-4FE5-217D4EA83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1315" y="2469251"/>
            <a:ext cx="4526673" cy="2193490"/>
          </a:xfrm>
          <a:prstGeom prst="rect">
            <a:avLst/>
          </a:prstGeom>
        </p:spPr>
      </p:pic>
      <p:sp>
        <p:nvSpPr>
          <p:cNvPr id="5" name="Ellipse 21">
            <a:extLst>
              <a:ext uri="{FF2B5EF4-FFF2-40B4-BE49-F238E27FC236}">
                <a16:creationId xmlns:a16="http://schemas.microsoft.com/office/drawing/2014/main" id="{51F58D1D-A0E1-006F-4831-3EEBE6A70075}"/>
              </a:ext>
            </a:extLst>
          </p:cNvPr>
          <p:cNvSpPr/>
          <p:nvPr/>
        </p:nvSpPr>
        <p:spPr>
          <a:xfrm>
            <a:off x="4463988" y="2344682"/>
            <a:ext cx="1204337" cy="244262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2B9BDA8-96A1-B8B1-D231-D70571BFA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3728" y="5200487"/>
            <a:ext cx="5570703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52624F3-C207-D1F2-0DE5-4E2B017A1911}"/>
              </a:ext>
            </a:extLst>
          </p:cNvPr>
          <p:cNvSpPr txBox="1"/>
          <p:nvPr/>
        </p:nvSpPr>
        <p:spPr>
          <a:xfrm>
            <a:off x="-713573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المستطيلات التي تمثل تكبيرا للمستطيل الرمادي: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6A5B1F-B24E-AB6A-C76C-20D87848B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907" y="2049660"/>
            <a:ext cx="5380186" cy="27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891C9-C1A5-282D-CF5B-2254913EF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590C81-7B5B-FEE5-A7B4-3FD0E5102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B19690-EF6E-5107-076C-D65B5CF1E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8553531B-6F22-A86A-483B-B45E835A42C4}"/>
              </a:ext>
            </a:extLst>
          </p:cNvPr>
          <p:cNvSpPr txBox="1"/>
          <p:nvPr/>
        </p:nvSpPr>
        <p:spPr>
          <a:xfrm>
            <a:off x="-684669" y="88926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489D93-0AB7-03E8-875A-77E166B35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1907" y="2049660"/>
            <a:ext cx="5380186" cy="2758679"/>
          </a:xfrm>
          <a:prstGeom prst="rect">
            <a:avLst/>
          </a:prstGeom>
        </p:spPr>
      </p:pic>
      <p:sp>
        <p:nvSpPr>
          <p:cNvPr id="5" name="Ellipse 21">
            <a:extLst>
              <a:ext uri="{FF2B5EF4-FFF2-40B4-BE49-F238E27FC236}">
                <a16:creationId xmlns:a16="http://schemas.microsoft.com/office/drawing/2014/main" id="{B46F7C7B-BFE1-87FB-CB8A-7AF257DE1FA9}"/>
              </a:ext>
            </a:extLst>
          </p:cNvPr>
          <p:cNvSpPr/>
          <p:nvPr/>
        </p:nvSpPr>
        <p:spPr>
          <a:xfrm>
            <a:off x="5142272" y="2049660"/>
            <a:ext cx="2119822" cy="1126159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21">
            <a:extLst>
              <a:ext uri="{FF2B5EF4-FFF2-40B4-BE49-F238E27FC236}">
                <a16:creationId xmlns:a16="http://schemas.microsoft.com/office/drawing/2014/main" id="{5D4BEC7A-B96D-53F7-316B-32A4FAF1F29C}"/>
              </a:ext>
            </a:extLst>
          </p:cNvPr>
          <p:cNvSpPr/>
          <p:nvPr/>
        </p:nvSpPr>
        <p:spPr>
          <a:xfrm>
            <a:off x="4170851" y="3280943"/>
            <a:ext cx="3179732" cy="15458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02F4239-1BC7-476A-41AF-FB98F3CA8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7237" y="5080393"/>
            <a:ext cx="5837426" cy="13183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4C1AB7-8A1A-7929-9C0C-AAEF9AE9B3C5}"/>
              </a:ext>
            </a:extLst>
          </p:cNvPr>
          <p:cNvSpPr/>
          <p:nvPr/>
        </p:nvSpPr>
        <p:spPr>
          <a:xfrm>
            <a:off x="3429997" y="5813571"/>
            <a:ext cx="2054943" cy="548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  E  </a:t>
            </a:r>
            <a:r>
              <a:rPr lang="ar-SA" sz="2400" b="1" dirty="0">
                <a:solidFill>
                  <a:srgbClr val="FF0000"/>
                </a:solidFill>
              </a:rPr>
              <a:t> و</a:t>
            </a:r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343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الأشكال التي تمثل تصغيرا أو تكبيرا لشكل وأحدد مقدار التكبير أو التصغير؛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13929" y="752847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أتعرف الأشكال التي تمثل تصغيرا أو تكبيرا لشكل وأحدد مقدار التكبير أو التصغير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6_P4_SEM4_S1_V1">
            <a:hlinkClick r:id="" action="ppaction://media"/>
            <a:extLst>
              <a:ext uri="{FF2B5EF4-FFF2-40B4-BE49-F238E27FC236}">
                <a16:creationId xmlns:a16="http://schemas.microsoft.com/office/drawing/2014/main" id="{70250FBA-23D3-83F7-C45C-AF5CF13B77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5290" y="1851156"/>
            <a:ext cx="7098889" cy="399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2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السرعة المتوسطة.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9151E2-9271-622D-1E81-C315E4A7F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79" y="1927112"/>
            <a:ext cx="77197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سنحدد مقدار التكبير و التصغير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E53943-3937-273B-EE37-1E9506583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837" y="1464421"/>
            <a:ext cx="5919022" cy="266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CC2F67-E216-2B32-9E44-7C9ECF974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552" y="2537491"/>
            <a:ext cx="4850073" cy="21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طولا مرجعيا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F51A3D-3D37-B88B-6F00-41ACA73042D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BB31C6A-EAFE-E3AC-FE29-7131BBFF8D6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7C1741B-70B8-21EA-8131-6733E30CEFBC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1C18206A-10FB-717B-1901-3F6E4E64DD56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D235854-A348-4499-AC62-989C61D80C1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17946A3-2F64-F7FE-2BD9-995DE2057871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7ABEB35-8A0D-450C-ED35-3358159B4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552" y="2537491"/>
            <a:ext cx="4850073" cy="21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4608D-98A8-428A-FE3E-ABA9541B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07D38F-88E6-90C4-487F-5A253D0A89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53E40B-E7B6-9C41-A237-50D0720B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4C3E98-A34D-8813-7CB4-246750930A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6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E5F3646-52B8-1784-F396-69CA4CD9E0B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5EB0C91-BFC0-F6CF-4993-F49A2B7923E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7E0C3F4-DC74-8D52-02F9-8CB4799A7CC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55815CF9-F88C-8B55-747F-B299E19967D0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D2283B0-4B62-9AFB-586F-48D6190F0471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0559624-14C1-003D-227F-A318E6F3278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199973B-0B82-C9C8-5822-70B5D66B0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327" y="2334673"/>
            <a:ext cx="5011346" cy="21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C62D96-E7C2-6930-3B5E-54A0EEE2B077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1F10C27-3568-3C43-4961-7249DABFEDA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8625D7A-B1FE-6829-23B2-A7FD0B582FB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DF3BEEE3-2BA9-B58A-A68B-CC90CC9F4C17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D6E8C1CD-6889-24C9-DCD3-4AC37202751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D469DDC-7C0D-CF73-A6C7-89F005E4DEC6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87728BE-A0F6-FD6C-1F20-BB1CBE94B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75" y="2337721"/>
            <a:ext cx="500525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قيسوا أطوال الضلع المتناظر في كل شكل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B7ECF6-97E0-AD1E-D82C-ABBD1EB78BC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E3A2EAC-E8B4-DF05-88CB-ECB67240DC1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DC5AA96-8E6F-7D8E-202B-D6BE7897278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C1AE8E08-A668-1587-0E5B-7182AEE92A0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33B43A8-B24C-5038-FB65-512A04EDC12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6E875A5-65B8-B965-2259-68A5DC5F2C39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FCD0358-F164-0206-2455-94A8869BE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375" y="2337721"/>
            <a:ext cx="500525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02748D-ADA5-36B9-2F59-5A12DCFAD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552" y="2537491"/>
            <a:ext cx="4850073" cy="218295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CEEB6A-B32A-669C-56D6-AC9979121D2F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12439BB-87F0-D106-BA34-A4DC1579929A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1988E0D-E96E-3AA9-3EA9-16A1FAC4A245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56F50429-2F0C-5B56-1A67-4FB85E4185B7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491F2E9-9A54-E043-EFBE-DF128E708C7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8538E55-0B34-C52E-4B8B-FC1446DB3B0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Ellipse 21">
            <a:extLst>
              <a:ext uri="{FF2B5EF4-FFF2-40B4-BE49-F238E27FC236}">
                <a16:creationId xmlns:a16="http://schemas.microsoft.com/office/drawing/2014/main" id="{D767FFB2-4A6F-87C1-7793-A17F777525F4}"/>
              </a:ext>
            </a:extLst>
          </p:cNvPr>
          <p:cNvSpPr/>
          <p:nvPr/>
        </p:nvSpPr>
        <p:spPr>
          <a:xfrm>
            <a:off x="4945626" y="4325618"/>
            <a:ext cx="1130709" cy="30537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21">
            <a:extLst>
              <a:ext uri="{FF2B5EF4-FFF2-40B4-BE49-F238E27FC236}">
                <a16:creationId xmlns:a16="http://schemas.microsoft.com/office/drawing/2014/main" id="{C456F2D1-5EB2-6F04-DE64-B3D0A571D61C}"/>
              </a:ext>
            </a:extLst>
          </p:cNvPr>
          <p:cNvSpPr/>
          <p:nvPr/>
        </p:nvSpPr>
        <p:spPr>
          <a:xfrm>
            <a:off x="3559276" y="4325618"/>
            <a:ext cx="639099" cy="30537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21">
            <a:extLst>
              <a:ext uri="{FF2B5EF4-FFF2-40B4-BE49-F238E27FC236}">
                <a16:creationId xmlns:a16="http://schemas.microsoft.com/office/drawing/2014/main" id="{2D748107-6EDB-56A6-8382-CC29DD6752A1}"/>
              </a:ext>
            </a:extLst>
          </p:cNvPr>
          <p:cNvSpPr/>
          <p:nvPr/>
        </p:nvSpPr>
        <p:spPr>
          <a:xfrm>
            <a:off x="2062417" y="4376709"/>
            <a:ext cx="1130709" cy="30537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9A2926-14B6-F86A-7540-51A31E019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552" y="2537491"/>
            <a:ext cx="4850073" cy="218295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58F845-B244-86C7-162D-151EFDC66335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7A6BEA0-5EA3-C61D-0B44-623009C9E63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25B4783-870E-71D9-56D8-04E65E3BA8CA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4">
            <a:extLst>
              <a:ext uri="{FF2B5EF4-FFF2-40B4-BE49-F238E27FC236}">
                <a16:creationId xmlns:a16="http://schemas.microsoft.com/office/drawing/2014/main" id="{D9E22421-7FD9-5CC7-5102-E3A68D19C0DE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EF5D580-11F1-026A-5D46-6E6F094FC0C1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696D87-D275-1296-EBDC-CFDF0BE10DB9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367005" y="858600"/>
            <a:ext cx="727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مقدار تكبير الشكل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الشكل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ومقدار تصغير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 إلى الشكل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59F965-28EA-BA54-0A60-F6DBCB971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552" y="2537491"/>
            <a:ext cx="4850073" cy="218295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DF17964-8A72-1B51-B19D-BCB6036881DE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DE1DC0A-A7A8-5973-B2AA-31326B3BA12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BAD9DF5-5298-154C-9ADC-62928416904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766EB391-9C00-5473-E665-03B24377045C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50DDD64-824F-77B0-A20A-3B02E0D6958E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60351D7-8EF8-89AB-6167-7888D3CBCCAE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2FA2A6E-F91F-B468-830C-658D27D685A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أختار طولا...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6DEFE16-9FF6-531F-6C7E-F3B72022D60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D6502DB-0C7F-1A4E-B191-A45753056295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A14BA025-8288-F838-7C96-7A88F1046D2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أقيس الطولين...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FE0DFCE-6461-CD59-D82B-EADF47884B83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B05E18B-79EB-A87B-CFB0-B5FE519EA51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مقدار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35627C4-E020-34F9-935E-094612D9A9FA}"/>
                  </a:ext>
                </a:extLst>
              </p:cNvPr>
              <p:cNvSpPr txBox="1"/>
              <p:nvPr/>
            </p:nvSpPr>
            <p:spPr>
              <a:xfrm>
                <a:off x="418484" y="3087854"/>
                <a:ext cx="5549283" cy="872611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تكبير الشكل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الشكل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</m:oMath>
                </a14:m>
                <a:endPara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35627C4-E020-34F9-935E-094612D9A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84" y="3087854"/>
                <a:ext cx="5549283" cy="872611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867" r="-867"/>
                </a:stretch>
              </a:blipFill>
              <a:ln>
                <a:solidFill>
                  <a:srgbClr val="F2F2F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Image 20">
            <a:extLst>
              <a:ext uri="{FF2B5EF4-FFF2-40B4-BE49-F238E27FC236}">
                <a16:creationId xmlns:a16="http://schemas.microsoft.com/office/drawing/2014/main" id="{25596759-7917-7810-710E-0CB6F901B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543" y="2617702"/>
            <a:ext cx="2499577" cy="160795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77A848-188B-A59F-FF02-9438E98C8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4341" y="4781038"/>
            <a:ext cx="2383164" cy="1453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43670DA-6B6D-B1D3-9913-1E009CE5EC35}"/>
                  </a:ext>
                </a:extLst>
              </p:cNvPr>
              <p:cNvSpPr txBox="1"/>
              <p:nvPr/>
            </p:nvSpPr>
            <p:spPr>
              <a:xfrm>
                <a:off x="418483" y="5235148"/>
                <a:ext cx="5549283" cy="897105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تصغير الشكل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الشكل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endPara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43670DA-6B6D-B1D3-9913-1E009CE5E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83" y="5235148"/>
                <a:ext cx="5549283" cy="897105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517" r="-867"/>
                </a:stretch>
              </a:blipFill>
              <a:ln>
                <a:solidFill>
                  <a:srgbClr val="F2F2F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76980" y="800099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احسبوا مقدار تكبير الشكل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الشكل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ومقدار تصغير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 إلى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C27128-D2D4-4408-D530-B0C21804F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303" y="1840919"/>
            <a:ext cx="5368412" cy="227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24F9C1-E32E-7EDE-B83A-2F3B9B8A3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881" y="2177655"/>
            <a:ext cx="2432351" cy="16858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F2DA8A-EF69-7235-479F-F3EF3A9F69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5256"/>
          <a:stretch>
            <a:fillRect/>
          </a:stretch>
        </p:blipFill>
        <p:spPr>
          <a:xfrm>
            <a:off x="5954467" y="3558696"/>
            <a:ext cx="1235539" cy="16858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EEFD39D-5C82-A0BC-FA23-6D9E506D4FBC}"/>
                  </a:ext>
                </a:extLst>
              </p:cNvPr>
              <p:cNvSpPr txBox="1"/>
              <p:nvPr/>
            </p:nvSpPr>
            <p:spPr>
              <a:xfrm>
                <a:off x="418482" y="2792580"/>
                <a:ext cx="5549283" cy="872611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تكبير الشكل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الشكل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</m:oMath>
                </a14:m>
                <a:endPara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EEFD39D-5C82-A0BC-FA23-6D9E506D4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82" y="2792580"/>
                <a:ext cx="5549283" cy="872611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867" r="-867"/>
                </a:stretch>
              </a:blipFill>
              <a:ln>
                <a:solidFill>
                  <a:srgbClr val="F2F2F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21D31A-BC7A-133B-BD10-18F17C9EA52D}"/>
                  </a:ext>
                </a:extLst>
              </p:cNvPr>
              <p:cNvSpPr txBox="1"/>
              <p:nvPr/>
            </p:nvSpPr>
            <p:spPr>
              <a:xfrm>
                <a:off x="405184" y="4660775"/>
                <a:ext cx="5549283" cy="825867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تصغير الشكل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الشكل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21D31A-BC7A-133B-BD10-18F17C9EA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84" y="4660775"/>
                <a:ext cx="5549283" cy="825867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r="-866" b="-3472"/>
                </a:stretch>
              </a:blipFill>
              <a:ln>
                <a:solidFill>
                  <a:srgbClr val="F2F2F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BECEC84F-20D7-6E6E-4E3A-48A02C53A4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724"/>
          <a:stretch>
            <a:fillRect/>
          </a:stretch>
        </p:blipFill>
        <p:spPr>
          <a:xfrm>
            <a:off x="6585781" y="4258249"/>
            <a:ext cx="2103592" cy="245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B5D493-01D8-5B51-ECCF-A68D83F28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88" y="1926551"/>
            <a:ext cx="2957880" cy="40874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C9B011-8F28-5577-E3DE-EA39A9A81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330" y="1926551"/>
            <a:ext cx="2922953" cy="405475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691949" y="2148678"/>
            <a:ext cx="2503713" cy="11307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41D6C3-1CB5-97CF-D0AD-08543325DA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924104"/>
            <a:ext cx="6163518" cy="23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403492-54B8-81DC-7C27-3FD0BFBD7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32" y="1969902"/>
            <a:ext cx="77197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72CCA5-29E0-4BBF-4045-E3B44A029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06" y="2079521"/>
            <a:ext cx="7952788" cy="30922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11A0E3-B8E7-9414-420B-82B26163B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78" y="2944213"/>
            <a:ext cx="3342970" cy="6264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771F0B-54C1-7C59-27DD-305331C65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406" y="3638562"/>
            <a:ext cx="3274142" cy="6379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FD58A70-523D-2E89-823D-D74C846E5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406" y="4305408"/>
            <a:ext cx="3207959" cy="63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0AE5567-63E6-1358-235A-FC83429B22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429" y="2032637"/>
            <a:ext cx="2922953" cy="405475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261419" y="3333135"/>
            <a:ext cx="2368307" cy="12707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DEF86C-965A-7A91-650E-5BD387723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92" y="1934737"/>
            <a:ext cx="8069176" cy="358116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F75F025-4B57-5911-EB09-AB226C405A0F}"/>
              </a:ext>
            </a:extLst>
          </p:cNvPr>
          <p:cNvSpPr/>
          <p:nvPr/>
        </p:nvSpPr>
        <p:spPr>
          <a:xfrm>
            <a:off x="725432" y="4678593"/>
            <a:ext cx="3528392" cy="670155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مقدار تكبير الشكل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هو: 2</a:t>
            </a:r>
            <a:endParaRPr lang="fr-FR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4CA396B2-9BAC-E62F-7FBD-24083576C740}"/>
                  </a:ext>
                </a:extLst>
              </p:cNvPr>
              <p:cNvSpPr/>
              <p:nvPr/>
            </p:nvSpPr>
            <p:spPr>
              <a:xfrm>
                <a:off x="4572000" y="4678592"/>
                <a:ext cx="3528392" cy="67015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مقدار تصغير الشكل </a:t>
                </a:r>
                <a:r>
                  <a:rPr lang="fr-FR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</a:t>
                </a:r>
                <a:r>
                  <a:rPr lang="ar-SA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endPara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4CA396B2-9BAC-E62F-7FBD-24083576C7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78592"/>
                <a:ext cx="3528392" cy="670156"/>
              </a:xfrm>
              <a:prstGeom prst="roundRect">
                <a:avLst/>
              </a:prstGeom>
              <a:blipFill>
                <a:blip r:embed="rId4"/>
                <a:stretch>
                  <a:fillRect b="-535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490592"/>
              </p:ext>
            </p:extLst>
          </p:nvPr>
        </p:nvGraphicFramePr>
        <p:xfrm>
          <a:off x="474274" y="1930141"/>
          <a:ext cx="8001133" cy="3782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4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Figure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شكل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Agrandissement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تكبير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Réduction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تصغير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Coefficient d’agrandissement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مقدار التكبير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Coefficient de réduction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مقدار التصغير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Construction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إنشاء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315A5F-EDA4-399B-2E7C-6EBC68F56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319" y="1815180"/>
            <a:ext cx="2957880" cy="4087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8239ED-D0D2-6722-D404-BF75814CE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561" y="1815180"/>
            <a:ext cx="2922953" cy="40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27291</TotalTime>
  <Words>900</Words>
  <Application>Microsoft Office PowerPoint</Application>
  <PresentationFormat>Affichage à l'écran (4:3)</PresentationFormat>
  <Paragraphs>252</Paragraphs>
  <Slides>59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59</vt:i4>
      </vt:variant>
    </vt:vector>
  </HeadingPairs>
  <TitlesOfParts>
    <vt:vector size="70" baseType="lpstr">
      <vt:lpstr>Arial</vt:lpstr>
      <vt:lpstr>Effra CC Arbc</vt:lpstr>
      <vt:lpstr>Aptos</vt:lpstr>
      <vt:lpstr>Dosis</vt:lpstr>
      <vt:lpstr>Cambria Math</vt:lpstr>
      <vt:lpstr>Microsoft Uighur</vt:lpstr>
      <vt:lpstr>Calibri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175</cp:revision>
  <cp:lastPrinted>2025-08-13T10:11:39Z</cp:lastPrinted>
  <dcterms:created xsi:type="dcterms:W3CDTF">2025-08-01T12:31:49Z</dcterms:created>
  <dcterms:modified xsi:type="dcterms:W3CDTF">2026-04-19T16:19:18Z</dcterms:modified>
</cp:coreProperties>
</file>