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3"/>
  </p:notesMasterIdLst>
  <p:handoutMasterIdLst>
    <p:handoutMasterId r:id="rId74"/>
  </p:handoutMasterIdLst>
  <p:sldIdLst>
    <p:sldId id="2134806709" r:id="rId4"/>
    <p:sldId id="911" r:id="rId5"/>
    <p:sldId id="2134807284" r:id="rId6"/>
    <p:sldId id="780" r:id="rId7"/>
    <p:sldId id="833" r:id="rId8"/>
    <p:sldId id="973" r:id="rId9"/>
    <p:sldId id="910" r:id="rId10"/>
    <p:sldId id="2134806701" r:id="rId11"/>
    <p:sldId id="914" r:id="rId12"/>
    <p:sldId id="901" r:id="rId13"/>
    <p:sldId id="2134806702" r:id="rId14"/>
    <p:sldId id="2134806756" r:id="rId15"/>
    <p:sldId id="2134807115" r:id="rId16"/>
    <p:sldId id="2134807116" r:id="rId17"/>
    <p:sldId id="2134806703" r:id="rId18"/>
    <p:sldId id="812" r:id="rId19"/>
    <p:sldId id="2134807287" r:id="rId20"/>
    <p:sldId id="2134807288" r:id="rId21"/>
    <p:sldId id="2134807289" r:id="rId22"/>
    <p:sldId id="2134807290" r:id="rId23"/>
    <p:sldId id="2134807291" r:id="rId24"/>
    <p:sldId id="2134807292" r:id="rId25"/>
    <p:sldId id="2134807293" r:id="rId26"/>
    <p:sldId id="2134807294" r:id="rId27"/>
    <p:sldId id="2134807295" r:id="rId28"/>
    <p:sldId id="909" r:id="rId29"/>
    <p:sldId id="787" r:id="rId30"/>
    <p:sldId id="2134807285" r:id="rId31"/>
    <p:sldId id="898" r:id="rId32"/>
    <p:sldId id="977" r:id="rId33"/>
    <p:sldId id="2134807286" r:id="rId34"/>
    <p:sldId id="899" r:id="rId35"/>
    <p:sldId id="984" r:id="rId36"/>
    <p:sldId id="2134806746" r:id="rId37"/>
    <p:sldId id="942" r:id="rId38"/>
    <p:sldId id="2134806747" r:id="rId39"/>
    <p:sldId id="2134806748" r:id="rId40"/>
    <p:sldId id="2134806735" r:id="rId41"/>
    <p:sldId id="943" r:id="rId42"/>
    <p:sldId id="2134806749" r:id="rId43"/>
    <p:sldId id="2134806704" r:id="rId44"/>
    <p:sldId id="983" r:id="rId45"/>
    <p:sldId id="926" r:id="rId46"/>
    <p:sldId id="945" r:id="rId47"/>
    <p:sldId id="2134806751" r:id="rId48"/>
    <p:sldId id="2134806752" r:id="rId49"/>
    <p:sldId id="946" r:id="rId50"/>
    <p:sldId id="2134806753" r:id="rId51"/>
    <p:sldId id="2134806705" r:id="rId52"/>
    <p:sldId id="848" r:id="rId53"/>
    <p:sldId id="931" r:id="rId54"/>
    <p:sldId id="932" r:id="rId55"/>
    <p:sldId id="933" r:id="rId56"/>
    <p:sldId id="2134806742" r:id="rId57"/>
    <p:sldId id="788" r:id="rId58"/>
    <p:sldId id="935" r:id="rId59"/>
    <p:sldId id="2134806743" r:id="rId60"/>
    <p:sldId id="2134806699" r:id="rId61"/>
    <p:sldId id="2134807260" r:id="rId62"/>
    <p:sldId id="2134807277" r:id="rId63"/>
    <p:sldId id="2134807278" r:id="rId64"/>
    <p:sldId id="2134807279" r:id="rId65"/>
    <p:sldId id="2134807280" r:id="rId66"/>
    <p:sldId id="2134807281" r:id="rId67"/>
    <p:sldId id="2134807282" r:id="rId68"/>
    <p:sldId id="2134807283" r:id="rId69"/>
    <p:sldId id="937" r:id="rId70"/>
    <p:sldId id="938" r:id="rId71"/>
    <p:sldId id="2134806700" r:id="rId72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5"/>
    </p:embeddedFont>
    <p:embeddedFont>
      <p:font typeface="DengXian" panose="02010600030101010101" pitchFamily="2" charset="-122"/>
      <p:regular r:id="rId76"/>
      <p:bold r:id="rId77"/>
    </p:embeddedFont>
    <p:embeddedFont>
      <p:font typeface="Dosis" pitchFamily="2" charset="0"/>
      <p:regular r:id="rId78"/>
      <p:bold r:id="rId79"/>
    </p:embeddedFont>
    <p:embeddedFont>
      <p:font typeface="Microsoft Uighur" panose="02000000000000000000" pitchFamily="2" charset="-78"/>
      <p:regular r:id="rId8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E5E3F2"/>
    <a:srgbClr val="CEC2D6"/>
    <a:srgbClr val="CFADD6"/>
    <a:srgbClr val="FFDA6D"/>
    <a:srgbClr val="17AB98"/>
    <a:srgbClr val="FC8D00"/>
    <a:srgbClr val="4B5050"/>
    <a:srgbClr val="FAE496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83AA9F-754F-47A5-9CA9-61DB48589C30}" v="2" dt="2026-04-11T13:23:25.799"/>
    <p1510:client id="{6297ED16-2569-4371-BEBB-B9F9FC4D05A4}" v="50" dt="2026-04-11T21:31:27.895"/>
    <p1510:client id="{EF421221-BB3A-418A-B0E8-01ABDEC2216A}" v="255" dt="2026-04-10T23:38:22.7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89" autoAdjust="0"/>
    <p:restoredTop sz="95959" autoAdjust="0"/>
  </p:normalViewPr>
  <p:slideViewPr>
    <p:cSldViewPr snapToGrid="0">
      <p:cViewPr varScale="1">
        <p:scale>
          <a:sx n="64" d="100"/>
          <a:sy n="64" d="100"/>
        </p:scale>
        <p:origin x="120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6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1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2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microsoft.com/office/2018/10/relationships/authors" Target="authors.xml"/><Relationship Id="rId61" Type="http://schemas.openxmlformats.org/officeDocument/2006/relationships/slide" Target="slides/slide58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4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F213-9E81-9FBC-1BBB-31DA446C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93F2A-0179-8AA3-CA0D-F44D3E95B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F1B875-F437-2A61-807B-2FCA3236C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B8E244-E419-7249-92E0-41A99810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693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E9DD-FB58-DCD0-DA47-B8735011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55CB26-731E-BED6-F1B5-1635DAF11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F5C28-5DB6-6868-93F5-EEEBEBC33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358315-8D28-E974-8A18-C040B5CA1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64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60D3A-3334-4690-694A-F3C327FD4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5B7F7F-3DCE-B77B-841C-99A90B67D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19BF00-27CB-F3AC-C428-2A4EFFA8D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2519F4-66BD-E7AE-DD77-E5773BC56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290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C1291-BDB1-BA74-7DDD-642169528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A842ED-0A19-6FA5-FE50-B2205B640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3DE5A6-0295-28F0-FBD3-AA5BE13FC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38AE2B-393C-1BF1-E99A-ABE9BA7730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4702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5E321-FF5B-71C0-9782-41E83085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A01A6D-F481-EBA0-980A-3A9C83FF6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29133E-2055-7143-A67B-4965D0450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8389CB-714B-6F70-2DB8-2FE59E0EC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875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7E06EE-F166-8CC1-BB09-833509BB8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5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gif"/><Relationship Id="rId4" Type="http://schemas.openxmlformats.org/officeDocument/2006/relationships/image" Target="../media/image37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61.png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12" Type="http://schemas.openxmlformats.org/officeDocument/2006/relationships/image" Target="../media/image6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9.png"/><Relationship Id="rId5" Type="http://schemas.openxmlformats.org/officeDocument/2006/relationships/image" Target="../media/image47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3" Type="http://schemas.openxmlformats.org/officeDocument/2006/relationships/image" Target="../media/image67.png"/><Relationship Id="rId7" Type="http://schemas.openxmlformats.org/officeDocument/2006/relationships/image" Target="../media/image4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0.png"/><Relationship Id="rId5" Type="http://schemas.openxmlformats.org/officeDocument/2006/relationships/image" Target="../media/image430.png"/><Relationship Id="rId4" Type="http://schemas.openxmlformats.org/officeDocument/2006/relationships/image" Target="../media/image420.png"/><Relationship Id="rId9" Type="http://schemas.openxmlformats.org/officeDocument/2006/relationships/image" Target="../media/image4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3" Type="http://schemas.openxmlformats.org/officeDocument/2006/relationships/image" Target="../media/image68.png"/><Relationship Id="rId7" Type="http://schemas.openxmlformats.org/officeDocument/2006/relationships/image" Target="../media/image5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0.png"/><Relationship Id="rId11" Type="http://schemas.openxmlformats.org/officeDocument/2006/relationships/image" Target="../media/image69.png"/><Relationship Id="rId5" Type="http://schemas.openxmlformats.org/officeDocument/2006/relationships/image" Target="../media/image490.png"/><Relationship Id="rId10" Type="http://schemas.openxmlformats.org/officeDocument/2006/relationships/image" Target="../media/image540.png"/><Relationship Id="rId4" Type="http://schemas.openxmlformats.org/officeDocument/2006/relationships/image" Target="../media/image67.png"/><Relationship Id="rId9" Type="http://schemas.openxmlformats.org/officeDocument/2006/relationships/image" Target="../media/image5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67.png"/><Relationship Id="rId7" Type="http://schemas.openxmlformats.org/officeDocument/2006/relationships/image" Target="../media/image52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0.png"/><Relationship Id="rId5" Type="http://schemas.openxmlformats.org/officeDocument/2006/relationships/image" Target="../media/image500.png"/><Relationship Id="rId4" Type="http://schemas.openxmlformats.org/officeDocument/2006/relationships/image" Target="../media/image490.png"/><Relationship Id="rId9" Type="http://schemas.openxmlformats.org/officeDocument/2006/relationships/image" Target="../media/image5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610.png"/><Relationship Id="rId3" Type="http://schemas.openxmlformats.org/officeDocument/2006/relationships/image" Target="../media/image67.png"/><Relationship Id="rId7" Type="http://schemas.openxmlformats.org/officeDocument/2006/relationships/image" Target="../media/image520.png"/><Relationship Id="rId12" Type="http://schemas.openxmlformats.org/officeDocument/2006/relationships/image" Target="../media/image60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0.png"/><Relationship Id="rId11" Type="http://schemas.openxmlformats.org/officeDocument/2006/relationships/image" Target="../media/image590.png"/><Relationship Id="rId5" Type="http://schemas.openxmlformats.org/officeDocument/2006/relationships/image" Target="../media/image500.png"/><Relationship Id="rId15" Type="http://schemas.openxmlformats.org/officeDocument/2006/relationships/image" Target="../media/image630.png"/><Relationship Id="rId10" Type="http://schemas.openxmlformats.org/officeDocument/2006/relationships/image" Target="../media/image580.png"/><Relationship Id="rId4" Type="http://schemas.openxmlformats.org/officeDocument/2006/relationships/image" Target="../media/image490.png"/><Relationship Id="rId9" Type="http://schemas.openxmlformats.org/officeDocument/2006/relationships/image" Target="../media/image540.png"/><Relationship Id="rId14" Type="http://schemas.openxmlformats.org/officeDocument/2006/relationships/image" Target="../media/image62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1.png"/><Relationship Id="rId13" Type="http://schemas.openxmlformats.org/officeDocument/2006/relationships/image" Target="../media/image73.png"/><Relationship Id="rId3" Type="http://schemas.openxmlformats.org/officeDocument/2006/relationships/image" Target="../media/image67.png"/><Relationship Id="rId7" Type="http://schemas.openxmlformats.org/officeDocument/2006/relationships/image" Target="../media/image671.png"/><Relationship Id="rId12" Type="http://schemas.openxmlformats.org/officeDocument/2006/relationships/image" Target="../media/image7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1.png"/><Relationship Id="rId11" Type="http://schemas.openxmlformats.org/officeDocument/2006/relationships/image" Target="../media/image710.png"/><Relationship Id="rId5" Type="http://schemas.openxmlformats.org/officeDocument/2006/relationships/image" Target="../media/image650.png"/><Relationship Id="rId15" Type="http://schemas.openxmlformats.org/officeDocument/2006/relationships/image" Target="../media/image75.png"/><Relationship Id="rId10" Type="http://schemas.openxmlformats.org/officeDocument/2006/relationships/image" Target="../media/image700.png"/><Relationship Id="rId4" Type="http://schemas.openxmlformats.org/officeDocument/2006/relationships/image" Target="../media/image641.png"/><Relationship Id="rId9" Type="http://schemas.openxmlformats.org/officeDocument/2006/relationships/image" Target="../media/image690.png"/><Relationship Id="rId1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13" Type="http://schemas.openxmlformats.org/officeDocument/2006/relationships/image" Target="../media/image740.png"/><Relationship Id="rId3" Type="http://schemas.openxmlformats.org/officeDocument/2006/relationships/image" Target="../media/image67.png"/><Relationship Id="rId7" Type="http://schemas.openxmlformats.org/officeDocument/2006/relationships/image" Target="../media/image680.png"/><Relationship Id="rId12" Type="http://schemas.openxmlformats.org/officeDocument/2006/relationships/image" Target="../media/image7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70.png"/><Relationship Id="rId11" Type="http://schemas.openxmlformats.org/officeDocument/2006/relationships/image" Target="../media/image72.png"/><Relationship Id="rId5" Type="http://schemas.openxmlformats.org/officeDocument/2006/relationships/image" Target="../media/image660.png"/><Relationship Id="rId15" Type="http://schemas.openxmlformats.org/officeDocument/2006/relationships/image" Target="../media/image76.png"/><Relationship Id="rId10" Type="http://schemas.openxmlformats.org/officeDocument/2006/relationships/image" Target="../media/image710.png"/><Relationship Id="rId4" Type="http://schemas.openxmlformats.org/officeDocument/2006/relationships/image" Target="../media/image640.png"/><Relationship Id="rId9" Type="http://schemas.openxmlformats.org/officeDocument/2006/relationships/image" Target="../media/image700.png"/><Relationship Id="rId14" Type="http://schemas.openxmlformats.org/officeDocument/2006/relationships/image" Target="../media/image7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13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681.png"/><Relationship Id="rId12" Type="http://schemas.openxmlformats.org/officeDocument/2006/relationships/image" Target="../media/image7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71.png"/><Relationship Id="rId11" Type="http://schemas.openxmlformats.org/officeDocument/2006/relationships/image" Target="../media/image72.png"/><Relationship Id="rId5" Type="http://schemas.openxmlformats.org/officeDocument/2006/relationships/image" Target="../media/image661.png"/><Relationship Id="rId10" Type="http://schemas.openxmlformats.org/officeDocument/2006/relationships/image" Target="../media/image710.png"/><Relationship Id="rId4" Type="http://schemas.openxmlformats.org/officeDocument/2006/relationships/image" Target="../media/image641.png"/><Relationship Id="rId9" Type="http://schemas.openxmlformats.org/officeDocument/2006/relationships/image" Target="../media/image700.png"/><Relationship Id="rId1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8.png"/><Relationship Id="rId4" Type="http://schemas.openxmlformats.org/officeDocument/2006/relationships/image" Target="../media/image7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1.png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7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1.svg"/><Relationship Id="rId5" Type="http://schemas.openxmlformats.org/officeDocument/2006/relationships/image" Target="../media/image90.svg"/><Relationship Id="rId4" Type="http://schemas.openxmlformats.org/officeDocument/2006/relationships/image" Target="../media/image89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1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4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3268396" y="6021421"/>
            <a:ext cx="1821227" cy="288630"/>
            <a:chOff x="6227517" y="5877672"/>
            <a:chExt cx="1821227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6924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2457591" y="603914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12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40B890-2E2C-84E6-4478-8AFDE00D1369}"/>
              </a:ext>
            </a:extLst>
          </p:cNvPr>
          <p:cNvGrpSpPr/>
          <p:nvPr/>
        </p:nvGrpSpPr>
        <p:grpSpPr>
          <a:xfrm>
            <a:off x="7198123" y="6021421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E4A007-C529-14DF-155F-2EF9B0613E6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23D4903-D141-D38D-842A-0C8FF63C368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858067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DE639E-6C2D-6E81-2A0A-70D4BE3D6313}"/>
              </a:ext>
            </a:extLst>
          </p:cNvPr>
          <p:cNvSpPr/>
          <p:nvPr/>
        </p:nvSpPr>
        <p:spPr>
          <a:xfrm>
            <a:off x="3331755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27134" y="3771810"/>
            <a:ext cx="3780000" cy="1123837"/>
            <a:chOff x="4705002" y="182317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4705002" y="206993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6946572" y="182317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885002" y="220539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سلم التصاميم و الخرائط.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83" y="3972081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95003" y="4188412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حل مسائل حول النسبة المئوية (2). 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710657" y="3735191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418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7" y="1345455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النسبة المئوية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6171FB6-C29A-3FF3-F2C3-BACEA64F3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510" y="2389238"/>
            <a:ext cx="2852801" cy="392516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F096DD-C587-5524-1F10-C6DB0CCE3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233" y="2389238"/>
            <a:ext cx="2852801" cy="394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>
            <a:extLst>
              <a:ext uri="{FF2B5EF4-FFF2-40B4-BE49-F238E27FC236}">
                <a16:creationId xmlns:a16="http://schemas.microsoft.com/office/drawing/2014/main" id="{D6AACDEF-E72B-72DB-446E-3535E4497E39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61117" y="1717675"/>
            <a:ext cx="7131050" cy="3238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652229" y="551118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625242" y="2520336"/>
            <a:ext cx="5649912" cy="558800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639529" y="33077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652229" y="405703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639529" y="47682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5457211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24695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229949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999886"/>
            <a:ext cx="657225" cy="6556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47047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372829" y="2539386"/>
            <a:ext cx="558800" cy="514350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000517" y="252986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000517" y="3287099"/>
            <a:ext cx="558800" cy="557212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000517" y="4033224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000517" y="480951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000517" y="5546111"/>
            <a:ext cx="558800" cy="557213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2AA35B-0AF2-052C-1822-AC778999BBD5}"/>
              </a:ext>
            </a:extLst>
          </p:cNvPr>
          <p:cNvGrpSpPr/>
          <p:nvPr/>
        </p:nvGrpSpPr>
        <p:grpSpPr>
          <a:xfrm>
            <a:off x="1387567" y="3992247"/>
            <a:ext cx="612561" cy="625740"/>
            <a:chOff x="976754" y="4005561"/>
            <a:chExt cx="612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0FEEB30-C2B2-C906-A45D-225BCCBF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42787D8-132A-780A-C299-5251E3E16553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D6B1EA-F6BF-0DDE-0355-51324BE8DBCD}"/>
              </a:ext>
            </a:extLst>
          </p:cNvPr>
          <p:cNvGrpSpPr/>
          <p:nvPr/>
        </p:nvGrpSpPr>
        <p:grpSpPr>
          <a:xfrm>
            <a:off x="1387567" y="4689710"/>
            <a:ext cx="558587" cy="628926"/>
            <a:chOff x="976754" y="4706199"/>
            <a:chExt cx="558587" cy="6289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901F3A-4664-4ECC-456D-E7F26DB5E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D1CF9AB-7E0A-6246-8201-0F52197CA60D}"/>
                </a:ext>
              </a:extLst>
            </p:cNvPr>
            <p:cNvSpPr txBox="1"/>
            <p:nvPr/>
          </p:nvSpPr>
          <p:spPr>
            <a:xfrm>
              <a:off x="1030318" y="4861092"/>
              <a:ext cx="5001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170861-42FD-0337-973A-3E8128C98509}"/>
              </a:ext>
            </a:extLst>
          </p:cNvPr>
          <p:cNvGrpSpPr/>
          <p:nvPr/>
        </p:nvGrpSpPr>
        <p:grpSpPr>
          <a:xfrm>
            <a:off x="1382693" y="5451511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F11E66C-C25E-A36E-AA7F-D606F52D5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5D76183-1286-D86E-7259-E4977ACF604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DF8791-96A7-B8EB-78F7-28550ABC87A4}"/>
              </a:ext>
            </a:extLst>
          </p:cNvPr>
          <p:cNvGrpSpPr/>
          <p:nvPr/>
        </p:nvGrpSpPr>
        <p:grpSpPr>
          <a:xfrm>
            <a:off x="1398927" y="3227716"/>
            <a:ext cx="547364" cy="621681"/>
            <a:chOff x="976754" y="3247381"/>
            <a:chExt cx="547364" cy="62095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F7CF656-AF18-D7AF-B074-23B26B05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792BE12-A34A-0594-53EC-CD25468178D1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353B7A8-A721-2584-F886-F6C648B30B8A}"/>
              </a:ext>
            </a:extLst>
          </p:cNvPr>
          <p:cNvGrpSpPr/>
          <p:nvPr/>
        </p:nvGrpSpPr>
        <p:grpSpPr>
          <a:xfrm>
            <a:off x="1441131" y="2466331"/>
            <a:ext cx="547364" cy="621681"/>
            <a:chOff x="976754" y="3247381"/>
            <a:chExt cx="547364" cy="620956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B189E2A-7357-6AA4-9FB3-C9559301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70E6DC1-430B-5670-A67D-B34BEA09FFA2}"/>
                </a:ext>
              </a:extLst>
            </p:cNvPr>
            <p:cNvSpPr txBox="1"/>
            <p:nvPr/>
          </p:nvSpPr>
          <p:spPr>
            <a:xfrm>
              <a:off x="990860" y="3393264"/>
              <a:ext cx="487850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478332" y="3722338"/>
            <a:ext cx="5653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المئوية؛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31914" y="926611"/>
            <a:ext cx="651555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243474"/>
            <a:ext cx="2153851" cy="34397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8" y="2212160"/>
            <a:ext cx="1977682" cy="35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سنصحح تمارين الواجب المنزلي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98E073-8533-57B6-E751-CE8011D09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873" y="2168343"/>
            <a:ext cx="2957601" cy="40478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6C45B3-CE22-DF5D-3A2A-107C0C784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006" y="2168341"/>
            <a:ext cx="2946513" cy="404785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EB15C9A-6FBC-E7F7-F365-7E1AA25DE949}"/>
              </a:ext>
            </a:extLst>
          </p:cNvPr>
          <p:cNvSpPr/>
          <p:nvPr/>
        </p:nvSpPr>
        <p:spPr>
          <a:xfrm>
            <a:off x="1679733" y="4047145"/>
            <a:ext cx="2517057" cy="9574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EC78-7D66-44D5-0E02-BE9BE98C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B38484-8DF8-8E6B-9474-1503DAC22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82959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49EEB6-43E8-223A-E2E9-F4206888BF89}"/>
              </a:ext>
            </a:extLst>
          </p:cNvPr>
          <p:cNvSpPr txBox="1"/>
          <p:nvPr/>
        </p:nvSpPr>
        <p:spPr>
          <a:xfrm>
            <a:off x="2310581" y="909462"/>
            <a:ext cx="51665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7FA41CB8-6BF9-2841-2F68-98395E3168D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EA4C50C9-5F73-C6FE-32B3-6653847C2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1A1521A-3B44-C8B2-94F6-1E15EECCED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6ED96D9-552E-260C-2474-B25CE916B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698" y="1788049"/>
            <a:ext cx="8020050" cy="378684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E2F019-F609-BFA4-911A-035312358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52" y="3526764"/>
            <a:ext cx="3443281" cy="165483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5CC9485-4B03-AF41-8763-5F6FA04150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2972" y="3873911"/>
            <a:ext cx="3941337" cy="1307690"/>
          </a:xfrm>
          <a:prstGeom prst="rect">
            <a:avLst/>
          </a:prstGeom>
        </p:spPr>
      </p:pic>
      <p:sp>
        <p:nvSpPr>
          <p:cNvPr id="24" name="Thought Bubble: Cloud 7">
            <a:extLst>
              <a:ext uri="{FF2B5EF4-FFF2-40B4-BE49-F238E27FC236}">
                <a16:creationId xmlns:a16="http://schemas.microsoft.com/office/drawing/2014/main" id="{E2BC9061-AFCE-BBD3-B542-02F5F96F3A95}"/>
              </a:ext>
            </a:extLst>
          </p:cNvPr>
          <p:cNvSpPr/>
          <p:nvPr/>
        </p:nvSpPr>
        <p:spPr>
          <a:xfrm>
            <a:off x="2210428" y="5361882"/>
            <a:ext cx="2592288" cy="975993"/>
          </a:xfrm>
          <a:prstGeom prst="cloudCallout">
            <a:avLst>
              <a:gd name="adj1" fmla="val -66155"/>
              <a:gd name="adj2" fmla="val 20711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 : coins arrondis 29">
                <a:extLst>
                  <a:ext uri="{FF2B5EF4-FFF2-40B4-BE49-F238E27FC236}">
                    <a16:creationId xmlns:a16="http://schemas.microsoft.com/office/drawing/2014/main" id="{2AABB458-599B-DBB0-4D62-326615BBDB41}"/>
                  </a:ext>
                </a:extLst>
              </p:cNvPr>
              <p:cNvSpPr/>
              <p:nvPr/>
            </p:nvSpPr>
            <p:spPr>
              <a:xfrm>
                <a:off x="2310581" y="5476225"/>
                <a:ext cx="2592288" cy="59062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𝟒𝟎𝟎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fr-FR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fr-FR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 : coins arrondis 29">
                <a:extLst>
                  <a:ext uri="{FF2B5EF4-FFF2-40B4-BE49-F238E27FC236}">
                    <a16:creationId xmlns:a16="http://schemas.microsoft.com/office/drawing/2014/main" id="{2AABB458-599B-DBB0-4D62-326615BBDB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0581" y="5476225"/>
                <a:ext cx="2592288" cy="59062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Image 6">
            <a:extLst>
              <a:ext uri="{FF2B5EF4-FFF2-40B4-BE49-F238E27FC236}">
                <a16:creationId xmlns:a16="http://schemas.microsoft.com/office/drawing/2014/main" id="{20647EF1-6CDA-F98A-EDC3-948B465B344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359761" y="5848999"/>
            <a:ext cx="543246" cy="80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28DE5B-23EC-3B4E-BC16-22A8646D3816}"/>
              </a:ext>
            </a:extLst>
          </p:cNvPr>
          <p:cNvGrpSpPr/>
          <p:nvPr/>
        </p:nvGrpSpPr>
        <p:grpSpPr>
          <a:xfrm>
            <a:off x="2031660" y="2239767"/>
            <a:ext cx="4914610" cy="2819009"/>
            <a:chOff x="2451861" y="2221113"/>
            <a:chExt cx="4529852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4D960F-AB5A-DB92-F420-47418B4F5C3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28E070D-73DC-ADA6-F1CD-BF449B0B8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2894" y="3663629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885DBBD-DC8F-0DC7-D458-587927F011FB}"/>
                </a:ext>
              </a:extLst>
            </p:cNvPr>
            <p:cNvSpPr txBox="1"/>
            <p:nvPr/>
          </p:nvSpPr>
          <p:spPr>
            <a:xfrm>
              <a:off x="2451861" y="3206112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E2613058-FEFE-7C13-7E71-5080A002A2B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A0F4890-88AE-0CE0-C01C-C6BC39084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94E3273-BC0A-DE1B-58BD-AC726092050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84758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D5B6E6-66B6-2432-3333-6AE1067EF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A0A5EE-5957-2F1B-89EA-DE139CC87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47" y="2712173"/>
            <a:ext cx="7757653" cy="143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2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E249CC-166A-0B52-1E69-A4024282B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93" y="2682166"/>
            <a:ext cx="8107814" cy="149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889760" y="2299140"/>
            <a:ext cx="5196238" cy="2259720"/>
            <a:chOff x="1876961" y="2436266"/>
            <a:chExt cx="519623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441326" y="3415861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876961" y="3470188"/>
              <a:ext cx="470621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حل مسائل بتوظيف النسبة المئوية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3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على طريقة حل مسألة متعلقة بتوظيف النسبة المئوية.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26966-59EE-8E80-4E85-EEABA006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022B2C-3B4F-206A-DB12-04D0A7FA6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4B30BB-6C2E-5275-A9EC-ED0CC7E654BB}"/>
              </a:ext>
            </a:extLst>
          </p:cNvPr>
          <p:cNvSpPr txBox="1"/>
          <p:nvPr/>
        </p:nvSpPr>
        <p:spPr>
          <a:xfrm>
            <a:off x="-302004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سأحل مسألة متعلقة بالنسبة المئوية.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سأشرح لكم كيف سأفعل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F2D8B9-AD68-C3BC-8FED-B7D1B5D45D09}"/>
              </a:ext>
            </a:extLst>
          </p:cNvPr>
          <p:cNvSpPr/>
          <p:nvPr/>
        </p:nvSpPr>
        <p:spPr>
          <a:xfrm>
            <a:off x="325120" y="1861170"/>
            <a:ext cx="8236005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خِلالَ شَهْرِ أُكْتوبَرَ، قَضَتْ خَديجَةُ 20 ساعَةً فِي مَكْتَبَةِ الْمَدْرَسَةِ لِلْمُطالَعَةِ. وَبِسَبَبِ شَغَفِها بِالْكُتُبِ، قَضَتْ خِلالَ شَهْرِ نونبر 35 ساعَةً فِي الْمَكْتَبَةِ نَفْسِها.</a:t>
            </a:r>
            <a:r>
              <a:rPr lang="ar-MA" sz="2200" b="1" dirty="0">
                <a:solidFill>
                  <a:schemeClr val="tx1"/>
                </a:solidFill>
              </a:rPr>
              <a:t> - </a:t>
            </a:r>
            <a:r>
              <a:rPr lang="ar-SA" sz="2200" b="1" dirty="0">
                <a:solidFill>
                  <a:schemeClr val="tx1"/>
                </a:solidFill>
              </a:rPr>
              <a:t>ما نِسْبَةُ الزِّيادَةِ الَّتي يُمَثِّلُها عَدَدُ السَّاعاتِ الَّتي قَضَتْها خَديجَةُ بِالْمَكْتَبَةِ بَيْنَ شَهْرَيْ أُكْتوبَرَ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33292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A6D25-328D-E807-BAE6-950D19BFE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861C7B-9803-A4F2-5B9C-215FEEC1B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9BEF49-0ADA-DA67-CEE5-1730124A12E0}"/>
              </a:ext>
            </a:extLst>
          </p:cNvPr>
          <p:cNvSpPr txBox="1"/>
          <p:nvPr/>
        </p:nvSpPr>
        <p:spPr>
          <a:xfrm>
            <a:off x="-331501" y="89553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6FF9B89-27A5-3202-CAA1-296D138F3108}"/>
              </a:ext>
            </a:extLst>
          </p:cNvPr>
          <p:cNvSpPr/>
          <p:nvPr/>
        </p:nvSpPr>
        <p:spPr>
          <a:xfrm>
            <a:off x="325120" y="1861170"/>
            <a:ext cx="8236005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خِلالَ شَهْرِ أُكْتوبَرَ، قَضَتْ خَديجَةُ 20 ساعَةً فِي مَكْتَبَةِ الْمَدْرَسَةِ لِلْمُطالَعَةِ. وَبِسَبَبِ شَغَفِها بِالْكُتُبِ، قَضَتْ خِلالَ شَهْرِ نونبر 35 ساعَةً فِي الْمَكْتَبَةِ نَفْسِها.</a:t>
            </a:r>
            <a:r>
              <a:rPr lang="ar-MA" sz="2200" b="1" dirty="0">
                <a:solidFill>
                  <a:schemeClr val="tx1"/>
                </a:solidFill>
              </a:rPr>
              <a:t> - </a:t>
            </a:r>
            <a:r>
              <a:rPr lang="ar-SA" sz="2200" b="1" dirty="0">
                <a:solidFill>
                  <a:schemeClr val="tx1"/>
                </a:solidFill>
              </a:rPr>
              <a:t>ما نِسْبَةُ الزِّيادَةِ الَّتي يُمَثِّلُها عَدَدُ السَّاعاتِ الَّتي قَضَتْها خَديجَةُ بِالْمَكْتَبَةِ بَيْنَ شَهْرَيْ أُكْتوبَرَ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942670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D1266-0347-CD43-5EF7-2D21C1D9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C3169E-CB3E-31F8-B084-81C80E8F8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3FEF86-A9EB-EF55-9D85-86AC8B858003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قضت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خذيجة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ساعة في المكتبة خلال شهر أكتوبر؟  ثم خلال شهر نونبر؟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F00C44-95BB-9BD3-AF10-C60A6ACFA30F}"/>
              </a:ext>
            </a:extLst>
          </p:cNvPr>
          <p:cNvSpPr/>
          <p:nvPr/>
        </p:nvSpPr>
        <p:spPr>
          <a:xfrm>
            <a:off x="325120" y="1861170"/>
            <a:ext cx="8236005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خِلالَ شَهْرِ أُكْتوبَرَ، قَضَتْ خَديجَةُ 20 ساعَةً فِي مَكْتَبَةِ الْمَدْرَسَةِ لِلْمُطالَعَةِ. وَبِسَبَبِ شَغَفِها بِالْكُتُبِ، قَضَتْ خِلالَ شَهْرِ نونبر 35 ساعَةً فِي الْمَكْتَبَةِ نَفْسِها.</a:t>
            </a:r>
            <a:r>
              <a:rPr lang="ar-MA" sz="2200" b="1" dirty="0">
                <a:solidFill>
                  <a:schemeClr val="tx1"/>
                </a:solidFill>
              </a:rPr>
              <a:t> - </a:t>
            </a:r>
            <a:r>
              <a:rPr lang="ar-SA" sz="2200" b="1" dirty="0">
                <a:solidFill>
                  <a:schemeClr val="tx1"/>
                </a:solidFill>
              </a:rPr>
              <a:t>ما نِسْبَةُ الزِّيادَةِ الَّتي يُمَثِّلُها عَدَدُ السَّاعاتِ الَّتي قَضَتْها خَديجَةُ بِالْمَكْتَبَةِ بَيْنَ شَهْرَيْ أُكْتوبَرَ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1238890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0B341-320C-68DF-CA4C-8A5773937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925423-E342-A178-28A2-0EBEC9884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A43D614-CF6A-F964-E5B5-F40B0815649B}"/>
              </a:ext>
            </a:extLst>
          </p:cNvPr>
          <p:cNvSpPr/>
          <p:nvPr/>
        </p:nvSpPr>
        <p:spPr>
          <a:xfrm>
            <a:off x="316526" y="1959492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خِلَالَ شَهْرِ أُكْتُوبَرَ، قَضَتْ خَدِيجَةُ </a:t>
            </a:r>
            <a:r>
              <a:rPr lang="ar-SA" sz="2200" b="1" dirty="0">
                <a:solidFill>
                  <a:srgbClr val="FF0000"/>
                </a:solidFill>
              </a:rPr>
              <a:t>20 سَاعَةً </a:t>
            </a:r>
            <a:r>
              <a:rPr lang="ar-SA" sz="2200" b="1" dirty="0">
                <a:solidFill>
                  <a:schemeClr val="tx1"/>
                </a:solidFill>
              </a:rPr>
              <a:t>فِي مَكْتَبَةِ الْمَدْرَسَةِ لِلْمُطَالَعَةِ. وَبِسَبَبِ شَغَفِهَا بِالْكُتُبِ، قَضَتْ خِلَالَ شَهْرِ نُونبر </a:t>
            </a:r>
            <a:r>
              <a:rPr lang="ar-SA" sz="2200" b="1" dirty="0">
                <a:solidFill>
                  <a:srgbClr val="FF0000"/>
                </a:solidFill>
              </a:rPr>
              <a:t>35 سَاعَةً </a:t>
            </a:r>
            <a:r>
              <a:rPr lang="ar-SA" sz="2200" b="1" dirty="0">
                <a:solidFill>
                  <a:schemeClr val="tx1"/>
                </a:solidFill>
              </a:rPr>
              <a:t>فِي الْمَكْتَبَةِ نَفْسِهَا.</a:t>
            </a:r>
            <a:r>
              <a:rPr lang="ar-MA" sz="2200" b="1" dirty="0">
                <a:solidFill>
                  <a:schemeClr val="tx1"/>
                </a:solidFill>
              </a:rPr>
              <a:t>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الزِّيَادَةِ الَّتِي يُمَثِّلُهَا عَدَدُ السَّاعَاتِ الَّتِي قَضَتْهَا خَدِيجَةُ بِالْمَكْتَبَةِ بَيْنَ شَهْرَيْ أُكْتُوبَرَ وَنُونْبِر؟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CFCA48-FA85-2F1F-D31A-1F76A1B7C9D1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قضت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خذيجة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 ساعة في المكتبة خلال شهر أكتوبر، و 35 خلال شهر نونبر.</a:t>
            </a:r>
          </a:p>
        </p:txBody>
      </p:sp>
    </p:spTree>
    <p:extLst>
      <p:ext uri="{BB962C8B-B14F-4D97-AF65-F5344CB8AC3E}">
        <p14:creationId xmlns:p14="http://schemas.microsoft.com/office/powerpoint/2010/main" val="3209148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445E-CE8B-FBEE-F6D6-08697AAE0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5EF140-C624-4380-1E0F-4BC60C5EF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D8D74F-BC7A-F838-6F5B-6CBC235DC15D}"/>
              </a:ext>
            </a:extLst>
          </p:cNvPr>
          <p:cNvSpPr txBox="1"/>
          <p:nvPr/>
        </p:nvSpPr>
        <p:spPr>
          <a:xfrm>
            <a:off x="-600251" y="955377"/>
            <a:ext cx="8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المطلوب في هذه الوضعية 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63CB402-2790-F364-6CCA-0E0D2D28CB0C}"/>
              </a:ext>
            </a:extLst>
          </p:cNvPr>
          <p:cNvSpPr/>
          <p:nvPr/>
        </p:nvSpPr>
        <p:spPr>
          <a:xfrm>
            <a:off x="325120" y="1861170"/>
            <a:ext cx="8236005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خِلالَ شَهْرِ أُكْتوبَرَ، قَضَتْ خَديجَةُ 20 ساعَةً فِي مَكْتَبَةِ الْمَدْرَسَةِ لِلْمُطالَعَةِ. وَبِسَبَبِ شَغَفِها بِالْكُتُبِ، قَضَتْ خِلالَ شَهْرِ نونبر 35 ساعَةً فِي الْمَكْتَبَةِ نَفْسِها.</a:t>
            </a:r>
            <a:r>
              <a:rPr lang="ar-MA" sz="2200" b="1" dirty="0">
                <a:solidFill>
                  <a:schemeClr val="tx1"/>
                </a:solidFill>
              </a:rPr>
              <a:t> - </a:t>
            </a:r>
            <a:r>
              <a:rPr lang="ar-SA" sz="2200" b="1" dirty="0">
                <a:solidFill>
                  <a:schemeClr val="tx1"/>
                </a:solidFill>
              </a:rPr>
              <a:t>ما نِسْبَةُ الزِّيادَةِ الَّتي يُمَثِّلُها عَدَدُ السَّاعاتِ الَّتي قَضَتْها خَديجَةُ بِالْمَكْتَبَةِ بَيْنَ شَهْرَيْ أُكْتوبَرَ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937758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AB730-C9E8-C8CC-82D9-3EAD4087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8259DC-1D4B-3636-0D21-A4F8DE1C9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5364B7-9199-A972-A3C8-E63F9FB279AE}"/>
              </a:ext>
            </a:extLst>
          </p:cNvPr>
          <p:cNvSpPr txBox="1"/>
          <p:nvPr/>
        </p:nvSpPr>
        <p:spPr>
          <a:xfrm>
            <a:off x="-28146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أحسنتم المطلوب هو تحديد نسبة الزيادة التي يمثلها عدد الساعات التي قضتها 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خذيجة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بالمكتبة بين أكتوبر ونونبر. سنحتاج لخطوتين للإجابة عن المطلوب.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BA618BB-BDF7-5401-03E0-0B1F6F9118CA}"/>
              </a:ext>
            </a:extLst>
          </p:cNvPr>
          <p:cNvSpPr/>
          <p:nvPr/>
        </p:nvSpPr>
        <p:spPr>
          <a:xfrm>
            <a:off x="325120" y="1927674"/>
            <a:ext cx="8236005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خِلالَ شَهْرِ أُكْتوبَرَ، قَضَتْ خَديجَةُ 20 ساعَةً فِي مَكْتَبَةِ الْمَدْرَسَةِ لِلْمُطالَعَةِ. وَبِسَبَبِ شَغَفِها بِالْكُتُبِ، قَضَتْ خِلالَ شَهْرِ نونبر 35 ساعَةً فِي الْمَكْتَبَةِ نَفْسِها.</a:t>
            </a:r>
            <a:r>
              <a:rPr lang="ar-MA" sz="2200" b="1" dirty="0">
                <a:solidFill>
                  <a:schemeClr val="tx1"/>
                </a:solidFill>
              </a:rPr>
              <a:t> - </a:t>
            </a:r>
            <a:r>
              <a:rPr lang="ar-SA" sz="2200" b="1" dirty="0">
                <a:solidFill>
                  <a:srgbClr val="FF0000"/>
                </a:solidFill>
              </a:rPr>
              <a:t>ما نِسْبَةُ الزِّيادَةِ الَّتي يُمَثِّلُها عَدَدُ السَّاعاتِ الَّتي قَضَتْها خَديجَةُ بِالْمَكْتَبَةِ بَيْنَ شَهْرَيْ أُكْتوبَرَ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1592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6501-2895-1DC8-D1AC-200B914BB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50D710-B598-1771-2FC7-889323B3E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8060C-8ACE-9C0D-96F6-A854A20F09B7}"/>
              </a:ext>
            </a:extLst>
          </p:cNvPr>
          <p:cNvSpPr txBox="1"/>
          <p:nvPr/>
        </p:nvSpPr>
        <p:spPr>
          <a:xfrm>
            <a:off x="-27453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الخطوة الأولى: نحسب أولا الفرق بين القيمة النهائية (عدد ساعات شهر نونبر) والقيمة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البدئية (عدد ساعات شهر أكتوبر).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حالة التخفيض نبدأ بالقيمة الأكبر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DF3412-B6FB-556C-D8A7-4CB28B8A0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2FC2DC1-1A7D-A97E-B13C-DF3D7F47C225}"/>
                  </a:ext>
                </a:extLst>
              </p:cNvPr>
              <p:cNvSpPr/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2FC2DC1-1A7D-A97E-B13C-DF3D7F47C2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Bulle narrative : rectangle à coins arrondis 25">
            <a:extLst>
              <a:ext uri="{FF2B5EF4-FFF2-40B4-BE49-F238E27FC236}">
                <a16:creationId xmlns:a16="http://schemas.microsoft.com/office/drawing/2014/main" id="{1369D6D5-A02E-7B93-E81D-DC07A020C61D}"/>
              </a:ext>
            </a:extLst>
          </p:cNvPr>
          <p:cNvSpPr/>
          <p:nvPr/>
        </p:nvSpPr>
        <p:spPr>
          <a:xfrm>
            <a:off x="618696" y="3781204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Bulle narrative : rectangle à coins arrondis 26">
            <a:extLst>
              <a:ext uri="{FF2B5EF4-FFF2-40B4-BE49-F238E27FC236}">
                <a16:creationId xmlns:a16="http://schemas.microsoft.com/office/drawing/2014/main" id="{56B34329-8CFD-03D7-427E-63E8FDD09B90}"/>
              </a:ext>
            </a:extLst>
          </p:cNvPr>
          <p:cNvSpPr/>
          <p:nvPr/>
        </p:nvSpPr>
        <p:spPr>
          <a:xfrm>
            <a:off x="2068995" y="3790179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7670A47-CE26-697E-5A92-494AE155D445}"/>
                  </a:ext>
                </a:extLst>
              </p:cNvPr>
              <p:cNvSpPr/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F7670A47-CE26-697E-5A92-494AE155D4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87F7214-1597-7D59-7032-76DDB140EA9C}"/>
                  </a:ext>
                </a:extLst>
              </p:cNvPr>
              <p:cNvSpPr/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87F7214-1597-7D59-7032-76DDB140EA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47AA774-5F97-B1A8-C99F-2B725F518CD4}"/>
                  </a:ext>
                </a:extLst>
              </p:cNvPr>
              <p:cNvSpPr/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47AA774-5F97-B1A8-C99F-2B725F518C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E7FD91-29BB-EB56-7D07-11A50F9933BF}"/>
                  </a:ext>
                </a:extLst>
              </p:cNvPr>
              <p:cNvSpPr/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E7FD91-29BB-EB56-7D07-11A50F993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B85E864-D12F-7582-3761-9DD332953C00}"/>
                  </a:ext>
                </a:extLst>
              </p:cNvPr>
              <p:cNvSpPr/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M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B85E864-D12F-7582-3761-9DD332953C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0AF4037-060F-0BCF-C420-2F7F1A40C44B}"/>
              </a:ext>
            </a:extLst>
          </p:cNvPr>
          <p:cNvSpPr/>
          <p:nvPr/>
        </p:nvSpPr>
        <p:spPr>
          <a:xfrm>
            <a:off x="325120" y="1985865"/>
            <a:ext cx="8236005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خِلالَ شَهْرِ أُكْتوبَرَ، قَضَتْ خَديجَةُ 20 ساعَةً فِي مَكْتَبَةِ الْمَدْرَسَةِ لِلْمُطالَعَةِ. وَبِسَبَبِ شَغَفِها بِالْكُتُبِ، قَضَتْ خِلالَ شَهْرِ نونبر 35 ساعَةً فِي الْمَكْتَبَةِ نَفْسِها.</a:t>
            </a:r>
            <a:r>
              <a:rPr lang="ar-MA" sz="2200" b="1" dirty="0">
                <a:solidFill>
                  <a:schemeClr val="tx1"/>
                </a:solidFill>
              </a:rPr>
              <a:t> - </a:t>
            </a:r>
            <a:r>
              <a:rPr lang="ar-SA" sz="2200" b="1" dirty="0">
                <a:solidFill>
                  <a:schemeClr val="tx1"/>
                </a:solidFill>
              </a:rPr>
              <a:t>ما نِسْبَةُ الزِّيادَةِ الَّتي يُمَثِّلُها عَدَدُ السَّاعاتِ الَّتي قَضَتْها خَديجَةُ بِالْمَكْتَبَةِ بَيْنَ شَهْرَيْ أُكْتوبَرَ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1952476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81AC5-DB63-E890-67B2-677331490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E904F6-C63E-6760-D50A-53EB57708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B9DC0C-A5F4-AD25-0962-16DA81A30881}"/>
              </a:ext>
            </a:extLst>
          </p:cNvPr>
          <p:cNvSpPr txBox="1"/>
          <p:nvPr/>
        </p:nvSpPr>
        <p:spPr>
          <a:xfrm>
            <a:off x="-27453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الخطوة الثانية :أحسب النسبة المئوية لهذا الفرق (الزيادة أو التخفيض)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هنا أحسب النسبة المئوية للزيادة  أي ما تمثله 15 ساعة من القيمة 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البدئية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20 ساعة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5153D2-C98B-3300-B83E-51A68EF1F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2" y="1849699"/>
            <a:ext cx="8272989" cy="44077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AA8AEEFD-F27C-566D-7E35-E2DEA9C1E468}"/>
                  </a:ext>
                </a:extLst>
              </p:cNvPr>
              <p:cNvSpPr/>
              <p:nvPr/>
            </p:nvSpPr>
            <p:spPr>
              <a:xfrm>
                <a:off x="597816" y="4257207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AA8AEEFD-F27C-566D-7E35-E2DEA9C1E4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6" y="4257207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Bulle narrative : rectangle à coins arrondis 25">
            <a:extLst>
              <a:ext uri="{FF2B5EF4-FFF2-40B4-BE49-F238E27FC236}">
                <a16:creationId xmlns:a16="http://schemas.microsoft.com/office/drawing/2014/main" id="{E846CE7F-D21C-4227-2CB4-A396455F4FE2}"/>
              </a:ext>
            </a:extLst>
          </p:cNvPr>
          <p:cNvSpPr/>
          <p:nvPr/>
        </p:nvSpPr>
        <p:spPr>
          <a:xfrm>
            <a:off x="573157" y="3429000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Bulle narrative : rectangle à coins arrondis 26">
            <a:extLst>
              <a:ext uri="{FF2B5EF4-FFF2-40B4-BE49-F238E27FC236}">
                <a16:creationId xmlns:a16="http://schemas.microsoft.com/office/drawing/2014/main" id="{89A17978-1A73-0EF7-0494-573925663CD7}"/>
              </a:ext>
            </a:extLst>
          </p:cNvPr>
          <p:cNvSpPr/>
          <p:nvPr/>
        </p:nvSpPr>
        <p:spPr>
          <a:xfrm>
            <a:off x="2023456" y="3437975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618B3A3-0390-C5A4-A02D-28034E569848}"/>
                  </a:ext>
                </a:extLst>
              </p:cNvPr>
              <p:cNvSpPr/>
              <p:nvPr/>
            </p:nvSpPr>
            <p:spPr>
              <a:xfrm>
                <a:off x="1466203" y="4267037"/>
                <a:ext cx="347283" cy="36399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618B3A3-0390-C5A4-A02D-28034E5698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03" y="4267037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BB330-F19F-39EB-EDC2-C87FDE85144A}"/>
                  </a:ext>
                </a:extLst>
              </p:cNvPr>
              <p:cNvSpPr/>
              <p:nvPr/>
            </p:nvSpPr>
            <p:spPr>
              <a:xfrm>
                <a:off x="1987307" y="4257207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6FBB330-F19F-39EB-EDC2-C87FDE8514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307" y="4257207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626A4BF-B316-7DAA-3239-57727BDAABBA}"/>
                  </a:ext>
                </a:extLst>
              </p:cNvPr>
              <p:cNvSpPr/>
              <p:nvPr/>
            </p:nvSpPr>
            <p:spPr>
              <a:xfrm>
                <a:off x="2763775" y="4247376"/>
                <a:ext cx="347283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626A4BF-B316-7DAA-3239-57727BDAAB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775" y="4247376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555C7A0-4657-7A3E-497B-0E67C5C49008}"/>
                  </a:ext>
                </a:extLst>
              </p:cNvPr>
              <p:cNvSpPr/>
              <p:nvPr/>
            </p:nvSpPr>
            <p:spPr>
              <a:xfrm>
                <a:off x="3284879" y="4247375"/>
                <a:ext cx="549779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555C7A0-4657-7A3E-497B-0E67C5C490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879" y="4247375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BAC18EF-728F-A9ED-688E-659501B3A1D9}"/>
                  </a:ext>
                </a:extLst>
              </p:cNvPr>
              <p:cNvSpPr/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M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BAC18EF-728F-A9ED-688E-659501B3A1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3937DB67-C51A-343C-6873-789923EB6407}"/>
                  </a:ext>
                </a:extLst>
              </p:cNvPr>
              <p:cNvSpPr/>
              <p:nvPr/>
            </p:nvSpPr>
            <p:spPr>
              <a:xfrm>
                <a:off x="3434412" y="4146523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𝟕𝟓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3937DB67-C51A-343C-6873-789923EB64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412" y="4146523"/>
                <a:ext cx="3203976" cy="501445"/>
              </a:xfrm>
              <a:prstGeom prst="roundRect">
                <a:avLst/>
              </a:prstGeom>
              <a:blipFill>
                <a:blip r:embed="rId10"/>
                <a:stretch>
                  <a:fillRect t="-1220" b="-97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651471B1-E4DB-E241-1E33-D9C1B1CC87B9}"/>
                  </a:ext>
                </a:extLst>
              </p:cNvPr>
              <p:cNvSpPr/>
              <p:nvPr/>
            </p:nvSpPr>
            <p:spPr>
              <a:xfrm>
                <a:off x="749867" y="5016523"/>
                <a:ext cx="694566" cy="64204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651471B1-E4DB-E241-1E33-D9C1B1CC87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67" y="5016523"/>
                <a:ext cx="694566" cy="642043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5A302F25-4D23-6496-CD11-05D08216FD38}"/>
                  </a:ext>
                </a:extLst>
              </p:cNvPr>
              <p:cNvSpPr/>
              <p:nvPr/>
            </p:nvSpPr>
            <p:spPr>
              <a:xfrm>
                <a:off x="1537954" y="5102772"/>
                <a:ext cx="347283" cy="3639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5A302F25-4D23-6496-CD11-05D08216FD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954" y="5102772"/>
                <a:ext cx="347283" cy="363997"/>
              </a:xfrm>
              <a:prstGeom prst="roundRect">
                <a:avLst/>
              </a:prstGeom>
              <a:blipFill>
                <a:blip r:embed="rId12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5735A650-6ACC-A624-72BE-D1BBF4B8DEB7}"/>
                  </a:ext>
                </a:extLst>
              </p:cNvPr>
              <p:cNvSpPr/>
              <p:nvPr/>
            </p:nvSpPr>
            <p:spPr>
              <a:xfrm>
                <a:off x="1954070" y="5102772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5735A650-6ACC-A624-72BE-D1BBF4B8DE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070" y="5102772"/>
                <a:ext cx="694566" cy="37382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1C352A7-4A0E-475F-B607-0AB7C3A4ECAE}"/>
                  </a:ext>
                </a:extLst>
              </p:cNvPr>
              <p:cNvSpPr/>
              <p:nvPr/>
            </p:nvSpPr>
            <p:spPr>
              <a:xfrm>
                <a:off x="2693766" y="5088027"/>
                <a:ext cx="347283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1C352A7-4A0E-475F-B607-0AB7C3A4EC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766" y="5088027"/>
                <a:ext cx="347283" cy="373827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0F42D78-4C1F-6972-AB3C-3ACDCDCD585F}"/>
                  </a:ext>
                </a:extLst>
              </p:cNvPr>
              <p:cNvSpPr/>
              <p:nvPr/>
            </p:nvSpPr>
            <p:spPr>
              <a:xfrm>
                <a:off x="3111058" y="5085763"/>
                <a:ext cx="646707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70F42D78-4C1F-6972-AB3C-3ACDCDCD58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058" y="5085763"/>
                <a:ext cx="646707" cy="373827"/>
              </a:xfrm>
              <a:prstGeom prst="roundRect">
                <a:avLst/>
              </a:prstGeom>
              <a:blipFill>
                <a:blip r:embed="rId15"/>
                <a:stretch>
                  <a:fillRect l="-7407" r="-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Bulle narrative : rectangle à coins arrondis 26">
            <a:extLst>
              <a:ext uri="{FF2B5EF4-FFF2-40B4-BE49-F238E27FC236}">
                <a16:creationId xmlns:a16="http://schemas.microsoft.com/office/drawing/2014/main" id="{002172F0-7FD0-B6C7-D9F9-8D20F12DB438}"/>
              </a:ext>
            </a:extLst>
          </p:cNvPr>
          <p:cNvSpPr/>
          <p:nvPr/>
        </p:nvSpPr>
        <p:spPr>
          <a:xfrm>
            <a:off x="310512" y="5864226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CD4DE61-3CEE-F2FA-DEE9-137BB9829217}"/>
              </a:ext>
            </a:extLst>
          </p:cNvPr>
          <p:cNvSpPr/>
          <p:nvPr/>
        </p:nvSpPr>
        <p:spPr>
          <a:xfrm>
            <a:off x="325120" y="1927674"/>
            <a:ext cx="8236005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خِلالَ شَهْرِ أُكْتوبَرَ، قَضَتْ خَديجَةُ 20 ساعَةً فِي مَكْتَبَةِ الْمَدْرَسَةِ لِلْمُطالَعَةِ. وَبِسَبَبِ شَغَفِها بِالْكُتُبِ، قَضَتْ خِلالَ شَهْرِ نونبر 35 ساعَةً فِي الْمَكْتَبَةِ نَفْسِها.</a:t>
            </a:r>
            <a:r>
              <a:rPr lang="ar-MA" sz="2200" b="1" dirty="0">
                <a:solidFill>
                  <a:schemeClr val="tx1"/>
                </a:solidFill>
              </a:rPr>
              <a:t> - </a:t>
            </a:r>
            <a:r>
              <a:rPr lang="ar-SA" sz="2200" b="1" dirty="0">
                <a:solidFill>
                  <a:schemeClr val="tx1"/>
                </a:solidFill>
              </a:rPr>
              <a:t>ما نِسْبَةُ الزِّيادَةِ الَّتي يُمَثِّلُها عَدَدُ السَّاعاتِ الَّتي قَضَتْها خَديجَةُ بِالْمَكْتَبَةِ بَيْنَ شَهْرَيْ أُكْتوبَرَ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1750167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65144-A565-2432-3A50-F4DC39ABD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E4649E-15BA-90C3-730F-3C9EE8B03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F501566-A315-FE19-2687-B1498524E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2" y="1849699"/>
            <a:ext cx="8272989" cy="44077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3E9C9E6-D2A8-EE8F-44F5-2ACB9A4DB330}"/>
                  </a:ext>
                </a:extLst>
              </p:cNvPr>
              <p:cNvSpPr/>
              <p:nvPr/>
            </p:nvSpPr>
            <p:spPr>
              <a:xfrm>
                <a:off x="597816" y="4257207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93E9C9E6-D2A8-EE8F-44F5-2ACB9A4DB3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6" y="4257207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Bulle narrative : rectangle à coins arrondis 25">
            <a:extLst>
              <a:ext uri="{FF2B5EF4-FFF2-40B4-BE49-F238E27FC236}">
                <a16:creationId xmlns:a16="http://schemas.microsoft.com/office/drawing/2014/main" id="{EEC0A5B3-16A1-E5D3-77A9-6F5657C61CA9}"/>
              </a:ext>
            </a:extLst>
          </p:cNvPr>
          <p:cNvSpPr/>
          <p:nvPr/>
        </p:nvSpPr>
        <p:spPr>
          <a:xfrm>
            <a:off x="573157" y="3429000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Bulle narrative : rectangle à coins arrondis 26">
            <a:extLst>
              <a:ext uri="{FF2B5EF4-FFF2-40B4-BE49-F238E27FC236}">
                <a16:creationId xmlns:a16="http://schemas.microsoft.com/office/drawing/2014/main" id="{7EE061FB-C999-0186-2DBE-F940D2D64F99}"/>
              </a:ext>
            </a:extLst>
          </p:cNvPr>
          <p:cNvSpPr/>
          <p:nvPr/>
        </p:nvSpPr>
        <p:spPr>
          <a:xfrm>
            <a:off x="2023456" y="3437975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5456F79-3058-BD4B-A264-AE533C797A60}"/>
                  </a:ext>
                </a:extLst>
              </p:cNvPr>
              <p:cNvSpPr/>
              <p:nvPr/>
            </p:nvSpPr>
            <p:spPr>
              <a:xfrm>
                <a:off x="1466203" y="4267037"/>
                <a:ext cx="347283" cy="36399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5456F79-3058-BD4B-A264-AE533C797A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03" y="4267037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113199-C1D5-F27C-8581-F09257D6B0E9}"/>
                  </a:ext>
                </a:extLst>
              </p:cNvPr>
              <p:cNvSpPr/>
              <p:nvPr/>
            </p:nvSpPr>
            <p:spPr>
              <a:xfrm>
                <a:off x="1987307" y="4257207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113199-C1D5-F27C-8581-F09257D6B0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307" y="4257207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944A936-7255-176C-8139-09F797828FCD}"/>
                  </a:ext>
                </a:extLst>
              </p:cNvPr>
              <p:cNvSpPr/>
              <p:nvPr/>
            </p:nvSpPr>
            <p:spPr>
              <a:xfrm>
                <a:off x="2763775" y="4247376"/>
                <a:ext cx="347283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944A936-7255-176C-8139-09F797828F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775" y="4247376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AFE50DE-0988-2591-0954-57784DBD9B1D}"/>
                  </a:ext>
                </a:extLst>
              </p:cNvPr>
              <p:cNvSpPr/>
              <p:nvPr/>
            </p:nvSpPr>
            <p:spPr>
              <a:xfrm>
                <a:off x="3284879" y="4247375"/>
                <a:ext cx="549779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AFE50DE-0988-2591-0954-57784DBD9B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879" y="4247375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276CC3C-4E30-F2FA-6570-62A4527891D0}"/>
                  </a:ext>
                </a:extLst>
              </p:cNvPr>
              <p:cNvSpPr/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ar-M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B276CC3C-4E30-F2FA-6570-62A452789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197" y="3630807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3CEF2937-5A50-E9D1-5898-03272A0355A3}"/>
                  </a:ext>
                </a:extLst>
              </p:cNvPr>
              <p:cNvSpPr/>
              <p:nvPr/>
            </p:nvSpPr>
            <p:spPr>
              <a:xfrm>
                <a:off x="3434412" y="4146523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𝟕𝟓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3CEF2937-5A50-E9D1-5898-03272A0355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412" y="4146523"/>
                <a:ext cx="3203976" cy="501445"/>
              </a:xfrm>
              <a:prstGeom prst="roundRect">
                <a:avLst/>
              </a:prstGeom>
              <a:blipFill>
                <a:blip r:embed="rId10"/>
                <a:stretch>
                  <a:fillRect t="-1220" b="-97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B762C5F2-C8A4-28AC-48D0-5C709240B4F9}"/>
                  </a:ext>
                </a:extLst>
              </p:cNvPr>
              <p:cNvSpPr/>
              <p:nvPr/>
            </p:nvSpPr>
            <p:spPr>
              <a:xfrm>
                <a:off x="749867" y="5016523"/>
                <a:ext cx="694566" cy="64204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B762C5F2-C8A4-28AC-48D0-5C709240B4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67" y="5016523"/>
                <a:ext cx="694566" cy="642043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A5AB3CAC-E05E-DDA4-14A3-294427CEAD79}"/>
                  </a:ext>
                </a:extLst>
              </p:cNvPr>
              <p:cNvSpPr/>
              <p:nvPr/>
            </p:nvSpPr>
            <p:spPr>
              <a:xfrm>
                <a:off x="1537954" y="5102772"/>
                <a:ext cx="347283" cy="36399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A5AB3CAC-E05E-DDA4-14A3-294427CEAD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954" y="5102772"/>
                <a:ext cx="347283" cy="363997"/>
              </a:xfrm>
              <a:prstGeom prst="roundRect">
                <a:avLst/>
              </a:prstGeom>
              <a:blipFill>
                <a:blip r:embed="rId12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EBF7AAFF-A999-6BFB-8566-4C806FB89AEA}"/>
                  </a:ext>
                </a:extLst>
              </p:cNvPr>
              <p:cNvSpPr/>
              <p:nvPr/>
            </p:nvSpPr>
            <p:spPr>
              <a:xfrm>
                <a:off x="1954070" y="5102772"/>
                <a:ext cx="694566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EBF7AAFF-A999-6BFB-8566-4C806FB89A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070" y="5102772"/>
                <a:ext cx="694566" cy="37382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30F23E2-82E0-7BFC-0D5C-FAFDEDB5B50D}"/>
                  </a:ext>
                </a:extLst>
              </p:cNvPr>
              <p:cNvSpPr/>
              <p:nvPr/>
            </p:nvSpPr>
            <p:spPr>
              <a:xfrm>
                <a:off x="2693766" y="5088027"/>
                <a:ext cx="347283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30F23E2-82E0-7BFC-0D5C-FAFDEDB5B5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766" y="5088027"/>
                <a:ext cx="347283" cy="373827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178D4F0-54C6-D165-A280-B12075493EC6}"/>
                  </a:ext>
                </a:extLst>
              </p:cNvPr>
              <p:cNvSpPr/>
              <p:nvPr/>
            </p:nvSpPr>
            <p:spPr>
              <a:xfrm>
                <a:off x="3111058" y="5085763"/>
                <a:ext cx="646707" cy="3738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1178D4F0-54C6-D165-A280-B12075493E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058" y="5085763"/>
                <a:ext cx="646707" cy="373827"/>
              </a:xfrm>
              <a:prstGeom prst="roundRect">
                <a:avLst/>
              </a:prstGeom>
              <a:blipFill>
                <a:blip r:embed="rId15"/>
                <a:stretch>
                  <a:fillRect l="-7407" r="-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Bulle narrative : rectangle à coins arrondis 26">
            <a:extLst>
              <a:ext uri="{FF2B5EF4-FFF2-40B4-BE49-F238E27FC236}">
                <a16:creationId xmlns:a16="http://schemas.microsoft.com/office/drawing/2014/main" id="{07A92FF7-7ABD-B436-D653-DD300F157EA8}"/>
              </a:ext>
            </a:extLst>
          </p:cNvPr>
          <p:cNvSpPr/>
          <p:nvPr/>
        </p:nvSpPr>
        <p:spPr>
          <a:xfrm>
            <a:off x="310512" y="5864226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C151773-0641-01EB-74B5-B8ED39EBDF08}"/>
              </a:ext>
            </a:extLst>
          </p:cNvPr>
          <p:cNvSpPr txBox="1"/>
          <p:nvPr/>
        </p:nvSpPr>
        <p:spPr>
          <a:xfrm>
            <a:off x="-501670" y="841472"/>
            <a:ext cx="8122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أكتب عبارة الحل : النسبة المئوية للزيادة التي تمثل عدد الساعات التي قضتها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خذيجة</a:t>
            </a:r>
            <a:endParaRPr lang="ar-M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بالمكتبة بين شهري أكتوبر ونونبر هي :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75 %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FC0F3B8-BB95-A270-D557-49C13E5E4CE2}"/>
              </a:ext>
            </a:extLst>
          </p:cNvPr>
          <p:cNvSpPr/>
          <p:nvPr/>
        </p:nvSpPr>
        <p:spPr>
          <a:xfrm>
            <a:off x="3757765" y="5174551"/>
            <a:ext cx="4959637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النسبة المئوية للزيادة التي تمثل عدد الساعات التي قضتها </a:t>
            </a:r>
            <a:r>
              <a:rPr lang="ar-SA" sz="2400" b="1" dirty="0" err="1">
                <a:solidFill>
                  <a:srgbClr val="FF0000"/>
                </a:solidFill>
              </a:rPr>
              <a:t>خذيجة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ar-SA" sz="2400" b="1" dirty="0">
                <a:solidFill>
                  <a:srgbClr val="FF0000"/>
                </a:solidFill>
              </a:rPr>
              <a:t>بالمكتبة بين شهري أكتوبر ونونبر هي : 75 %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074E0C-6A67-FAC3-9199-CA60774D45BE}"/>
              </a:ext>
            </a:extLst>
          </p:cNvPr>
          <p:cNvSpPr/>
          <p:nvPr/>
        </p:nvSpPr>
        <p:spPr>
          <a:xfrm>
            <a:off x="325120" y="1927674"/>
            <a:ext cx="8236005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خِلالَ شَهْرِ أُكْتوبَرَ، قَضَتْ خَديجَةُ 20 ساعَةً فِي مَكْتَبَةِ الْمَدْرَسَةِ لِلْمُطالَعَةِ. وَبِسَبَبِ شَغَفِها بِالْكُتُبِ، قَضَتْ خِلالَ شَهْرِ نونبر 35 ساعَةً فِي الْمَكْتَبَةِ نَفْسِها.</a:t>
            </a:r>
            <a:r>
              <a:rPr lang="ar-MA" sz="2200" b="1" dirty="0">
                <a:solidFill>
                  <a:schemeClr val="tx1"/>
                </a:solidFill>
              </a:rPr>
              <a:t> - </a:t>
            </a:r>
            <a:r>
              <a:rPr lang="ar-SA" sz="2200" b="1" dirty="0">
                <a:solidFill>
                  <a:schemeClr val="tx1"/>
                </a:solidFill>
              </a:rPr>
              <a:t>ما نِسْبَةُ الزِّيادَةِ الَّتي يُمَثِّلُها عَدَدُ السَّاعاتِ الَّتي قَضَتْها خَديجَةُ بِالْمَكْتَبَةِ بَيْنَ شَهْرَيْ أُكْتوبَرَ وَنُونْبِر؟</a:t>
            </a:r>
          </a:p>
        </p:txBody>
      </p:sp>
    </p:spTree>
    <p:extLst>
      <p:ext uri="{BB962C8B-B14F-4D97-AF65-F5344CB8AC3E}">
        <p14:creationId xmlns:p14="http://schemas.microsoft.com/office/powerpoint/2010/main" val="463915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 حل مسألة متعلقة بحساب نسبة الزيادة أو التخفيض :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81EAA4D-AFEE-7FA8-8C34-066A4AB6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396" y="2069353"/>
            <a:ext cx="7283207" cy="392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65190" y="2260159"/>
            <a:ext cx="4812844" cy="2800354"/>
            <a:chOff x="2024550" y="2436266"/>
            <a:chExt cx="4812844" cy="280035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2342" y="2858570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174508" y="3894359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024550" y="4421979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8247F-5CAE-47D5-7508-570D95210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916DFB5-27D4-33D7-760A-90607E4C41DB}"/>
              </a:ext>
            </a:extLst>
          </p:cNvPr>
          <p:cNvSpPr txBox="1"/>
          <p:nvPr/>
        </p:nvSpPr>
        <p:spPr>
          <a:xfrm>
            <a:off x="745520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المسألة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خُطْوَةً 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FBF0B8-D4C1-A980-BEC4-CFB5DAD0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5C5A72-14D5-B83F-641C-E7BEAB751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184" y="1861170"/>
            <a:ext cx="7981900" cy="440689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AD8C4A0-A75A-0647-44EC-0178A2F93085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7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BD5C53C-B66A-EC9F-8B91-7D6C2BC03CD1}"/>
              </a:ext>
            </a:extLst>
          </p:cNvPr>
          <p:cNvSpPr txBox="1"/>
          <p:nvPr/>
        </p:nvSpPr>
        <p:spPr>
          <a:xfrm>
            <a:off x="787040" y="96041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 16">
            <a:extLst>
              <a:ext uri="{FF2B5EF4-FFF2-40B4-BE49-F238E27FC236}">
                <a16:creationId xmlns:a16="http://schemas.microsoft.com/office/drawing/2014/main" id="{658704FF-37EE-14A7-85E5-7458FECF195F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5C8F0FCD-4C64-5134-B969-91A55DAE87C0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D546AC2-BE28-65AD-42CA-1ABB0F521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7C74F097-069B-DF0B-FE28-09EAB59F3FF0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1DAC6A53-311B-CFE4-F345-DFD12949DA9B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6B32F06-ED9D-6126-2DA1-EE33DB54BA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5A7A2BEB-6FAD-6205-F536-515409652555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F5EBE3AF-F1AB-FE2D-2A08-39C7CC49716F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E259EA1-CF8E-5AD5-D84E-579E843AE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60176E9-D333-A7A8-5A74-BE4BAD95C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95" y="2445122"/>
            <a:ext cx="7981900" cy="382294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3295" y="5240594"/>
            <a:ext cx="1111031" cy="1341936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6E11F2-1D2A-14F5-6177-3D4FAC9811D0}"/>
              </a:ext>
            </a:extLst>
          </p:cNvPr>
          <p:cNvSpPr/>
          <p:nvPr/>
        </p:nvSpPr>
        <p:spPr>
          <a:xfrm>
            <a:off x="484674" y="2428478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A0C3296-C2EC-C6C4-E891-C944990E6396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قيمة التحول: الفرق بين القيمة النهائية والقيمة البدئية.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77597BAF-3C17-D8FA-574B-2E2E22FB54BC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3292557A-98F4-8702-8C23-A0899CCB08BA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C41C394-AF2D-3A15-F920-F7641EA6BB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844D5D-53F4-E4DB-8CAC-A82FB0B0FB40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8" name="Rectangle : coins arrondis 4">
              <a:extLst>
                <a:ext uri="{FF2B5EF4-FFF2-40B4-BE49-F238E27FC236}">
                  <a16:creationId xmlns:a16="http://schemas.microsoft.com/office/drawing/2014/main" id="{12784D4C-0579-C064-C52C-B3079D3C90D8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E4678D4-B10E-24C5-8D65-E8B15CC163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20" name="Group 16">
            <a:extLst>
              <a:ext uri="{FF2B5EF4-FFF2-40B4-BE49-F238E27FC236}">
                <a16:creationId xmlns:a16="http://schemas.microsoft.com/office/drawing/2014/main" id="{4BF8E2A1-EB6C-EF53-24EA-02FFA2A623F9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21" name="Rectangle : coins arrondis 4">
              <a:extLst>
                <a:ext uri="{FF2B5EF4-FFF2-40B4-BE49-F238E27FC236}">
                  <a16:creationId xmlns:a16="http://schemas.microsoft.com/office/drawing/2014/main" id="{0D328835-40A9-103D-21F7-63A5E9E91826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9AF7667A-D40F-678F-DD4A-A5B0596446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9204F09-F592-22E3-2835-1CF31F04E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34" y="2445122"/>
            <a:ext cx="7980356" cy="406102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63E2A1-0F5B-4CA6-999F-467EA65BB622}"/>
              </a:ext>
            </a:extLst>
          </p:cNvPr>
          <p:cNvSpPr/>
          <p:nvPr/>
        </p:nvSpPr>
        <p:spPr>
          <a:xfrm>
            <a:off x="466918" y="2428478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1A481-4B0A-BD9A-6A0B-30D62B80C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FC6120-87A8-593A-A95D-E6C261233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8AA9ED43-C0B1-B253-037C-4FCA6F263DF8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لنا كيف توصل للجواب الصحيح؟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4F048236-0910-4283-8879-5FFE1F3FF0FD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A2F844C0-640B-C2CF-25BC-170607C058FD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B0CB33E-974C-71E0-5263-DE0E64EEC1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A58BC-6DEB-6D56-F431-AB924123C4CF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8" name="Rectangle : coins arrondis 4">
              <a:extLst>
                <a:ext uri="{FF2B5EF4-FFF2-40B4-BE49-F238E27FC236}">
                  <a16:creationId xmlns:a16="http://schemas.microsoft.com/office/drawing/2014/main" id="{4C115E5D-3E94-1222-7A93-694537ECC27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E897463-9ED0-8041-1909-872F5A1805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20" name="Group 16">
            <a:extLst>
              <a:ext uri="{FF2B5EF4-FFF2-40B4-BE49-F238E27FC236}">
                <a16:creationId xmlns:a16="http://schemas.microsoft.com/office/drawing/2014/main" id="{9AD1E26C-9B42-286F-EFEE-759EB1C1CDEF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21" name="Rectangle : coins arrondis 4">
              <a:extLst>
                <a:ext uri="{FF2B5EF4-FFF2-40B4-BE49-F238E27FC236}">
                  <a16:creationId xmlns:a16="http://schemas.microsoft.com/office/drawing/2014/main" id="{54921C2A-9EF4-2F31-0F20-ECBE8F8B27CB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5804F49-C8CC-1630-A877-BB33CFE233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DAB0ABF5-A4C8-DA9A-CEE6-726A170E4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34" y="2445122"/>
            <a:ext cx="7980356" cy="40610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D5430902-AC23-8A2F-AEAE-E7E8A9E64E70}"/>
                  </a:ext>
                </a:extLst>
              </p:cNvPr>
              <p:cNvSpPr/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D5430902-AC23-8A2F-AEAE-E7E8A9E64E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ectangle à coins arrondis 25">
            <a:extLst>
              <a:ext uri="{FF2B5EF4-FFF2-40B4-BE49-F238E27FC236}">
                <a16:creationId xmlns:a16="http://schemas.microsoft.com/office/drawing/2014/main" id="{17404344-4291-3037-1F41-68D82BD4DE82}"/>
              </a:ext>
            </a:extLst>
          </p:cNvPr>
          <p:cNvSpPr/>
          <p:nvPr/>
        </p:nvSpPr>
        <p:spPr>
          <a:xfrm>
            <a:off x="618696" y="3781204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Bulle narrative : rectangle à coins arrondis 26">
            <a:extLst>
              <a:ext uri="{FF2B5EF4-FFF2-40B4-BE49-F238E27FC236}">
                <a16:creationId xmlns:a16="http://schemas.microsoft.com/office/drawing/2014/main" id="{5F356E92-2354-C09A-FA1A-D19DBAFCBBC4}"/>
              </a:ext>
            </a:extLst>
          </p:cNvPr>
          <p:cNvSpPr/>
          <p:nvPr/>
        </p:nvSpPr>
        <p:spPr>
          <a:xfrm>
            <a:off x="2068995" y="3790179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35EABFF9-D132-2C6E-46FA-FC209F86217F}"/>
                  </a:ext>
                </a:extLst>
              </p:cNvPr>
              <p:cNvSpPr/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35EABFF9-D132-2C6E-46FA-FC209F8621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2D8455E-255D-BE86-E55F-7FABDE86BFB5}"/>
                  </a:ext>
                </a:extLst>
              </p:cNvPr>
              <p:cNvSpPr/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2D8455E-255D-BE86-E55F-7FABDE86BF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F07B716-00EE-7BF6-9340-E2E9F4C427D2}"/>
                  </a:ext>
                </a:extLst>
              </p:cNvPr>
              <p:cNvSpPr/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F07B716-00EE-7BF6-9340-E2E9F4C427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CDF349B-F1A1-D23C-631D-DF92BCC07111}"/>
                  </a:ext>
                </a:extLst>
              </p:cNvPr>
              <p:cNvSpPr/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6CDF349B-F1A1-D23C-631D-DF92BCC07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9A470CD-F891-C72B-2583-6750F11EFF8C}"/>
                  </a:ext>
                </a:extLst>
              </p:cNvPr>
              <p:cNvSpPr/>
              <p:nvPr/>
            </p:nvSpPr>
            <p:spPr>
              <a:xfrm>
                <a:off x="3985954" y="3992473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9A470CD-F891-C72B-2583-6750F11EFF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954" y="3992473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958E341-F24B-509B-F0EF-6D668C4986E1}"/>
              </a:ext>
            </a:extLst>
          </p:cNvPr>
          <p:cNvSpPr/>
          <p:nvPr/>
        </p:nvSpPr>
        <p:spPr>
          <a:xfrm>
            <a:off x="466918" y="2428478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5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9C7A52D-5EAD-A2F5-B9C8-A39C2A3B5820}"/>
              </a:ext>
            </a:extLst>
          </p:cNvPr>
          <p:cNvSpPr txBox="1"/>
          <p:nvPr/>
        </p:nvSpPr>
        <p:spPr>
          <a:xfrm>
            <a:off x="437389" y="816532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FE047C-61CD-CE8D-F0A6-EC57E6DC0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767" y="4667533"/>
            <a:ext cx="3220043" cy="381033"/>
          </a:xfrm>
          <a:prstGeom prst="rect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FFBC3069-52C3-C032-DC5D-A2C48E1BEE38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9AC2F4BC-9FA3-EFAF-E8DD-D02DD04E2D1D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E22A21F-305D-409D-958D-B3293C6541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7" name="Group 16">
            <a:extLst>
              <a:ext uri="{FF2B5EF4-FFF2-40B4-BE49-F238E27FC236}">
                <a16:creationId xmlns:a16="http://schemas.microsoft.com/office/drawing/2014/main" id="{A5065720-D8FB-C6AF-CE99-D951248B11BE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8" name="Rectangle : coins arrondis 4">
              <a:extLst>
                <a:ext uri="{FF2B5EF4-FFF2-40B4-BE49-F238E27FC236}">
                  <a16:creationId xmlns:a16="http://schemas.microsoft.com/office/drawing/2014/main" id="{F42A0022-BCCB-ECEB-1019-47ECD7CE1DD3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4E9EFB1-6BD0-FEE6-AA5B-203C4791ED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 16">
            <a:extLst>
              <a:ext uri="{FF2B5EF4-FFF2-40B4-BE49-F238E27FC236}">
                <a16:creationId xmlns:a16="http://schemas.microsoft.com/office/drawing/2014/main" id="{848D58D9-4F74-40D4-F7C6-8EDA108DC117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1" name="Rectangle : coins arrondis 4">
              <a:extLst>
                <a:ext uri="{FF2B5EF4-FFF2-40B4-BE49-F238E27FC236}">
                  <a16:creationId xmlns:a16="http://schemas.microsoft.com/office/drawing/2014/main" id="{E160AAAD-EA66-4654-5084-4A4939EE93A3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C729E04-7A0D-C059-66DB-56CB5F81D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9E8FBFF-35B2-13D0-97F7-38EDFD0B6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34" y="2445122"/>
            <a:ext cx="7980356" cy="40610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1C13702-6F51-57E3-8432-84E416AD3172}"/>
                  </a:ext>
                </a:extLst>
              </p:cNvPr>
              <p:cNvSpPr/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1C13702-6F51-57E3-8432-84E416AD31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Bulle narrative : rectangle à coins arrondis 25">
            <a:extLst>
              <a:ext uri="{FF2B5EF4-FFF2-40B4-BE49-F238E27FC236}">
                <a16:creationId xmlns:a16="http://schemas.microsoft.com/office/drawing/2014/main" id="{5C6C4139-DDB8-F8FE-889D-622C83EAFA39}"/>
              </a:ext>
            </a:extLst>
          </p:cNvPr>
          <p:cNvSpPr/>
          <p:nvPr/>
        </p:nvSpPr>
        <p:spPr>
          <a:xfrm>
            <a:off x="618696" y="3781204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Bulle narrative : rectangle à coins arrondis 26">
            <a:extLst>
              <a:ext uri="{FF2B5EF4-FFF2-40B4-BE49-F238E27FC236}">
                <a16:creationId xmlns:a16="http://schemas.microsoft.com/office/drawing/2014/main" id="{13977923-A0DF-2D1E-F575-31F6385AF8FD}"/>
              </a:ext>
            </a:extLst>
          </p:cNvPr>
          <p:cNvSpPr/>
          <p:nvPr/>
        </p:nvSpPr>
        <p:spPr>
          <a:xfrm>
            <a:off x="2068995" y="3790179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52ADCE6-01B5-13CD-3A1A-A1F2039C6A57}"/>
                  </a:ext>
                </a:extLst>
              </p:cNvPr>
              <p:cNvSpPr/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52ADCE6-01B5-13CD-3A1A-A1F2039C6A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D5A5161-ED6A-9FD8-9C47-851C06AD6C19}"/>
                  </a:ext>
                </a:extLst>
              </p:cNvPr>
              <p:cNvSpPr/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D5A5161-ED6A-9FD8-9C47-851C06AD6C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BFA0813-5B34-42A7-86AD-284BB43F536D}"/>
                  </a:ext>
                </a:extLst>
              </p:cNvPr>
              <p:cNvSpPr/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4BFA0813-5B34-42A7-86AD-284BB43F53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C04A860-E516-B158-EC48-1F5A5505A656}"/>
                  </a:ext>
                </a:extLst>
              </p:cNvPr>
              <p:cNvSpPr/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C04A860-E516-B158-EC48-1F5A5505A6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187AC01C-238C-013C-C13F-FDAF7A9F4E9B}"/>
                  </a:ext>
                </a:extLst>
              </p:cNvPr>
              <p:cNvSpPr/>
              <p:nvPr/>
            </p:nvSpPr>
            <p:spPr>
              <a:xfrm>
                <a:off x="3985954" y="3992473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187AC01C-238C-013C-C13F-FDAF7A9F4E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954" y="3992473"/>
                <a:ext cx="2359742" cy="422787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Image 34">
            <a:extLst>
              <a:ext uri="{FF2B5EF4-FFF2-40B4-BE49-F238E27FC236}">
                <a16:creationId xmlns:a16="http://schemas.microsoft.com/office/drawing/2014/main" id="{17A40B32-067A-3957-E783-C1C7CC1E17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3328" y="5452788"/>
            <a:ext cx="861138" cy="1053356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C74A677-22A1-02EA-FB4B-76F10FE13E1C}"/>
              </a:ext>
            </a:extLst>
          </p:cNvPr>
          <p:cNvSpPr/>
          <p:nvPr/>
        </p:nvSpPr>
        <p:spPr>
          <a:xfrm>
            <a:off x="466918" y="2428478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B7244-46D1-821C-188E-B4F18957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138145-49F1-5A4C-F5D0-63176983D17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AF7DEC-D3BD-7EA3-4ACE-EF8E2D4C9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D01BB7-ADAE-4F61-69D5-D4140677A6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3859D-8610-EDC2-1DA4-9C714BDF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D554B8-C5D5-C7C0-B5AC-7FA203D1D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EC0F9B6E-C4B8-37C1-55DB-983319F4C7E8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احسبوا النسبة المئوية للزيادة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FBC7582-1BBA-CACB-8CC4-B0A0264B4620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1DDBCA47-1E59-8B11-F7AA-92F24D5DF526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5ABFAA6B-0378-A11C-1433-B20BC669FC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5" name="Group 16">
            <a:extLst>
              <a:ext uri="{FF2B5EF4-FFF2-40B4-BE49-F238E27FC236}">
                <a16:creationId xmlns:a16="http://schemas.microsoft.com/office/drawing/2014/main" id="{92F9E022-A9D0-0102-DC82-A746122BDAA2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7" name="Rectangle : coins arrondis 4">
              <a:extLst>
                <a:ext uri="{FF2B5EF4-FFF2-40B4-BE49-F238E27FC236}">
                  <a16:creationId xmlns:a16="http://schemas.microsoft.com/office/drawing/2014/main" id="{15BEA251-2220-215F-8432-CF0B7F3DD24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D6EFBA5-EAE1-24BF-6C5F-F6DD71A637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 16">
            <a:extLst>
              <a:ext uri="{FF2B5EF4-FFF2-40B4-BE49-F238E27FC236}">
                <a16:creationId xmlns:a16="http://schemas.microsoft.com/office/drawing/2014/main" id="{DFC5A1C6-8E66-DF12-1FE8-0E578D14C48E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1" name="Rectangle : coins arrondis 4">
              <a:extLst>
                <a:ext uri="{FF2B5EF4-FFF2-40B4-BE49-F238E27FC236}">
                  <a16:creationId xmlns:a16="http://schemas.microsoft.com/office/drawing/2014/main" id="{1B8E4C6E-BA28-E8A5-6A1D-89DBFD170B03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BF979D0B-CD08-EF95-7552-8EF724ABDC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CE373107-FBF7-5350-1B79-3FFEEE14D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34" y="2445122"/>
            <a:ext cx="7980356" cy="40610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EDBCE4-9F12-86EA-ED64-378530FBA2FE}"/>
                  </a:ext>
                </a:extLst>
              </p:cNvPr>
              <p:cNvSpPr/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8CEDBCE4-9F12-86EA-ED64-378530FBA2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Bulle narrative : rectangle à coins arrondis 25">
            <a:extLst>
              <a:ext uri="{FF2B5EF4-FFF2-40B4-BE49-F238E27FC236}">
                <a16:creationId xmlns:a16="http://schemas.microsoft.com/office/drawing/2014/main" id="{0FDE4027-E480-D9CC-A9C0-786ADACE159F}"/>
              </a:ext>
            </a:extLst>
          </p:cNvPr>
          <p:cNvSpPr/>
          <p:nvPr/>
        </p:nvSpPr>
        <p:spPr>
          <a:xfrm>
            <a:off x="618696" y="3781204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Bulle narrative : rectangle à coins arrondis 26">
            <a:extLst>
              <a:ext uri="{FF2B5EF4-FFF2-40B4-BE49-F238E27FC236}">
                <a16:creationId xmlns:a16="http://schemas.microsoft.com/office/drawing/2014/main" id="{91053590-3A1B-29E2-1936-2F56195D22E5}"/>
              </a:ext>
            </a:extLst>
          </p:cNvPr>
          <p:cNvSpPr/>
          <p:nvPr/>
        </p:nvSpPr>
        <p:spPr>
          <a:xfrm>
            <a:off x="2068995" y="3790179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1C72860-761A-2CC2-CAF2-9BC92C2571B5}"/>
                  </a:ext>
                </a:extLst>
              </p:cNvPr>
              <p:cNvSpPr/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1C72860-761A-2CC2-CAF2-9BC92C2571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0E4D8C8-9EBF-A611-CDCD-5CFDBC3B7FC4}"/>
                  </a:ext>
                </a:extLst>
              </p:cNvPr>
              <p:cNvSpPr/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0E4D8C8-9EBF-A611-CDCD-5CFDBC3B7F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0909C40-F7E7-BEC9-6ABC-8ED55A2245B2}"/>
                  </a:ext>
                </a:extLst>
              </p:cNvPr>
              <p:cNvSpPr/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0909C40-F7E7-BEC9-6ABC-8ED55A2245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D2EAD5-E93C-F8B6-7AF9-F9E6ED8C12DA}"/>
                  </a:ext>
                </a:extLst>
              </p:cNvPr>
              <p:cNvSpPr/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9FD2EAD5-E93C-F8B6-7AF9-F9E6ED8C12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BC558A8-83BD-7CDD-1130-9B66EA01842F}"/>
                  </a:ext>
                </a:extLst>
              </p:cNvPr>
              <p:cNvSpPr/>
              <p:nvPr/>
            </p:nvSpPr>
            <p:spPr>
              <a:xfrm>
                <a:off x="3985954" y="3992473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BC558A8-83BD-7CDD-1130-9B66EA0184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954" y="3992473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2ECB33-722D-BE29-EEEF-4FFFA0E4AEE3}"/>
              </a:ext>
            </a:extLst>
          </p:cNvPr>
          <p:cNvSpPr/>
          <p:nvPr/>
        </p:nvSpPr>
        <p:spPr>
          <a:xfrm>
            <a:off x="466918" y="2428478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94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6434F-98F8-A4C6-D801-76505BFB6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ADD250-B0AE-4D5E-9191-C293A190D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6601C6-E28A-139D-1945-AC472AE11D36}"/>
              </a:ext>
            </a:extLst>
          </p:cNvPr>
          <p:cNvSpPr txBox="1"/>
          <p:nvPr/>
        </p:nvSpPr>
        <p:spPr>
          <a:xfrm>
            <a:off x="413205" y="906638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81CF8D43-A7C1-2B8E-9145-3168E10F3537}"/>
              </a:ext>
            </a:extLst>
          </p:cNvPr>
          <p:cNvGrpSpPr/>
          <p:nvPr/>
        </p:nvGrpSpPr>
        <p:grpSpPr>
          <a:xfrm>
            <a:off x="6026794" y="1829289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6DC11F75-84D9-BC5A-DA4C-AC2A7C308320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F76F954-578A-67E5-CE21-3D53B69CF8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8E546EA0-9246-E156-B274-8EC2D9280ADB}"/>
              </a:ext>
            </a:extLst>
          </p:cNvPr>
          <p:cNvGrpSpPr/>
          <p:nvPr/>
        </p:nvGrpSpPr>
        <p:grpSpPr>
          <a:xfrm>
            <a:off x="3400790" y="1829289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426AD484-EA10-E490-15E4-A111090E66E5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B4C854B-ED41-F02A-6F1C-54A8AA5F2D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E3D8123A-CB33-3286-65EC-5A2709F3D8B3}"/>
              </a:ext>
            </a:extLst>
          </p:cNvPr>
          <p:cNvGrpSpPr/>
          <p:nvPr/>
        </p:nvGrpSpPr>
        <p:grpSpPr>
          <a:xfrm>
            <a:off x="576695" y="1829289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2A2944B1-6C34-14A3-C389-A5A3D1ED50A5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B515BC4-6FCB-CDB0-B5E2-7FFD752DFD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2E9D47C-8450-6305-7FA0-BDDD46F52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34" y="2445122"/>
            <a:ext cx="7980356" cy="40610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AEDB227-72F7-C64B-53BE-35285E36B5AB}"/>
                  </a:ext>
                </a:extLst>
              </p:cNvPr>
              <p:cNvSpPr/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AEDB227-72F7-C64B-53BE-35285E36B5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55" y="4609411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Bulle narrative : rectangle à coins arrondis 25">
            <a:extLst>
              <a:ext uri="{FF2B5EF4-FFF2-40B4-BE49-F238E27FC236}">
                <a16:creationId xmlns:a16="http://schemas.microsoft.com/office/drawing/2014/main" id="{A51E7C8D-4200-52E7-A202-40B1CCF494E4}"/>
              </a:ext>
            </a:extLst>
          </p:cNvPr>
          <p:cNvSpPr/>
          <p:nvPr/>
        </p:nvSpPr>
        <p:spPr>
          <a:xfrm>
            <a:off x="618696" y="3781204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Bulle narrative : rectangle à coins arrondis 26">
            <a:extLst>
              <a:ext uri="{FF2B5EF4-FFF2-40B4-BE49-F238E27FC236}">
                <a16:creationId xmlns:a16="http://schemas.microsoft.com/office/drawing/2014/main" id="{DBACE321-B16D-269E-617F-6364047FC3E9}"/>
              </a:ext>
            </a:extLst>
          </p:cNvPr>
          <p:cNvSpPr/>
          <p:nvPr/>
        </p:nvSpPr>
        <p:spPr>
          <a:xfrm>
            <a:off x="2068995" y="3790179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F30F563-A4A2-35D7-06E9-1B73918A7018}"/>
                  </a:ext>
                </a:extLst>
              </p:cNvPr>
              <p:cNvSpPr/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FF30F563-A4A2-35D7-06E9-1B73918A70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742" y="4619241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B73CD78-306F-1E03-E2B4-8D68A26B0E31}"/>
                  </a:ext>
                </a:extLst>
              </p:cNvPr>
              <p:cNvSpPr/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BB73CD78-306F-1E03-E2B4-8D68A26B0E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846" y="4609411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9E99ED5-5DF5-47F3-E1BE-063D1717894E}"/>
                  </a:ext>
                </a:extLst>
              </p:cNvPr>
              <p:cNvSpPr/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D9E99ED5-5DF5-47F3-E1BE-063D171789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314" y="4599580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12BDF1C-E605-668C-6A75-2A87B5C80597}"/>
                  </a:ext>
                </a:extLst>
              </p:cNvPr>
              <p:cNvSpPr/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12BDF1C-E605-668C-6A75-2A87B5C805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418" y="4599579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FC934A8-FD00-F044-5D36-8BA0CE18CD86}"/>
                  </a:ext>
                </a:extLst>
              </p:cNvPr>
              <p:cNvSpPr/>
              <p:nvPr/>
            </p:nvSpPr>
            <p:spPr>
              <a:xfrm>
                <a:off x="3985954" y="3992473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FC934A8-FD00-F044-5D36-8BA0CE18CD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954" y="3992473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CA3AD52-0FB9-2078-343C-C45590A9184A}"/>
                  </a:ext>
                </a:extLst>
              </p:cNvPr>
              <p:cNvSpPr/>
              <p:nvPr/>
            </p:nvSpPr>
            <p:spPr>
              <a:xfrm>
                <a:off x="3537105" y="4424444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2CA3AD52-0FB9-2078-343C-C45590A918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105" y="4424444"/>
                <a:ext cx="3203976" cy="501445"/>
              </a:xfrm>
              <a:prstGeom prst="roundRect">
                <a:avLst/>
              </a:prstGeom>
              <a:blipFill>
                <a:blip r:embed="rId10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F878F067-A2C0-548B-E8CC-1ED7C301AE90}"/>
                  </a:ext>
                </a:extLst>
              </p:cNvPr>
              <p:cNvSpPr/>
              <p:nvPr/>
            </p:nvSpPr>
            <p:spPr>
              <a:xfrm>
                <a:off x="852560" y="5294444"/>
                <a:ext cx="694566" cy="64204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F878F067-A2C0-548B-E8CC-1ED7C301AE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560" y="5294444"/>
                <a:ext cx="694566" cy="642043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14184C42-FFB4-9172-6303-5E4C58B82AD8}"/>
                  </a:ext>
                </a:extLst>
              </p:cNvPr>
              <p:cNvSpPr/>
              <p:nvPr/>
            </p:nvSpPr>
            <p:spPr>
              <a:xfrm>
                <a:off x="1640647" y="5380693"/>
                <a:ext cx="347283" cy="3639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14184C42-FFB4-9172-6303-5E4C58B82A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647" y="5380693"/>
                <a:ext cx="347283" cy="363997"/>
              </a:xfrm>
              <a:prstGeom prst="roundRect">
                <a:avLst/>
              </a:prstGeom>
              <a:blipFill>
                <a:blip r:embed="rId12"/>
                <a:stretch>
                  <a:fillRect l="-33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281CBF26-1B5D-891D-B450-B67E1600DA35}"/>
                  </a:ext>
                </a:extLst>
              </p:cNvPr>
              <p:cNvSpPr/>
              <p:nvPr/>
            </p:nvSpPr>
            <p:spPr>
              <a:xfrm>
                <a:off x="2056763" y="5380693"/>
                <a:ext cx="694566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281CBF26-1B5D-891D-B450-B67E1600DA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6763" y="5380693"/>
                <a:ext cx="694566" cy="37382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ED974579-C977-B593-A1A5-E0724BA2BC90}"/>
                  </a:ext>
                </a:extLst>
              </p:cNvPr>
              <p:cNvSpPr/>
              <p:nvPr/>
            </p:nvSpPr>
            <p:spPr>
              <a:xfrm>
                <a:off x="2796459" y="5365948"/>
                <a:ext cx="347283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ED974579-C977-B593-A1A5-E0724BA2BC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459" y="5365948"/>
                <a:ext cx="347283" cy="373827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C486D54F-A5A5-909C-C280-CAEEEFDC2243}"/>
                  </a:ext>
                </a:extLst>
              </p:cNvPr>
              <p:cNvSpPr/>
              <p:nvPr/>
            </p:nvSpPr>
            <p:spPr>
              <a:xfrm>
                <a:off x="3213751" y="5363684"/>
                <a:ext cx="646707" cy="37382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C486D54F-A5A5-909C-C280-CAEEEFDC22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3751" y="5363684"/>
                <a:ext cx="646707" cy="373827"/>
              </a:xfrm>
              <a:prstGeom prst="roundRect">
                <a:avLst/>
              </a:prstGeom>
              <a:blipFill>
                <a:blip r:embed="rId15"/>
                <a:stretch>
                  <a:fillRect l="-9259" r="-926" b="-158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Bulle narrative : rectangle à coins arrondis 26">
            <a:extLst>
              <a:ext uri="{FF2B5EF4-FFF2-40B4-BE49-F238E27FC236}">
                <a16:creationId xmlns:a16="http://schemas.microsoft.com/office/drawing/2014/main" id="{8369F5FF-43FB-91E2-E4E9-59665F4CDFD1}"/>
              </a:ext>
            </a:extLst>
          </p:cNvPr>
          <p:cNvSpPr/>
          <p:nvPr/>
        </p:nvSpPr>
        <p:spPr>
          <a:xfrm>
            <a:off x="413205" y="6142147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5DA1CCE-D017-E746-B384-1D47A2A47DEF}"/>
              </a:ext>
            </a:extLst>
          </p:cNvPr>
          <p:cNvSpPr/>
          <p:nvPr/>
        </p:nvSpPr>
        <p:spPr>
          <a:xfrm>
            <a:off x="440284" y="2437356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8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52948-69B7-F073-A3EF-946C5FC06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63213-8428-AEBB-AB6E-4EECF3765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E1DDFDFE-FAC7-E601-EED9-339528C61099}"/>
              </a:ext>
            </a:extLst>
          </p:cNvPr>
          <p:cNvSpPr txBox="1"/>
          <p:nvPr/>
        </p:nvSpPr>
        <p:spPr>
          <a:xfrm>
            <a:off x="498719" y="911185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F05E9EB-643B-5490-0542-374B7BDDD5CA}"/>
              </a:ext>
            </a:extLst>
          </p:cNvPr>
          <p:cNvGrpSpPr/>
          <p:nvPr/>
        </p:nvGrpSpPr>
        <p:grpSpPr>
          <a:xfrm>
            <a:off x="5967800" y="1809624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1F41132D-95E0-922A-39FB-7357FDA8F94F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1502C4F-E85F-4BA1-6B37-04A6301697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59A65C8F-AE78-C00C-E3F6-3815CF315149}"/>
              </a:ext>
            </a:extLst>
          </p:cNvPr>
          <p:cNvGrpSpPr/>
          <p:nvPr/>
        </p:nvGrpSpPr>
        <p:grpSpPr>
          <a:xfrm>
            <a:off x="3341796" y="1809624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8577B9E5-FC08-341D-C376-5032BC867235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D6E6214-D016-3A87-8632-554B92E719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D30F88BF-107B-BB50-DB0E-883782615AA7}"/>
              </a:ext>
            </a:extLst>
          </p:cNvPr>
          <p:cNvGrpSpPr/>
          <p:nvPr/>
        </p:nvGrpSpPr>
        <p:grpSpPr>
          <a:xfrm>
            <a:off x="517701" y="1809624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D0AA58D2-53D3-3026-6AC4-87279F36FA6C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19CF21C-C72B-2639-C500-FDE4EA9FB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44CBA6EF-4E48-EBC0-9074-D8009BB3A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40" y="2425457"/>
            <a:ext cx="7980356" cy="40610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F557DFD-55A9-FF92-BFDB-04AC65EADAEA}"/>
                  </a:ext>
                </a:extLst>
              </p:cNvPr>
              <p:cNvSpPr/>
              <p:nvPr/>
            </p:nvSpPr>
            <p:spPr>
              <a:xfrm>
                <a:off x="542360" y="4589746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F557DFD-55A9-FF92-BFDB-04AC65EADA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60" y="4589746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Bulle narrative : rectangle à coins arrondis 25">
            <a:extLst>
              <a:ext uri="{FF2B5EF4-FFF2-40B4-BE49-F238E27FC236}">
                <a16:creationId xmlns:a16="http://schemas.microsoft.com/office/drawing/2014/main" id="{82D7592A-835B-9978-35D1-EFED87AF431A}"/>
              </a:ext>
            </a:extLst>
          </p:cNvPr>
          <p:cNvSpPr/>
          <p:nvPr/>
        </p:nvSpPr>
        <p:spPr>
          <a:xfrm>
            <a:off x="517701" y="3761539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Bulle narrative : rectangle à coins arrondis 26">
            <a:extLst>
              <a:ext uri="{FF2B5EF4-FFF2-40B4-BE49-F238E27FC236}">
                <a16:creationId xmlns:a16="http://schemas.microsoft.com/office/drawing/2014/main" id="{4F989BE7-3DE9-F146-9B22-1CEACDB79BE9}"/>
              </a:ext>
            </a:extLst>
          </p:cNvPr>
          <p:cNvSpPr/>
          <p:nvPr/>
        </p:nvSpPr>
        <p:spPr>
          <a:xfrm>
            <a:off x="1968000" y="3770514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3C9C097-F112-A3D2-1CB1-1FEFD17A0528}"/>
                  </a:ext>
                </a:extLst>
              </p:cNvPr>
              <p:cNvSpPr/>
              <p:nvPr/>
            </p:nvSpPr>
            <p:spPr>
              <a:xfrm>
                <a:off x="1410747" y="4599576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C3C9C097-F112-A3D2-1CB1-1FEFD17A05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747" y="4599576"/>
                <a:ext cx="347283" cy="36399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B04CFAAD-4E69-6A17-BF6F-5A0A8179A9A9}"/>
                  </a:ext>
                </a:extLst>
              </p:cNvPr>
              <p:cNvSpPr/>
              <p:nvPr/>
            </p:nvSpPr>
            <p:spPr>
              <a:xfrm>
                <a:off x="1931851" y="4589746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B04CFAAD-4E69-6A17-BF6F-5A0A8179A9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851" y="4589746"/>
                <a:ext cx="694566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9A008CC-0AF2-DF16-8C5A-5B1346EE776F}"/>
                  </a:ext>
                </a:extLst>
              </p:cNvPr>
              <p:cNvSpPr/>
              <p:nvPr/>
            </p:nvSpPr>
            <p:spPr>
              <a:xfrm>
                <a:off x="2708319" y="4579915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9A008CC-0AF2-DF16-8C5A-5B1346EE77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319" y="4579915"/>
                <a:ext cx="347283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80C95E0-C514-D0C4-9B3C-BE5E1CDB37BB}"/>
                  </a:ext>
                </a:extLst>
              </p:cNvPr>
              <p:cNvSpPr/>
              <p:nvPr/>
            </p:nvSpPr>
            <p:spPr>
              <a:xfrm>
                <a:off x="3229423" y="4579914"/>
                <a:ext cx="549779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80C95E0-C514-D0C4-9B3C-BE5E1CDB37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423" y="4579914"/>
                <a:ext cx="549779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3A94B32-5DC3-6E10-A008-893CA8A27AB3}"/>
                  </a:ext>
                </a:extLst>
              </p:cNvPr>
              <p:cNvSpPr/>
              <p:nvPr/>
            </p:nvSpPr>
            <p:spPr>
              <a:xfrm>
                <a:off x="3926960" y="3972808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3A94B32-5DC3-6E10-A008-893CA8A27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960" y="3972808"/>
                <a:ext cx="2359742" cy="42278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C1B069FE-3E30-38F4-1EF0-E03F196E9F64}"/>
                  </a:ext>
                </a:extLst>
              </p:cNvPr>
              <p:cNvSpPr/>
              <p:nvPr/>
            </p:nvSpPr>
            <p:spPr>
              <a:xfrm>
                <a:off x="3478111" y="4404779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C1B069FE-3E30-38F4-1EF0-E03F196E9F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111" y="4404779"/>
                <a:ext cx="3203976" cy="501445"/>
              </a:xfrm>
              <a:prstGeom prst="roundRect">
                <a:avLst/>
              </a:prstGeom>
              <a:blipFill>
                <a:blip r:embed="rId10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209B314A-868A-E91B-0009-CF2C81B8A575}"/>
                  </a:ext>
                </a:extLst>
              </p:cNvPr>
              <p:cNvSpPr/>
              <p:nvPr/>
            </p:nvSpPr>
            <p:spPr>
              <a:xfrm>
                <a:off x="793566" y="5274779"/>
                <a:ext cx="694566" cy="6420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209B314A-868A-E91B-0009-CF2C81B8A5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566" y="5274779"/>
                <a:ext cx="694566" cy="642043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A0914CF0-EED5-0C28-456A-434AC156ACDD}"/>
                  </a:ext>
                </a:extLst>
              </p:cNvPr>
              <p:cNvSpPr/>
              <p:nvPr/>
            </p:nvSpPr>
            <p:spPr>
              <a:xfrm>
                <a:off x="1581653" y="5361028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A0914CF0-EED5-0C28-456A-434AC156AC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653" y="5361028"/>
                <a:ext cx="347283" cy="363997"/>
              </a:xfrm>
              <a:prstGeom prst="roundRect">
                <a:avLst/>
              </a:prstGeom>
              <a:blipFill>
                <a:blip r:embed="rId12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75276BA7-7E0A-FE51-65C5-FEDBA8575D33}"/>
                  </a:ext>
                </a:extLst>
              </p:cNvPr>
              <p:cNvSpPr/>
              <p:nvPr/>
            </p:nvSpPr>
            <p:spPr>
              <a:xfrm>
                <a:off x="1997769" y="5361028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75276BA7-7E0A-FE51-65C5-FEDBA8575D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769" y="5361028"/>
                <a:ext cx="694566" cy="37382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452C8A79-0BFF-7F7E-55D6-4677B3C1D485}"/>
                  </a:ext>
                </a:extLst>
              </p:cNvPr>
              <p:cNvSpPr/>
              <p:nvPr/>
            </p:nvSpPr>
            <p:spPr>
              <a:xfrm>
                <a:off x="2695464" y="5346283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452C8A79-0BFF-7F7E-55D6-4677B3C1D4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464" y="5346283"/>
                <a:ext cx="347283" cy="373827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DAC86ADB-D55A-9045-7A6C-A0837203014B}"/>
                  </a:ext>
                </a:extLst>
              </p:cNvPr>
              <p:cNvSpPr/>
              <p:nvPr/>
            </p:nvSpPr>
            <p:spPr>
              <a:xfrm>
                <a:off x="3112756" y="5344019"/>
                <a:ext cx="646707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DAC86ADB-D55A-9045-7A6C-A083720301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756" y="5344019"/>
                <a:ext cx="646707" cy="373827"/>
              </a:xfrm>
              <a:prstGeom prst="roundRect">
                <a:avLst/>
              </a:prstGeom>
              <a:blipFill>
                <a:blip r:embed="rId15"/>
                <a:stretch>
                  <a:fillRect l="-9259" r="-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Bulle narrative : rectangle à coins arrondis 26">
            <a:extLst>
              <a:ext uri="{FF2B5EF4-FFF2-40B4-BE49-F238E27FC236}">
                <a16:creationId xmlns:a16="http://schemas.microsoft.com/office/drawing/2014/main" id="{5C5A5725-B2A5-585A-000C-8A14C56B4129}"/>
              </a:ext>
            </a:extLst>
          </p:cNvPr>
          <p:cNvSpPr/>
          <p:nvPr/>
        </p:nvSpPr>
        <p:spPr>
          <a:xfrm>
            <a:off x="354211" y="6122482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62AF18-3533-48AC-1EBC-57F4BF17832E}"/>
              </a:ext>
            </a:extLst>
          </p:cNvPr>
          <p:cNvSpPr/>
          <p:nvPr/>
        </p:nvSpPr>
        <p:spPr>
          <a:xfrm>
            <a:off x="466918" y="2428478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3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E79F4-2D44-C8D0-9E74-6B5E0D7C8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D73E70-CCC4-BF5A-6BE8-2567A849D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13583924-D957-5FE5-0771-870215798611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عبارة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820DDD07-F520-3351-F352-B8581212BB20}"/>
              </a:ext>
            </a:extLst>
          </p:cNvPr>
          <p:cNvGrpSpPr/>
          <p:nvPr/>
        </p:nvGrpSpPr>
        <p:grpSpPr>
          <a:xfrm>
            <a:off x="5967800" y="1809624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5B655EE6-8AB4-6521-BC8F-65FFBB899717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D361A75E-3982-E7B9-5E58-2009D6C72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4BA4EEA9-1635-603D-FF07-BC45DCF2E4F5}"/>
              </a:ext>
            </a:extLst>
          </p:cNvPr>
          <p:cNvGrpSpPr/>
          <p:nvPr/>
        </p:nvGrpSpPr>
        <p:grpSpPr>
          <a:xfrm>
            <a:off x="3341796" y="1809624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950803BE-CEB9-F225-76BB-73BD2CA46C71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ABF5F96-E79C-2EAA-7203-09297D0F12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45C8ADEB-48A4-2C50-9BCF-4DBF2227528B}"/>
              </a:ext>
            </a:extLst>
          </p:cNvPr>
          <p:cNvGrpSpPr/>
          <p:nvPr/>
        </p:nvGrpSpPr>
        <p:grpSpPr>
          <a:xfrm>
            <a:off x="517701" y="1809624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9D1DD8FD-BD4F-4C56-52D7-339ADC79131A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DB85310D-D846-B031-B5C2-E7E7667272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64B79B6B-62CA-8561-E2AC-CE4F3EAB7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40" y="2425457"/>
            <a:ext cx="7980356" cy="40610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75EA4EA-0735-C4AB-0482-B23ED90112F5}"/>
                  </a:ext>
                </a:extLst>
              </p:cNvPr>
              <p:cNvSpPr/>
              <p:nvPr/>
            </p:nvSpPr>
            <p:spPr>
              <a:xfrm>
                <a:off x="584361" y="4589746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275EA4EA-0735-C4AB-0482-B23ED90112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61" y="4589746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Bulle narrative : rectangle à coins arrondis 25">
            <a:extLst>
              <a:ext uri="{FF2B5EF4-FFF2-40B4-BE49-F238E27FC236}">
                <a16:creationId xmlns:a16="http://schemas.microsoft.com/office/drawing/2014/main" id="{2F6EA00C-2FA0-ABA9-5389-5A3BF99F950F}"/>
              </a:ext>
            </a:extLst>
          </p:cNvPr>
          <p:cNvSpPr/>
          <p:nvPr/>
        </p:nvSpPr>
        <p:spPr>
          <a:xfrm>
            <a:off x="559702" y="3761539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Bulle narrative : rectangle à coins arrondis 26">
            <a:extLst>
              <a:ext uri="{FF2B5EF4-FFF2-40B4-BE49-F238E27FC236}">
                <a16:creationId xmlns:a16="http://schemas.microsoft.com/office/drawing/2014/main" id="{258EF859-6A97-1D61-D4A6-BCF0F8E079DE}"/>
              </a:ext>
            </a:extLst>
          </p:cNvPr>
          <p:cNvSpPr/>
          <p:nvPr/>
        </p:nvSpPr>
        <p:spPr>
          <a:xfrm>
            <a:off x="2010001" y="3770514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9E6573F-D361-BBE6-2873-4FAA4BF11337}"/>
                  </a:ext>
                </a:extLst>
              </p:cNvPr>
              <p:cNvSpPr/>
              <p:nvPr/>
            </p:nvSpPr>
            <p:spPr>
              <a:xfrm>
                <a:off x="1973852" y="4589746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9E6573F-D361-BBE6-2873-4FAA4BF113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852" y="4589746"/>
                <a:ext cx="694566" cy="37382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4DC9615-0882-2484-AE4B-351A58B33F14}"/>
                  </a:ext>
                </a:extLst>
              </p:cNvPr>
              <p:cNvSpPr/>
              <p:nvPr/>
            </p:nvSpPr>
            <p:spPr>
              <a:xfrm>
                <a:off x="2750320" y="4579915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24DC9615-0882-2484-AE4B-351A58B33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0320" y="4579915"/>
                <a:ext cx="347283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B9618F3-1B86-7BE6-E6AF-3E67D381C647}"/>
                  </a:ext>
                </a:extLst>
              </p:cNvPr>
              <p:cNvSpPr/>
              <p:nvPr/>
            </p:nvSpPr>
            <p:spPr>
              <a:xfrm>
                <a:off x="3271424" y="4579914"/>
                <a:ext cx="549779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B9618F3-1B86-7BE6-E6AF-3E67D381C6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424" y="4579914"/>
                <a:ext cx="549779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6579A1C-7CAF-776F-C631-48E3CC2F859A}"/>
                  </a:ext>
                </a:extLst>
              </p:cNvPr>
              <p:cNvSpPr/>
              <p:nvPr/>
            </p:nvSpPr>
            <p:spPr>
              <a:xfrm>
                <a:off x="3926960" y="3972808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B6579A1C-7CAF-776F-C631-48E3CC2F85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960" y="3972808"/>
                <a:ext cx="2359742" cy="42278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F1C6EB97-5C37-F83F-0DEA-CB82AF374213}"/>
                  </a:ext>
                </a:extLst>
              </p:cNvPr>
              <p:cNvSpPr/>
              <p:nvPr/>
            </p:nvSpPr>
            <p:spPr>
              <a:xfrm>
                <a:off x="3478111" y="4404779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F1C6EB97-5C37-F83F-0DEA-CB82AF3742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111" y="4404779"/>
                <a:ext cx="3203976" cy="501445"/>
              </a:xfrm>
              <a:prstGeom prst="roundRect">
                <a:avLst/>
              </a:prstGeom>
              <a:blipFill>
                <a:blip r:embed="rId9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EEF62CA1-C4C5-6A72-238E-681773B0C36E}"/>
                  </a:ext>
                </a:extLst>
              </p:cNvPr>
              <p:cNvSpPr/>
              <p:nvPr/>
            </p:nvSpPr>
            <p:spPr>
              <a:xfrm>
                <a:off x="793566" y="5274779"/>
                <a:ext cx="694566" cy="6420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EEF62CA1-C4C5-6A72-238E-681773B0C3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566" y="5274779"/>
                <a:ext cx="694566" cy="64204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032A5660-B4EB-B8B4-4F93-DCE02C10EDE3}"/>
                  </a:ext>
                </a:extLst>
              </p:cNvPr>
              <p:cNvSpPr/>
              <p:nvPr/>
            </p:nvSpPr>
            <p:spPr>
              <a:xfrm>
                <a:off x="1581653" y="5361028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032A5660-B4EB-B8B4-4F93-DCE02C10ED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653" y="5361028"/>
                <a:ext cx="347283" cy="363997"/>
              </a:xfrm>
              <a:prstGeom prst="roundRect">
                <a:avLst/>
              </a:prstGeom>
              <a:blipFill>
                <a:blip r:embed="rId11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FAA31F95-C27A-5DF6-B525-FD1BA8F15235}"/>
                  </a:ext>
                </a:extLst>
              </p:cNvPr>
              <p:cNvSpPr/>
              <p:nvPr/>
            </p:nvSpPr>
            <p:spPr>
              <a:xfrm>
                <a:off x="1997769" y="5361028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FAA31F95-C27A-5DF6-B525-FD1BA8F152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769" y="5361028"/>
                <a:ext cx="694566" cy="373827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5AAF79FC-E984-9A0E-28E7-9B21082875E3}"/>
                  </a:ext>
                </a:extLst>
              </p:cNvPr>
              <p:cNvSpPr/>
              <p:nvPr/>
            </p:nvSpPr>
            <p:spPr>
              <a:xfrm>
                <a:off x="2737465" y="5346283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5AAF79FC-E984-9A0E-28E7-9B21082875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7465" y="5346283"/>
                <a:ext cx="347283" cy="37382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718AAAFA-8D8D-1706-F62C-4B74C8C40DD6}"/>
                  </a:ext>
                </a:extLst>
              </p:cNvPr>
              <p:cNvSpPr/>
              <p:nvPr/>
            </p:nvSpPr>
            <p:spPr>
              <a:xfrm>
                <a:off x="3154757" y="5344019"/>
                <a:ext cx="646707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718AAAFA-8D8D-1706-F62C-4B74C8C40D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4757" y="5344019"/>
                <a:ext cx="646707" cy="373827"/>
              </a:xfrm>
              <a:prstGeom prst="roundRect">
                <a:avLst/>
              </a:prstGeom>
              <a:blipFill>
                <a:blip r:embed="rId14"/>
                <a:stretch>
                  <a:fillRect l="-9259" r="-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Bulle narrative : rectangle à coins arrondis 26">
            <a:extLst>
              <a:ext uri="{FF2B5EF4-FFF2-40B4-BE49-F238E27FC236}">
                <a16:creationId xmlns:a16="http://schemas.microsoft.com/office/drawing/2014/main" id="{61735399-7010-DB8C-0961-009BFD1B99A1}"/>
              </a:ext>
            </a:extLst>
          </p:cNvPr>
          <p:cNvSpPr/>
          <p:nvPr/>
        </p:nvSpPr>
        <p:spPr>
          <a:xfrm>
            <a:off x="354211" y="6122482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3217C3A3-8016-3941-1E3B-DA7E895B64E4}"/>
                  </a:ext>
                </a:extLst>
              </p:cNvPr>
              <p:cNvSpPr/>
              <p:nvPr/>
            </p:nvSpPr>
            <p:spPr>
              <a:xfrm>
                <a:off x="1523225" y="4575362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3217C3A3-8016-3941-1E3B-DA7E895B6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225" y="4575362"/>
                <a:ext cx="347283" cy="363997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5116777-6392-7C93-3FFD-CB753E42D95D}"/>
              </a:ext>
            </a:extLst>
          </p:cNvPr>
          <p:cNvSpPr/>
          <p:nvPr/>
        </p:nvSpPr>
        <p:spPr>
          <a:xfrm>
            <a:off x="466918" y="2428478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7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8E3A8-3E9C-7CBC-966E-E6C13D623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0DF919-DC94-7CE0-2495-9370E73DC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A821EF52-4882-BEA8-B7E7-945FB8516DBA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8D221E88-8121-9FE5-8614-4FA55F56F866}"/>
              </a:ext>
            </a:extLst>
          </p:cNvPr>
          <p:cNvGrpSpPr/>
          <p:nvPr/>
        </p:nvGrpSpPr>
        <p:grpSpPr>
          <a:xfrm>
            <a:off x="5967800" y="1809624"/>
            <a:ext cx="2561293" cy="551406"/>
            <a:chOff x="2939693" y="1919923"/>
            <a:chExt cx="2561293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00A1A9D9-C1E4-2138-F673-C0F1676326D1}"/>
                </a:ext>
              </a:extLst>
            </p:cNvPr>
            <p:cNvSpPr/>
            <p:nvPr/>
          </p:nvSpPr>
          <p:spPr>
            <a:xfrm>
              <a:off x="2939693" y="1919923"/>
              <a:ext cx="2124345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قيمة التحول...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720F559-1360-FBD4-D392-65C0A32C25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11AA06B5-603F-F8EF-6825-526489567A51}"/>
              </a:ext>
            </a:extLst>
          </p:cNvPr>
          <p:cNvGrpSpPr/>
          <p:nvPr/>
        </p:nvGrpSpPr>
        <p:grpSpPr>
          <a:xfrm>
            <a:off x="3341796" y="1809624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1E522407-D9FF-80AD-85CD-EDAC55AB60A6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أحسب خارج قيمة ...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E7E60653-590C-2910-B5DA-AD54675F1E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0A0650EC-F389-F3A2-94CB-FC76180F4306}"/>
              </a:ext>
            </a:extLst>
          </p:cNvPr>
          <p:cNvGrpSpPr/>
          <p:nvPr/>
        </p:nvGrpSpPr>
        <p:grpSpPr>
          <a:xfrm>
            <a:off x="517701" y="1809624"/>
            <a:ext cx="2448618" cy="551406"/>
            <a:chOff x="2723962" y="1772442"/>
            <a:chExt cx="2319830" cy="551406"/>
          </a:xfrm>
          <a:solidFill>
            <a:schemeClr val="bg1">
              <a:lumMod val="85000"/>
            </a:schemeClr>
          </a:solidFill>
        </p:grpSpPr>
        <p:sp>
          <p:nvSpPr>
            <p:cNvPr id="20" name="Rectangle : coins arrondis 4">
              <a:extLst>
                <a:ext uri="{FF2B5EF4-FFF2-40B4-BE49-F238E27FC236}">
                  <a16:creationId xmlns:a16="http://schemas.microsoft.com/office/drawing/2014/main" id="{118FB092-4F8D-666D-A576-81CA8DA5A36A}"/>
                </a:ext>
              </a:extLst>
            </p:cNvPr>
            <p:cNvSpPr/>
            <p:nvPr/>
          </p:nvSpPr>
          <p:spPr>
            <a:xfrm>
              <a:off x="2723962" y="1772442"/>
              <a:ext cx="1838781" cy="551406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أصوغ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8B44A4D-29AE-64B3-F688-E3444BBD6E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4516" y="1853513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4E428F5A-E139-2FB3-1295-E95F1C5B6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40" y="2425457"/>
            <a:ext cx="7980356" cy="40610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3AA56ED-9777-DA92-F61F-215E7BEE953D}"/>
                  </a:ext>
                </a:extLst>
              </p:cNvPr>
              <p:cNvSpPr/>
              <p:nvPr/>
            </p:nvSpPr>
            <p:spPr>
              <a:xfrm>
                <a:off x="542360" y="4589746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D3AA56ED-9777-DA92-F61F-215E7BEE95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60" y="4589746"/>
                <a:ext cx="694566" cy="37382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45ECAE33-9781-5949-630B-1D32B54F03D9}"/>
              </a:ext>
            </a:extLst>
          </p:cNvPr>
          <p:cNvSpPr/>
          <p:nvPr/>
        </p:nvSpPr>
        <p:spPr>
          <a:xfrm>
            <a:off x="517701" y="3761539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Bulle narrative : rectangle à coins arrondis 26">
            <a:extLst>
              <a:ext uri="{FF2B5EF4-FFF2-40B4-BE49-F238E27FC236}">
                <a16:creationId xmlns:a16="http://schemas.microsoft.com/office/drawing/2014/main" id="{57F74A1A-B5A9-AF79-50ED-D55E0646F92B}"/>
              </a:ext>
            </a:extLst>
          </p:cNvPr>
          <p:cNvSpPr/>
          <p:nvPr/>
        </p:nvSpPr>
        <p:spPr>
          <a:xfrm>
            <a:off x="1968000" y="3770514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CF97700-884E-207E-C57F-FAE9E6656DEC}"/>
                  </a:ext>
                </a:extLst>
              </p:cNvPr>
              <p:cNvSpPr/>
              <p:nvPr/>
            </p:nvSpPr>
            <p:spPr>
              <a:xfrm>
                <a:off x="1931851" y="4589746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9CF97700-884E-207E-C57F-FAE9E6656D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851" y="4589746"/>
                <a:ext cx="694566" cy="37382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482B49E9-F398-FBB8-25AD-71A167FBD0F7}"/>
                  </a:ext>
                </a:extLst>
              </p:cNvPr>
              <p:cNvSpPr/>
              <p:nvPr/>
            </p:nvSpPr>
            <p:spPr>
              <a:xfrm>
                <a:off x="2708319" y="4579915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482B49E9-F398-FBB8-25AD-71A167FBD0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319" y="4579915"/>
                <a:ext cx="347283" cy="37382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4D667F4-E7EA-D21A-7DF9-74398BDDDD9E}"/>
                  </a:ext>
                </a:extLst>
              </p:cNvPr>
              <p:cNvSpPr/>
              <p:nvPr/>
            </p:nvSpPr>
            <p:spPr>
              <a:xfrm>
                <a:off x="3229423" y="4579914"/>
                <a:ext cx="549779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4D667F4-E7EA-D21A-7DF9-74398BDDDD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423" y="4579914"/>
                <a:ext cx="549779" cy="37382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123DC8C-0964-1FE2-F8DE-0B14CB42F5FC}"/>
                  </a:ext>
                </a:extLst>
              </p:cNvPr>
              <p:cNvSpPr/>
              <p:nvPr/>
            </p:nvSpPr>
            <p:spPr>
              <a:xfrm>
                <a:off x="3926960" y="3972808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1123DC8C-0964-1FE2-F8DE-0B14CB42F5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960" y="3972808"/>
                <a:ext cx="2359742" cy="42278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264A5A6F-62BE-036E-4D4C-2E00A6C338B2}"/>
                  </a:ext>
                </a:extLst>
              </p:cNvPr>
              <p:cNvSpPr/>
              <p:nvPr/>
            </p:nvSpPr>
            <p:spPr>
              <a:xfrm>
                <a:off x="3478111" y="4404779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264A5A6F-62BE-036E-4D4C-2E00A6C338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111" y="4404779"/>
                <a:ext cx="3203976" cy="501445"/>
              </a:xfrm>
              <a:prstGeom prst="roundRect">
                <a:avLst/>
              </a:prstGeom>
              <a:blipFill>
                <a:blip r:embed="rId9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ED6FF912-7621-89AA-1204-B300AD2CD748}"/>
                  </a:ext>
                </a:extLst>
              </p:cNvPr>
              <p:cNvSpPr/>
              <p:nvPr/>
            </p:nvSpPr>
            <p:spPr>
              <a:xfrm>
                <a:off x="793566" y="5274779"/>
                <a:ext cx="694566" cy="6420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ED6FF912-7621-89AA-1204-B300AD2CD7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566" y="5274779"/>
                <a:ext cx="694566" cy="64204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80D8A620-0795-3C6C-BF9C-D69DFD5865A8}"/>
                  </a:ext>
                </a:extLst>
              </p:cNvPr>
              <p:cNvSpPr/>
              <p:nvPr/>
            </p:nvSpPr>
            <p:spPr>
              <a:xfrm>
                <a:off x="1581653" y="5361028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80D8A620-0795-3C6C-BF9C-D69DFD5865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653" y="5361028"/>
                <a:ext cx="347283" cy="363997"/>
              </a:xfrm>
              <a:prstGeom prst="roundRect">
                <a:avLst/>
              </a:prstGeom>
              <a:blipFill>
                <a:blip r:embed="rId11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E94ADC80-4DDA-45E2-79E7-E08F2865AAE1}"/>
                  </a:ext>
                </a:extLst>
              </p:cNvPr>
              <p:cNvSpPr/>
              <p:nvPr/>
            </p:nvSpPr>
            <p:spPr>
              <a:xfrm>
                <a:off x="1997769" y="5361028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 : coins arrondis 37">
                <a:extLst>
                  <a:ext uri="{FF2B5EF4-FFF2-40B4-BE49-F238E27FC236}">
                    <a16:creationId xmlns:a16="http://schemas.microsoft.com/office/drawing/2014/main" id="{E94ADC80-4DDA-45E2-79E7-E08F2865AA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769" y="5361028"/>
                <a:ext cx="694566" cy="373827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C41AB23C-F41B-8097-71E5-CC0703C0E89B}"/>
                  </a:ext>
                </a:extLst>
              </p:cNvPr>
              <p:cNvSpPr/>
              <p:nvPr/>
            </p:nvSpPr>
            <p:spPr>
              <a:xfrm>
                <a:off x="2695464" y="5346283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C41AB23C-F41B-8097-71E5-CC0703C0E8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464" y="5346283"/>
                <a:ext cx="347283" cy="37382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0266F341-4E74-939A-23FB-3240B70EC6C6}"/>
                  </a:ext>
                </a:extLst>
              </p:cNvPr>
              <p:cNvSpPr/>
              <p:nvPr/>
            </p:nvSpPr>
            <p:spPr>
              <a:xfrm>
                <a:off x="3112756" y="5344019"/>
                <a:ext cx="646707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0266F341-4E74-939A-23FB-3240B70EC6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756" y="5344019"/>
                <a:ext cx="646707" cy="373827"/>
              </a:xfrm>
              <a:prstGeom prst="roundRect">
                <a:avLst/>
              </a:prstGeom>
              <a:blipFill>
                <a:blip r:embed="rId14"/>
                <a:stretch>
                  <a:fillRect l="-9259" r="-9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Bulle narrative : rectangle à coins arrondis 26">
            <a:extLst>
              <a:ext uri="{FF2B5EF4-FFF2-40B4-BE49-F238E27FC236}">
                <a16:creationId xmlns:a16="http://schemas.microsoft.com/office/drawing/2014/main" id="{AC592084-0948-72A8-7093-C21C4260E791}"/>
              </a:ext>
            </a:extLst>
          </p:cNvPr>
          <p:cNvSpPr/>
          <p:nvPr/>
        </p:nvSpPr>
        <p:spPr>
          <a:xfrm>
            <a:off x="354211" y="6122482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D04148C-398F-E887-D41C-163C4FFEAE3E}"/>
              </a:ext>
            </a:extLst>
          </p:cNvPr>
          <p:cNvSpPr/>
          <p:nvPr/>
        </p:nvSpPr>
        <p:spPr>
          <a:xfrm>
            <a:off x="3717385" y="5328991"/>
            <a:ext cx="5015194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نِسْبَةُ الزِّيادَةِ الَّتي تُمَثِّلُ عَدَدَ السّاعاتِ الَّتي قَضاها خالِدٌ بَيْنَ شَهْرَيْ يَنايرَ وَفبرايرَ هي:  </a:t>
            </a:r>
            <a:r>
              <a:rPr lang="fr-FR" sz="2400" b="1" dirty="0">
                <a:solidFill>
                  <a:srgbClr val="FF0000"/>
                </a:solidFill>
              </a:rPr>
              <a:t>50%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0AE8BD-B54D-06FB-4B2A-42729E590054}"/>
              </a:ext>
            </a:extLst>
          </p:cNvPr>
          <p:cNvSpPr/>
          <p:nvPr/>
        </p:nvSpPr>
        <p:spPr>
          <a:xfrm>
            <a:off x="466918" y="2428478"/>
            <a:ext cx="8165941" cy="12389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200" b="1" dirty="0">
                <a:solidFill>
                  <a:schemeClr val="tx1"/>
                </a:solidFill>
              </a:rPr>
              <a:t>خِلالَ شَهْرِ يَنايِرَ، قَضى خالِدٌ 20 ساعَةً في النّادِي الرّياضِيِّ، وَقَضى خِلالَ شَهْرِ فِبْرايِرَ 30 ساعَةً في نَفْسِ النّادي.</a:t>
            </a:r>
          </a:p>
          <a:p>
            <a:pPr algn="r" rtl="1"/>
            <a:r>
              <a:rPr lang="ar-MA" sz="2200" b="1" dirty="0">
                <a:solidFill>
                  <a:schemeClr val="tx1"/>
                </a:solidFill>
              </a:rPr>
              <a:t>- </a:t>
            </a:r>
            <a:r>
              <a:rPr lang="ar-SA" sz="2200" b="1" dirty="0">
                <a:solidFill>
                  <a:schemeClr val="tx1"/>
                </a:solidFill>
              </a:rPr>
              <a:t>مَا نِسْبَةُ الزِّيادَةِ الَّتي تُمَثِّلُ عَدَدَ السّاعاتِ الَّتي قَضاهَا خالِدٌ بَيْنَ شَهْرَيْ يَنايِرَ وَفِبْرايِرَ؟</a:t>
            </a:r>
            <a:endParaRPr lang="fr-FR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9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196914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63CA3-1048-DF07-59AD-1F649A38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B49A617-EBCA-F4AA-4E0A-6970C0EE5CA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7059F8-A9FF-58CB-734E-9B4F00B4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3C4338-E32A-67AD-FAEB-4FF18A3825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5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D526C-E619-03C4-56F2-2D294038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1916C4-61D1-6D45-9C0F-6E43AB19B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10989F-1831-4A17-EB49-7F2B2160E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38" y="1828800"/>
            <a:ext cx="7734970" cy="44794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4130B0-D9E8-F9C0-BBFF-F5CC5F54F62A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 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متساوية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1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17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BD2A-7FEE-7DA4-5DA6-956D1B0E5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0FDB95B-E0FC-C6B6-32EF-8A8FE4D854A8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، من يشرح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873F7A-AF43-E35E-76FB-D2EEAC23F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5AB9E0-FBAC-76E2-0B0E-C7F09A8A8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38" y="1828800"/>
            <a:ext cx="7734970" cy="4479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BCD4ABA-A18B-2E9B-CCCB-F7865D758029}"/>
                  </a:ext>
                </a:extLst>
              </p:cNvPr>
              <p:cNvSpPr/>
              <p:nvPr/>
            </p:nvSpPr>
            <p:spPr>
              <a:xfrm>
                <a:off x="3647767" y="3868892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𝟑𝟎𝟎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ABCD4ABA-A18B-2E9B-CCCB-F7865D758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67" y="3868892"/>
                <a:ext cx="3203976" cy="501445"/>
              </a:xfrm>
              <a:prstGeom prst="roundRect">
                <a:avLst/>
              </a:prstGeom>
              <a:blipFill>
                <a:blip r:embed="rId4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D81C0F2-E967-90F9-34BF-53969B1FCB36}"/>
                  </a:ext>
                </a:extLst>
              </p:cNvPr>
              <p:cNvSpPr/>
              <p:nvPr/>
            </p:nvSpPr>
            <p:spPr>
              <a:xfrm>
                <a:off x="3951206" y="3429000"/>
                <a:ext cx="337246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D81C0F2-E967-90F9-34BF-53969B1FCB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206" y="3429000"/>
                <a:ext cx="3372466" cy="50144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B2E2CC1-2B7B-079E-B3B0-D30B44D663AE}"/>
              </a:ext>
            </a:extLst>
          </p:cNvPr>
          <p:cNvSpPr/>
          <p:nvPr/>
        </p:nvSpPr>
        <p:spPr>
          <a:xfrm>
            <a:off x="2939844" y="4052116"/>
            <a:ext cx="707923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300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DBC794-5B1B-66A7-B5ED-25974A21DBAF}"/>
              </a:ext>
            </a:extLst>
          </p:cNvPr>
          <p:cNvSpPr/>
          <p:nvPr/>
        </p:nvSpPr>
        <p:spPr>
          <a:xfrm>
            <a:off x="1479754" y="4686296"/>
            <a:ext cx="707923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300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A01D14-92C0-C2B9-8D5D-0B5A1276543B}"/>
              </a:ext>
            </a:extLst>
          </p:cNvPr>
          <p:cNvSpPr/>
          <p:nvPr/>
        </p:nvSpPr>
        <p:spPr>
          <a:xfrm>
            <a:off x="2595714" y="4774151"/>
            <a:ext cx="865241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25 %</a:t>
            </a:r>
          </a:p>
        </p:txBody>
      </p:sp>
    </p:spTree>
    <p:extLst>
      <p:ext uri="{BB962C8B-B14F-4D97-AF65-F5344CB8AC3E}">
        <p14:creationId xmlns:p14="http://schemas.microsoft.com/office/powerpoint/2010/main" val="935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D6E15-000A-C52B-EF34-FA3EB121A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984D223-1A43-5542-CE96-D129AC5AFD69}"/>
              </a:ext>
            </a:extLst>
          </p:cNvPr>
          <p:cNvSpPr txBox="1"/>
          <p:nvPr/>
        </p:nvSpPr>
        <p:spPr>
          <a:xfrm>
            <a:off x="-923451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عبارة  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A5DE5-994A-F485-389C-FABC83C00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7089CC-ED6D-A5EB-1A31-7E47A0B93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38" y="1828800"/>
            <a:ext cx="7734970" cy="4479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BC38B2E2-967C-AB88-5A2F-E46F37F5E0EE}"/>
                  </a:ext>
                </a:extLst>
              </p:cNvPr>
              <p:cNvSpPr/>
              <p:nvPr/>
            </p:nvSpPr>
            <p:spPr>
              <a:xfrm>
                <a:off x="3647767" y="3868892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𝟑𝟎𝟎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BC38B2E2-967C-AB88-5A2F-E46F37F5E0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67" y="3868892"/>
                <a:ext cx="3203976" cy="501445"/>
              </a:xfrm>
              <a:prstGeom prst="roundRect">
                <a:avLst/>
              </a:prstGeom>
              <a:blipFill>
                <a:blip r:embed="rId4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9C3D61D-895D-DBDE-3640-FD365856EE86}"/>
                  </a:ext>
                </a:extLst>
              </p:cNvPr>
              <p:cNvSpPr/>
              <p:nvPr/>
            </p:nvSpPr>
            <p:spPr>
              <a:xfrm>
                <a:off x="3951206" y="3429000"/>
                <a:ext cx="337246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9C3D61D-895D-DBDE-3640-FD365856EE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206" y="3429000"/>
                <a:ext cx="3372466" cy="50144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D35C310-DF3D-737B-BBFE-A83BA0CCCB6B}"/>
              </a:ext>
            </a:extLst>
          </p:cNvPr>
          <p:cNvSpPr/>
          <p:nvPr/>
        </p:nvSpPr>
        <p:spPr>
          <a:xfrm>
            <a:off x="2939844" y="4052116"/>
            <a:ext cx="707923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300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C1FA360-89A3-90B1-D97E-4E90EC7E8F5C}"/>
              </a:ext>
            </a:extLst>
          </p:cNvPr>
          <p:cNvSpPr/>
          <p:nvPr/>
        </p:nvSpPr>
        <p:spPr>
          <a:xfrm>
            <a:off x="1479754" y="4686296"/>
            <a:ext cx="707923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300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609632-7D16-EB7E-C2DA-D3D43215026E}"/>
              </a:ext>
            </a:extLst>
          </p:cNvPr>
          <p:cNvSpPr/>
          <p:nvPr/>
        </p:nvSpPr>
        <p:spPr>
          <a:xfrm>
            <a:off x="2595714" y="4774151"/>
            <a:ext cx="865241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25 %</a:t>
            </a:r>
          </a:p>
        </p:txBody>
      </p:sp>
    </p:spTree>
    <p:extLst>
      <p:ext uri="{BB962C8B-B14F-4D97-AF65-F5344CB8AC3E}">
        <p14:creationId xmlns:p14="http://schemas.microsoft.com/office/powerpoint/2010/main" val="268270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2454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559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1B959-12A0-D0B2-7BDE-3C6AF805A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9C44327-5302-1E50-D1C8-494997024166}"/>
              </a:ext>
            </a:extLst>
          </p:cNvPr>
          <p:cNvSpPr txBox="1"/>
          <p:nvPr/>
        </p:nvSpPr>
        <p:spPr>
          <a:xfrm>
            <a:off x="-914540" y="88068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هذه العبارة؟</a:t>
            </a:r>
          </a:p>
        </p:txBody>
      </p:sp>
      <p:pic>
        <p:nvPicPr>
          <p:cNvPr id="8" name="Espace réservé pour une image  18">
            <a:extLst>
              <a:ext uri="{FF2B5EF4-FFF2-40B4-BE49-F238E27FC236}">
                <a16:creationId xmlns:a16="http://schemas.microsoft.com/office/drawing/2014/main" id="{D3F04C9B-88CB-DBE0-A841-D404C0D7F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60B416-961C-41F4-FABD-5D5E1A639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38" y="1828800"/>
            <a:ext cx="7734970" cy="4479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C9B4F853-3FD2-A638-EE34-6277CA21A109}"/>
                  </a:ext>
                </a:extLst>
              </p:cNvPr>
              <p:cNvSpPr/>
              <p:nvPr/>
            </p:nvSpPr>
            <p:spPr>
              <a:xfrm>
                <a:off x="3647767" y="3868892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𝟑𝟎𝟎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C9B4F853-3FD2-A638-EE34-6277CA21A1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67" y="3868892"/>
                <a:ext cx="3203976" cy="501445"/>
              </a:xfrm>
              <a:prstGeom prst="roundRect">
                <a:avLst/>
              </a:prstGeom>
              <a:blipFill>
                <a:blip r:embed="rId4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840BCB5A-DE74-494F-97A4-6EBAB44690C7}"/>
                  </a:ext>
                </a:extLst>
              </p:cNvPr>
              <p:cNvSpPr/>
              <p:nvPr/>
            </p:nvSpPr>
            <p:spPr>
              <a:xfrm>
                <a:off x="3951206" y="3429000"/>
                <a:ext cx="337246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𝟗𝟎𝟎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𝟑𝟎𝟎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840BCB5A-DE74-494F-97A4-6EBAB44690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206" y="3429000"/>
                <a:ext cx="3372466" cy="50144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D84FB9D-4219-4BFA-3D54-6C7D213ADEAB}"/>
              </a:ext>
            </a:extLst>
          </p:cNvPr>
          <p:cNvSpPr/>
          <p:nvPr/>
        </p:nvSpPr>
        <p:spPr>
          <a:xfrm>
            <a:off x="2939844" y="4052116"/>
            <a:ext cx="707923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300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5CBD481-D920-D2D8-28E4-1EE0E2E6A48A}"/>
              </a:ext>
            </a:extLst>
          </p:cNvPr>
          <p:cNvSpPr/>
          <p:nvPr/>
        </p:nvSpPr>
        <p:spPr>
          <a:xfrm>
            <a:off x="1479754" y="4686296"/>
            <a:ext cx="707923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300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04070CE-0827-45B3-D6A1-5019822FCC08}"/>
              </a:ext>
            </a:extLst>
          </p:cNvPr>
          <p:cNvSpPr/>
          <p:nvPr/>
        </p:nvSpPr>
        <p:spPr>
          <a:xfrm>
            <a:off x="2595714" y="4774151"/>
            <a:ext cx="865241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25 %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2153783-CA40-4C3E-9430-7B849586440E}"/>
              </a:ext>
            </a:extLst>
          </p:cNvPr>
          <p:cNvSpPr/>
          <p:nvPr/>
        </p:nvSpPr>
        <p:spPr>
          <a:xfrm>
            <a:off x="2949005" y="4992095"/>
            <a:ext cx="6116652" cy="45065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25 %</a:t>
            </a:r>
          </a:p>
        </p:txBody>
      </p:sp>
    </p:spTree>
    <p:extLst>
      <p:ext uri="{BB962C8B-B14F-4D97-AF65-F5344CB8AC3E}">
        <p14:creationId xmlns:p14="http://schemas.microsoft.com/office/powerpoint/2010/main" val="24475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95267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146114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7" y="94542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 وافتحوها على 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A506FC-9B60-B0D3-FC91-066605249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87404"/>
            <a:ext cx="2852801" cy="39251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D1F17E-7EB2-FC49-C5E2-38BAE70C7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723" y="1987404"/>
            <a:ext cx="2852801" cy="394177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 flipH="1">
            <a:off x="4847301" y="2566219"/>
            <a:ext cx="2266625" cy="15313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6A36C-A191-7917-7143-CD6BD7E66A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89" y="2295856"/>
            <a:ext cx="5650818" cy="359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7005" y="91374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9408B1-C17D-23CC-7F69-27087DFF4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5381" y="2329553"/>
            <a:ext cx="3420208" cy="2930705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D1020E-BD1F-CE64-A89E-A574F58BE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33955" y="92188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منكم يقارن إنجازه بإنجاز زميله. تأكدوا أنكم اتبعتم الخطوات بشكل سليم. </a:t>
            </a: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B24E945-3387-17B0-2A77-F515B3D38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EBBAB5-2F50-F018-2F7A-7DB92AD77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396" y="2069353"/>
            <a:ext cx="7283207" cy="392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12FDC-BFB2-8E4B-A82A-41753B315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CBF3AC-36EC-EC6D-312C-5DE847CD5C90}"/>
              </a:ext>
            </a:extLst>
          </p:cNvPr>
          <p:cNvSpPr txBox="1"/>
          <p:nvPr/>
        </p:nvSpPr>
        <p:spPr>
          <a:xfrm>
            <a:off x="349731" y="93180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3867C63-B000-BEE5-BA40-54C0FD1D55E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22E15DC7-62C3-FF0D-5AE2-AD5918B8B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AC649F4B-3F00-7E6D-4E70-C3B16FF73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8">
            <a:extLst>
              <a:ext uri="{FF2B5EF4-FFF2-40B4-BE49-F238E27FC236}">
                <a16:creationId xmlns:a16="http://schemas.microsoft.com/office/drawing/2014/main" id="{18A83DF6-EA43-408F-7D5E-9D37D580E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2A19F7-214F-F35E-A26F-AA37B6651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20" y="1808073"/>
            <a:ext cx="7425862" cy="472890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65A8740-8622-DAC5-6CB5-E590796BE6AE}"/>
              </a:ext>
            </a:extLst>
          </p:cNvPr>
          <p:cNvSpPr/>
          <p:nvPr/>
        </p:nvSpPr>
        <p:spPr>
          <a:xfrm>
            <a:off x="3102076" y="4243845"/>
            <a:ext cx="707923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BB6BA45-E246-C229-38F5-9664BCA3FEDB}"/>
              </a:ext>
            </a:extLst>
          </p:cNvPr>
          <p:cNvSpPr/>
          <p:nvPr/>
        </p:nvSpPr>
        <p:spPr>
          <a:xfrm>
            <a:off x="1784554" y="4794451"/>
            <a:ext cx="707923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AB7A062-6CA6-C63E-E8CC-A1E0E7C94EB7}"/>
              </a:ext>
            </a:extLst>
          </p:cNvPr>
          <p:cNvSpPr/>
          <p:nvPr/>
        </p:nvSpPr>
        <p:spPr>
          <a:xfrm>
            <a:off x="2851352" y="4954524"/>
            <a:ext cx="776751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60 %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5AC75F1-3314-83E9-9A72-17F059DF9A26}"/>
              </a:ext>
            </a:extLst>
          </p:cNvPr>
          <p:cNvSpPr/>
          <p:nvPr/>
        </p:nvSpPr>
        <p:spPr>
          <a:xfrm>
            <a:off x="5451984" y="5559208"/>
            <a:ext cx="1174958" cy="435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60 %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E2FAE50-2598-94F7-5470-3AA5346386B5}"/>
                  </a:ext>
                </a:extLst>
              </p:cNvPr>
              <p:cNvSpPr/>
              <p:nvPr/>
            </p:nvSpPr>
            <p:spPr>
              <a:xfrm>
                <a:off x="3525537" y="4142044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E2FAE50-2598-94F7-5470-3AA5346386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537" y="4142044"/>
                <a:ext cx="3203976" cy="501445"/>
              </a:xfrm>
              <a:prstGeom prst="roundRect">
                <a:avLst/>
              </a:prstGeom>
              <a:blipFill>
                <a:blip r:embed="rId5"/>
                <a:stretch>
                  <a:fillRect b="-72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4B5F84-3B78-69AB-9894-ECBADBCB4C3C}"/>
                  </a:ext>
                </a:extLst>
              </p:cNvPr>
              <p:cNvSpPr/>
              <p:nvPr/>
            </p:nvSpPr>
            <p:spPr>
              <a:xfrm>
                <a:off x="4035454" y="3683789"/>
                <a:ext cx="337246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𝟒𝟖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BB4B5F84-3B78-69AB-9894-ECBADBCB4C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454" y="3683789"/>
                <a:ext cx="3372466" cy="50144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1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06158E-C997-5CD1-B63A-F2E04F993A02}"/>
              </a:ext>
            </a:extLst>
          </p:cNvPr>
          <p:cNvGrpSpPr/>
          <p:nvPr/>
        </p:nvGrpSpPr>
        <p:grpSpPr>
          <a:xfrm>
            <a:off x="2090295" y="2761066"/>
            <a:ext cx="4654750" cy="1742377"/>
            <a:chOff x="2090295" y="2436266"/>
            <a:chExt cx="4654750" cy="174237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8C9BB0-7CE9-D136-4289-7BBB559E1709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81ACB0-7A00-01A0-B6F4-2D4A1E232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4BCB42E-F3C0-509D-AAE9-CBF2F16758EE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2472983-6EA5-2915-9EB1-AE97F4F1188B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CEE207-80C5-0594-CA38-EA19F0CBEF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0A747AD-E277-8886-465E-EC948A516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928" y="1927122"/>
            <a:ext cx="2852801" cy="394177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2094271" y="2330244"/>
            <a:ext cx="2477729" cy="17443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DDAF6-B94D-1046-E294-D8DF52A5C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EE9D8BD4-B355-6275-F593-72732840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22241C87-C9CF-5BC9-908F-C6E41097FFCD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86DE09-78C2-E626-399D-71CA7CDEC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45" y="1568321"/>
            <a:ext cx="7114955" cy="48844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0FAFD6D-A8D8-6664-4493-A01A319D8C68}"/>
                  </a:ext>
                </a:extLst>
              </p:cNvPr>
              <p:cNvSpPr/>
              <p:nvPr/>
            </p:nvSpPr>
            <p:spPr>
              <a:xfrm>
                <a:off x="3726585" y="3698435"/>
                <a:ext cx="298643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0FAFD6D-A8D8-6664-4493-A01A319D8C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585" y="3698435"/>
                <a:ext cx="2986436" cy="42278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ABCD3D3-F5E5-527A-3CA1-9B7D36BEF07D}"/>
                  </a:ext>
                </a:extLst>
              </p:cNvPr>
              <p:cNvSpPr/>
              <p:nvPr/>
            </p:nvSpPr>
            <p:spPr>
              <a:xfrm>
                <a:off x="3509045" y="4202650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𝟒𝟎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𝟏𝟐𝟓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𝟑𝟐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ABCD3D3-F5E5-527A-3CA1-9B7D36BEF0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9045" y="4202650"/>
                <a:ext cx="3203976" cy="501445"/>
              </a:xfrm>
              <a:prstGeom prst="roundRect">
                <a:avLst/>
              </a:prstGeom>
              <a:blipFill>
                <a:blip r:embed="rId5"/>
                <a:stretch>
                  <a:fillRect b="-72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1643AAF-63E3-980F-BCCB-52BC01885173}"/>
              </a:ext>
            </a:extLst>
          </p:cNvPr>
          <p:cNvSpPr/>
          <p:nvPr/>
        </p:nvSpPr>
        <p:spPr>
          <a:xfrm>
            <a:off x="3045353" y="5289679"/>
            <a:ext cx="5015194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نسبة الزيادة التي يمثلها عدد التلاميذ</a:t>
            </a:r>
          </a:p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 المنخرطين في نادي القراءة خلال</a:t>
            </a:r>
          </a:p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 هذه السنة هي:  </a:t>
            </a:r>
            <a:r>
              <a:rPr lang="fr-FR" sz="2400" b="1" dirty="0">
                <a:solidFill>
                  <a:srgbClr val="FF0000"/>
                </a:solidFill>
              </a:rPr>
              <a:t>32%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3C61D92-7576-CB12-BF3C-439FACF9AF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755" y="3714906"/>
            <a:ext cx="2791290" cy="221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3B84457-6900-FAD7-9A17-FAA42341E9D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08BAD4-9BD6-6CE0-1E0F-462E8CC68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4D1FAD-F047-84A0-6E25-785F36BBE16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09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768BE9F-22CA-C618-EDDB-C054954024D7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6AA69E8E-9C2E-214A-B9B6-E9E60F708CFC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4357F75E-E2C8-7852-7126-BBC3E56B2D6A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80B04A49-ED7D-49C0-56C6-12E4154E0F3E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A7ABFB35-777D-E863-AE58-C93E6A44E61F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EF80812B-8958-016A-C375-06165B15FBDE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1A1A4FC4-F94F-49D0-8091-A78389E8928A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Durée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3EB60946-4D0B-10B2-8169-D1C086712066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مدة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01D8E197-F64D-E667-F266-8185672D4D51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3A85B6B7-C528-0F20-9557-845B9CF47AEA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</p:spTree>
    <p:extLst>
      <p:ext uri="{BB962C8B-B14F-4D97-AF65-F5344CB8AC3E}">
        <p14:creationId xmlns:p14="http://schemas.microsoft.com/office/powerpoint/2010/main" val="2714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62258-A6D8-3600-C11D-6D168AE94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0576F47-BF44-C801-1D0C-362B15100D7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FCD579-935D-BDFE-B0C1-95CA16838B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005F3-B7E8-2A9C-A503-8EB8BA4C0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1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F60B-F664-2DC7-E843-BBFA5791C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F4825-A166-574A-DDB7-59936F488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096F52-07B8-4F34-7B0E-E347B9F5183F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rganigramme : Connecteur 13">
            <a:extLst>
              <a:ext uri="{FF2B5EF4-FFF2-40B4-BE49-F238E27FC236}">
                <a16:creationId xmlns:a16="http://schemas.microsoft.com/office/drawing/2014/main" id="{0048BDB3-FA51-F3DF-37D2-C47EDEE3EE9A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Organigramme : Connecteur 19">
            <a:extLst>
              <a:ext uri="{FF2B5EF4-FFF2-40B4-BE49-F238E27FC236}">
                <a16:creationId xmlns:a16="http://schemas.microsoft.com/office/drawing/2014/main" id="{708EE638-A0D1-890D-EA88-D5D8E7BE2C8D}"/>
              </a:ext>
            </a:extLst>
          </p:cNvPr>
          <p:cNvSpPr/>
          <p:nvPr/>
        </p:nvSpPr>
        <p:spPr>
          <a:xfrm>
            <a:off x="7234950" y="3496123"/>
            <a:ext cx="576000" cy="576000"/>
          </a:xfrm>
          <a:prstGeom prst="flowChartConnecto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4" name="Organigramme : Connecteur 41">
            <a:extLst>
              <a:ext uri="{FF2B5EF4-FFF2-40B4-BE49-F238E27FC236}">
                <a16:creationId xmlns:a16="http://schemas.microsoft.com/office/drawing/2014/main" id="{A8DEA62F-3752-15D7-1CF7-3E1410A6310A}"/>
              </a:ext>
            </a:extLst>
          </p:cNvPr>
          <p:cNvSpPr/>
          <p:nvPr/>
        </p:nvSpPr>
        <p:spPr>
          <a:xfrm>
            <a:off x="7264618" y="44350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15" name="ZoneTexte 5">
            <a:extLst>
              <a:ext uri="{FF2B5EF4-FFF2-40B4-BE49-F238E27FC236}">
                <a16:creationId xmlns:a16="http://schemas.microsoft.com/office/drawing/2014/main" id="{E4103F58-7237-84FC-CF62-010CE57BAEE0}"/>
              </a:ext>
            </a:extLst>
          </p:cNvPr>
          <p:cNvSpPr txBox="1"/>
          <p:nvPr/>
        </p:nvSpPr>
        <p:spPr>
          <a:xfrm>
            <a:off x="1921494" y="3438009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Durée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3EB6C56F-49F7-A1F0-ABE2-5D92690DC900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C2A2169D-3F85-DF90-328A-E738C92126A8}"/>
              </a:ext>
            </a:extLst>
          </p:cNvPr>
          <p:cNvSpPr txBox="1"/>
          <p:nvPr/>
        </p:nvSpPr>
        <p:spPr>
          <a:xfrm>
            <a:off x="1992471" y="440938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531DF387-1824-B576-7121-98A26025A286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مدة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rganigramme : Connecteur 19">
            <a:extLst>
              <a:ext uri="{FF2B5EF4-FFF2-40B4-BE49-F238E27FC236}">
                <a16:creationId xmlns:a16="http://schemas.microsoft.com/office/drawing/2014/main" id="{E60B91EA-4718-BABD-FC76-2B3D0D282951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587D8040-8127-D048-2767-2F1C5168A53C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423AA6A4-5339-C424-6F34-C9F4971BF875}"/>
              </a:ext>
            </a:extLst>
          </p:cNvPr>
          <p:cNvGrpSpPr/>
          <p:nvPr/>
        </p:nvGrpSpPr>
        <p:grpSpPr>
          <a:xfrm>
            <a:off x="1600863" y="3546155"/>
            <a:ext cx="413157" cy="376435"/>
            <a:chOff x="1600863" y="3546155"/>
            <a:chExt cx="413157" cy="376435"/>
          </a:xfrm>
        </p:grpSpPr>
        <p:sp>
          <p:nvSpPr>
            <p:cNvPr id="22" name="Oval 86">
              <a:extLst>
                <a:ext uri="{FF2B5EF4-FFF2-40B4-BE49-F238E27FC236}">
                  <a16:creationId xmlns:a16="http://schemas.microsoft.com/office/drawing/2014/main" id="{CEB667FA-C759-6AF8-0B81-367DC66EC9CB}"/>
                </a:ext>
              </a:extLst>
            </p:cNvPr>
            <p:cNvSpPr/>
            <p:nvPr/>
          </p:nvSpPr>
          <p:spPr>
            <a:xfrm flipH="1">
              <a:off x="1600863" y="3546155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7C931FC4-2318-C653-5064-98BF923956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61924" y="3579194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94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84C6-95A1-9219-8C7E-46830F9F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B2F8D4-B489-7A6B-72AB-D42138CB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66990F2-BC2C-04F6-9BBB-EC5B7A082E8E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7B792ED0-4409-69C8-5FC2-F075FAE216DC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07FC1EC9-2307-6B34-67CB-292DA8C67FC8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7C6C5C53-6C58-D63D-8A11-202C16296526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DF91C3-4B73-FF66-429C-87A870F5413C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EBEBF881-E104-C07B-8A66-088A6A5CBDEF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2E79CD1C-D21E-0B1B-15B6-793FA03787AB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5F968240-4F0E-7247-50DD-151FF90C2024}"/>
              </a:ext>
            </a:extLst>
          </p:cNvPr>
          <p:cNvSpPr txBox="1"/>
          <p:nvPr/>
        </p:nvSpPr>
        <p:spPr>
          <a:xfrm>
            <a:off x="23683" y="1718572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عبارة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مسافة على التصميم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17C718CE-8137-DCD5-7619-C0A1A4549B82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BA7BA9E0-8D20-E7D7-C7CA-E273FBAC08B3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Durée</a:t>
            </a:r>
          </a:p>
        </p:txBody>
      </p:sp>
    </p:spTree>
    <p:extLst>
      <p:ext uri="{BB962C8B-B14F-4D97-AF65-F5344CB8AC3E}">
        <p14:creationId xmlns:p14="http://schemas.microsoft.com/office/powerpoint/2010/main" val="8131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41DAD-1408-27D4-E108-6F1532A1D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4C0E27B-A9F9-3D90-B0D7-6C687850479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7D6F7E-3907-060C-D0F1-D8FD99DC94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364F85-4820-A792-AA3F-9A09F7B04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2704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60082-EBD7-BF5C-42F6-8B9034299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002CC9-F787-5225-817A-D93444DED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F929963-30FA-7545-39B2-503A4B989790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F8B0CB41-60A3-5B10-85B2-5B6FF4FF4C55}"/>
              </a:ext>
            </a:extLst>
          </p:cNvPr>
          <p:cNvSpPr/>
          <p:nvPr/>
        </p:nvSpPr>
        <p:spPr>
          <a:xfrm>
            <a:off x="7148640" y="34718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rganigramme : Connecteur 19">
            <a:extLst>
              <a:ext uri="{FF2B5EF4-FFF2-40B4-BE49-F238E27FC236}">
                <a16:creationId xmlns:a16="http://schemas.microsoft.com/office/drawing/2014/main" id="{FB6B025F-D4B6-5510-6D8E-9B45ACD1E422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16" name="Organigramme : Connecteur 41">
            <a:extLst>
              <a:ext uri="{FF2B5EF4-FFF2-40B4-BE49-F238E27FC236}">
                <a16:creationId xmlns:a16="http://schemas.microsoft.com/office/drawing/2014/main" id="{5E720A2B-74BA-843F-4C38-57FB3A827FD4}"/>
              </a:ext>
            </a:extLst>
          </p:cNvPr>
          <p:cNvSpPr/>
          <p:nvPr/>
        </p:nvSpPr>
        <p:spPr>
          <a:xfrm>
            <a:off x="7151116" y="2510437"/>
            <a:ext cx="576000" cy="576000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9173FAD9-1CD9-76F6-5094-4F5F1878474F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BE27221F-281E-A5EE-7196-E29F8DDCCEDA}"/>
              </a:ext>
            </a:extLst>
          </p:cNvPr>
          <p:cNvSpPr txBox="1"/>
          <p:nvPr/>
        </p:nvSpPr>
        <p:spPr>
          <a:xfrm>
            <a:off x="1862245" y="3435047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 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A06C1AA1-B378-05EC-44D3-91BD0C19655B}"/>
              </a:ext>
            </a:extLst>
          </p:cNvPr>
          <p:cNvSpPr txBox="1"/>
          <p:nvPr/>
        </p:nvSpPr>
        <p:spPr>
          <a:xfrm>
            <a:off x="1862245" y="248882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4BBF5913-FC04-60DB-B18F-6A42EF4DA7DA}"/>
              </a:ext>
            </a:extLst>
          </p:cNvPr>
          <p:cNvSpPr txBox="1"/>
          <p:nvPr/>
        </p:nvSpPr>
        <p:spPr>
          <a:xfrm>
            <a:off x="23683" y="1682802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عبارة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مسافة على التصميم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rganigramme : Connecteur 19">
            <a:extLst>
              <a:ext uri="{FF2B5EF4-FFF2-40B4-BE49-F238E27FC236}">
                <a16:creationId xmlns:a16="http://schemas.microsoft.com/office/drawing/2014/main" id="{99FB82B8-489F-85AC-0E91-7989184D5030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22" name="ZoneTexte 5">
            <a:extLst>
              <a:ext uri="{FF2B5EF4-FFF2-40B4-BE49-F238E27FC236}">
                <a16:creationId xmlns:a16="http://schemas.microsoft.com/office/drawing/2014/main" id="{B6DBFB88-BC2F-FCD2-C075-7401896C6097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Durée</a:t>
            </a:r>
          </a:p>
        </p:txBody>
      </p:sp>
      <p:grpSp>
        <p:nvGrpSpPr>
          <p:cNvPr id="24" name="Group 7">
            <a:extLst>
              <a:ext uri="{FF2B5EF4-FFF2-40B4-BE49-F238E27FC236}">
                <a16:creationId xmlns:a16="http://schemas.microsoft.com/office/drawing/2014/main" id="{3373CBCF-2F63-19DF-0036-A1D181FFA202}"/>
              </a:ext>
            </a:extLst>
          </p:cNvPr>
          <p:cNvGrpSpPr/>
          <p:nvPr/>
        </p:nvGrpSpPr>
        <p:grpSpPr>
          <a:xfrm>
            <a:off x="1583440" y="2646716"/>
            <a:ext cx="413157" cy="376435"/>
            <a:chOff x="1600863" y="3546155"/>
            <a:chExt cx="413157" cy="376435"/>
          </a:xfrm>
        </p:grpSpPr>
        <p:sp>
          <p:nvSpPr>
            <p:cNvPr id="26" name="Oval 86">
              <a:extLst>
                <a:ext uri="{FF2B5EF4-FFF2-40B4-BE49-F238E27FC236}">
                  <a16:creationId xmlns:a16="http://schemas.microsoft.com/office/drawing/2014/main" id="{0B9630AE-F037-9B52-A0F9-15C2FD5FCDAE}"/>
                </a:ext>
              </a:extLst>
            </p:cNvPr>
            <p:cNvSpPr/>
            <p:nvPr/>
          </p:nvSpPr>
          <p:spPr>
            <a:xfrm flipH="1">
              <a:off x="1600863" y="3546155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6">
              <a:extLst>
                <a:ext uri="{FF2B5EF4-FFF2-40B4-BE49-F238E27FC236}">
                  <a16:creationId xmlns:a16="http://schemas.microsoft.com/office/drawing/2014/main" id="{3851A421-9493-A19F-8C45-4C6BF41FBE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61924" y="3579194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52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9F05C9-87E7-4182-D7AE-65FF269DD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839" y="1977456"/>
            <a:ext cx="2852801" cy="39251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44288A-648A-3EDB-9F4B-D9E4AF18A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562" y="1977456"/>
            <a:ext cx="2852801" cy="394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5143-D7CA-0DA1-252A-A7C356C5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5C4DD3-D13A-5A08-A733-DA3B46AEA9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2D14FF-B526-0F0A-B928-8E5FEF9F0A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75"/>
              </a:lnSpc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B10693-B985-61FB-21B5-534E5B844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26461</TotalTime>
  <Words>2173</Words>
  <Application>Microsoft Office PowerPoint</Application>
  <PresentationFormat>Affichage à l'écran (4:3)</PresentationFormat>
  <Paragraphs>455</Paragraphs>
  <Slides>69</Slides>
  <Notes>18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69</vt:i4>
      </vt:variant>
    </vt:vector>
  </HeadingPairs>
  <TitlesOfParts>
    <vt:vector size="81" baseType="lpstr">
      <vt:lpstr>Dosis</vt:lpstr>
      <vt:lpstr>Cambria Math</vt:lpstr>
      <vt:lpstr>Microsoft Uighur</vt:lpstr>
      <vt:lpstr>Calibri</vt:lpstr>
      <vt:lpstr>Aptos Display</vt:lpstr>
      <vt:lpstr>Arial</vt:lpstr>
      <vt:lpstr>DengXian</vt:lpstr>
      <vt:lpstr>Aptos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BTIHAJ.ELHAMDOUNI@taalim.ma</dc:creator>
  <cp:lastModifiedBy>EL HAMDOUNI BTIHAJ</cp:lastModifiedBy>
  <cp:revision>16</cp:revision>
  <cp:lastPrinted>2025-08-13T10:11:39Z</cp:lastPrinted>
  <dcterms:created xsi:type="dcterms:W3CDTF">2025-08-01T12:31:49Z</dcterms:created>
  <dcterms:modified xsi:type="dcterms:W3CDTF">2026-04-14T09:37:40Z</dcterms:modified>
</cp:coreProperties>
</file>