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notesSlides/notesSlide1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73"/>
  </p:notesMasterIdLst>
  <p:handoutMasterIdLst>
    <p:handoutMasterId r:id="rId74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77" r:id="rId15"/>
    <p:sldId id="2134807280" r:id="rId16"/>
    <p:sldId id="2134807281" r:id="rId17"/>
    <p:sldId id="2134807278" r:id="rId18"/>
    <p:sldId id="2134807193" r:id="rId19"/>
    <p:sldId id="2134807194" r:id="rId20"/>
    <p:sldId id="2134807282" r:id="rId21"/>
    <p:sldId id="2134807195" r:id="rId22"/>
    <p:sldId id="2134807283" r:id="rId23"/>
    <p:sldId id="2134807284" r:id="rId24"/>
    <p:sldId id="2134807285" r:id="rId25"/>
    <p:sldId id="2134807268" r:id="rId26"/>
    <p:sldId id="2134807266" r:id="rId27"/>
    <p:sldId id="786" r:id="rId28"/>
    <p:sldId id="812" r:id="rId29"/>
    <p:sldId id="751" r:id="rId30"/>
    <p:sldId id="909" r:id="rId31"/>
    <p:sldId id="833" r:id="rId32"/>
    <p:sldId id="2134807215" r:id="rId33"/>
    <p:sldId id="918" r:id="rId34"/>
    <p:sldId id="849" r:id="rId35"/>
    <p:sldId id="919" r:id="rId36"/>
    <p:sldId id="2134807299" r:id="rId37"/>
    <p:sldId id="2134806701" r:id="rId38"/>
    <p:sldId id="950" r:id="rId39"/>
    <p:sldId id="2134807241" r:id="rId40"/>
    <p:sldId id="2134807224" r:id="rId41"/>
    <p:sldId id="2134807242" r:id="rId42"/>
    <p:sldId id="2134807300" r:id="rId43"/>
    <p:sldId id="2134807301" r:id="rId44"/>
    <p:sldId id="2134807302" r:id="rId45"/>
    <p:sldId id="2134807303" r:id="rId46"/>
    <p:sldId id="916" r:id="rId47"/>
    <p:sldId id="2134807290" r:id="rId48"/>
    <p:sldId id="2134807291" r:id="rId49"/>
    <p:sldId id="2134807292" r:id="rId50"/>
    <p:sldId id="2134807112" r:id="rId51"/>
    <p:sldId id="2134806735" r:id="rId52"/>
    <p:sldId id="848" r:id="rId53"/>
    <p:sldId id="962" r:id="rId54"/>
    <p:sldId id="927" r:id="rId55"/>
    <p:sldId id="928" r:id="rId56"/>
    <p:sldId id="929" r:id="rId57"/>
    <p:sldId id="788" r:id="rId58"/>
    <p:sldId id="935" r:id="rId59"/>
    <p:sldId id="908" r:id="rId60"/>
    <p:sldId id="2134806699" r:id="rId61"/>
    <p:sldId id="2134807260" r:id="rId62"/>
    <p:sldId id="2134807262" r:id="rId63"/>
    <p:sldId id="2134807296" r:id="rId64"/>
    <p:sldId id="2134807297" r:id="rId65"/>
    <p:sldId id="2134807298" r:id="rId66"/>
    <p:sldId id="2134807261" r:id="rId67"/>
    <p:sldId id="2134807295" r:id="rId68"/>
    <p:sldId id="2134807294" r:id="rId69"/>
    <p:sldId id="937" r:id="rId70"/>
    <p:sldId id="2134806700" r:id="rId71"/>
    <p:sldId id="789" r:id="rId72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3533E-73EF-4997-BC3B-4E57C3706599}" v="221" dt="2026-04-05T22:41:05.229"/>
    <p1510:client id="{DEBAFA9B-C462-4473-8587-A99DDF51D070}" v="320" dt="2026-04-05T07:48:01.9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74" d="100"/>
          <a:sy n="74" d="100"/>
        </p:scale>
        <p:origin x="14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handoutMaster" Target="handoutMasters/handout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LHOU" userId="4316af04-6952-4656-9db7-052b8e9ec81b" providerId="ADAL" clId="{A9BBC88E-8815-45AD-839A-ABAFFFE2C342}"/>
    <pc:docChg chg="undo custSel addSld delSld modSld">
      <pc:chgData name="HASSAN OULHOU" userId="4316af04-6952-4656-9db7-052b8e9ec81b" providerId="ADAL" clId="{A9BBC88E-8815-45AD-839A-ABAFFFE2C342}" dt="2026-04-05T22:41:36.978" v="1382" actId="20577"/>
      <pc:docMkLst>
        <pc:docMk/>
      </pc:docMkLst>
      <pc:sldChg chg="delSp modSp mod">
        <pc:chgData name="HASSAN OULHOU" userId="4316af04-6952-4656-9db7-052b8e9ec81b" providerId="ADAL" clId="{A9BBC88E-8815-45AD-839A-ABAFFFE2C342}" dt="2026-04-05T13:16:30.333" v="14" actId="478"/>
        <pc:sldMkLst>
          <pc:docMk/>
          <pc:sldMk cId="3253673049" sldId="738"/>
        </pc:sldMkLst>
        <pc:spChg chg="del mod">
          <ac:chgData name="HASSAN OULHOU" userId="4316af04-6952-4656-9db7-052b8e9ec81b" providerId="ADAL" clId="{A9BBC88E-8815-45AD-839A-ABAFFFE2C342}" dt="2026-04-05T13:16:30.333" v="14" actId="478"/>
          <ac:spMkLst>
            <pc:docMk/>
            <pc:sldMk cId="3253673049" sldId="738"/>
            <ac:spMk id="7" creationId="{C754A132-BE94-E7DD-FB68-8B91DEE76497}"/>
          </ac:spMkLst>
        </pc:spChg>
        <pc:spChg chg="mod">
          <ac:chgData name="HASSAN OULHOU" userId="4316af04-6952-4656-9db7-052b8e9ec81b" providerId="ADAL" clId="{A9BBC88E-8815-45AD-839A-ABAFFFE2C342}" dt="2026-04-05T13:16:15.250" v="11" actId="20577"/>
          <ac:spMkLst>
            <pc:docMk/>
            <pc:sldMk cId="3253673049" sldId="738"/>
            <ac:spMk id="13" creationId="{8AF7939E-E87A-0356-E390-6BC853DBC1DB}"/>
          </ac:spMkLst>
        </pc:spChg>
        <pc:spChg chg="mod">
          <ac:chgData name="HASSAN OULHOU" userId="4316af04-6952-4656-9db7-052b8e9ec81b" providerId="ADAL" clId="{A9BBC88E-8815-45AD-839A-ABAFFFE2C342}" dt="2026-04-05T13:16:21.303" v="12" actId="20577"/>
          <ac:spMkLst>
            <pc:docMk/>
            <pc:sldMk cId="3253673049" sldId="738"/>
            <ac:spMk id="15" creationId="{39F45A87-C447-713F-DB32-E69BF905D7E8}"/>
          </ac:spMkLst>
        </pc:spChg>
        <pc:spChg chg="mod">
          <ac:chgData name="HASSAN OULHOU" userId="4316af04-6952-4656-9db7-052b8e9ec81b" providerId="ADAL" clId="{A9BBC88E-8815-45AD-839A-ABAFFFE2C342}" dt="2026-04-05T13:16:24.249" v="13" actId="20577"/>
          <ac:spMkLst>
            <pc:docMk/>
            <pc:sldMk cId="3253673049" sldId="738"/>
            <ac:spMk id="33" creationId="{09DF9E9A-581D-14F9-24EC-3567A55C3816}"/>
          </ac:spMkLst>
        </pc:spChg>
        <pc:grpChg chg="del mod">
          <ac:chgData name="HASSAN OULHOU" userId="4316af04-6952-4656-9db7-052b8e9ec81b" providerId="ADAL" clId="{A9BBC88E-8815-45AD-839A-ABAFFFE2C342}" dt="2026-04-05T13:16:30.333" v="14" actId="478"/>
          <ac:grpSpMkLst>
            <pc:docMk/>
            <pc:sldMk cId="3253673049" sldId="738"/>
            <ac:grpSpMk id="31" creationId="{BE2A4A4D-0E69-E3AB-669D-42A7F16A28BF}"/>
          </ac:grpSpMkLst>
        </pc:grpChg>
        <pc:picChg chg="mod">
          <ac:chgData name="HASSAN OULHOU" userId="4316af04-6952-4656-9db7-052b8e9ec81b" providerId="ADAL" clId="{A9BBC88E-8815-45AD-839A-ABAFFFE2C342}" dt="2026-04-05T13:16:11.012" v="10" actId="1076"/>
          <ac:picMkLst>
            <pc:docMk/>
            <pc:sldMk cId="3253673049" sldId="738"/>
            <ac:picMk id="20" creationId="{A2B7FD4B-9013-9523-C4DB-E0D7E6EC66C9}"/>
          </ac:picMkLst>
        </pc:picChg>
      </pc:sldChg>
      <pc:sldChg chg="addSp delSp modSp mod delAnim modAnim">
        <pc:chgData name="HASSAN OULHOU" userId="4316af04-6952-4656-9db7-052b8e9ec81b" providerId="ADAL" clId="{A9BBC88E-8815-45AD-839A-ABAFFFE2C342}" dt="2026-04-05T14:07:57.679" v="508" actId="1076"/>
        <pc:sldMkLst>
          <pc:docMk/>
          <pc:sldMk cId="764182693" sldId="751"/>
        </pc:sldMkLst>
        <pc:picChg chg="add mod">
          <ac:chgData name="HASSAN OULHOU" userId="4316af04-6952-4656-9db7-052b8e9ec81b" providerId="ADAL" clId="{A9BBC88E-8815-45AD-839A-ABAFFFE2C342}" dt="2026-04-05T14:07:57.679" v="508" actId="1076"/>
          <ac:picMkLst>
            <pc:docMk/>
            <pc:sldMk cId="764182693" sldId="751"/>
            <ac:picMk id="2" creationId="{33048A64-8787-5572-0DA8-F9C173FB396D}"/>
          </ac:picMkLst>
        </pc:picChg>
        <pc:picChg chg="del">
          <ac:chgData name="HASSAN OULHOU" userId="4316af04-6952-4656-9db7-052b8e9ec81b" providerId="ADAL" clId="{A9BBC88E-8815-45AD-839A-ABAFFFE2C342}" dt="2026-04-05T13:19:25.631" v="53" actId="478"/>
          <ac:picMkLst>
            <pc:docMk/>
            <pc:sldMk cId="764182693" sldId="751"/>
            <ac:picMk id="3" creationId="{ED26CEE1-D400-C7AD-D7EC-073F54667C1A}"/>
          </ac:picMkLst>
        </pc:picChg>
      </pc:sldChg>
      <pc:sldChg chg="modSp mod addAnim delAnim">
        <pc:chgData name="HASSAN OULHOU" userId="4316af04-6952-4656-9db7-052b8e9ec81b" providerId="ADAL" clId="{A9BBC88E-8815-45AD-839A-ABAFFFE2C342}" dt="2026-04-05T13:15:39.536" v="6" actId="20577"/>
        <pc:sldMkLst>
          <pc:docMk/>
          <pc:sldMk cId="3704996737" sldId="779"/>
        </pc:sldMkLst>
        <pc:spChg chg="mod">
          <ac:chgData name="HASSAN OULHOU" userId="4316af04-6952-4656-9db7-052b8e9ec81b" providerId="ADAL" clId="{A9BBC88E-8815-45AD-839A-ABAFFFE2C342}" dt="2026-04-05T13:15:36.571" v="5" actId="20577"/>
          <ac:spMkLst>
            <pc:docMk/>
            <pc:sldMk cId="3704996737" sldId="779"/>
            <ac:spMk id="14" creationId="{FAA11C50-240F-923B-26A4-2874F749D900}"/>
          </ac:spMkLst>
        </pc:spChg>
        <pc:spChg chg="mod">
          <ac:chgData name="HASSAN OULHOU" userId="4316af04-6952-4656-9db7-052b8e9ec81b" providerId="ADAL" clId="{A9BBC88E-8815-45AD-839A-ABAFFFE2C342}" dt="2026-04-05T13:15:24.485" v="2" actId="1076"/>
          <ac:spMkLst>
            <pc:docMk/>
            <pc:sldMk cId="3704996737" sldId="779"/>
            <ac:spMk id="15" creationId="{A1D6075A-8D9C-27F1-CB27-32DC99EE0E14}"/>
          </ac:spMkLst>
        </pc:spChg>
        <pc:spChg chg="mod">
          <ac:chgData name="HASSAN OULHOU" userId="4316af04-6952-4656-9db7-052b8e9ec81b" providerId="ADAL" clId="{A9BBC88E-8815-45AD-839A-ABAFFFE2C342}" dt="2026-04-05T13:15:39.536" v="6" actId="20577"/>
          <ac:spMkLst>
            <pc:docMk/>
            <pc:sldMk cId="3704996737" sldId="779"/>
            <ac:spMk id="22" creationId="{297212F3-E030-AEED-26DE-F2DD2E6630E7}"/>
          </ac:spMkLst>
        </pc:spChg>
        <pc:spChg chg="mod">
          <ac:chgData name="HASSAN OULHOU" userId="4316af04-6952-4656-9db7-052b8e9ec81b" providerId="ADAL" clId="{A9BBC88E-8815-45AD-839A-ABAFFFE2C342}" dt="2026-04-05T13:15:15.333" v="1" actId="1076"/>
          <ac:spMkLst>
            <pc:docMk/>
            <pc:sldMk cId="3704996737" sldId="779"/>
            <ac:spMk id="23" creationId="{E2BE3F2D-20F7-F44B-60B6-C470C5DF1726}"/>
          </ac:spMkLst>
        </pc:spChg>
      </pc:sldChg>
      <pc:sldChg chg="addSp delSp modSp mod">
        <pc:chgData name="HASSAN OULHOU" userId="4316af04-6952-4656-9db7-052b8e9ec81b" providerId="ADAL" clId="{A9BBC88E-8815-45AD-839A-ABAFFFE2C342}" dt="2026-04-05T13:18:08.789" v="25" actId="14100"/>
        <pc:sldMkLst>
          <pc:docMk/>
          <pc:sldMk cId="2107687967" sldId="780"/>
        </pc:sldMkLst>
        <pc:spChg chg="mod">
          <ac:chgData name="HASSAN OULHOU" userId="4316af04-6952-4656-9db7-052b8e9ec81b" providerId="ADAL" clId="{A9BBC88E-8815-45AD-839A-ABAFFFE2C342}" dt="2026-04-05T13:16:38.529" v="15" actId="20577"/>
          <ac:spMkLst>
            <pc:docMk/>
            <pc:sldMk cId="2107687967" sldId="780"/>
            <ac:spMk id="5" creationId="{C9B89E41-3063-9AB4-B59E-B51BF4B73865}"/>
          </ac:spMkLst>
        </pc:spChg>
        <pc:picChg chg="add mod">
          <ac:chgData name="HASSAN OULHOU" userId="4316af04-6952-4656-9db7-052b8e9ec81b" providerId="ADAL" clId="{A9BBC88E-8815-45AD-839A-ABAFFFE2C342}" dt="2026-04-05T13:17:16.912" v="21" actId="1076"/>
          <ac:picMkLst>
            <pc:docMk/>
            <pc:sldMk cId="2107687967" sldId="780"/>
            <ac:picMk id="3" creationId="{882954DC-7930-2B32-406F-10F32922DD12}"/>
          </ac:picMkLst>
        </pc:picChg>
        <pc:picChg chg="del">
          <ac:chgData name="HASSAN OULHOU" userId="4316af04-6952-4656-9db7-052b8e9ec81b" providerId="ADAL" clId="{A9BBC88E-8815-45AD-839A-ABAFFFE2C342}" dt="2026-04-05T13:16:41.322" v="16" actId="478"/>
          <ac:picMkLst>
            <pc:docMk/>
            <pc:sldMk cId="2107687967" sldId="780"/>
            <ac:picMk id="7" creationId="{8A78BF9C-9A59-CC6B-77DA-96510B1F7F22}"/>
          </ac:picMkLst>
        </pc:picChg>
        <pc:picChg chg="del">
          <ac:chgData name="HASSAN OULHOU" userId="4316af04-6952-4656-9db7-052b8e9ec81b" providerId="ADAL" clId="{A9BBC88E-8815-45AD-839A-ABAFFFE2C342}" dt="2026-04-05T13:16:41.322" v="16" actId="478"/>
          <ac:picMkLst>
            <pc:docMk/>
            <pc:sldMk cId="2107687967" sldId="780"/>
            <ac:picMk id="9" creationId="{06485343-2447-80DB-486B-867BCCDF5288}"/>
          </ac:picMkLst>
        </pc:picChg>
        <pc:picChg chg="add mod">
          <ac:chgData name="HASSAN OULHOU" userId="4316af04-6952-4656-9db7-052b8e9ec81b" providerId="ADAL" clId="{A9BBC88E-8815-45AD-839A-ABAFFFE2C342}" dt="2026-04-05T13:18:08.789" v="25" actId="14100"/>
          <ac:picMkLst>
            <pc:docMk/>
            <pc:sldMk cId="2107687967" sldId="780"/>
            <ac:picMk id="10" creationId="{6E3DCD50-5D84-6D41-8524-DFF4EA600DA5}"/>
          </ac:picMkLst>
        </pc:picChg>
      </pc:sldChg>
      <pc:sldChg chg="modSp mod">
        <pc:chgData name="HASSAN OULHOU" userId="4316af04-6952-4656-9db7-052b8e9ec81b" providerId="ADAL" clId="{A9BBC88E-8815-45AD-839A-ABAFFFE2C342}" dt="2026-04-05T14:01:22.125" v="437" actId="20577"/>
        <pc:sldMkLst>
          <pc:docMk/>
          <pc:sldMk cId="2165794237" sldId="786"/>
        </pc:sldMkLst>
        <pc:spChg chg="mod">
          <ac:chgData name="HASSAN OULHOU" userId="4316af04-6952-4656-9db7-052b8e9ec81b" providerId="ADAL" clId="{A9BBC88E-8815-45AD-839A-ABAFFFE2C342}" dt="2026-04-05T14:01:22.125" v="437" actId="20577"/>
          <ac:spMkLst>
            <pc:docMk/>
            <pc:sldMk cId="2165794237" sldId="786"/>
            <ac:spMk id="6" creationId="{334BFAB9-F464-04AE-C561-B57273B0B533}"/>
          </ac:spMkLst>
        </pc:spChg>
      </pc:sldChg>
      <pc:sldChg chg="modSp mod">
        <pc:chgData name="HASSAN OULHOU" userId="4316af04-6952-4656-9db7-052b8e9ec81b" providerId="ADAL" clId="{A9BBC88E-8815-45AD-839A-ABAFFFE2C342}" dt="2026-04-05T22:41:36.978" v="1382" actId="20577"/>
        <pc:sldMkLst>
          <pc:docMk/>
          <pc:sldMk cId="1719507928" sldId="812"/>
        </pc:sldMkLst>
        <pc:spChg chg="mod">
          <ac:chgData name="HASSAN OULHOU" userId="4316af04-6952-4656-9db7-052b8e9ec81b" providerId="ADAL" clId="{A9BBC88E-8815-45AD-839A-ABAFFFE2C342}" dt="2026-04-05T22:41:36.978" v="1382" actId="20577"/>
          <ac:spMkLst>
            <pc:docMk/>
            <pc:sldMk cId="1719507928" sldId="812"/>
            <ac:spMk id="2" creationId="{0A0ADCF1-EFE2-5766-A498-D83C6C7F0BB0}"/>
          </ac:spMkLst>
        </pc:spChg>
      </pc:sldChg>
      <pc:sldChg chg="addSp delSp modSp mod">
        <pc:chgData name="HASSAN OULHOU" userId="4316af04-6952-4656-9db7-052b8e9ec81b" providerId="ADAL" clId="{A9BBC88E-8815-45AD-839A-ABAFFFE2C342}" dt="2026-04-05T13:20:36.120" v="65" actId="14100"/>
        <pc:sldMkLst>
          <pc:docMk/>
          <pc:sldMk cId="3597387284" sldId="848"/>
        </pc:sldMkLst>
        <pc:spChg chg="mod ord">
          <ac:chgData name="HASSAN OULHOU" userId="4316af04-6952-4656-9db7-052b8e9ec81b" providerId="ADAL" clId="{A9BBC88E-8815-45AD-839A-ABAFFFE2C342}" dt="2026-04-05T13:20:36.120" v="65" actId="14100"/>
          <ac:spMkLst>
            <pc:docMk/>
            <pc:sldMk cId="3597387284" sldId="848"/>
            <ac:spMk id="7" creationId="{D078A8CD-64A6-7587-B45C-FC6565F703E7}"/>
          </ac:spMkLst>
        </pc:spChg>
        <pc:spChg chg="mod">
          <ac:chgData name="HASSAN OULHOU" userId="4316af04-6952-4656-9db7-052b8e9ec81b" providerId="ADAL" clId="{A9BBC88E-8815-45AD-839A-ABAFFFE2C342}" dt="2026-04-05T13:20:23.299" v="61" actId="20577"/>
          <ac:spMkLst>
            <pc:docMk/>
            <pc:sldMk cId="3597387284" sldId="848"/>
            <ac:spMk id="13" creationId="{B452CA2A-CDF0-2F2E-7B33-F570E1D70397}"/>
          </ac:spMkLst>
        </pc:spChg>
        <pc:picChg chg="del">
          <ac:chgData name="HASSAN OULHOU" userId="4316af04-6952-4656-9db7-052b8e9ec81b" providerId="ADAL" clId="{A9BBC88E-8815-45AD-839A-ABAFFFE2C342}" dt="2026-04-05T13:20:10.017" v="55" actId="478"/>
          <ac:picMkLst>
            <pc:docMk/>
            <pc:sldMk cId="3597387284" sldId="848"/>
            <ac:picMk id="2" creationId="{26F7C3E1-2045-665C-995C-55C8034FF468}"/>
          </ac:picMkLst>
        </pc:picChg>
        <pc:picChg chg="add mod">
          <ac:chgData name="HASSAN OULHOU" userId="4316af04-6952-4656-9db7-052b8e9ec81b" providerId="ADAL" clId="{A9BBC88E-8815-45AD-839A-ABAFFFE2C342}" dt="2026-04-05T13:20:19.638" v="59" actId="1076"/>
          <ac:picMkLst>
            <pc:docMk/>
            <pc:sldMk cId="3597387284" sldId="848"/>
            <ac:picMk id="3" creationId="{CD208BBA-A2CA-DF1F-77BC-BA5A97153A85}"/>
          </ac:picMkLst>
        </pc:picChg>
        <pc:picChg chg="del">
          <ac:chgData name="HASSAN OULHOU" userId="4316af04-6952-4656-9db7-052b8e9ec81b" providerId="ADAL" clId="{A9BBC88E-8815-45AD-839A-ABAFFFE2C342}" dt="2026-04-05T13:20:10.017" v="55" actId="478"/>
          <ac:picMkLst>
            <pc:docMk/>
            <pc:sldMk cId="3597387284" sldId="848"/>
            <ac:picMk id="5" creationId="{28E38B9C-B19E-2715-B885-FD95E7960548}"/>
          </ac:picMkLst>
        </pc:picChg>
        <pc:picChg chg="add mod">
          <ac:chgData name="HASSAN OULHOU" userId="4316af04-6952-4656-9db7-052b8e9ec81b" providerId="ADAL" clId="{A9BBC88E-8815-45AD-839A-ABAFFFE2C342}" dt="2026-04-05T13:20:19.638" v="59" actId="1076"/>
          <ac:picMkLst>
            <pc:docMk/>
            <pc:sldMk cId="3597387284" sldId="848"/>
            <ac:picMk id="6" creationId="{0AC1ACEF-E55D-1694-06BA-47FF7137CEB0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22:10:22.316" v="954" actId="1076"/>
        <pc:sldMkLst>
          <pc:docMk/>
          <pc:sldMk cId="3320406866" sldId="849"/>
        </pc:sldMkLst>
        <pc:spChg chg="add mod">
          <ac:chgData name="HASSAN OULHOU" userId="4316af04-6952-4656-9db7-052b8e9ec81b" providerId="ADAL" clId="{A9BBC88E-8815-45AD-839A-ABAFFFE2C342}" dt="2026-04-05T21:57:23.126" v="767" actId="20577"/>
          <ac:spMkLst>
            <pc:docMk/>
            <pc:sldMk cId="3320406866" sldId="849"/>
            <ac:spMk id="2" creationId="{BF51CA49-B039-2164-E96E-3E859277E167}"/>
          </ac:spMkLst>
        </pc:spChg>
        <pc:spChg chg="mod">
          <ac:chgData name="HASSAN OULHOU" userId="4316af04-6952-4656-9db7-052b8e9ec81b" providerId="ADAL" clId="{A9BBC88E-8815-45AD-839A-ABAFFFE2C342}" dt="2026-04-05T21:57:52.628" v="786" actId="20577"/>
          <ac:spMkLst>
            <pc:docMk/>
            <pc:sldMk cId="3320406866" sldId="849"/>
            <ac:spMk id="3" creationId="{D581D2FB-9402-2C09-5A93-69A0934DC294}"/>
          </ac:spMkLst>
        </pc:spChg>
        <pc:spChg chg="add mod">
          <ac:chgData name="HASSAN OULHOU" userId="4316af04-6952-4656-9db7-052b8e9ec81b" providerId="ADAL" clId="{A9BBC88E-8815-45AD-839A-ABAFFFE2C342}" dt="2026-04-05T21:58:33.688" v="844" actId="20577"/>
          <ac:spMkLst>
            <pc:docMk/>
            <pc:sldMk cId="3320406866" sldId="849"/>
            <ac:spMk id="4" creationId="{2EECF60A-D9CC-4493-C9DF-172B7317676D}"/>
          </ac:spMkLst>
        </pc:spChg>
        <pc:spChg chg="add mod">
          <ac:chgData name="HASSAN OULHOU" userId="4316af04-6952-4656-9db7-052b8e9ec81b" providerId="ADAL" clId="{A9BBC88E-8815-45AD-839A-ABAFFFE2C342}" dt="2026-04-05T22:10:22.316" v="954" actId="1076"/>
          <ac:spMkLst>
            <pc:docMk/>
            <pc:sldMk cId="3320406866" sldId="849"/>
            <ac:spMk id="5" creationId="{A8FD0D10-5DE8-66E8-AF64-922965FF2F2F}"/>
          </ac:spMkLst>
        </pc:spChg>
        <pc:spChg chg="mod">
          <ac:chgData name="HASSAN OULHOU" userId="4316af04-6952-4656-9db7-052b8e9ec81b" providerId="ADAL" clId="{A9BBC88E-8815-45AD-839A-ABAFFFE2C342}" dt="2026-04-05T21:56:45.718" v="759" actId="1076"/>
          <ac:spMkLst>
            <pc:docMk/>
            <pc:sldMk cId="3320406866" sldId="849"/>
            <ac:spMk id="7" creationId="{A96185F9-114C-CF9D-FC3A-88BCDBA6EC4D}"/>
          </ac:spMkLst>
        </pc:spChg>
        <pc:spChg chg="del">
          <ac:chgData name="HASSAN OULHOU" userId="4316af04-6952-4656-9db7-052b8e9ec81b" providerId="ADAL" clId="{A9BBC88E-8815-45AD-839A-ABAFFFE2C342}" dt="2026-04-05T21:57:28.264" v="768" actId="478"/>
          <ac:spMkLst>
            <pc:docMk/>
            <pc:sldMk cId="3320406866" sldId="849"/>
            <ac:spMk id="12" creationId="{6F969CEF-181B-BB97-B3BD-29B4862BAA72}"/>
          </ac:spMkLst>
        </pc:spChg>
        <pc:spChg chg="mod">
          <ac:chgData name="HASSAN OULHOU" userId="4316af04-6952-4656-9db7-052b8e9ec81b" providerId="ADAL" clId="{A9BBC88E-8815-45AD-839A-ABAFFFE2C342}" dt="2026-04-05T21:58:11.613" v="810" actId="20577"/>
          <ac:spMkLst>
            <pc:docMk/>
            <pc:sldMk cId="3320406866" sldId="849"/>
            <ac:spMk id="13" creationId="{C55329AD-DAC9-68C6-8773-D662B69AF775}"/>
          </ac:spMkLst>
        </pc:spChg>
        <pc:spChg chg="del">
          <ac:chgData name="HASSAN OULHOU" userId="4316af04-6952-4656-9db7-052b8e9ec81b" providerId="ADAL" clId="{A9BBC88E-8815-45AD-839A-ABAFFFE2C342}" dt="2026-04-05T21:57:31.728" v="769" actId="478"/>
          <ac:spMkLst>
            <pc:docMk/>
            <pc:sldMk cId="3320406866" sldId="849"/>
            <ac:spMk id="14" creationId="{7E3E028F-29BF-5C1B-CBF6-2FCB6BC22319}"/>
          </ac:spMkLst>
        </pc:spChg>
      </pc:sldChg>
      <pc:sldChg chg="modSp mod">
        <pc:chgData name="HASSAN OULHOU" userId="4316af04-6952-4656-9db7-052b8e9ec81b" providerId="ADAL" clId="{A9BBC88E-8815-45AD-839A-ABAFFFE2C342}" dt="2026-04-05T13:18:52.333" v="49" actId="5793"/>
        <pc:sldMkLst>
          <pc:docMk/>
          <pc:sldMk cId="4000013909" sldId="907"/>
        </pc:sldMkLst>
        <pc:spChg chg="mod">
          <ac:chgData name="HASSAN OULHOU" userId="4316af04-6952-4656-9db7-052b8e9ec81b" providerId="ADAL" clId="{A9BBC88E-8815-45AD-839A-ABAFFFE2C342}" dt="2026-04-05T13:18:52.333" v="49" actId="5793"/>
          <ac:spMkLst>
            <pc:docMk/>
            <pc:sldMk cId="4000013909" sldId="907"/>
            <ac:spMk id="11" creationId="{94A668F6-1F9D-3985-2903-98C5EDAF0C05}"/>
          </ac:spMkLst>
        </pc:spChg>
      </pc:sldChg>
      <pc:sldChg chg="addSp delSp modSp mod">
        <pc:chgData name="HASSAN OULHOU" userId="4316af04-6952-4656-9db7-052b8e9ec81b" providerId="ADAL" clId="{A9BBC88E-8815-45AD-839A-ABAFFFE2C342}" dt="2026-04-05T18:14:02.746" v="655" actId="1076"/>
        <pc:sldMkLst>
          <pc:docMk/>
          <pc:sldMk cId="2295924307" sldId="908"/>
        </pc:sldMkLst>
        <pc:spChg chg="add del mod">
          <ac:chgData name="HASSAN OULHOU" userId="4316af04-6952-4656-9db7-052b8e9ec81b" providerId="ADAL" clId="{A9BBC88E-8815-45AD-839A-ABAFFFE2C342}" dt="2026-04-05T18:13:56.241" v="653" actId="21"/>
          <ac:spMkLst>
            <pc:docMk/>
            <pc:sldMk cId="2295924307" sldId="908"/>
            <ac:spMk id="4" creationId="{0BAE25A9-3742-FC35-C5AC-CD7F17F4CCA9}"/>
          </ac:spMkLst>
        </pc:spChg>
        <pc:spChg chg="add del mod">
          <ac:chgData name="HASSAN OULHOU" userId="4316af04-6952-4656-9db7-052b8e9ec81b" providerId="ADAL" clId="{A9BBC88E-8815-45AD-839A-ABAFFFE2C342}" dt="2026-04-05T18:13:56.241" v="653" actId="21"/>
          <ac:spMkLst>
            <pc:docMk/>
            <pc:sldMk cId="2295924307" sldId="908"/>
            <ac:spMk id="5" creationId="{91DFF243-DEA2-5B96-84F4-57E2739237D6}"/>
          </ac:spMkLst>
        </pc:spChg>
        <pc:spChg chg="add del mod">
          <ac:chgData name="HASSAN OULHOU" userId="4316af04-6952-4656-9db7-052b8e9ec81b" providerId="ADAL" clId="{A9BBC88E-8815-45AD-839A-ABAFFFE2C342}" dt="2026-04-05T18:13:56.241" v="653" actId="21"/>
          <ac:spMkLst>
            <pc:docMk/>
            <pc:sldMk cId="2295924307" sldId="908"/>
            <ac:spMk id="6" creationId="{B595AB7F-72FE-4B1D-81B0-EF6BC8AD13C3}"/>
          </ac:spMkLst>
        </pc:spChg>
        <pc:spChg chg="add del mod">
          <ac:chgData name="HASSAN OULHOU" userId="4316af04-6952-4656-9db7-052b8e9ec81b" providerId="ADAL" clId="{A9BBC88E-8815-45AD-839A-ABAFFFE2C342}" dt="2026-04-05T18:13:56.241" v="653" actId="21"/>
          <ac:spMkLst>
            <pc:docMk/>
            <pc:sldMk cId="2295924307" sldId="908"/>
            <ac:spMk id="7" creationId="{6B1B2B7C-8226-653F-00A2-9A88D853BFCB}"/>
          </ac:spMkLst>
        </pc:spChg>
        <pc:picChg chg="add del mod">
          <ac:chgData name="HASSAN OULHOU" userId="4316af04-6952-4656-9db7-052b8e9ec81b" providerId="ADAL" clId="{A9BBC88E-8815-45AD-839A-ABAFFFE2C342}" dt="2026-04-05T18:13:56.241" v="653" actId="21"/>
          <ac:picMkLst>
            <pc:docMk/>
            <pc:sldMk cId="2295924307" sldId="908"/>
            <ac:picMk id="3" creationId="{C2E8D8BC-A12F-363A-BF3B-C60564A1CA52}"/>
          </ac:picMkLst>
        </pc:picChg>
        <pc:picChg chg="add mod">
          <ac:chgData name="HASSAN OULHOU" userId="4316af04-6952-4656-9db7-052b8e9ec81b" providerId="ADAL" clId="{A9BBC88E-8815-45AD-839A-ABAFFFE2C342}" dt="2026-04-05T18:14:02.746" v="655" actId="1076"/>
          <ac:picMkLst>
            <pc:docMk/>
            <pc:sldMk cId="2295924307" sldId="908"/>
            <ac:picMk id="10" creationId="{0625D2A0-46E4-95E9-A2AC-515D58008DF5}"/>
          </ac:picMkLst>
        </pc:picChg>
        <pc:picChg chg="del">
          <ac:chgData name="HASSAN OULHOU" userId="4316af04-6952-4656-9db7-052b8e9ec81b" providerId="ADAL" clId="{A9BBC88E-8815-45AD-839A-ABAFFFE2C342}" dt="2026-04-05T13:21:33.477" v="82" actId="478"/>
          <ac:picMkLst>
            <pc:docMk/>
            <pc:sldMk cId="2295924307" sldId="908"/>
            <ac:picMk id="30" creationId="{9C80FB96-057C-ECC6-A5F9-2542B1A1CD2D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4:07:30.315" v="503" actId="20577"/>
        <pc:sldMkLst>
          <pc:docMk/>
          <pc:sldMk cId="1177999155" sldId="909"/>
        </pc:sldMkLst>
        <pc:spChg chg="mod">
          <ac:chgData name="HASSAN OULHOU" userId="4316af04-6952-4656-9db7-052b8e9ec81b" providerId="ADAL" clId="{A9BBC88E-8815-45AD-839A-ABAFFFE2C342}" dt="2026-04-05T14:07:30.315" v="503" actId="20577"/>
          <ac:spMkLst>
            <pc:docMk/>
            <pc:sldMk cId="1177999155" sldId="909"/>
            <ac:spMk id="2" creationId="{2E282070-46D3-213C-6B62-1EB6A2DE778B}"/>
          </ac:spMkLst>
        </pc:spChg>
        <pc:picChg chg="add mod">
          <ac:chgData name="HASSAN OULHOU" userId="4316af04-6952-4656-9db7-052b8e9ec81b" providerId="ADAL" clId="{A9BBC88E-8815-45AD-839A-ABAFFFE2C342}" dt="2026-04-05T14:05:17.783" v="446" actId="1076"/>
          <ac:picMkLst>
            <pc:docMk/>
            <pc:sldMk cId="1177999155" sldId="909"/>
            <ac:picMk id="5" creationId="{4FB3C61A-BB91-590F-9FEF-783FD1C5E6C7}"/>
          </ac:picMkLst>
        </pc:picChg>
        <pc:picChg chg="del">
          <ac:chgData name="HASSAN OULHOU" userId="4316af04-6952-4656-9db7-052b8e9ec81b" providerId="ADAL" clId="{A9BBC88E-8815-45AD-839A-ABAFFFE2C342}" dt="2026-04-05T13:19:29.456" v="54" actId="478"/>
          <ac:picMkLst>
            <pc:docMk/>
            <pc:sldMk cId="1177999155" sldId="909"/>
            <ac:picMk id="6" creationId="{C8DC4F14-B180-D471-20FB-58F4874A7A1E}"/>
          </ac:picMkLst>
        </pc:picChg>
      </pc:sldChg>
      <pc:sldChg chg="delSp modSp mod">
        <pc:chgData name="HASSAN OULHOU" userId="4316af04-6952-4656-9db7-052b8e9ec81b" providerId="ADAL" clId="{A9BBC88E-8815-45AD-839A-ABAFFFE2C342}" dt="2026-04-05T22:10:29.515" v="955" actId="1076"/>
        <pc:sldMkLst>
          <pc:docMk/>
          <pc:sldMk cId="1220616789" sldId="918"/>
        </pc:sldMkLst>
        <pc:spChg chg="mod">
          <ac:chgData name="HASSAN OULHOU" userId="4316af04-6952-4656-9db7-052b8e9ec81b" providerId="ADAL" clId="{A9BBC88E-8815-45AD-839A-ABAFFFE2C342}" dt="2026-04-05T22:10:29.515" v="955" actId="1076"/>
          <ac:spMkLst>
            <pc:docMk/>
            <pc:sldMk cId="1220616789" sldId="918"/>
            <ac:spMk id="8" creationId="{79802B66-D2BA-7EC8-BABE-25D36CDE3F1F}"/>
          </ac:spMkLst>
        </pc:spChg>
        <pc:spChg chg="del">
          <ac:chgData name="HASSAN OULHOU" userId="4316af04-6952-4656-9db7-052b8e9ec81b" providerId="ADAL" clId="{A9BBC88E-8815-45AD-839A-ABAFFFE2C342}" dt="2026-04-05T21:54:57.006" v="681" actId="478"/>
          <ac:spMkLst>
            <pc:docMk/>
            <pc:sldMk cId="1220616789" sldId="918"/>
            <ac:spMk id="9" creationId="{0D9B8086-9B46-F2A0-23DB-EEC32D0210D4}"/>
          </ac:spMkLst>
        </pc:spChg>
        <pc:spChg chg="mod">
          <ac:chgData name="HASSAN OULHOU" userId="4316af04-6952-4656-9db7-052b8e9ec81b" providerId="ADAL" clId="{A9BBC88E-8815-45AD-839A-ABAFFFE2C342}" dt="2026-04-05T21:55:41.921" v="733" actId="20577"/>
          <ac:spMkLst>
            <pc:docMk/>
            <pc:sldMk cId="1220616789" sldId="918"/>
            <ac:spMk id="13" creationId="{E65E2B95-B182-9057-41D2-BDEE9EE14077}"/>
          </ac:spMkLst>
        </pc:spChg>
      </pc:sldChg>
      <pc:sldChg chg="addSp delSp modSp mod">
        <pc:chgData name="HASSAN OULHOU" userId="4316af04-6952-4656-9db7-052b8e9ec81b" providerId="ADAL" clId="{A9BBC88E-8815-45AD-839A-ABAFFFE2C342}" dt="2026-04-05T22:10:16.284" v="953" actId="1076"/>
        <pc:sldMkLst>
          <pc:docMk/>
          <pc:sldMk cId="829451330" sldId="919"/>
        </pc:sldMkLst>
        <pc:spChg chg="del">
          <ac:chgData name="HASSAN OULHOU" userId="4316af04-6952-4656-9db7-052b8e9ec81b" providerId="ADAL" clId="{A9BBC88E-8815-45AD-839A-ABAFFFE2C342}" dt="2026-04-05T21:58:53.562" v="845" actId="478"/>
          <ac:spMkLst>
            <pc:docMk/>
            <pc:sldMk cId="829451330" sldId="919"/>
            <ac:spMk id="2" creationId="{6189F98E-8050-34D1-3BE1-2E368DF5FCFC}"/>
          </ac:spMkLst>
        </pc:spChg>
        <pc:spChg chg="del">
          <ac:chgData name="HASSAN OULHOU" userId="4316af04-6952-4656-9db7-052b8e9ec81b" providerId="ADAL" clId="{A9BBC88E-8815-45AD-839A-ABAFFFE2C342}" dt="2026-04-05T21:58:53.562" v="845" actId="478"/>
          <ac:spMkLst>
            <pc:docMk/>
            <pc:sldMk cId="829451330" sldId="919"/>
            <ac:spMk id="3" creationId="{FD84EDED-2D5D-8C33-E574-0DE223711580}"/>
          </ac:spMkLst>
        </pc:spChg>
        <pc:spChg chg="del">
          <ac:chgData name="HASSAN OULHOU" userId="4316af04-6952-4656-9db7-052b8e9ec81b" providerId="ADAL" clId="{A9BBC88E-8815-45AD-839A-ABAFFFE2C342}" dt="2026-04-05T21:58:53.562" v="845" actId="478"/>
          <ac:spMkLst>
            <pc:docMk/>
            <pc:sldMk cId="829451330" sldId="919"/>
            <ac:spMk id="4" creationId="{DC38D3A9-D4A4-190C-5664-B27BD859250D}"/>
          </ac:spMkLst>
        </pc:spChg>
        <pc:spChg chg="del">
          <ac:chgData name="HASSAN OULHOU" userId="4316af04-6952-4656-9db7-052b8e9ec81b" providerId="ADAL" clId="{A9BBC88E-8815-45AD-839A-ABAFFFE2C342}" dt="2026-04-05T21:58:53.562" v="845" actId="478"/>
          <ac:spMkLst>
            <pc:docMk/>
            <pc:sldMk cId="829451330" sldId="919"/>
            <ac:spMk id="5" creationId="{493A5E91-AFB2-BFEA-8D63-3D641C023BEC}"/>
          </ac:spMkLst>
        </pc:spChg>
        <pc:spChg chg="add mod">
          <ac:chgData name="HASSAN OULHOU" userId="4316af04-6952-4656-9db7-052b8e9ec81b" providerId="ADAL" clId="{A9BBC88E-8815-45AD-839A-ABAFFFE2C342}" dt="2026-04-05T21:58:55.719" v="846"/>
          <ac:spMkLst>
            <pc:docMk/>
            <pc:sldMk cId="829451330" sldId="919"/>
            <ac:spMk id="6" creationId="{D5934BEA-3C62-4D13-8652-B89A58D1ACFE}"/>
          </ac:spMkLst>
        </pc:spChg>
        <pc:spChg chg="add mod">
          <ac:chgData name="HASSAN OULHOU" userId="4316af04-6952-4656-9db7-052b8e9ec81b" providerId="ADAL" clId="{A9BBC88E-8815-45AD-839A-ABAFFFE2C342}" dt="2026-04-05T21:58:55.719" v="846"/>
          <ac:spMkLst>
            <pc:docMk/>
            <pc:sldMk cId="829451330" sldId="919"/>
            <ac:spMk id="7" creationId="{29B73132-4446-0680-58A0-AF75CEC1A4E6}"/>
          </ac:spMkLst>
        </pc:spChg>
        <pc:spChg chg="add mod">
          <ac:chgData name="HASSAN OULHOU" userId="4316af04-6952-4656-9db7-052b8e9ec81b" providerId="ADAL" clId="{A9BBC88E-8815-45AD-839A-ABAFFFE2C342}" dt="2026-04-05T21:58:55.719" v="846"/>
          <ac:spMkLst>
            <pc:docMk/>
            <pc:sldMk cId="829451330" sldId="919"/>
            <ac:spMk id="8" creationId="{491F068B-2B69-A156-8023-FBABEEF0203A}"/>
          </ac:spMkLst>
        </pc:spChg>
        <pc:spChg chg="add mod">
          <ac:chgData name="HASSAN OULHOU" userId="4316af04-6952-4656-9db7-052b8e9ec81b" providerId="ADAL" clId="{A9BBC88E-8815-45AD-839A-ABAFFFE2C342}" dt="2026-04-05T21:58:55.719" v="846"/>
          <ac:spMkLst>
            <pc:docMk/>
            <pc:sldMk cId="829451330" sldId="919"/>
            <ac:spMk id="9" creationId="{F58B2682-8E3D-CD21-38C6-36AAF0810601}"/>
          </ac:spMkLst>
        </pc:spChg>
        <pc:spChg chg="mod">
          <ac:chgData name="HASSAN OULHOU" userId="4316af04-6952-4656-9db7-052b8e9ec81b" providerId="ADAL" clId="{A9BBC88E-8815-45AD-839A-ABAFFFE2C342}" dt="2026-04-05T22:00:14.096" v="904" actId="20577"/>
          <ac:spMkLst>
            <pc:docMk/>
            <pc:sldMk cId="829451330" sldId="919"/>
            <ac:spMk id="11" creationId="{E59A499F-BF40-7C9F-2A69-335FCE0835B3}"/>
          </ac:spMkLst>
        </pc:spChg>
        <pc:spChg chg="add mod">
          <ac:chgData name="HASSAN OULHOU" userId="4316af04-6952-4656-9db7-052b8e9ec81b" providerId="ADAL" clId="{A9BBC88E-8815-45AD-839A-ABAFFFE2C342}" dt="2026-04-05T21:58:55.719" v="846"/>
          <ac:spMkLst>
            <pc:docMk/>
            <pc:sldMk cId="829451330" sldId="919"/>
            <ac:spMk id="12" creationId="{08667D2A-5E87-9DB9-4FB5-4AEE6FF051C8}"/>
          </ac:spMkLst>
        </pc:spChg>
        <pc:spChg chg="add mod">
          <ac:chgData name="HASSAN OULHOU" userId="4316af04-6952-4656-9db7-052b8e9ec81b" providerId="ADAL" clId="{A9BBC88E-8815-45AD-839A-ABAFFFE2C342}" dt="2026-04-05T21:58:55.719" v="846"/>
          <ac:spMkLst>
            <pc:docMk/>
            <pc:sldMk cId="829451330" sldId="919"/>
            <ac:spMk id="13" creationId="{4778F50F-ECBA-3BE2-4103-61D35AE519E8}"/>
          </ac:spMkLst>
        </pc:spChg>
        <pc:spChg chg="add mod">
          <ac:chgData name="HASSAN OULHOU" userId="4316af04-6952-4656-9db7-052b8e9ec81b" providerId="ADAL" clId="{A9BBC88E-8815-45AD-839A-ABAFFFE2C342}" dt="2026-04-05T22:10:16.284" v="953" actId="1076"/>
          <ac:spMkLst>
            <pc:docMk/>
            <pc:sldMk cId="829451330" sldId="919"/>
            <ac:spMk id="14" creationId="{9851D8EE-8D73-1258-731B-033730BDD4DE}"/>
          </ac:spMkLst>
        </pc:spChg>
        <pc:spChg chg="del">
          <ac:chgData name="HASSAN OULHOU" userId="4316af04-6952-4656-9db7-052b8e9ec81b" providerId="ADAL" clId="{A9BBC88E-8815-45AD-839A-ABAFFFE2C342}" dt="2026-04-05T21:58:59.195" v="847" actId="478"/>
          <ac:spMkLst>
            <pc:docMk/>
            <pc:sldMk cId="829451330" sldId="919"/>
            <ac:spMk id="19" creationId="{3389DF64-2396-2183-19FD-24AB7777DF0D}"/>
          </ac:spMkLst>
        </pc:spChg>
        <pc:spChg chg="del">
          <ac:chgData name="HASSAN OULHOU" userId="4316af04-6952-4656-9db7-052b8e9ec81b" providerId="ADAL" clId="{A9BBC88E-8815-45AD-839A-ABAFFFE2C342}" dt="2026-04-05T21:58:59.195" v="847" actId="478"/>
          <ac:spMkLst>
            <pc:docMk/>
            <pc:sldMk cId="829451330" sldId="919"/>
            <ac:spMk id="20" creationId="{C7E7C1BD-05E4-5CDF-56AA-AFFEFE4FEFC4}"/>
          </ac:spMkLst>
        </pc:spChg>
      </pc:sldChg>
      <pc:sldChg chg="addSp delSp modSp mod">
        <pc:chgData name="HASSAN OULHOU" userId="4316af04-6952-4656-9db7-052b8e9ec81b" providerId="ADAL" clId="{A9BBC88E-8815-45AD-839A-ABAFFFE2C342}" dt="2026-04-05T14:08:22.338" v="509"/>
        <pc:sldMkLst>
          <pc:docMk/>
          <pc:sldMk cId="1211947714" sldId="928"/>
        </pc:sldMkLst>
        <pc:picChg chg="add mod">
          <ac:chgData name="HASSAN OULHOU" userId="4316af04-6952-4656-9db7-052b8e9ec81b" providerId="ADAL" clId="{A9BBC88E-8815-45AD-839A-ABAFFFE2C342}" dt="2026-04-05T14:08:22.338" v="509"/>
          <ac:picMkLst>
            <pc:docMk/>
            <pc:sldMk cId="1211947714" sldId="928"/>
            <ac:picMk id="4" creationId="{2F9937FA-1CE1-0C1B-BF65-512222E2CFBF}"/>
          </ac:picMkLst>
        </pc:picChg>
        <pc:picChg chg="del">
          <ac:chgData name="HASSAN OULHOU" userId="4316af04-6952-4656-9db7-052b8e9ec81b" providerId="ADAL" clId="{A9BBC88E-8815-45AD-839A-ABAFFFE2C342}" dt="2026-04-05T13:20:47.695" v="67" actId="478"/>
          <ac:picMkLst>
            <pc:docMk/>
            <pc:sldMk cId="1211947714" sldId="928"/>
            <ac:picMk id="6" creationId="{B82B5CA8-9DC6-41AC-C821-67F02234FC3D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8:14:30.261" v="659" actId="1076"/>
        <pc:sldMkLst>
          <pc:docMk/>
          <pc:sldMk cId="4276486665" sldId="929"/>
        </pc:sldMkLst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4" creationId="{A0470C0B-74B4-842E-D0C9-7D19BD81197A}"/>
          </ac:spMkLst>
        </pc:spChg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5" creationId="{723A0749-124F-9D2C-58AD-90A92298DE0C}"/>
          </ac:spMkLst>
        </pc:spChg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6" creationId="{65770D86-69F3-09CA-5FCE-7D106B22F330}"/>
          </ac:spMkLst>
        </pc:spChg>
        <pc:spChg chg="add del mod">
          <ac:chgData name="HASSAN OULHOU" userId="4316af04-6952-4656-9db7-052b8e9ec81b" providerId="ADAL" clId="{A9BBC88E-8815-45AD-839A-ABAFFFE2C342}" dt="2026-04-05T14:10:36.907" v="522" actId="478"/>
          <ac:spMkLst>
            <pc:docMk/>
            <pc:sldMk cId="4276486665" sldId="929"/>
            <ac:spMk id="8" creationId="{9C34DC29-9CA6-8AD8-0862-B45711A52993}"/>
          </ac:spMkLst>
        </pc:spChg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9" creationId="{1AE8FED0-2BCE-AD4B-2ED8-633D83E6CCF9}"/>
          </ac:spMkLst>
        </pc:spChg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10" creationId="{86126D03-2F41-21CE-987B-843ECB6EEEC0}"/>
          </ac:spMkLst>
        </pc:spChg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11" creationId="{FBAD0223-ABEF-348B-7C79-E1BA9A6F3EAC}"/>
          </ac:spMkLst>
        </pc:spChg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12" creationId="{80F323FC-24E5-8BD0-2591-2899C76A41AD}"/>
          </ac:spMkLst>
        </pc:spChg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14" creationId="{10CC5076-A779-DFC4-C6D6-A28393BA3FAC}"/>
          </ac:spMkLst>
        </pc:spChg>
        <pc:spChg chg="add del mod">
          <ac:chgData name="HASSAN OULHOU" userId="4316af04-6952-4656-9db7-052b8e9ec81b" providerId="ADAL" clId="{A9BBC88E-8815-45AD-839A-ABAFFFE2C342}" dt="2026-04-05T18:14:19.894" v="656" actId="21"/>
          <ac:spMkLst>
            <pc:docMk/>
            <pc:sldMk cId="4276486665" sldId="929"/>
            <ac:spMk id="15" creationId="{A7E7E734-93F3-2AF9-590C-9E252399DBFC}"/>
          </ac:spMkLst>
        </pc:spChg>
        <pc:picChg chg="add del mod">
          <ac:chgData name="HASSAN OULHOU" userId="4316af04-6952-4656-9db7-052b8e9ec81b" providerId="ADAL" clId="{A9BBC88E-8815-45AD-839A-ABAFFFE2C342}" dt="2026-04-05T18:14:19.894" v="656" actId="21"/>
          <ac:picMkLst>
            <pc:docMk/>
            <pc:sldMk cId="4276486665" sldId="929"/>
            <ac:picMk id="3" creationId="{8B76067D-2A59-3C7E-EAC5-933799FD6D44}"/>
          </ac:picMkLst>
        </pc:picChg>
        <pc:picChg chg="add del mod">
          <ac:chgData name="HASSAN OULHOU" userId="4316af04-6952-4656-9db7-052b8e9ec81b" providerId="ADAL" clId="{A9BBC88E-8815-45AD-839A-ABAFFFE2C342}" dt="2026-04-05T18:05:25.925" v="587" actId="22"/>
          <ac:picMkLst>
            <pc:docMk/>
            <pc:sldMk cId="4276486665" sldId="929"/>
            <ac:picMk id="17" creationId="{5BFF463C-7D16-5A13-2FB4-EA2AF4497B55}"/>
          </ac:picMkLst>
        </pc:picChg>
        <pc:picChg chg="add mod">
          <ac:chgData name="HASSAN OULHOU" userId="4316af04-6952-4656-9db7-052b8e9ec81b" providerId="ADAL" clId="{A9BBC88E-8815-45AD-839A-ABAFFFE2C342}" dt="2026-04-05T18:14:30.261" v="659" actId="1076"/>
          <ac:picMkLst>
            <pc:docMk/>
            <pc:sldMk cId="4276486665" sldId="929"/>
            <ac:picMk id="19" creationId="{89BAF14F-FE86-D3FF-9849-6856ABFAECCD}"/>
          </ac:picMkLst>
        </pc:picChg>
        <pc:picChg chg="del">
          <ac:chgData name="HASSAN OULHOU" userId="4316af04-6952-4656-9db7-052b8e9ec81b" providerId="ADAL" clId="{A9BBC88E-8815-45AD-839A-ABAFFFE2C342}" dt="2026-04-05T13:22:28.495" v="84" actId="478"/>
          <ac:picMkLst>
            <pc:docMk/>
            <pc:sldMk cId="4276486665" sldId="929"/>
            <ac:picMk id="20" creationId="{58423D58-CB76-BCC0-9B3C-7FFD2F17E382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8:07:38.152" v="591" actId="1076"/>
        <pc:sldMkLst>
          <pc:docMk/>
          <pc:sldMk cId="3067738656" sldId="935"/>
        </pc:sldMkLst>
        <pc:spChg chg="mod ord">
          <ac:chgData name="HASSAN OULHOU" userId="4316af04-6952-4656-9db7-052b8e9ec81b" providerId="ADAL" clId="{A9BBC88E-8815-45AD-839A-ABAFFFE2C342}" dt="2026-04-05T13:21:26.908" v="81" actId="14100"/>
          <ac:spMkLst>
            <pc:docMk/>
            <pc:sldMk cId="3067738656" sldId="935"/>
            <ac:spMk id="8" creationId="{8B3446DA-37F1-BD04-D35F-C464CF198C2D}"/>
          </ac:spMkLst>
        </pc:spChg>
        <pc:spChg chg="mod">
          <ac:chgData name="HASSAN OULHOU" userId="4316af04-6952-4656-9db7-052b8e9ec81b" providerId="ADAL" clId="{A9BBC88E-8815-45AD-839A-ABAFFFE2C342}" dt="2026-04-05T13:21:06.410" v="74" actId="20577"/>
          <ac:spMkLst>
            <pc:docMk/>
            <pc:sldMk cId="3067738656" sldId="935"/>
            <ac:spMk id="13" creationId="{30B86E6E-BD4D-3F80-5CC4-32C14B68E852}"/>
          </ac:spMkLst>
        </pc:spChg>
        <pc:picChg chg="add del mod">
          <ac:chgData name="HASSAN OULHOU" userId="4316af04-6952-4656-9db7-052b8e9ec81b" providerId="ADAL" clId="{A9BBC88E-8815-45AD-839A-ABAFFFE2C342}" dt="2026-04-05T13:21:02.328" v="72" actId="478"/>
          <ac:picMkLst>
            <pc:docMk/>
            <pc:sldMk cId="3067738656" sldId="935"/>
            <ac:picMk id="3" creationId="{DAD6E468-C6C6-B096-5A95-9F843219A7F3}"/>
          </ac:picMkLst>
        </pc:picChg>
        <pc:picChg chg="add mod">
          <ac:chgData name="HASSAN OULHOU" userId="4316af04-6952-4656-9db7-052b8e9ec81b" providerId="ADAL" clId="{A9BBC88E-8815-45AD-839A-ABAFFFE2C342}" dt="2026-04-05T18:07:38.152" v="591" actId="1076"/>
          <ac:picMkLst>
            <pc:docMk/>
            <pc:sldMk cId="3067738656" sldId="935"/>
            <ac:picMk id="4" creationId="{B6EF8903-A652-24E1-6E3D-6B15ED778F0A}"/>
          </ac:picMkLst>
        </pc:picChg>
        <pc:picChg chg="del">
          <ac:chgData name="HASSAN OULHOU" userId="4316af04-6952-4656-9db7-052b8e9ec81b" providerId="ADAL" clId="{A9BBC88E-8815-45AD-839A-ABAFFFE2C342}" dt="2026-04-05T13:20:57.061" v="70" actId="478"/>
          <ac:picMkLst>
            <pc:docMk/>
            <pc:sldMk cId="3067738656" sldId="935"/>
            <ac:picMk id="5" creationId="{B290E1C9-A63C-D1D1-0399-4C357601104B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3:22:58.531" v="93" actId="1076"/>
        <pc:sldMkLst>
          <pc:docMk/>
          <pc:sldMk cId="3990743720" sldId="937"/>
        </pc:sldMkLst>
        <pc:spChg chg="mod">
          <ac:chgData name="HASSAN OULHOU" userId="4316af04-6952-4656-9db7-052b8e9ec81b" providerId="ADAL" clId="{A9BBC88E-8815-45AD-839A-ABAFFFE2C342}" dt="2026-04-05T13:22:51.676" v="90" actId="20577"/>
          <ac:spMkLst>
            <pc:docMk/>
            <pc:sldMk cId="3990743720" sldId="937"/>
            <ac:spMk id="5" creationId="{14BF8E78-AD85-4546-122F-ED679140B808}"/>
          </ac:spMkLst>
        </pc:spChg>
        <pc:picChg chg="del">
          <ac:chgData name="HASSAN OULHOU" userId="4316af04-6952-4656-9db7-052b8e9ec81b" providerId="ADAL" clId="{A9BBC88E-8815-45AD-839A-ABAFFFE2C342}" dt="2026-04-05T13:22:54.930" v="91" actId="478"/>
          <ac:picMkLst>
            <pc:docMk/>
            <pc:sldMk cId="3990743720" sldId="937"/>
            <ac:picMk id="2" creationId="{269B8B49-6A92-534B-4F57-EC7EA5849136}"/>
          </ac:picMkLst>
        </pc:picChg>
        <pc:picChg chg="add mod">
          <ac:chgData name="HASSAN OULHOU" userId="4316af04-6952-4656-9db7-052b8e9ec81b" providerId="ADAL" clId="{A9BBC88E-8815-45AD-839A-ABAFFFE2C342}" dt="2026-04-05T13:22:58.531" v="93" actId="1076"/>
          <ac:picMkLst>
            <pc:docMk/>
            <pc:sldMk cId="3990743720" sldId="937"/>
            <ac:picMk id="3" creationId="{DA27F3B7-380C-4088-75B0-95BA0F0CFEA3}"/>
          </ac:picMkLst>
        </pc:picChg>
        <pc:picChg chg="add mod">
          <ac:chgData name="HASSAN OULHOU" userId="4316af04-6952-4656-9db7-052b8e9ec81b" providerId="ADAL" clId="{A9BBC88E-8815-45AD-839A-ABAFFFE2C342}" dt="2026-04-05T13:22:58.531" v="93" actId="1076"/>
          <ac:picMkLst>
            <pc:docMk/>
            <pc:sldMk cId="3990743720" sldId="937"/>
            <ac:picMk id="4" creationId="{2C3639A5-C451-B41A-AD4D-4352D99D3CCA}"/>
          </ac:picMkLst>
        </pc:picChg>
        <pc:picChg chg="del">
          <ac:chgData name="HASSAN OULHOU" userId="4316af04-6952-4656-9db7-052b8e9ec81b" providerId="ADAL" clId="{A9BBC88E-8815-45AD-839A-ABAFFFE2C342}" dt="2026-04-05T13:22:54.930" v="91" actId="478"/>
          <ac:picMkLst>
            <pc:docMk/>
            <pc:sldMk cId="3990743720" sldId="937"/>
            <ac:picMk id="6" creationId="{ACF4EA95-4C95-5761-3CCA-A3C93336E676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22:12:01.011" v="978" actId="1076"/>
        <pc:sldMkLst>
          <pc:docMk/>
          <pc:sldMk cId="2319074666" sldId="950"/>
        </pc:sldMkLst>
        <pc:spChg chg="del">
          <ac:chgData name="HASSAN OULHOU" userId="4316af04-6952-4656-9db7-052b8e9ec81b" providerId="ADAL" clId="{A9BBC88E-8815-45AD-839A-ABAFFFE2C342}" dt="2026-04-05T22:08:14.282" v="936" actId="478"/>
          <ac:spMkLst>
            <pc:docMk/>
            <pc:sldMk cId="2319074666" sldId="950"/>
            <ac:spMk id="2" creationId="{F133F0A5-03B1-046A-212B-B4936D0F9B24}"/>
          </ac:spMkLst>
        </pc:spChg>
        <pc:spChg chg="del">
          <ac:chgData name="HASSAN OULHOU" userId="4316af04-6952-4656-9db7-052b8e9ec81b" providerId="ADAL" clId="{A9BBC88E-8815-45AD-839A-ABAFFFE2C342}" dt="2026-04-05T22:08:14.282" v="936" actId="478"/>
          <ac:spMkLst>
            <pc:docMk/>
            <pc:sldMk cId="2319074666" sldId="950"/>
            <ac:spMk id="3" creationId="{35A5FEC9-B640-1A2B-B9BC-283292BDCA79}"/>
          </ac:spMkLst>
        </pc:spChg>
        <pc:spChg chg="del">
          <ac:chgData name="HASSAN OULHOU" userId="4316af04-6952-4656-9db7-052b8e9ec81b" providerId="ADAL" clId="{A9BBC88E-8815-45AD-839A-ABAFFFE2C342}" dt="2026-04-05T22:08:14.282" v="936" actId="478"/>
          <ac:spMkLst>
            <pc:docMk/>
            <pc:sldMk cId="2319074666" sldId="950"/>
            <ac:spMk id="4" creationId="{405AB2AA-FC42-A37A-6470-985F30A6E4A3}"/>
          </ac:spMkLst>
        </pc:spChg>
        <pc:spChg chg="del">
          <ac:chgData name="HASSAN OULHOU" userId="4316af04-6952-4656-9db7-052b8e9ec81b" providerId="ADAL" clId="{A9BBC88E-8815-45AD-839A-ABAFFFE2C342}" dt="2026-04-05T22:08:14.282" v="936" actId="478"/>
          <ac:spMkLst>
            <pc:docMk/>
            <pc:sldMk cId="2319074666" sldId="950"/>
            <ac:spMk id="5" creationId="{A0A9D031-3B66-0C7E-9500-BF00BE0CD7A2}"/>
          </ac:spMkLst>
        </pc:spChg>
        <pc:spChg chg="add mod">
          <ac:chgData name="HASSAN OULHOU" userId="4316af04-6952-4656-9db7-052b8e9ec81b" providerId="ADAL" clId="{A9BBC88E-8815-45AD-839A-ABAFFFE2C342}" dt="2026-04-05T22:12:01.011" v="978" actId="1076"/>
          <ac:spMkLst>
            <pc:docMk/>
            <pc:sldMk cId="2319074666" sldId="950"/>
            <ac:spMk id="6" creationId="{28394614-078A-4F26-46E4-7D20B00E9E1F}"/>
          </ac:spMkLst>
        </pc:spChg>
        <pc:spChg chg="add mod">
          <ac:chgData name="HASSAN OULHOU" userId="4316af04-6952-4656-9db7-052b8e9ec81b" providerId="ADAL" clId="{A9BBC88E-8815-45AD-839A-ABAFFFE2C342}" dt="2026-04-05T22:12:01.011" v="978" actId="1076"/>
          <ac:spMkLst>
            <pc:docMk/>
            <pc:sldMk cId="2319074666" sldId="950"/>
            <ac:spMk id="7" creationId="{28C3E9BE-C469-2492-4C97-A7AE12339326}"/>
          </ac:spMkLst>
        </pc:spChg>
        <pc:spChg chg="add mod">
          <ac:chgData name="HASSAN OULHOU" userId="4316af04-6952-4656-9db7-052b8e9ec81b" providerId="ADAL" clId="{A9BBC88E-8815-45AD-839A-ABAFFFE2C342}" dt="2026-04-05T22:12:01.011" v="978" actId="1076"/>
          <ac:spMkLst>
            <pc:docMk/>
            <pc:sldMk cId="2319074666" sldId="950"/>
            <ac:spMk id="8" creationId="{C8F75F66-FC2E-EA78-BFE9-9214FE4262B5}"/>
          </ac:spMkLst>
        </pc:spChg>
        <pc:spChg chg="add mod">
          <ac:chgData name="HASSAN OULHOU" userId="4316af04-6952-4656-9db7-052b8e9ec81b" providerId="ADAL" clId="{A9BBC88E-8815-45AD-839A-ABAFFFE2C342}" dt="2026-04-05T22:09:30.788" v="947" actId="207"/>
          <ac:spMkLst>
            <pc:docMk/>
            <pc:sldMk cId="2319074666" sldId="950"/>
            <ac:spMk id="9" creationId="{60ADD707-3A7B-9006-AA20-ECB5D75FD17B}"/>
          </ac:spMkLst>
        </pc:spChg>
        <pc:spChg chg="add mod">
          <ac:chgData name="HASSAN OULHOU" userId="4316af04-6952-4656-9db7-052b8e9ec81b" providerId="ADAL" clId="{A9BBC88E-8815-45AD-839A-ABAFFFE2C342}" dt="2026-04-05T22:08:35.032" v="937"/>
          <ac:spMkLst>
            <pc:docMk/>
            <pc:sldMk cId="2319074666" sldId="950"/>
            <ac:spMk id="11" creationId="{22925067-758D-E976-700A-6DE4818FF09F}"/>
          </ac:spMkLst>
        </pc:spChg>
        <pc:spChg chg="add mod">
          <ac:chgData name="HASSAN OULHOU" userId="4316af04-6952-4656-9db7-052b8e9ec81b" providerId="ADAL" clId="{A9BBC88E-8815-45AD-839A-ABAFFFE2C342}" dt="2026-04-05T22:08:35.032" v="937"/>
          <ac:spMkLst>
            <pc:docMk/>
            <pc:sldMk cId="2319074666" sldId="950"/>
            <ac:spMk id="12" creationId="{27D9BCA7-D833-933C-F2FF-28684CA2F027}"/>
          </ac:spMkLst>
        </pc:spChg>
        <pc:spChg chg="add mod">
          <ac:chgData name="HASSAN OULHOU" userId="4316af04-6952-4656-9db7-052b8e9ec81b" providerId="ADAL" clId="{A9BBC88E-8815-45AD-839A-ABAFFFE2C342}" dt="2026-04-05T22:08:42.317" v="938" actId="1076"/>
          <ac:spMkLst>
            <pc:docMk/>
            <pc:sldMk cId="2319074666" sldId="950"/>
            <ac:spMk id="13" creationId="{1BFB05E9-1376-C2CA-6A96-096A9B520AA4}"/>
          </ac:spMkLst>
        </pc:spChg>
        <pc:spChg chg="add mod">
          <ac:chgData name="HASSAN OULHOU" userId="4316af04-6952-4656-9db7-052b8e9ec81b" providerId="ADAL" clId="{A9BBC88E-8815-45AD-839A-ABAFFFE2C342}" dt="2026-04-05T22:11:43.524" v="971" actId="20577"/>
          <ac:spMkLst>
            <pc:docMk/>
            <pc:sldMk cId="2319074666" sldId="950"/>
            <ac:spMk id="14" creationId="{25EBC27F-149A-E090-305B-496BBC28BC62}"/>
          </ac:spMkLst>
        </pc:spChg>
        <pc:spChg chg="add mod">
          <ac:chgData name="HASSAN OULHOU" userId="4316af04-6952-4656-9db7-052b8e9ec81b" providerId="ADAL" clId="{A9BBC88E-8815-45AD-839A-ABAFFFE2C342}" dt="2026-04-05T22:11:48.889" v="976" actId="20577"/>
          <ac:spMkLst>
            <pc:docMk/>
            <pc:sldMk cId="2319074666" sldId="950"/>
            <ac:spMk id="16" creationId="{EC6A23BF-E392-2EA8-C068-DFDE60EE2229}"/>
          </ac:spMkLst>
        </pc:spChg>
        <pc:spChg chg="del">
          <ac:chgData name="HASSAN OULHOU" userId="4316af04-6952-4656-9db7-052b8e9ec81b" providerId="ADAL" clId="{A9BBC88E-8815-45AD-839A-ABAFFFE2C342}" dt="2026-04-05T22:08:14.282" v="936" actId="478"/>
          <ac:spMkLst>
            <pc:docMk/>
            <pc:sldMk cId="2319074666" sldId="950"/>
            <ac:spMk id="17" creationId="{1C5238FD-A105-9289-57FE-A298E393909A}"/>
          </ac:spMkLst>
        </pc:spChg>
        <pc:spChg chg="del">
          <ac:chgData name="HASSAN OULHOU" userId="4316af04-6952-4656-9db7-052b8e9ec81b" providerId="ADAL" clId="{A9BBC88E-8815-45AD-839A-ABAFFFE2C342}" dt="2026-04-05T22:08:14.282" v="936" actId="478"/>
          <ac:spMkLst>
            <pc:docMk/>
            <pc:sldMk cId="2319074666" sldId="950"/>
            <ac:spMk id="21" creationId="{8ADEF06E-A56B-1235-E697-62D6AEB1F820}"/>
          </ac:spMkLst>
        </pc:spChg>
        <pc:cxnChg chg="add mod">
          <ac:chgData name="HASSAN OULHOU" userId="4316af04-6952-4656-9db7-052b8e9ec81b" providerId="ADAL" clId="{A9BBC88E-8815-45AD-839A-ABAFFFE2C342}" dt="2026-04-05T22:08:56.128" v="940" actId="208"/>
          <ac:cxnSpMkLst>
            <pc:docMk/>
            <pc:sldMk cId="2319074666" sldId="950"/>
            <ac:cxnSpMk id="15" creationId="{8A167FE9-A88B-0F91-A67F-C54FACE2D38F}"/>
          </ac:cxnSpMkLst>
        </pc:cxnChg>
      </pc:sldChg>
      <pc:sldChg chg="addSp delSp modSp mod">
        <pc:chgData name="HASSAN OULHOU" userId="4316af04-6952-4656-9db7-052b8e9ec81b" providerId="ADAL" clId="{A9BBC88E-8815-45AD-839A-ABAFFFE2C342}" dt="2026-04-05T14:09:16.930" v="514" actId="1076"/>
        <pc:sldMkLst>
          <pc:docMk/>
          <pc:sldMk cId="4115235643" sldId="962"/>
        </pc:sldMkLst>
        <pc:picChg chg="add mod">
          <ac:chgData name="HASSAN OULHOU" userId="4316af04-6952-4656-9db7-052b8e9ec81b" providerId="ADAL" clId="{A9BBC88E-8815-45AD-839A-ABAFFFE2C342}" dt="2026-04-05T14:09:16.930" v="514" actId="1076"/>
          <ac:picMkLst>
            <pc:docMk/>
            <pc:sldMk cId="4115235643" sldId="962"/>
            <ac:picMk id="5" creationId="{AB9C35AB-E36B-D08E-EE48-1E13C42CDDBF}"/>
          </ac:picMkLst>
        </pc:picChg>
        <pc:picChg chg="del">
          <ac:chgData name="HASSAN OULHOU" userId="4316af04-6952-4656-9db7-052b8e9ec81b" providerId="ADAL" clId="{A9BBC88E-8815-45AD-839A-ABAFFFE2C342}" dt="2026-04-05T13:20:42.900" v="66" actId="478"/>
          <ac:picMkLst>
            <pc:docMk/>
            <pc:sldMk cId="4115235643" sldId="962"/>
            <ac:picMk id="10" creationId="{EC7CAD15-BF06-186D-7771-594A682F2BE9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22:14:06.905" v="1071" actId="1076"/>
        <pc:sldMkLst>
          <pc:docMk/>
          <pc:sldMk cId="679465147" sldId="2134806701"/>
        </pc:sldMkLst>
        <pc:spChg chg="del">
          <ac:chgData name="HASSAN OULHOU" userId="4316af04-6952-4656-9db7-052b8e9ec81b" providerId="ADAL" clId="{A9BBC88E-8815-45AD-839A-ABAFFFE2C342}" dt="2026-04-05T22:03:05.122" v="906" actId="478"/>
          <ac:spMkLst>
            <pc:docMk/>
            <pc:sldMk cId="679465147" sldId="2134806701"/>
            <ac:spMk id="2" creationId="{3EF2B888-93ED-638D-1130-27E2A28F3F0A}"/>
          </ac:spMkLst>
        </pc:spChg>
        <pc:spChg chg="del">
          <ac:chgData name="HASSAN OULHOU" userId="4316af04-6952-4656-9db7-052b8e9ec81b" providerId="ADAL" clId="{A9BBC88E-8815-45AD-839A-ABAFFFE2C342}" dt="2026-04-05T22:03:05.122" v="906" actId="478"/>
          <ac:spMkLst>
            <pc:docMk/>
            <pc:sldMk cId="679465147" sldId="2134806701"/>
            <ac:spMk id="4" creationId="{35E46908-131D-1EC0-F49F-5AF19EDDEE3E}"/>
          </ac:spMkLst>
        </pc:spChg>
        <pc:spChg chg="del">
          <ac:chgData name="HASSAN OULHOU" userId="4316af04-6952-4656-9db7-052b8e9ec81b" providerId="ADAL" clId="{A9BBC88E-8815-45AD-839A-ABAFFFE2C342}" dt="2026-04-05T22:03:05.122" v="906" actId="478"/>
          <ac:spMkLst>
            <pc:docMk/>
            <pc:sldMk cId="679465147" sldId="2134806701"/>
            <ac:spMk id="5" creationId="{77BD0790-3071-4D1D-E0E8-78939CCD327C}"/>
          </ac:spMkLst>
        </pc:spChg>
        <pc:spChg chg="del">
          <ac:chgData name="HASSAN OULHOU" userId="4316af04-6952-4656-9db7-052b8e9ec81b" providerId="ADAL" clId="{A9BBC88E-8815-45AD-839A-ABAFFFE2C342}" dt="2026-04-05T22:03:05.122" v="906" actId="478"/>
          <ac:spMkLst>
            <pc:docMk/>
            <pc:sldMk cId="679465147" sldId="2134806701"/>
            <ac:spMk id="6" creationId="{3CF7EF04-561E-1738-0B5E-13D089E93A37}"/>
          </ac:spMkLst>
        </pc:spChg>
        <pc:spChg chg="add mod">
          <ac:chgData name="HASSAN OULHOU" userId="4316af04-6952-4656-9db7-052b8e9ec81b" providerId="ADAL" clId="{A9BBC88E-8815-45AD-839A-ABAFFFE2C342}" dt="2026-04-05T22:03:25.167" v="907"/>
          <ac:spMkLst>
            <pc:docMk/>
            <pc:sldMk cId="679465147" sldId="2134806701"/>
            <ac:spMk id="7" creationId="{5D80247E-D5DD-6C9C-4317-9CB9E432C79D}"/>
          </ac:spMkLst>
        </pc:spChg>
        <pc:spChg chg="add mod">
          <ac:chgData name="HASSAN OULHOU" userId="4316af04-6952-4656-9db7-052b8e9ec81b" providerId="ADAL" clId="{A9BBC88E-8815-45AD-839A-ABAFFFE2C342}" dt="2026-04-05T22:03:25.167" v="907"/>
          <ac:spMkLst>
            <pc:docMk/>
            <pc:sldMk cId="679465147" sldId="2134806701"/>
            <ac:spMk id="8" creationId="{B32D6F04-4221-5E93-84B2-50891E48C67C}"/>
          </ac:spMkLst>
        </pc:spChg>
        <pc:spChg chg="add mod">
          <ac:chgData name="HASSAN OULHOU" userId="4316af04-6952-4656-9db7-052b8e9ec81b" providerId="ADAL" clId="{A9BBC88E-8815-45AD-839A-ABAFFFE2C342}" dt="2026-04-05T22:03:25.167" v="907"/>
          <ac:spMkLst>
            <pc:docMk/>
            <pc:sldMk cId="679465147" sldId="2134806701"/>
            <ac:spMk id="9" creationId="{8C630440-CE47-AFE1-67C4-4AA38FF8738E}"/>
          </ac:spMkLst>
        </pc:spChg>
        <pc:spChg chg="add mod">
          <ac:chgData name="HASSAN OULHOU" userId="4316af04-6952-4656-9db7-052b8e9ec81b" providerId="ADAL" clId="{A9BBC88E-8815-45AD-839A-ABAFFFE2C342}" dt="2026-04-05T22:03:25.167" v="907"/>
          <ac:spMkLst>
            <pc:docMk/>
            <pc:sldMk cId="679465147" sldId="2134806701"/>
            <ac:spMk id="11" creationId="{9E50EF6A-FF69-FC39-3F5C-54E758DA2DC7}"/>
          </ac:spMkLst>
        </pc:spChg>
        <pc:spChg chg="add mod">
          <ac:chgData name="HASSAN OULHOU" userId="4316af04-6952-4656-9db7-052b8e9ec81b" providerId="ADAL" clId="{A9BBC88E-8815-45AD-839A-ABAFFFE2C342}" dt="2026-04-05T22:03:25.167" v="907"/>
          <ac:spMkLst>
            <pc:docMk/>
            <pc:sldMk cId="679465147" sldId="2134806701"/>
            <ac:spMk id="12" creationId="{0EA6BFC3-247C-ABB9-8D12-EBF363AC79AB}"/>
          </ac:spMkLst>
        </pc:spChg>
        <pc:spChg chg="add mod">
          <ac:chgData name="HASSAN OULHOU" userId="4316af04-6952-4656-9db7-052b8e9ec81b" providerId="ADAL" clId="{A9BBC88E-8815-45AD-839A-ABAFFFE2C342}" dt="2026-04-05T22:03:25.167" v="907"/>
          <ac:spMkLst>
            <pc:docMk/>
            <pc:sldMk cId="679465147" sldId="2134806701"/>
            <ac:spMk id="13" creationId="{126D9D01-28B4-8567-F772-A92689C05ABF}"/>
          </ac:spMkLst>
        </pc:spChg>
        <pc:spChg chg="add mod">
          <ac:chgData name="HASSAN OULHOU" userId="4316af04-6952-4656-9db7-052b8e9ec81b" providerId="ADAL" clId="{A9BBC88E-8815-45AD-839A-ABAFFFE2C342}" dt="2026-04-05T22:10:00.029" v="951" actId="1076"/>
          <ac:spMkLst>
            <pc:docMk/>
            <pc:sldMk cId="679465147" sldId="2134806701"/>
            <ac:spMk id="14" creationId="{328A0D44-D6BB-D30F-93A3-3BBC1352D22D}"/>
          </ac:spMkLst>
        </pc:spChg>
        <pc:spChg chg="add mod">
          <ac:chgData name="HASSAN OULHOU" userId="4316af04-6952-4656-9db7-052b8e9ec81b" providerId="ADAL" clId="{A9BBC88E-8815-45AD-839A-ABAFFFE2C342}" dt="2026-04-05T22:14:06.905" v="1071" actId="1076"/>
          <ac:spMkLst>
            <pc:docMk/>
            <pc:sldMk cId="679465147" sldId="2134806701"/>
            <ac:spMk id="15" creationId="{59B84C83-0A66-8F73-DC22-55DA7953EB1A}"/>
          </ac:spMkLst>
        </pc:spChg>
        <pc:spChg chg="del">
          <ac:chgData name="HASSAN OULHOU" userId="4316af04-6952-4656-9db7-052b8e9ec81b" providerId="ADAL" clId="{A9BBC88E-8815-45AD-839A-ABAFFFE2C342}" dt="2026-04-05T22:03:00.342" v="905" actId="478"/>
          <ac:spMkLst>
            <pc:docMk/>
            <pc:sldMk cId="679465147" sldId="2134806701"/>
            <ac:spMk id="16" creationId="{87B48A62-8758-71E3-A9EF-2BA0CAA59A04}"/>
          </ac:spMkLst>
        </pc:spChg>
        <pc:spChg chg="del">
          <ac:chgData name="HASSAN OULHOU" userId="4316af04-6952-4656-9db7-052b8e9ec81b" providerId="ADAL" clId="{A9BBC88E-8815-45AD-839A-ABAFFFE2C342}" dt="2026-04-05T22:03:00.342" v="905" actId="478"/>
          <ac:spMkLst>
            <pc:docMk/>
            <pc:sldMk cId="679465147" sldId="2134806701"/>
            <ac:spMk id="17" creationId="{C99EDEA0-605B-B5E2-653B-8B6B9EEAFD7C}"/>
          </ac:spMkLst>
        </pc:spChg>
        <pc:spChg chg="add del mod">
          <ac:chgData name="HASSAN OULHOU" userId="4316af04-6952-4656-9db7-052b8e9ec81b" providerId="ADAL" clId="{A9BBC88E-8815-45AD-839A-ABAFFFE2C342}" dt="2026-04-05T22:07:07.147" v="910" actId="478"/>
          <ac:spMkLst>
            <pc:docMk/>
            <pc:sldMk cId="679465147" sldId="2134806701"/>
            <ac:spMk id="18" creationId="{0F5BC976-F58B-34EB-4F71-A54EC8E84E8C}"/>
          </ac:spMkLst>
        </pc:spChg>
        <pc:spChg chg="add del mod">
          <ac:chgData name="HASSAN OULHOU" userId="4316af04-6952-4656-9db7-052b8e9ec81b" providerId="ADAL" clId="{A9BBC88E-8815-45AD-839A-ABAFFFE2C342}" dt="2026-04-05T22:07:07.147" v="910" actId="478"/>
          <ac:spMkLst>
            <pc:docMk/>
            <pc:sldMk cId="679465147" sldId="2134806701"/>
            <ac:spMk id="20" creationId="{5555A2AE-1B12-9023-8390-197EF9A69FD1}"/>
          </ac:spMkLst>
        </pc:spChg>
        <pc:spChg chg="add mod">
          <ac:chgData name="HASSAN OULHOU" userId="4316af04-6952-4656-9db7-052b8e9ec81b" providerId="ADAL" clId="{A9BBC88E-8815-45AD-839A-ABAFFFE2C342}" dt="2026-04-05T22:11:18.185" v="961" actId="20577"/>
          <ac:spMkLst>
            <pc:docMk/>
            <pc:sldMk cId="679465147" sldId="2134806701"/>
            <ac:spMk id="21" creationId="{C7FCA863-6BF9-E6EE-1B16-0C05634B897C}"/>
          </ac:spMkLst>
        </pc:spChg>
        <pc:spChg chg="add del mod">
          <ac:chgData name="HASSAN OULHOU" userId="4316af04-6952-4656-9db7-052b8e9ec81b" providerId="ADAL" clId="{A9BBC88E-8815-45AD-839A-ABAFFFE2C342}" dt="2026-04-05T22:07:54.623" v="935" actId="478"/>
          <ac:spMkLst>
            <pc:docMk/>
            <pc:sldMk cId="679465147" sldId="2134806701"/>
            <ac:spMk id="22" creationId="{961F1F1A-0FD7-A059-901F-38F1570BAA25}"/>
          </ac:spMkLst>
        </pc:spChg>
        <pc:spChg chg="add del mod">
          <ac:chgData name="HASSAN OULHOU" userId="4316af04-6952-4656-9db7-052b8e9ec81b" providerId="ADAL" clId="{A9BBC88E-8815-45AD-839A-ABAFFFE2C342}" dt="2026-04-05T22:07:54.623" v="935" actId="478"/>
          <ac:spMkLst>
            <pc:docMk/>
            <pc:sldMk cId="679465147" sldId="2134806701"/>
            <ac:spMk id="24" creationId="{8BAF1D6E-A268-5628-C7EC-CFE8857431F7}"/>
          </ac:spMkLst>
        </pc:spChg>
        <pc:cxnChg chg="add mod">
          <ac:chgData name="HASSAN OULHOU" userId="4316af04-6952-4656-9db7-052b8e9ec81b" providerId="ADAL" clId="{A9BBC88E-8815-45AD-839A-ABAFFFE2C342}" dt="2026-04-05T22:14:06.905" v="1071" actId="1076"/>
          <ac:cxnSpMkLst>
            <pc:docMk/>
            <pc:sldMk cId="679465147" sldId="2134806701"/>
            <ac:cxnSpMk id="19" creationId="{75E6C0D6-CE52-FD33-996A-EFF6F67A53DD}"/>
          </ac:cxnSpMkLst>
        </pc:cxnChg>
        <pc:cxnChg chg="add del mod">
          <ac:chgData name="HASSAN OULHOU" userId="4316af04-6952-4656-9db7-052b8e9ec81b" providerId="ADAL" clId="{A9BBC88E-8815-45AD-839A-ABAFFFE2C342}" dt="2026-04-05T22:07:54.623" v="935" actId="478"/>
          <ac:cxnSpMkLst>
            <pc:docMk/>
            <pc:sldMk cId="679465147" sldId="2134806701"/>
            <ac:cxnSpMk id="23" creationId="{5EA4A6A3-7F45-28E2-A08A-5E584286A7EA}"/>
          </ac:cxnSpMkLst>
        </pc:cxnChg>
      </pc:sldChg>
      <pc:sldChg chg="addSp delSp modSp mod">
        <pc:chgData name="HASSAN OULHOU" userId="4316af04-6952-4656-9db7-052b8e9ec81b" providerId="ADAL" clId="{A9BBC88E-8815-45AD-839A-ABAFFFE2C342}" dt="2026-04-05T22:39:03.851" v="1372" actId="1076"/>
        <pc:sldMkLst>
          <pc:docMk/>
          <pc:sldMk cId="1549241897" sldId="2134807112"/>
        </pc:sldMkLst>
        <pc:spChg chg="add mod">
          <ac:chgData name="HASSAN OULHOU" userId="4316af04-6952-4656-9db7-052b8e9ec81b" providerId="ADAL" clId="{A9BBC88E-8815-45AD-839A-ABAFFFE2C342}" dt="2026-04-05T22:39:03.851" v="1372" actId="1076"/>
          <ac:spMkLst>
            <pc:docMk/>
            <pc:sldMk cId="1549241897" sldId="2134807112"/>
            <ac:spMk id="2" creationId="{7AFD6206-A5C1-2310-4657-F2A4A7416D4A}"/>
          </ac:spMkLst>
        </pc:spChg>
        <pc:spChg chg="del mod">
          <ac:chgData name="HASSAN OULHOU" userId="4316af04-6952-4656-9db7-052b8e9ec81b" providerId="ADAL" clId="{A9BBC88E-8815-45AD-839A-ABAFFFE2C342}" dt="2026-04-05T22:37:49.458" v="1347" actId="478"/>
          <ac:spMkLst>
            <pc:docMk/>
            <pc:sldMk cId="1549241897" sldId="2134807112"/>
            <ac:spMk id="7" creationId="{7BA1D9F9-FBB9-7624-7AD5-3C5A5D651DBB}"/>
          </ac:spMkLst>
        </pc:spChg>
        <pc:spChg chg="del">
          <ac:chgData name="HASSAN OULHOU" userId="4316af04-6952-4656-9db7-052b8e9ec81b" providerId="ADAL" clId="{A9BBC88E-8815-45AD-839A-ABAFFFE2C342}" dt="2026-04-05T22:37:51.969" v="1348" actId="478"/>
          <ac:spMkLst>
            <pc:docMk/>
            <pc:sldMk cId="1549241897" sldId="2134807112"/>
            <ac:spMk id="8" creationId="{1AB829CC-211A-8920-A671-4C04D47345D3}"/>
          </ac:spMkLst>
        </pc:spChg>
      </pc:sldChg>
      <pc:sldChg chg="addSp delSp modSp mod">
        <pc:chgData name="HASSAN OULHOU" userId="4316af04-6952-4656-9db7-052b8e9ec81b" providerId="ADAL" clId="{A9BBC88E-8815-45AD-839A-ABAFFFE2C342}" dt="2026-04-05T13:29:34.040" v="155" actId="20577"/>
        <pc:sldMkLst>
          <pc:docMk/>
          <pc:sldMk cId="2222445225" sldId="2134807116"/>
        </pc:sldMkLst>
        <pc:spChg chg="mod ord">
          <ac:chgData name="HASSAN OULHOU" userId="4316af04-6952-4656-9db7-052b8e9ec81b" providerId="ADAL" clId="{A9BBC88E-8815-45AD-839A-ABAFFFE2C342}" dt="2026-04-05T13:29:34.040" v="155" actId="20577"/>
          <ac:spMkLst>
            <pc:docMk/>
            <pc:sldMk cId="2222445225" sldId="2134807116"/>
            <ac:spMk id="4" creationId="{9459BFA1-BEBB-80D7-ABD6-9ED6CC0E0E91}"/>
          </ac:spMkLst>
        </pc:spChg>
        <pc:spChg chg="mod ord">
          <ac:chgData name="HASSAN OULHOU" userId="4316af04-6952-4656-9db7-052b8e9ec81b" providerId="ADAL" clId="{A9BBC88E-8815-45AD-839A-ABAFFFE2C342}" dt="2026-04-05T13:28:33.837" v="137" actId="20577"/>
          <ac:spMkLst>
            <pc:docMk/>
            <pc:sldMk cId="2222445225" sldId="2134807116"/>
            <ac:spMk id="7" creationId="{10839A9D-E494-417D-138A-3DC64B4414AD}"/>
          </ac:spMkLst>
        </pc:spChg>
        <pc:picChg chg="add del mod">
          <ac:chgData name="HASSAN OULHOU" userId="4316af04-6952-4656-9db7-052b8e9ec81b" providerId="ADAL" clId="{A9BBC88E-8815-45AD-839A-ABAFFFE2C342}" dt="2026-04-05T13:24:47.654" v="106" actId="478"/>
          <ac:picMkLst>
            <pc:docMk/>
            <pc:sldMk cId="2222445225" sldId="2134807116"/>
            <ac:picMk id="2" creationId="{93B4A0F4-89E7-CACA-E926-D4ECF8EFD26F}"/>
          </ac:picMkLst>
        </pc:picChg>
        <pc:picChg chg="add mod">
          <ac:chgData name="HASSAN OULHOU" userId="4316af04-6952-4656-9db7-052b8e9ec81b" providerId="ADAL" clId="{A9BBC88E-8815-45AD-839A-ABAFFFE2C342}" dt="2026-04-05T13:24:49.830" v="107"/>
          <ac:picMkLst>
            <pc:docMk/>
            <pc:sldMk cId="2222445225" sldId="2134807116"/>
            <ac:picMk id="3" creationId="{42632864-B929-8CFC-C734-BE43915B3CF9}"/>
          </ac:picMkLst>
        </pc:picChg>
        <pc:picChg chg="del">
          <ac:chgData name="HASSAN OULHOU" userId="4316af04-6952-4656-9db7-052b8e9ec81b" providerId="ADAL" clId="{A9BBC88E-8815-45AD-839A-ABAFFFE2C342}" dt="2026-04-05T13:19:09.281" v="52" actId="478"/>
          <ac:picMkLst>
            <pc:docMk/>
            <pc:sldMk cId="2222445225" sldId="2134807116"/>
            <ac:picMk id="6" creationId="{07454F10-877D-42BA-6E8A-BA737C973109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3:50:46.827" v="294" actId="1076"/>
        <pc:sldMkLst>
          <pc:docMk/>
          <pc:sldMk cId="3861797379" sldId="2134807193"/>
        </pc:sldMkLst>
        <pc:spChg chg="del">
          <ac:chgData name="HASSAN OULHOU" userId="4316af04-6952-4656-9db7-052b8e9ec81b" providerId="ADAL" clId="{A9BBC88E-8815-45AD-839A-ABAFFFE2C342}" dt="2026-04-05T13:40:10.349" v="292" actId="478"/>
          <ac:spMkLst>
            <pc:docMk/>
            <pc:sldMk cId="3861797379" sldId="2134807193"/>
            <ac:spMk id="2" creationId="{D8086C9C-832F-8E57-E219-83E877B5A4A1}"/>
          </ac:spMkLst>
        </pc:spChg>
        <pc:spChg chg="add mod">
          <ac:chgData name="HASSAN OULHOU" userId="4316af04-6952-4656-9db7-052b8e9ec81b" providerId="ADAL" clId="{A9BBC88E-8815-45AD-839A-ABAFFFE2C342}" dt="2026-04-05T13:50:46.827" v="294" actId="1076"/>
          <ac:spMkLst>
            <pc:docMk/>
            <pc:sldMk cId="3861797379" sldId="2134807193"/>
            <ac:spMk id="3" creationId="{5F98CE52-27C3-C1EE-0D07-E04B178E7329}"/>
          </ac:spMkLst>
        </pc:spChg>
        <pc:picChg chg="add mod">
          <ac:chgData name="HASSAN OULHOU" userId="4316af04-6952-4656-9db7-052b8e9ec81b" providerId="ADAL" clId="{A9BBC88E-8815-45AD-839A-ABAFFFE2C342}" dt="2026-04-05T13:50:40.553" v="293"/>
          <ac:picMkLst>
            <pc:docMk/>
            <pc:sldMk cId="3861797379" sldId="2134807193"/>
            <ac:picMk id="4" creationId="{01BADA4F-8AAD-755E-A45B-0198970C2F2A}"/>
          </ac:picMkLst>
        </pc:picChg>
        <pc:picChg chg="del">
          <ac:chgData name="HASSAN OULHOU" userId="4316af04-6952-4656-9db7-052b8e9ec81b" providerId="ADAL" clId="{A9BBC88E-8815-45AD-839A-ABAFFFE2C342}" dt="2026-04-05T13:40:10.349" v="292" actId="478"/>
          <ac:picMkLst>
            <pc:docMk/>
            <pc:sldMk cId="3861797379" sldId="2134807193"/>
            <ac:picMk id="7" creationId="{8D7EC937-AD74-DEAA-DEB2-8040822988DB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3:53:20.202" v="355" actId="1076"/>
        <pc:sldMkLst>
          <pc:docMk/>
          <pc:sldMk cId="4048080903" sldId="2134807194"/>
        </pc:sldMkLst>
        <pc:spChg chg="add mod">
          <ac:chgData name="HASSAN OULHOU" userId="4316af04-6952-4656-9db7-052b8e9ec81b" providerId="ADAL" clId="{A9BBC88E-8815-45AD-839A-ABAFFFE2C342}" dt="2026-04-05T13:53:20.202" v="355" actId="1076"/>
          <ac:spMkLst>
            <pc:docMk/>
            <pc:sldMk cId="4048080903" sldId="2134807194"/>
            <ac:spMk id="2" creationId="{16AC5D1B-3B6F-6EBE-4DD1-AB0774BCB8F3}"/>
          </ac:spMkLst>
        </pc:spChg>
        <pc:spChg chg="del">
          <ac:chgData name="HASSAN OULHOU" userId="4316af04-6952-4656-9db7-052b8e9ec81b" providerId="ADAL" clId="{A9BBC88E-8815-45AD-839A-ABAFFFE2C342}" dt="2026-04-05T13:50:53.262" v="295" actId="478"/>
          <ac:spMkLst>
            <pc:docMk/>
            <pc:sldMk cId="4048080903" sldId="2134807194"/>
            <ac:spMk id="3" creationId="{EE0645CE-3CC9-C557-4EAC-3DAB1CF876D4}"/>
          </ac:spMkLst>
        </pc:spChg>
        <pc:picChg chg="add mod">
          <ac:chgData name="HASSAN OULHOU" userId="4316af04-6952-4656-9db7-052b8e9ec81b" providerId="ADAL" clId="{A9BBC88E-8815-45AD-839A-ABAFFFE2C342}" dt="2026-04-05T13:52:41.624" v="298"/>
          <ac:picMkLst>
            <pc:docMk/>
            <pc:sldMk cId="4048080903" sldId="2134807194"/>
            <ac:picMk id="4" creationId="{198C7BBC-8E3E-4D25-6559-7FCB0E9A41FD}"/>
          </ac:picMkLst>
        </pc:picChg>
        <pc:picChg chg="del">
          <ac:chgData name="HASSAN OULHOU" userId="4316af04-6952-4656-9db7-052b8e9ec81b" providerId="ADAL" clId="{A9BBC88E-8815-45AD-839A-ABAFFFE2C342}" dt="2026-04-05T13:50:53.262" v="295" actId="478"/>
          <ac:picMkLst>
            <pc:docMk/>
            <pc:sldMk cId="4048080903" sldId="2134807194"/>
            <ac:picMk id="12" creationId="{E0D6C732-3F3D-2B20-4CB2-E455D9569568}"/>
          </ac:picMkLst>
        </pc:picChg>
        <pc:inkChg chg="add mod">
          <ac:chgData name="HASSAN OULHOU" userId="4316af04-6952-4656-9db7-052b8e9ec81b" providerId="ADAL" clId="{A9BBC88E-8815-45AD-839A-ABAFFFE2C342}" dt="2026-04-05T13:52:41.624" v="298"/>
          <ac:inkMkLst>
            <pc:docMk/>
            <pc:sldMk cId="4048080903" sldId="2134807194"/>
            <ac:inkMk id="5" creationId="{EA976284-A629-B921-795F-DC380620F3BC}"/>
          </ac:inkMkLst>
        </pc:inkChg>
      </pc:sldChg>
      <pc:sldChg chg="addSp delSp modSp mod">
        <pc:chgData name="HASSAN OULHOU" userId="4316af04-6952-4656-9db7-052b8e9ec81b" providerId="ADAL" clId="{A9BBC88E-8815-45AD-839A-ABAFFFE2C342}" dt="2026-04-05T13:24:41.291" v="105" actId="21"/>
        <pc:sldMkLst>
          <pc:docMk/>
          <pc:sldMk cId="1822944976" sldId="2134807202"/>
        </pc:sldMkLst>
        <pc:picChg chg="add del mod">
          <ac:chgData name="HASSAN OULHOU" userId="4316af04-6952-4656-9db7-052b8e9ec81b" providerId="ADAL" clId="{A9BBC88E-8815-45AD-839A-ABAFFFE2C342}" dt="2026-04-05T13:24:41.291" v="105" actId="21"/>
          <ac:picMkLst>
            <pc:docMk/>
            <pc:sldMk cId="1822944976" sldId="2134807202"/>
            <ac:picMk id="3" creationId="{438D79BC-1430-D9F8-FDF8-CEC05C1ED896}"/>
          </ac:picMkLst>
        </pc:picChg>
        <pc:picChg chg="del">
          <ac:chgData name="HASSAN OULHOU" userId="4316af04-6952-4656-9db7-052b8e9ec81b" providerId="ADAL" clId="{A9BBC88E-8815-45AD-839A-ABAFFFE2C342}" dt="2026-04-05T13:19:01.280" v="50" actId="478"/>
          <ac:picMkLst>
            <pc:docMk/>
            <pc:sldMk cId="1822944976" sldId="2134807202"/>
            <ac:picMk id="5" creationId="{FB97AA9C-345D-23F3-3BE8-DEBA5F8671DA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22:12:56.244" v="1064" actId="20577"/>
        <pc:sldMkLst>
          <pc:docMk/>
          <pc:sldMk cId="3534407488" sldId="2134807241"/>
        </pc:sldMkLst>
        <pc:spChg chg="del">
          <ac:chgData name="HASSAN OULHOU" userId="4316af04-6952-4656-9db7-052b8e9ec81b" providerId="ADAL" clId="{A9BBC88E-8815-45AD-839A-ABAFFFE2C342}" dt="2026-04-05T22:11:04.410" v="956" actId="478"/>
          <ac:spMkLst>
            <pc:docMk/>
            <pc:sldMk cId="3534407488" sldId="2134807241"/>
            <ac:spMk id="2" creationId="{B637BFAC-68C6-D0E9-E5AB-3B0D326513A7}"/>
          </ac:spMkLst>
        </pc:spChg>
        <pc:spChg chg="del">
          <ac:chgData name="HASSAN OULHOU" userId="4316af04-6952-4656-9db7-052b8e9ec81b" providerId="ADAL" clId="{A9BBC88E-8815-45AD-839A-ABAFFFE2C342}" dt="2026-04-05T22:11:04.410" v="956" actId="478"/>
          <ac:spMkLst>
            <pc:docMk/>
            <pc:sldMk cId="3534407488" sldId="2134807241"/>
            <ac:spMk id="3" creationId="{B544A00D-8801-345C-3ED1-0F0EA0E81630}"/>
          </ac:spMkLst>
        </pc:spChg>
        <pc:spChg chg="del">
          <ac:chgData name="HASSAN OULHOU" userId="4316af04-6952-4656-9db7-052b8e9ec81b" providerId="ADAL" clId="{A9BBC88E-8815-45AD-839A-ABAFFFE2C342}" dt="2026-04-05T22:11:04.410" v="956" actId="478"/>
          <ac:spMkLst>
            <pc:docMk/>
            <pc:sldMk cId="3534407488" sldId="2134807241"/>
            <ac:spMk id="4" creationId="{D1398C30-3F37-5322-9392-56E49F2E6A91}"/>
          </ac:spMkLst>
        </pc:spChg>
        <pc:spChg chg="del">
          <ac:chgData name="HASSAN OULHOU" userId="4316af04-6952-4656-9db7-052b8e9ec81b" providerId="ADAL" clId="{A9BBC88E-8815-45AD-839A-ABAFFFE2C342}" dt="2026-04-05T22:11:04.410" v="956" actId="478"/>
          <ac:spMkLst>
            <pc:docMk/>
            <pc:sldMk cId="3534407488" sldId="2134807241"/>
            <ac:spMk id="5" creationId="{7AD22741-C082-7D8C-973D-EB4B8D0B6FCB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6" creationId="{DD867C0D-DA29-85C0-0554-8E0877251B8B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7" creationId="{82B8FC01-ECC8-27D3-C28F-FAA1BAD7C4B9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8" creationId="{5C8905B3-856D-6560-E496-108CB4F3B93E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9" creationId="{5FAC4074-57BC-DCC3-3F28-E8690EF3605B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11" creationId="{DE39A112-7277-264C-2329-2D2AA4631D03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12" creationId="{C125E270-2881-8E3C-83DE-40B32EACC93E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13" creationId="{D42D070F-8211-3DFB-5BF6-9DA79811433B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14" creationId="{5AFE95FA-CBDC-D6E8-D8C5-8D2877021886}"/>
          </ac:spMkLst>
        </pc:spChg>
        <pc:spChg chg="del">
          <ac:chgData name="HASSAN OULHOU" userId="4316af04-6952-4656-9db7-052b8e9ec81b" providerId="ADAL" clId="{A9BBC88E-8815-45AD-839A-ABAFFFE2C342}" dt="2026-04-05T22:11:04.410" v="956" actId="478"/>
          <ac:spMkLst>
            <pc:docMk/>
            <pc:sldMk cId="3534407488" sldId="2134807241"/>
            <ac:spMk id="16" creationId="{82EF614C-9388-33BB-9453-511D546B7645}"/>
          </ac:spMkLst>
        </pc:spChg>
        <pc:spChg chg="del">
          <ac:chgData name="HASSAN OULHOU" userId="4316af04-6952-4656-9db7-052b8e9ec81b" providerId="ADAL" clId="{A9BBC88E-8815-45AD-839A-ABAFFFE2C342}" dt="2026-04-05T22:11:04.410" v="956" actId="478"/>
          <ac:spMkLst>
            <pc:docMk/>
            <pc:sldMk cId="3534407488" sldId="2134807241"/>
            <ac:spMk id="17" creationId="{1B775DEA-0BDC-689F-882B-8365E80657ED}"/>
          </ac:spMkLst>
        </pc:spChg>
        <pc:spChg chg="mod">
          <ac:chgData name="HASSAN OULHOU" userId="4316af04-6952-4656-9db7-052b8e9ec81b" providerId="ADAL" clId="{A9BBC88E-8815-45AD-839A-ABAFFFE2C342}" dt="2026-04-05T22:12:56.244" v="1064" actId="20577"/>
          <ac:spMkLst>
            <pc:docMk/>
            <pc:sldMk cId="3534407488" sldId="2134807241"/>
            <ac:spMk id="18" creationId="{755ABDB6-182F-5278-9E32-97E0BFF8CADA}"/>
          </ac:spMkLst>
        </pc:spChg>
        <pc:spChg chg="add mod">
          <ac:chgData name="HASSAN OULHOU" userId="4316af04-6952-4656-9db7-052b8e9ec81b" providerId="ADAL" clId="{A9BBC88E-8815-45AD-839A-ABAFFFE2C342}" dt="2026-04-05T22:12:16.272" v="979"/>
          <ac:spMkLst>
            <pc:docMk/>
            <pc:sldMk cId="3534407488" sldId="2134807241"/>
            <ac:spMk id="19" creationId="{621CD280-F662-292D-0E9D-D18A87529A8B}"/>
          </ac:spMkLst>
        </pc:spChg>
        <pc:cxnChg chg="add mod">
          <ac:chgData name="HASSAN OULHOU" userId="4316af04-6952-4656-9db7-052b8e9ec81b" providerId="ADAL" clId="{A9BBC88E-8815-45AD-839A-ABAFFFE2C342}" dt="2026-04-05T22:12:16.272" v="979"/>
          <ac:cxnSpMkLst>
            <pc:docMk/>
            <pc:sldMk cId="3534407488" sldId="2134807241"/>
            <ac:cxnSpMk id="15" creationId="{5FA03CF4-B094-2FE9-C92A-7A4DDEE75A74}"/>
          </ac:cxnSpMkLst>
        </pc:cxnChg>
      </pc:sldChg>
      <pc:sldChg chg="addSp delSp modSp mod">
        <pc:chgData name="HASSAN OULHOU" userId="4316af04-6952-4656-9db7-052b8e9ec81b" providerId="ADAL" clId="{A9BBC88E-8815-45AD-839A-ABAFFFE2C342}" dt="2026-04-05T22:14:46.005" v="1081" actId="208"/>
        <pc:sldMkLst>
          <pc:docMk/>
          <pc:sldMk cId="2403345650" sldId="2134807242"/>
        </pc:sldMkLst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3" creationId="{930AC25C-C71B-A8C4-E2D4-273E2AF68D7A}"/>
          </ac:spMkLst>
        </pc:spChg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4" creationId="{1D6806C3-F12D-91A0-1536-2BB3F18D5DE6}"/>
          </ac:spMkLst>
        </pc:spChg>
        <pc:spChg chg="del">
          <ac:chgData name="HASSAN OULHOU" userId="4316af04-6952-4656-9db7-052b8e9ec81b" providerId="ADAL" clId="{A9BBC88E-8815-45AD-839A-ABAFFFE2C342}" dt="2026-04-05T22:13:26.767" v="1066" actId="478"/>
          <ac:spMkLst>
            <pc:docMk/>
            <pc:sldMk cId="2403345650" sldId="2134807242"/>
            <ac:spMk id="5" creationId="{FD8A91FC-F88B-9D26-B702-5DD00B7F250F}"/>
          </ac:spMkLst>
        </pc:spChg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6" creationId="{1E936782-163F-75DD-98DC-59BF8FE4F2DD}"/>
          </ac:spMkLst>
        </pc:spChg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7" creationId="{7AAE6209-FE7B-33AB-6ABB-AC0B971E90AA}"/>
          </ac:spMkLst>
        </pc:spChg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8" creationId="{56B89814-43AB-2750-6591-DB31814D724F}"/>
          </ac:spMkLst>
        </pc:spChg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9" creationId="{D8C984A5-17D5-799E-8D2F-3A5839777FB8}"/>
          </ac:spMkLst>
        </pc:spChg>
        <pc:spChg chg="del">
          <ac:chgData name="HASSAN OULHOU" userId="4316af04-6952-4656-9db7-052b8e9ec81b" providerId="ADAL" clId="{A9BBC88E-8815-45AD-839A-ABAFFFE2C342}" dt="2026-04-05T22:13:26.767" v="1066" actId="478"/>
          <ac:spMkLst>
            <pc:docMk/>
            <pc:sldMk cId="2403345650" sldId="2134807242"/>
            <ac:spMk id="11" creationId="{8DA24FE8-B91F-9A73-3215-7D52BCFF0F78}"/>
          </ac:spMkLst>
        </pc:spChg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12" creationId="{5F61D35E-C867-9E4C-CA81-440125E279B3}"/>
          </ac:spMkLst>
        </pc:spChg>
        <pc:spChg chg="del">
          <ac:chgData name="HASSAN OULHOU" userId="4316af04-6952-4656-9db7-052b8e9ec81b" providerId="ADAL" clId="{A9BBC88E-8815-45AD-839A-ABAFFFE2C342}" dt="2026-04-05T22:13:26.767" v="1066" actId="478"/>
          <ac:spMkLst>
            <pc:docMk/>
            <pc:sldMk cId="2403345650" sldId="2134807242"/>
            <ac:spMk id="13" creationId="{544C5FB6-6B98-2E4D-F6C7-C01B3F71820B}"/>
          </ac:spMkLst>
        </pc:spChg>
        <pc:spChg chg="del">
          <ac:chgData name="HASSAN OULHOU" userId="4316af04-6952-4656-9db7-052b8e9ec81b" providerId="ADAL" clId="{A9BBC88E-8815-45AD-839A-ABAFFFE2C342}" dt="2026-04-05T22:13:26.767" v="1066" actId="478"/>
          <ac:spMkLst>
            <pc:docMk/>
            <pc:sldMk cId="2403345650" sldId="2134807242"/>
            <ac:spMk id="14" creationId="{0C90DBA9-DB7E-58EE-E3B8-A4610C48F906}"/>
          </ac:spMkLst>
        </pc:spChg>
        <pc:spChg chg="del">
          <ac:chgData name="HASSAN OULHOU" userId="4316af04-6952-4656-9db7-052b8e9ec81b" providerId="ADAL" clId="{A9BBC88E-8815-45AD-839A-ABAFFFE2C342}" dt="2026-04-05T22:13:26.767" v="1066" actId="478"/>
          <ac:spMkLst>
            <pc:docMk/>
            <pc:sldMk cId="2403345650" sldId="2134807242"/>
            <ac:spMk id="15" creationId="{3662774E-1290-5664-647E-EF3C42894324}"/>
          </ac:spMkLst>
        </pc:spChg>
        <pc:spChg chg="del">
          <ac:chgData name="HASSAN OULHOU" userId="4316af04-6952-4656-9db7-052b8e9ec81b" providerId="ADAL" clId="{A9BBC88E-8815-45AD-839A-ABAFFFE2C342}" dt="2026-04-05T22:13:26.767" v="1066" actId="478"/>
          <ac:spMkLst>
            <pc:docMk/>
            <pc:sldMk cId="2403345650" sldId="2134807242"/>
            <ac:spMk id="16" creationId="{7E2B1193-AE05-BA9A-4832-7C3CACAEC5A9}"/>
          </ac:spMkLst>
        </pc:spChg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17" creationId="{E0C5FE45-2735-02F1-868E-D9C34B126663}"/>
          </ac:spMkLst>
        </pc:spChg>
        <pc:spChg chg="add mod">
          <ac:chgData name="HASSAN OULHOU" userId="4316af04-6952-4656-9db7-052b8e9ec81b" providerId="ADAL" clId="{A9BBC88E-8815-45AD-839A-ABAFFFE2C342}" dt="2026-04-05T22:13:55.575" v="1069"/>
          <ac:spMkLst>
            <pc:docMk/>
            <pc:sldMk cId="2403345650" sldId="2134807242"/>
            <ac:spMk id="19" creationId="{40D26C59-B4A9-F069-406A-A7E975484E59}"/>
          </ac:spMkLst>
        </pc:spChg>
        <pc:spChg chg="add mod">
          <ac:chgData name="HASSAN OULHOU" userId="4316af04-6952-4656-9db7-052b8e9ec81b" providerId="ADAL" clId="{A9BBC88E-8815-45AD-839A-ABAFFFE2C342}" dt="2026-04-05T22:14:31.504" v="1079" actId="20577"/>
          <ac:spMkLst>
            <pc:docMk/>
            <pc:sldMk cId="2403345650" sldId="2134807242"/>
            <ac:spMk id="20" creationId="{A426FB2B-DE81-8356-9E82-0EE109B47CF6}"/>
          </ac:spMkLst>
        </pc:spChg>
        <pc:spChg chg="add mod">
          <ac:chgData name="HASSAN OULHOU" userId="4316af04-6952-4656-9db7-052b8e9ec81b" providerId="ADAL" clId="{A9BBC88E-8815-45AD-839A-ABAFFFE2C342}" dt="2026-04-05T22:14:35.434" v="1080" actId="20577"/>
          <ac:spMkLst>
            <pc:docMk/>
            <pc:sldMk cId="2403345650" sldId="2134807242"/>
            <ac:spMk id="22" creationId="{07902E37-03B4-72F1-1F90-29EB7FCEFD70}"/>
          </ac:spMkLst>
        </pc:spChg>
        <pc:cxnChg chg="add mod">
          <ac:chgData name="HASSAN OULHOU" userId="4316af04-6952-4656-9db7-052b8e9ec81b" providerId="ADAL" clId="{A9BBC88E-8815-45AD-839A-ABAFFFE2C342}" dt="2026-04-05T22:13:55.575" v="1069"/>
          <ac:cxnSpMkLst>
            <pc:docMk/>
            <pc:sldMk cId="2403345650" sldId="2134807242"/>
            <ac:cxnSpMk id="18" creationId="{3A085E1A-A449-50AF-AFBF-4BB6DD4BE9D8}"/>
          </ac:cxnSpMkLst>
        </pc:cxnChg>
        <pc:cxnChg chg="add mod">
          <ac:chgData name="HASSAN OULHOU" userId="4316af04-6952-4656-9db7-052b8e9ec81b" providerId="ADAL" clId="{A9BBC88E-8815-45AD-839A-ABAFFFE2C342}" dt="2026-04-05T22:14:46.005" v="1081" actId="208"/>
          <ac:cxnSpMkLst>
            <pc:docMk/>
            <pc:sldMk cId="2403345650" sldId="2134807242"/>
            <ac:cxnSpMk id="21" creationId="{CA84AB2F-EC38-87CE-8E24-A3DEAA01F594}"/>
          </ac:cxnSpMkLst>
        </pc:cxnChg>
      </pc:sldChg>
      <pc:sldChg chg="addSp delSp modSp mod">
        <pc:chgData name="HASSAN OULHOU" userId="4316af04-6952-4656-9db7-052b8e9ec81b" providerId="ADAL" clId="{A9BBC88E-8815-45AD-839A-ABAFFFE2C342}" dt="2026-04-05T18:17:59.751" v="670" actId="1076"/>
        <pc:sldMkLst>
          <pc:docMk/>
          <pc:sldMk cId="3800878434" sldId="2134807261"/>
        </pc:sldMkLst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3" creationId="{061A787B-0DC1-D96D-3CF8-02F44BB260F8}"/>
          </ac:spMkLst>
        </pc:spChg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4" creationId="{F6BAF11C-FC7C-908E-F6FA-550D8F65F997}"/>
          </ac:spMkLst>
        </pc:spChg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5" creationId="{EEE2C950-19E4-8D4E-83CA-16DF0208C6BC}"/>
          </ac:spMkLst>
        </pc:spChg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6" creationId="{DC7836F0-564C-F854-866E-993AFA9CD0B6}"/>
          </ac:spMkLst>
        </pc:spChg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8" creationId="{5A3E8CEE-6481-1EC1-6D90-B2034631869A}"/>
          </ac:spMkLst>
        </pc:spChg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9" creationId="{C5651AF2-BD10-F763-7827-7E76809092B4}"/>
          </ac:spMkLst>
        </pc:spChg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10" creationId="{6F79C3F8-5B2E-6297-681E-AFC0C7F89390}"/>
          </ac:spMkLst>
        </pc:spChg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11" creationId="{04FAC441-C479-3720-7833-62FD35A3FDBB}"/>
          </ac:spMkLst>
        </pc:spChg>
        <pc:spChg chg="del">
          <ac:chgData name="HASSAN OULHOU" userId="4316af04-6952-4656-9db7-052b8e9ec81b" providerId="ADAL" clId="{A9BBC88E-8815-45AD-839A-ABAFFFE2C342}" dt="2026-04-05T18:17:08.054" v="667" actId="478"/>
          <ac:spMkLst>
            <pc:docMk/>
            <pc:sldMk cId="3800878434" sldId="2134807261"/>
            <ac:spMk id="12" creationId="{9609EC0B-C887-7004-3C27-BCA050DDBE96}"/>
          </ac:spMkLst>
        </pc:spChg>
        <pc:spChg chg="add mod">
          <ac:chgData name="HASSAN OULHOU" userId="4316af04-6952-4656-9db7-052b8e9ec81b" providerId="ADAL" clId="{A9BBC88E-8815-45AD-839A-ABAFFFE2C342}" dt="2026-04-05T18:17:53.513" v="669"/>
          <ac:spMkLst>
            <pc:docMk/>
            <pc:sldMk cId="3800878434" sldId="2134807261"/>
            <ac:spMk id="13" creationId="{9B7EBF87-707C-EC04-5C6F-FFDDF79B6B90}"/>
          </ac:spMkLst>
        </pc:spChg>
        <pc:spChg chg="add mod">
          <ac:chgData name="HASSAN OULHOU" userId="4316af04-6952-4656-9db7-052b8e9ec81b" providerId="ADAL" clId="{A9BBC88E-8815-45AD-839A-ABAFFFE2C342}" dt="2026-04-05T18:17:53.513" v="669"/>
          <ac:spMkLst>
            <pc:docMk/>
            <pc:sldMk cId="3800878434" sldId="2134807261"/>
            <ac:spMk id="14" creationId="{27A2287A-9DDB-CE57-4AD4-A42454EB5E8A}"/>
          </ac:spMkLst>
        </pc:spChg>
        <pc:spChg chg="add mod">
          <ac:chgData name="HASSAN OULHOU" userId="4316af04-6952-4656-9db7-052b8e9ec81b" providerId="ADAL" clId="{A9BBC88E-8815-45AD-839A-ABAFFFE2C342}" dt="2026-04-05T18:17:53.513" v="669"/>
          <ac:spMkLst>
            <pc:docMk/>
            <pc:sldMk cId="3800878434" sldId="2134807261"/>
            <ac:spMk id="15" creationId="{BF823E73-6455-E83B-B1F4-E528CD2B6FC2}"/>
          </ac:spMkLst>
        </pc:spChg>
        <pc:spChg chg="add mod">
          <ac:chgData name="HASSAN OULHOU" userId="4316af04-6952-4656-9db7-052b8e9ec81b" providerId="ADAL" clId="{A9BBC88E-8815-45AD-839A-ABAFFFE2C342}" dt="2026-04-05T18:17:53.513" v="669"/>
          <ac:spMkLst>
            <pc:docMk/>
            <pc:sldMk cId="3800878434" sldId="2134807261"/>
            <ac:spMk id="16" creationId="{AD473468-FB26-0EB7-E822-F44D910D248A}"/>
          </ac:spMkLst>
        </pc:spChg>
        <pc:spChg chg="add mod">
          <ac:chgData name="HASSAN OULHOU" userId="4316af04-6952-4656-9db7-052b8e9ec81b" providerId="ADAL" clId="{A9BBC88E-8815-45AD-839A-ABAFFFE2C342}" dt="2026-04-05T18:17:53.513" v="669"/>
          <ac:spMkLst>
            <pc:docMk/>
            <pc:sldMk cId="3800878434" sldId="2134807261"/>
            <ac:spMk id="17" creationId="{80261954-17FF-F22E-B3C3-97A13A8C9A26}"/>
          </ac:spMkLst>
        </pc:spChg>
        <pc:spChg chg="add mod">
          <ac:chgData name="HASSAN OULHOU" userId="4316af04-6952-4656-9db7-052b8e9ec81b" providerId="ADAL" clId="{A9BBC88E-8815-45AD-839A-ABAFFFE2C342}" dt="2026-04-05T18:17:53.513" v="669"/>
          <ac:spMkLst>
            <pc:docMk/>
            <pc:sldMk cId="3800878434" sldId="2134807261"/>
            <ac:spMk id="18" creationId="{81599E91-4C9E-6286-9D8A-DA8ABAF35997}"/>
          </ac:spMkLst>
        </pc:spChg>
        <pc:spChg chg="add mod">
          <ac:chgData name="HASSAN OULHOU" userId="4316af04-6952-4656-9db7-052b8e9ec81b" providerId="ADAL" clId="{A9BBC88E-8815-45AD-839A-ABAFFFE2C342}" dt="2026-04-05T18:17:59.751" v="670" actId="1076"/>
          <ac:spMkLst>
            <pc:docMk/>
            <pc:sldMk cId="3800878434" sldId="2134807261"/>
            <ac:spMk id="19" creationId="{DBB8B364-E5CF-F10F-A7D6-D158417D793B}"/>
          </ac:spMkLst>
        </pc:spChg>
        <pc:spChg chg="add mod">
          <ac:chgData name="HASSAN OULHOU" userId="4316af04-6952-4656-9db7-052b8e9ec81b" providerId="ADAL" clId="{A9BBC88E-8815-45AD-839A-ABAFFFE2C342}" dt="2026-04-05T18:17:53.513" v="669"/>
          <ac:spMkLst>
            <pc:docMk/>
            <pc:sldMk cId="3800878434" sldId="2134807261"/>
            <ac:spMk id="20" creationId="{CB121658-C132-91AF-1B05-97B16089B68F}"/>
          </ac:spMkLst>
        </pc:spChg>
        <pc:spChg chg="add mod">
          <ac:chgData name="HASSAN OULHOU" userId="4316af04-6952-4656-9db7-052b8e9ec81b" providerId="ADAL" clId="{A9BBC88E-8815-45AD-839A-ABAFFFE2C342}" dt="2026-04-05T18:17:53.513" v="669"/>
          <ac:spMkLst>
            <pc:docMk/>
            <pc:sldMk cId="3800878434" sldId="2134807261"/>
            <ac:spMk id="21" creationId="{5B043EEA-5435-07C9-4D1D-C5CDB6F4EA25}"/>
          </ac:spMkLst>
        </pc:spChg>
      </pc:sldChg>
      <pc:sldChg chg="del">
        <pc:chgData name="HASSAN OULHOU" userId="4316af04-6952-4656-9db7-052b8e9ec81b" providerId="ADAL" clId="{A9BBC88E-8815-45AD-839A-ABAFFFE2C342}" dt="2026-04-05T14:00:41.012" v="392" actId="47"/>
        <pc:sldMkLst>
          <pc:docMk/>
          <pc:sldMk cId="3991338980" sldId="2134807264"/>
        </pc:sldMkLst>
      </pc:sldChg>
      <pc:sldChg chg="delSp del mod">
        <pc:chgData name="HASSAN OULHOU" userId="4316af04-6952-4656-9db7-052b8e9ec81b" providerId="ADAL" clId="{A9BBC88E-8815-45AD-839A-ABAFFFE2C342}" dt="2026-04-05T13:54:12.387" v="360" actId="47"/>
        <pc:sldMkLst>
          <pc:docMk/>
          <pc:sldMk cId="2343966645" sldId="2134807265"/>
        </pc:sldMkLst>
        <pc:spChg chg="del">
          <ac:chgData name="HASSAN OULHOU" userId="4316af04-6952-4656-9db7-052b8e9ec81b" providerId="ADAL" clId="{A9BBC88E-8815-45AD-839A-ABAFFFE2C342}" dt="2026-04-05T13:51:04.409" v="297" actId="478"/>
          <ac:spMkLst>
            <pc:docMk/>
            <pc:sldMk cId="2343966645" sldId="2134807265"/>
            <ac:spMk id="2" creationId="{8594C329-89AE-FD40-9A3E-0C56CE4BB828}"/>
          </ac:spMkLst>
        </pc:spChg>
        <pc:picChg chg="del">
          <ac:chgData name="HASSAN OULHOU" userId="4316af04-6952-4656-9db7-052b8e9ec81b" providerId="ADAL" clId="{A9BBC88E-8815-45AD-839A-ABAFFFE2C342}" dt="2026-04-05T13:51:04.409" v="297" actId="478"/>
          <ac:picMkLst>
            <pc:docMk/>
            <pc:sldMk cId="2343966645" sldId="2134807265"/>
            <ac:picMk id="4" creationId="{7237C7E4-80FE-ACDC-CDD6-3439EBFF5B49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22:41:05.229" v="1376" actId="20577"/>
        <pc:sldMkLst>
          <pc:docMk/>
          <pc:sldMk cId="106280852" sldId="2134807266"/>
        </pc:sldMkLst>
        <pc:spChg chg="add mod">
          <ac:chgData name="HASSAN OULHOU" userId="4316af04-6952-4656-9db7-052b8e9ec81b" providerId="ADAL" clId="{A9BBC88E-8815-45AD-839A-ABAFFFE2C342}" dt="2026-04-05T13:59:47.300" v="378" actId="1076"/>
          <ac:spMkLst>
            <pc:docMk/>
            <pc:sldMk cId="106280852" sldId="2134807266"/>
            <ac:spMk id="4" creationId="{D9A1B810-8777-D73E-1781-D3A052549F67}"/>
          </ac:spMkLst>
        </pc:spChg>
        <pc:spChg chg="add mod">
          <ac:chgData name="HASSAN OULHOU" userId="4316af04-6952-4656-9db7-052b8e9ec81b" providerId="ADAL" clId="{A9BBC88E-8815-45AD-839A-ABAFFFE2C342}" dt="2026-04-05T13:59:39.729" v="377"/>
          <ac:spMkLst>
            <pc:docMk/>
            <pc:sldMk cId="106280852" sldId="2134807266"/>
            <ac:spMk id="5" creationId="{63997299-F531-E3A4-09D0-16E931CFBB0B}"/>
          </ac:spMkLst>
        </pc:spChg>
        <pc:spChg chg="add mod">
          <ac:chgData name="HASSAN OULHOU" userId="4316af04-6952-4656-9db7-052b8e9ec81b" providerId="ADAL" clId="{A9BBC88E-8815-45AD-839A-ABAFFFE2C342}" dt="2026-04-05T22:41:05.229" v="1376" actId="20577"/>
          <ac:spMkLst>
            <pc:docMk/>
            <pc:sldMk cId="106280852" sldId="2134807266"/>
            <ac:spMk id="6" creationId="{B78EC4F1-2DE4-C812-C0D3-11D775727EDC}"/>
          </ac:spMkLst>
        </pc:spChg>
        <pc:spChg chg="add mod">
          <ac:chgData name="HASSAN OULHOU" userId="4316af04-6952-4656-9db7-052b8e9ec81b" providerId="ADAL" clId="{A9BBC88E-8815-45AD-839A-ABAFFFE2C342}" dt="2026-04-05T14:00:24.826" v="383"/>
          <ac:spMkLst>
            <pc:docMk/>
            <pc:sldMk cId="106280852" sldId="2134807266"/>
            <ac:spMk id="7" creationId="{87E1ACAA-4A5C-1669-F8FE-7BAC0C273A98}"/>
          </ac:spMkLst>
        </pc:spChg>
        <pc:spChg chg="del">
          <ac:chgData name="HASSAN OULHOU" userId="4316af04-6952-4656-9db7-052b8e9ec81b" providerId="ADAL" clId="{A9BBC88E-8815-45AD-839A-ABAFFFE2C342}" dt="2026-04-05T13:58:50.229" v="376" actId="478"/>
          <ac:spMkLst>
            <pc:docMk/>
            <pc:sldMk cId="106280852" sldId="2134807266"/>
            <ac:spMk id="10" creationId="{BAE11201-9F8D-FCFC-128C-562C350F9440}"/>
          </ac:spMkLst>
        </pc:spChg>
        <pc:picChg chg="add mod">
          <ac:chgData name="HASSAN OULHOU" userId="4316af04-6952-4656-9db7-052b8e9ec81b" providerId="ADAL" clId="{A9BBC88E-8815-45AD-839A-ABAFFFE2C342}" dt="2026-04-05T13:59:39.729" v="377"/>
          <ac:picMkLst>
            <pc:docMk/>
            <pc:sldMk cId="106280852" sldId="2134807266"/>
            <ac:picMk id="2" creationId="{6D3EE3EF-C7CA-C6EE-82B4-B91F3323069B}"/>
          </ac:picMkLst>
        </pc:picChg>
        <pc:picChg chg="del">
          <ac:chgData name="HASSAN OULHOU" userId="4316af04-6952-4656-9db7-052b8e9ec81b" providerId="ADAL" clId="{A9BBC88E-8815-45AD-839A-ABAFFFE2C342}" dt="2026-04-05T13:58:50.229" v="376" actId="478"/>
          <ac:picMkLst>
            <pc:docMk/>
            <pc:sldMk cId="106280852" sldId="2134807266"/>
            <ac:picMk id="3" creationId="{B790DA81-BE39-7CD6-E294-300C752BF9BA}"/>
          </ac:picMkLst>
        </pc:picChg>
      </pc:sldChg>
      <pc:sldChg chg="del">
        <pc:chgData name="HASSAN OULHOU" userId="4316af04-6952-4656-9db7-052b8e9ec81b" providerId="ADAL" clId="{A9BBC88E-8815-45AD-839A-ABAFFFE2C342}" dt="2026-04-05T14:00:35.944" v="385" actId="47"/>
        <pc:sldMkLst>
          <pc:docMk/>
          <pc:sldMk cId="328900502" sldId="2134807267"/>
        </pc:sldMkLst>
      </pc:sldChg>
      <pc:sldChg chg="del">
        <pc:chgData name="HASSAN OULHOU" userId="4316af04-6952-4656-9db7-052b8e9ec81b" providerId="ADAL" clId="{A9BBC88E-8815-45AD-839A-ABAFFFE2C342}" dt="2026-04-05T14:00:38.542" v="389" actId="47"/>
        <pc:sldMkLst>
          <pc:docMk/>
          <pc:sldMk cId="2056214384" sldId="2134807270"/>
        </pc:sldMkLst>
      </pc:sldChg>
      <pc:sldChg chg="del">
        <pc:chgData name="HASSAN OULHOU" userId="4316af04-6952-4656-9db7-052b8e9ec81b" providerId="ADAL" clId="{A9BBC88E-8815-45AD-839A-ABAFFFE2C342}" dt="2026-04-05T14:00:39.463" v="390" actId="47"/>
        <pc:sldMkLst>
          <pc:docMk/>
          <pc:sldMk cId="3214821328" sldId="2134807271"/>
        </pc:sldMkLst>
      </pc:sldChg>
      <pc:sldChg chg="del">
        <pc:chgData name="HASSAN OULHOU" userId="4316af04-6952-4656-9db7-052b8e9ec81b" providerId="ADAL" clId="{A9BBC88E-8815-45AD-839A-ABAFFFE2C342}" dt="2026-04-05T14:00:40.027" v="391" actId="47"/>
        <pc:sldMkLst>
          <pc:docMk/>
          <pc:sldMk cId="3261156121" sldId="2134807272"/>
        </pc:sldMkLst>
      </pc:sldChg>
      <pc:sldChg chg="addSp delSp modSp mod">
        <pc:chgData name="HASSAN OULHOU" userId="4316af04-6952-4656-9db7-052b8e9ec81b" providerId="ADAL" clId="{A9BBC88E-8815-45AD-839A-ABAFFFE2C342}" dt="2026-04-05T13:36:16.573" v="164" actId="14100"/>
        <pc:sldMkLst>
          <pc:docMk/>
          <pc:sldMk cId="553403057" sldId="2134807280"/>
        </pc:sldMkLst>
        <pc:spChg chg="mod ord">
          <ac:chgData name="HASSAN OULHOU" userId="4316af04-6952-4656-9db7-052b8e9ec81b" providerId="ADAL" clId="{A9BBC88E-8815-45AD-839A-ABAFFFE2C342}" dt="2026-04-05T13:36:16.573" v="164" actId="14100"/>
          <ac:spMkLst>
            <pc:docMk/>
            <pc:sldMk cId="553403057" sldId="2134807280"/>
            <ac:spMk id="6" creationId="{B3C14615-6149-F69E-822A-E7DDCE5933A5}"/>
          </ac:spMkLst>
        </pc:spChg>
        <pc:spChg chg="mod">
          <ac:chgData name="HASSAN OULHOU" userId="4316af04-6952-4656-9db7-052b8e9ec81b" providerId="ADAL" clId="{A9BBC88E-8815-45AD-839A-ABAFFFE2C342}" dt="2026-04-05T13:36:06.033" v="160" actId="20577"/>
          <ac:spMkLst>
            <pc:docMk/>
            <pc:sldMk cId="553403057" sldId="2134807280"/>
            <ac:spMk id="15" creationId="{642A22E6-1E36-8624-D19C-94F20F7DE311}"/>
          </ac:spMkLst>
        </pc:spChg>
        <pc:picChg chg="del">
          <ac:chgData name="HASSAN OULHOU" userId="4316af04-6952-4656-9db7-052b8e9ec81b" providerId="ADAL" clId="{A9BBC88E-8815-45AD-839A-ABAFFFE2C342}" dt="2026-04-05T13:35:59.052" v="157" actId="478"/>
          <ac:picMkLst>
            <pc:docMk/>
            <pc:sldMk cId="553403057" sldId="2134807280"/>
            <ac:picMk id="2" creationId="{19B7960C-5302-07B4-68B7-72B186FD620A}"/>
          </ac:picMkLst>
        </pc:picChg>
        <pc:picChg chg="del">
          <ac:chgData name="HASSAN OULHOU" userId="4316af04-6952-4656-9db7-052b8e9ec81b" providerId="ADAL" clId="{A9BBC88E-8815-45AD-839A-ABAFFFE2C342}" dt="2026-04-05T13:35:59.052" v="157" actId="478"/>
          <ac:picMkLst>
            <pc:docMk/>
            <pc:sldMk cId="553403057" sldId="2134807280"/>
            <ac:picMk id="3" creationId="{FF3CECB2-32D7-C639-3491-27311DA44AB8}"/>
          </ac:picMkLst>
        </pc:picChg>
        <pc:picChg chg="add mod">
          <ac:chgData name="HASSAN OULHOU" userId="4316af04-6952-4656-9db7-052b8e9ec81b" providerId="ADAL" clId="{A9BBC88E-8815-45AD-839A-ABAFFFE2C342}" dt="2026-04-05T13:36:01.013" v="158"/>
          <ac:picMkLst>
            <pc:docMk/>
            <pc:sldMk cId="553403057" sldId="2134807280"/>
            <ac:picMk id="5" creationId="{D087B011-38AF-BCA8-3A32-8AC6FB564911}"/>
          </ac:picMkLst>
        </pc:picChg>
        <pc:picChg chg="add mod">
          <ac:chgData name="HASSAN OULHOU" userId="4316af04-6952-4656-9db7-052b8e9ec81b" providerId="ADAL" clId="{A9BBC88E-8815-45AD-839A-ABAFFFE2C342}" dt="2026-04-05T13:36:01.013" v="158"/>
          <ac:picMkLst>
            <pc:docMk/>
            <pc:sldMk cId="553403057" sldId="2134807280"/>
            <ac:picMk id="7" creationId="{733DE392-1762-448E-62A6-B92A51F41866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3:40:03.870" v="291" actId="22"/>
        <pc:sldMkLst>
          <pc:docMk/>
          <pc:sldMk cId="4024917190" sldId="2134807281"/>
        </pc:sldMkLst>
        <pc:spChg chg="add del mod">
          <ac:chgData name="HASSAN OULHOU" userId="4316af04-6952-4656-9db7-052b8e9ec81b" providerId="ADAL" clId="{A9BBC88E-8815-45AD-839A-ABAFFFE2C342}" dt="2026-04-05T13:40:02.109" v="290" actId="21"/>
          <ac:spMkLst>
            <pc:docMk/>
            <pc:sldMk cId="4024917190" sldId="2134807281"/>
            <ac:spMk id="5" creationId="{9F0C2136-5852-A006-6A2D-26F9BDC8667B}"/>
          </ac:spMkLst>
        </pc:spChg>
        <pc:picChg chg="add del mod">
          <ac:chgData name="HASSAN OULHOU" userId="4316af04-6952-4656-9db7-052b8e9ec81b" providerId="ADAL" clId="{A9BBC88E-8815-45AD-839A-ABAFFFE2C342}" dt="2026-04-05T13:40:02.109" v="290" actId="21"/>
          <ac:picMkLst>
            <pc:docMk/>
            <pc:sldMk cId="4024917190" sldId="2134807281"/>
            <ac:picMk id="3" creationId="{FD6B5059-0B1B-FB95-3343-C84C45D15BCF}"/>
          </ac:picMkLst>
        </pc:picChg>
        <pc:picChg chg="add">
          <ac:chgData name="HASSAN OULHOU" userId="4316af04-6952-4656-9db7-052b8e9ec81b" providerId="ADAL" clId="{A9BBC88E-8815-45AD-839A-ABAFFFE2C342}" dt="2026-04-05T13:40:03.870" v="291" actId="22"/>
          <ac:picMkLst>
            <pc:docMk/>
            <pc:sldMk cId="4024917190" sldId="2134807281"/>
            <ac:picMk id="7" creationId="{18DF494C-2A09-F349-9C22-DD5AD5BC673A}"/>
          </ac:picMkLst>
        </pc:picChg>
        <pc:picChg chg="del">
          <ac:chgData name="HASSAN OULHOU" userId="4316af04-6952-4656-9db7-052b8e9ec81b" providerId="ADAL" clId="{A9BBC88E-8815-45AD-839A-ABAFFFE2C342}" dt="2026-04-05T13:36:20.920" v="165" actId="478"/>
          <ac:picMkLst>
            <pc:docMk/>
            <pc:sldMk cId="4024917190" sldId="2134807281"/>
            <ac:picMk id="14" creationId="{001AB8FC-0295-4D80-9916-79E7FB280164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3:54:07.641" v="359" actId="1076"/>
        <pc:sldMkLst>
          <pc:docMk/>
          <pc:sldMk cId="490458786" sldId="2134807282"/>
        </pc:sldMkLst>
        <pc:spChg chg="del">
          <ac:chgData name="HASSAN OULHOU" userId="4316af04-6952-4656-9db7-052b8e9ec81b" providerId="ADAL" clId="{A9BBC88E-8815-45AD-839A-ABAFFFE2C342}" dt="2026-04-05T13:50:58.802" v="296" actId="478"/>
          <ac:spMkLst>
            <pc:docMk/>
            <pc:sldMk cId="490458786" sldId="2134807282"/>
            <ac:spMk id="2" creationId="{6099A724-03B1-4724-66BF-03A6842CFFB4}"/>
          </ac:spMkLst>
        </pc:spChg>
        <pc:spChg chg="add mod">
          <ac:chgData name="HASSAN OULHOU" userId="4316af04-6952-4656-9db7-052b8e9ec81b" providerId="ADAL" clId="{A9BBC88E-8815-45AD-839A-ABAFFFE2C342}" dt="2026-04-05T13:54:07.641" v="359" actId="1076"/>
          <ac:spMkLst>
            <pc:docMk/>
            <pc:sldMk cId="490458786" sldId="2134807282"/>
            <ac:spMk id="3" creationId="{9CFFF5FC-E7CB-EDA6-6A18-C285705CE2F3}"/>
          </ac:spMkLst>
        </pc:spChg>
        <pc:picChg chg="del">
          <ac:chgData name="HASSAN OULHOU" userId="4316af04-6952-4656-9db7-052b8e9ec81b" providerId="ADAL" clId="{A9BBC88E-8815-45AD-839A-ABAFFFE2C342}" dt="2026-04-05T13:50:58.802" v="296" actId="478"/>
          <ac:picMkLst>
            <pc:docMk/>
            <pc:sldMk cId="490458786" sldId="2134807282"/>
            <ac:picMk id="4" creationId="{40A78AFE-AD06-5111-DF39-CE056D13AC4C}"/>
          </ac:picMkLst>
        </pc:picChg>
        <pc:picChg chg="add mod">
          <ac:chgData name="HASSAN OULHOU" userId="4316af04-6952-4656-9db7-052b8e9ec81b" providerId="ADAL" clId="{A9BBC88E-8815-45AD-839A-ABAFFFE2C342}" dt="2026-04-05T13:53:45.086" v="356"/>
          <ac:picMkLst>
            <pc:docMk/>
            <pc:sldMk cId="490458786" sldId="2134807282"/>
            <ac:picMk id="5" creationId="{0FA04DAD-F797-BF77-1F93-3C238E8A76A3}"/>
          </ac:picMkLst>
        </pc:picChg>
        <pc:inkChg chg="add mod">
          <ac:chgData name="HASSAN OULHOU" userId="4316af04-6952-4656-9db7-052b8e9ec81b" providerId="ADAL" clId="{A9BBC88E-8815-45AD-839A-ABAFFFE2C342}" dt="2026-04-05T13:53:45.086" v="356"/>
          <ac:inkMkLst>
            <pc:docMk/>
            <pc:sldMk cId="490458786" sldId="2134807282"/>
            <ac:inkMk id="6" creationId="{30CE2115-D23C-05D5-3C4E-DC6BCE9346AE}"/>
          </ac:inkMkLst>
        </pc:inkChg>
        <pc:inkChg chg="add mod">
          <ac:chgData name="HASSAN OULHOU" userId="4316af04-6952-4656-9db7-052b8e9ec81b" providerId="ADAL" clId="{A9BBC88E-8815-45AD-839A-ABAFFFE2C342}" dt="2026-04-05T13:53:45.086" v="356"/>
          <ac:inkMkLst>
            <pc:docMk/>
            <pc:sldMk cId="490458786" sldId="2134807282"/>
            <ac:inkMk id="7" creationId="{87D8548C-2CA0-5D82-2657-8D4EEEF9215C}"/>
          </ac:inkMkLst>
        </pc:inkChg>
        <pc:inkChg chg="add mod">
          <ac:chgData name="HASSAN OULHOU" userId="4316af04-6952-4656-9db7-052b8e9ec81b" providerId="ADAL" clId="{A9BBC88E-8815-45AD-839A-ABAFFFE2C342}" dt="2026-04-05T13:53:45.086" v="356"/>
          <ac:inkMkLst>
            <pc:docMk/>
            <pc:sldMk cId="490458786" sldId="2134807282"/>
            <ac:inkMk id="8" creationId="{33367A88-4E46-3DC8-9555-89BEB02E4B0F}"/>
          </ac:inkMkLst>
        </pc:inkChg>
        <pc:inkChg chg="add mod">
          <ac:chgData name="HASSAN OULHOU" userId="4316af04-6952-4656-9db7-052b8e9ec81b" providerId="ADAL" clId="{A9BBC88E-8815-45AD-839A-ABAFFFE2C342}" dt="2026-04-05T13:54:00.729" v="358" actId="1076"/>
          <ac:inkMkLst>
            <pc:docMk/>
            <pc:sldMk cId="490458786" sldId="2134807282"/>
            <ac:inkMk id="9" creationId="{96F6F36D-CBE7-E508-02D5-4C15D12A3DA4}"/>
          </ac:inkMkLst>
        </pc:inkChg>
      </pc:sldChg>
      <pc:sldChg chg="addSp delSp modSp mod">
        <pc:chgData name="HASSAN OULHOU" userId="4316af04-6952-4656-9db7-052b8e9ec81b" providerId="ADAL" clId="{A9BBC88E-8815-45AD-839A-ABAFFFE2C342}" dt="2026-04-05T13:54:39.819" v="363" actId="1076"/>
        <pc:sldMkLst>
          <pc:docMk/>
          <pc:sldMk cId="2312196961" sldId="2134807283"/>
        </pc:sldMkLst>
        <pc:spChg chg="del">
          <ac:chgData name="HASSAN OULHOU" userId="4316af04-6952-4656-9db7-052b8e9ec81b" providerId="ADAL" clId="{A9BBC88E-8815-45AD-839A-ABAFFFE2C342}" dt="2026-04-05T13:54:17.112" v="361" actId="478"/>
          <ac:spMkLst>
            <pc:docMk/>
            <pc:sldMk cId="2312196961" sldId="2134807283"/>
            <ac:spMk id="2" creationId="{9EAD518F-C43A-EB01-E8C4-AC56B25E6BE7}"/>
          </ac:spMkLst>
        </pc:spChg>
        <pc:spChg chg="add mod">
          <ac:chgData name="HASSAN OULHOU" userId="4316af04-6952-4656-9db7-052b8e9ec81b" providerId="ADAL" clId="{A9BBC88E-8815-45AD-839A-ABAFFFE2C342}" dt="2026-04-05T13:54:39.819" v="363" actId="1076"/>
          <ac:spMkLst>
            <pc:docMk/>
            <pc:sldMk cId="2312196961" sldId="2134807283"/>
            <ac:spMk id="3" creationId="{DB8604DF-531B-4C6D-641B-FD14D6146F12}"/>
          </ac:spMkLst>
        </pc:spChg>
        <pc:spChg chg="add mod">
          <ac:chgData name="HASSAN OULHOU" userId="4316af04-6952-4656-9db7-052b8e9ec81b" providerId="ADAL" clId="{A9BBC88E-8815-45AD-839A-ABAFFFE2C342}" dt="2026-04-05T13:54:35.681" v="362"/>
          <ac:spMkLst>
            <pc:docMk/>
            <pc:sldMk cId="2312196961" sldId="2134807283"/>
            <ac:spMk id="6" creationId="{09282114-A300-D565-CDA1-860F40791D06}"/>
          </ac:spMkLst>
        </pc:spChg>
        <pc:picChg chg="del">
          <ac:chgData name="HASSAN OULHOU" userId="4316af04-6952-4656-9db7-052b8e9ec81b" providerId="ADAL" clId="{A9BBC88E-8815-45AD-839A-ABAFFFE2C342}" dt="2026-04-05T13:54:17.112" v="361" actId="478"/>
          <ac:picMkLst>
            <pc:docMk/>
            <pc:sldMk cId="2312196961" sldId="2134807283"/>
            <ac:picMk id="4" creationId="{9956F372-5209-1B6D-5208-FEF9F28452C2}"/>
          </ac:picMkLst>
        </pc:picChg>
        <pc:picChg chg="add mod">
          <ac:chgData name="HASSAN OULHOU" userId="4316af04-6952-4656-9db7-052b8e9ec81b" providerId="ADAL" clId="{A9BBC88E-8815-45AD-839A-ABAFFFE2C342}" dt="2026-04-05T13:54:35.681" v="362"/>
          <ac:picMkLst>
            <pc:docMk/>
            <pc:sldMk cId="2312196961" sldId="2134807283"/>
            <ac:picMk id="5" creationId="{FDC821E4-3AEA-B631-F732-B141E4A8E7C5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3:55:45.405" v="368" actId="208"/>
        <pc:sldMkLst>
          <pc:docMk/>
          <pc:sldMk cId="158630084" sldId="2134807284"/>
        </pc:sldMkLst>
        <pc:spChg chg="add del mod">
          <ac:chgData name="HASSAN OULHOU" userId="4316af04-6952-4656-9db7-052b8e9ec81b" providerId="ADAL" clId="{A9BBC88E-8815-45AD-839A-ABAFFFE2C342}" dt="2026-04-05T13:55:18.268" v="366" actId="478"/>
          <ac:spMkLst>
            <pc:docMk/>
            <pc:sldMk cId="158630084" sldId="2134807284"/>
            <ac:spMk id="3" creationId="{E6CAD57C-832C-B4BB-C714-42CCFB57D336}"/>
          </ac:spMkLst>
        </pc:spChg>
        <pc:spChg chg="add mod">
          <ac:chgData name="HASSAN OULHOU" userId="4316af04-6952-4656-9db7-052b8e9ec81b" providerId="ADAL" clId="{A9BBC88E-8815-45AD-839A-ABAFFFE2C342}" dt="2026-04-05T13:55:13.348" v="365"/>
          <ac:spMkLst>
            <pc:docMk/>
            <pc:sldMk cId="158630084" sldId="2134807284"/>
            <ac:spMk id="5" creationId="{B67EEA7B-CEF3-EC0C-2082-BDFBBED4D718}"/>
          </ac:spMkLst>
        </pc:spChg>
        <pc:spChg chg="add mod">
          <ac:chgData name="HASSAN OULHOU" userId="4316af04-6952-4656-9db7-052b8e9ec81b" providerId="ADAL" clId="{A9BBC88E-8815-45AD-839A-ABAFFFE2C342}" dt="2026-04-05T13:55:45.405" v="368" actId="208"/>
          <ac:spMkLst>
            <pc:docMk/>
            <pc:sldMk cId="158630084" sldId="2134807284"/>
            <ac:spMk id="6" creationId="{4AAA6146-FC8D-3081-2537-CA76BA36EF96}"/>
          </ac:spMkLst>
        </pc:spChg>
        <pc:picChg chg="add mod">
          <ac:chgData name="HASSAN OULHOU" userId="4316af04-6952-4656-9db7-052b8e9ec81b" providerId="ADAL" clId="{A9BBC88E-8815-45AD-839A-ABAFFFE2C342}" dt="2026-04-05T13:55:13.348" v="365"/>
          <ac:picMkLst>
            <pc:docMk/>
            <pc:sldMk cId="158630084" sldId="2134807284"/>
            <ac:picMk id="4" creationId="{6D5D78AF-6390-6DED-546A-9BF2963DC648}"/>
          </ac:picMkLst>
        </pc:picChg>
        <pc:picChg chg="del">
          <ac:chgData name="HASSAN OULHOU" userId="4316af04-6952-4656-9db7-052b8e9ec81b" providerId="ADAL" clId="{A9BBC88E-8815-45AD-839A-ABAFFFE2C342}" dt="2026-04-05T13:54:44.745" v="364" actId="478"/>
          <ac:picMkLst>
            <pc:docMk/>
            <pc:sldMk cId="158630084" sldId="2134807284"/>
            <ac:picMk id="7" creationId="{87C6C613-EA93-484B-9A51-C66EE15FE533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3:58:42.984" v="375" actId="20577"/>
        <pc:sldMkLst>
          <pc:docMk/>
          <pc:sldMk cId="2983872871" sldId="2134807285"/>
        </pc:sldMkLst>
        <pc:spChg chg="add mod">
          <ac:chgData name="HASSAN OULHOU" userId="4316af04-6952-4656-9db7-052b8e9ec81b" providerId="ADAL" clId="{A9BBC88E-8815-45AD-839A-ABAFFFE2C342}" dt="2026-04-05T13:56:13.668" v="370"/>
          <ac:spMkLst>
            <pc:docMk/>
            <pc:sldMk cId="2983872871" sldId="2134807285"/>
            <ac:spMk id="2" creationId="{A481F826-9CEB-63D6-78D3-35CE2CB90203}"/>
          </ac:spMkLst>
        </pc:spChg>
        <pc:spChg chg="del">
          <ac:chgData name="HASSAN OULHOU" userId="4316af04-6952-4656-9db7-052b8e9ec81b" providerId="ADAL" clId="{A9BBC88E-8815-45AD-839A-ABAFFFE2C342}" dt="2026-04-05T13:55:53.510" v="369" actId="478"/>
          <ac:spMkLst>
            <pc:docMk/>
            <pc:sldMk cId="2983872871" sldId="2134807285"/>
            <ac:spMk id="3" creationId="{36932E4A-A9FC-6AAC-DEE4-EE62254DEEB8}"/>
          </ac:spMkLst>
        </pc:spChg>
        <pc:spChg chg="add mod">
          <ac:chgData name="HASSAN OULHOU" userId="4316af04-6952-4656-9db7-052b8e9ec81b" providerId="ADAL" clId="{A9BBC88E-8815-45AD-839A-ABAFFFE2C342}" dt="2026-04-05T13:56:13.668" v="370"/>
          <ac:spMkLst>
            <pc:docMk/>
            <pc:sldMk cId="2983872871" sldId="2134807285"/>
            <ac:spMk id="6" creationId="{79C1B0C0-77ED-75D4-4F03-C527A7E33E40}"/>
          </ac:spMkLst>
        </pc:spChg>
        <pc:spChg chg="add mod">
          <ac:chgData name="HASSAN OULHOU" userId="4316af04-6952-4656-9db7-052b8e9ec81b" providerId="ADAL" clId="{A9BBC88E-8815-45AD-839A-ABAFFFE2C342}" dt="2026-04-05T13:58:42.984" v="375" actId="20577"/>
          <ac:spMkLst>
            <pc:docMk/>
            <pc:sldMk cId="2983872871" sldId="2134807285"/>
            <ac:spMk id="7" creationId="{D2E8B9BD-DF4A-6A06-63FF-4E06220D058D}"/>
          </ac:spMkLst>
        </pc:spChg>
        <pc:spChg chg="add mod">
          <ac:chgData name="HASSAN OULHOU" userId="4316af04-6952-4656-9db7-052b8e9ec81b" providerId="ADAL" clId="{A9BBC88E-8815-45AD-839A-ABAFFFE2C342}" dt="2026-04-05T13:58:38.991" v="373" actId="1076"/>
          <ac:spMkLst>
            <pc:docMk/>
            <pc:sldMk cId="2983872871" sldId="2134807285"/>
            <ac:spMk id="9" creationId="{4C0A5BC3-4DE3-3D14-97AA-A39D2D479EDA}"/>
          </ac:spMkLst>
        </pc:spChg>
        <pc:spChg chg="add mod">
          <ac:chgData name="HASSAN OULHOU" userId="4316af04-6952-4656-9db7-052b8e9ec81b" providerId="ADAL" clId="{A9BBC88E-8815-45AD-839A-ABAFFFE2C342}" dt="2026-04-05T13:56:31.392" v="371"/>
          <ac:spMkLst>
            <pc:docMk/>
            <pc:sldMk cId="2983872871" sldId="2134807285"/>
            <ac:spMk id="10" creationId="{A4EAFD8D-EF09-76C8-23D4-2D92003F932D}"/>
          </ac:spMkLst>
        </pc:spChg>
        <pc:picChg chg="del">
          <ac:chgData name="HASSAN OULHOU" userId="4316af04-6952-4656-9db7-052b8e9ec81b" providerId="ADAL" clId="{A9BBC88E-8815-45AD-839A-ABAFFFE2C342}" dt="2026-04-05T13:55:53.510" v="369" actId="478"/>
          <ac:picMkLst>
            <pc:docMk/>
            <pc:sldMk cId="2983872871" sldId="2134807285"/>
            <ac:picMk id="4" creationId="{AA3293C4-4562-C696-E9A8-A4D183BFFC94}"/>
          </ac:picMkLst>
        </pc:picChg>
        <pc:picChg chg="add mod">
          <ac:chgData name="HASSAN OULHOU" userId="4316af04-6952-4656-9db7-052b8e9ec81b" providerId="ADAL" clId="{A9BBC88E-8815-45AD-839A-ABAFFFE2C342}" dt="2026-04-05T13:56:13.668" v="370"/>
          <ac:picMkLst>
            <pc:docMk/>
            <pc:sldMk cId="2983872871" sldId="2134807285"/>
            <ac:picMk id="5" creationId="{AC43D749-3EF5-1745-534B-063E278F11A6}"/>
          </ac:picMkLst>
        </pc:picChg>
        <pc:picChg chg="add mod">
          <ac:chgData name="HASSAN OULHOU" userId="4316af04-6952-4656-9db7-052b8e9ec81b" providerId="ADAL" clId="{A9BBC88E-8815-45AD-839A-ABAFFFE2C342}" dt="2026-04-05T13:56:31.392" v="371"/>
          <ac:picMkLst>
            <pc:docMk/>
            <pc:sldMk cId="2983872871" sldId="2134807285"/>
            <ac:picMk id="8" creationId="{2E761827-7EDD-2B6B-8763-3018BE963731}"/>
          </ac:picMkLst>
        </pc:picChg>
      </pc:sldChg>
      <pc:sldChg chg="del">
        <pc:chgData name="HASSAN OULHOU" userId="4316af04-6952-4656-9db7-052b8e9ec81b" providerId="ADAL" clId="{A9BBC88E-8815-45AD-839A-ABAFFFE2C342}" dt="2026-04-05T14:00:35.025" v="384" actId="47"/>
        <pc:sldMkLst>
          <pc:docMk/>
          <pc:sldMk cId="2605238297" sldId="2134807286"/>
        </pc:sldMkLst>
      </pc:sldChg>
      <pc:sldChg chg="del">
        <pc:chgData name="HASSAN OULHOU" userId="4316af04-6952-4656-9db7-052b8e9ec81b" providerId="ADAL" clId="{A9BBC88E-8815-45AD-839A-ABAFFFE2C342}" dt="2026-04-05T14:00:36.662" v="386" actId="47"/>
        <pc:sldMkLst>
          <pc:docMk/>
          <pc:sldMk cId="1083831579" sldId="2134807287"/>
        </pc:sldMkLst>
      </pc:sldChg>
      <pc:sldChg chg="del">
        <pc:chgData name="HASSAN OULHOU" userId="4316af04-6952-4656-9db7-052b8e9ec81b" providerId="ADAL" clId="{A9BBC88E-8815-45AD-839A-ABAFFFE2C342}" dt="2026-04-05T14:00:37.332" v="387" actId="47"/>
        <pc:sldMkLst>
          <pc:docMk/>
          <pc:sldMk cId="3090097189" sldId="2134807288"/>
        </pc:sldMkLst>
      </pc:sldChg>
      <pc:sldChg chg="del">
        <pc:chgData name="HASSAN OULHOU" userId="4316af04-6952-4656-9db7-052b8e9ec81b" providerId="ADAL" clId="{A9BBC88E-8815-45AD-839A-ABAFFFE2C342}" dt="2026-04-05T14:00:37.957" v="388" actId="47"/>
        <pc:sldMkLst>
          <pc:docMk/>
          <pc:sldMk cId="3482086032" sldId="2134807289"/>
        </pc:sldMkLst>
      </pc:sldChg>
      <pc:sldChg chg="delSp modSp mod">
        <pc:chgData name="HASSAN OULHOU" userId="4316af04-6952-4656-9db7-052b8e9ec81b" providerId="ADAL" clId="{A9BBC88E-8815-45AD-839A-ABAFFFE2C342}" dt="2026-04-05T22:39:21.740" v="1375" actId="20577"/>
        <pc:sldMkLst>
          <pc:docMk/>
          <pc:sldMk cId="3628269466" sldId="2134807291"/>
        </pc:sldMkLst>
        <pc:spChg chg="mod">
          <ac:chgData name="HASSAN OULHOU" userId="4316af04-6952-4656-9db7-052b8e9ec81b" providerId="ADAL" clId="{A9BBC88E-8815-45AD-839A-ABAFFFE2C342}" dt="2026-04-05T22:39:21.740" v="1375" actId="20577"/>
          <ac:spMkLst>
            <pc:docMk/>
            <pc:sldMk cId="3628269466" sldId="2134807291"/>
            <ac:spMk id="8" creationId="{8CC575DA-9E43-5AE7-5910-27EC3D9EB635}"/>
          </ac:spMkLst>
        </pc:spChg>
        <pc:spChg chg="del">
          <ac:chgData name="HASSAN OULHOU" userId="4316af04-6952-4656-9db7-052b8e9ec81b" providerId="ADAL" clId="{A9BBC88E-8815-45AD-839A-ABAFFFE2C342}" dt="2026-04-05T22:36:27.271" v="1245" actId="478"/>
          <ac:spMkLst>
            <pc:docMk/>
            <pc:sldMk cId="3628269466" sldId="2134807291"/>
            <ac:spMk id="9" creationId="{445D56DA-78C3-1B62-424F-AA307B207C3D}"/>
          </ac:spMkLst>
        </pc:spChg>
        <pc:spChg chg="mod">
          <ac:chgData name="HASSAN OULHOU" userId="4316af04-6952-4656-9db7-052b8e9ec81b" providerId="ADAL" clId="{A9BBC88E-8815-45AD-839A-ABAFFFE2C342}" dt="2026-04-05T22:37:37.843" v="1345" actId="20577"/>
          <ac:spMkLst>
            <pc:docMk/>
            <pc:sldMk cId="3628269466" sldId="2134807291"/>
            <ac:spMk id="13" creationId="{4F5E30FD-1D4F-8801-E89E-9029BD7DAA0A}"/>
          </ac:spMkLst>
        </pc:spChg>
      </pc:sldChg>
      <pc:sldChg chg="delSp del mod">
        <pc:chgData name="HASSAN OULHOU" userId="4316af04-6952-4656-9db7-052b8e9ec81b" providerId="ADAL" clId="{A9BBC88E-8815-45AD-839A-ABAFFFE2C342}" dt="2026-04-05T18:14:35.087" v="660" actId="47"/>
        <pc:sldMkLst>
          <pc:docMk/>
          <pc:sldMk cId="778837960" sldId="2134807293"/>
        </pc:sldMkLst>
        <pc:picChg chg="del">
          <ac:chgData name="HASSAN OULHOU" userId="4316af04-6952-4656-9db7-052b8e9ec81b" providerId="ADAL" clId="{A9BBC88E-8815-45AD-839A-ABAFFFE2C342}" dt="2026-04-05T13:21:37.060" v="83" actId="478"/>
          <ac:picMkLst>
            <pc:docMk/>
            <pc:sldMk cId="778837960" sldId="2134807293"/>
            <ac:picMk id="31" creationId="{32FD6757-FDBC-7E16-E90A-443BE097F4E1}"/>
          </ac:picMkLst>
        </pc:picChg>
      </pc:sldChg>
      <pc:sldChg chg="addSp delSp modSp mod">
        <pc:chgData name="HASSAN OULHOU" userId="4316af04-6952-4656-9db7-052b8e9ec81b" providerId="ADAL" clId="{A9BBC88E-8815-45AD-839A-ABAFFFE2C342}" dt="2026-04-05T18:18:35.443" v="672" actId="1076"/>
        <pc:sldMkLst>
          <pc:docMk/>
          <pc:sldMk cId="1316472033" sldId="2134807294"/>
        </pc:sldMkLst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3" creationId="{ADEF2A82-C7D7-8ED5-B1D7-AB63F143D19B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4" creationId="{C77A4096-CEF8-8431-6189-E963591AA5E4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5" creationId="{48CB70F1-2E2F-006D-0DC4-E1BA6BA8CE25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6" creationId="{18223AC4-8EA6-0786-2DB7-5C791EEB1B9F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8" creationId="{FE42D72A-DCA1-35AE-E3B3-BED6DF2355B2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9" creationId="{BF8D472D-24C5-EBB5-3452-911E2D5E5FC8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10" creationId="{A387012D-C0E0-611D-347E-8309F4478D36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11" creationId="{326B6390-098D-5F8A-24F4-2AC4CB9BE174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12" creationId="{20B501F2-41B9-57B7-E63F-4DA9EB0307EE}"/>
          </ac:spMkLst>
        </pc:spChg>
        <pc:spChg chg="del">
          <ac:chgData name="HASSAN OULHOU" userId="4316af04-6952-4656-9db7-052b8e9ec81b" providerId="ADAL" clId="{A9BBC88E-8815-45AD-839A-ABAFFFE2C342}" dt="2026-04-05T18:17:26.576" v="668" actId="478"/>
          <ac:spMkLst>
            <pc:docMk/>
            <pc:sldMk cId="1316472033" sldId="2134807294"/>
            <ac:spMk id="13" creationId="{3D0803BE-D991-6A9E-0EEF-C284B60E96CF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15" creationId="{801B7FA1-1C99-B6DD-5068-D7EBB6E9281B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16" creationId="{7E2D5E51-BDE4-8A59-3E72-C375E0321CFD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17" creationId="{E65347CA-A0E6-DEC6-5C06-295E569A3F2A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18" creationId="{D74A2773-DB15-BB4A-43C3-1EB91360A0CB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19" creationId="{489652FA-9F87-BAE2-321D-A5821D6D0024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20" creationId="{BF683966-19D5-AD72-2FE3-F855411939DA}"/>
          </ac:spMkLst>
        </pc:spChg>
        <pc:spChg chg="add mod">
          <ac:chgData name="HASSAN OULHOU" userId="4316af04-6952-4656-9db7-052b8e9ec81b" providerId="ADAL" clId="{A9BBC88E-8815-45AD-839A-ABAFFFE2C342}" dt="2026-04-05T18:18:35.443" v="672" actId="1076"/>
          <ac:spMkLst>
            <pc:docMk/>
            <pc:sldMk cId="1316472033" sldId="2134807294"/>
            <ac:spMk id="21" creationId="{36672662-580D-91A1-9C0C-3136666C3891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22" creationId="{6199EDFF-825F-A2E0-3DDC-2F272D4636F6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23" creationId="{DD048590-7775-F15B-FA6D-434C5B88AE6D}"/>
          </ac:spMkLst>
        </pc:spChg>
        <pc:spChg chg="add mod">
          <ac:chgData name="HASSAN OULHOU" userId="4316af04-6952-4656-9db7-052b8e9ec81b" providerId="ADAL" clId="{A9BBC88E-8815-45AD-839A-ABAFFFE2C342}" dt="2026-04-05T18:18:29.940" v="671"/>
          <ac:spMkLst>
            <pc:docMk/>
            <pc:sldMk cId="1316472033" sldId="2134807294"/>
            <ac:spMk id="24" creationId="{4B6EE352-5166-252F-5AD5-FEFCAFB840DA}"/>
          </ac:spMkLst>
        </pc:spChg>
      </pc:sldChg>
      <pc:sldChg chg="addSp delSp modSp mod">
        <pc:chgData name="HASSAN OULHOU" userId="4316af04-6952-4656-9db7-052b8e9ec81b" providerId="ADAL" clId="{A9BBC88E-8815-45AD-839A-ABAFFFE2C342}" dt="2026-04-05T18:15:36.425" v="663" actId="1076"/>
        <pc:sldMkLst>
          <pc:docMk/>
          <pc:sldMk cId="1876286498" sldId="2134807296"/>
        </pc:sldMkLst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3" creationId="{356C9273-9CB6-4E9A-146F-7ADC1C790F8F}"/>
          </ac:spMkLst>
        </pc:spChg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4" creationId="{096ED818-CC76-E964-8EB8-724F617193F3}"/>
          </ac:spMkLst>
        </pc:spChg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5" creationId="{8744D0CA-EDC1-48A3-CD4F-D260AB43DB43}"/>
          </ac:spMkLst>
        </pc:spChg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6" creationId="{B7D24056-923F-9A85-4890-10E45646AB62}"/>
          </ac:spMkLst>
        </pc:spChg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8" creationId="{16E4D2AF-1B6A-A1DA-5FA7-BFF2A192CB3C}"/>
          </ac:spMkLst>
        </pc:spChg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9" creationId="{55D2691B-7FE6-C877-C240-511928D9629A}"/>
          </ac:spMkLst>
        </pc:spChg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10" creationId="{ED978B36-6CE2-F724-18B6-357B693EE89E}"/>
          </ac:spMkLst>
        </pc:spChg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11" creationId="{F43A1A1C-0C0F-A231-9C16-586D38E75541}"/>
          </ac:spMkLst>
        </pc:spChg>
        <pc:spChg chg="del">
          <ac:chgData name="HASSAN OULHOU" userId="4316af04-6952-4656-9db7-052b8e9ec81b" providerId="ADAL" clId="{A9BBC88E-8815-45AD-839A-ABAFFFE2C342}" dt="2026-04-05T18:15:25.820" v="661" actId="478"/>
          <ac:spMkLst>
            <pc:docMk/>
            <pc:sldMk cId="1876286498" sldId="2134807296"/>
            <ac:spMk id="12" creationId="{A6FE8681-883D-26D1-EB53-AA1775E8B32F}"/>
          </ac:spMkLst>
        </pc:spChg>
        <pc:spChg chg="add mod">
          <ac:chgData name="HASSAN OULHOU" userId="4316af04-6952-4656-9db7-052b8e9ec81b" providerId="ADAL" clId="{A9BBC88E-8815-45AD-839A-ABAFFFE2C342}" dt="2026-04-05T18:15:28.890" v="662"/>
          <ac:spMkLst>
            <pc:docMk/>
            <pc:sldMk cId="1876286498" sldId="2134807296"/>
            <ac:spMk id="13" creationId="{23B6D3AB-1E25-F497-CD09-EDC91ABEF55F}"/>
          </ac:spMkLst>
        </pc:spChg>
        <pc:spChg chg="add mod">
          <ac:chgData name="HASSAN OULHOU" userId="4316af04-6952-4656-9db7-052b8e9ec81b" providerId="ADAL" clId="{A9BBC88E-8815-45AD-839A-ABAFFFE2C342}" dt="2026-04-05T18:15:28.890" v="662"/>
          <ac:spMkLst>
            <pc:docMk/>
            <pc:sldMk cId="1876286498" sldId="2134807296"/>
            <ac:spMk id="14" creationId="{D38BB050-D0E7-5FCE-0241-E3577659CBB4}"/>
          </ac:spMkLst>
        </pc:spChg>
        <pc:spChg chg="add mod">
          <ac:chgData name="HASSAN OULHOU" userId="4316af04-6952-4656-9db7-052b8e9ec81b" providerId="ADAL" clId="{A9BBC88E-8815-45AD-839A-ABAFFFE2C342}" dt="2026-04-05T18:15:28.890" v="662"/>
          <ac:spMkLst>
            <pc:docMk/>
            <pc:sldMk cId="1876286498" sldId="2134807296"/>
            <ac:spMk id="15" creationId="{8BE0DAFA-4FE4-E2B2-0946-BABF2D76AB88}"/>
          </ac:spMkLst>
        </pc:spChg>
        <pc:spChg chg="add mod">
          <ac:chgData name="HASSAN OULHOU" userId="4316af04-6952-4656-9db7-052b8e9ec81b" providerId="ADAL" clId="{A9BBC88E-8815-45AD-839A-ABAFFFE2C342}" dt="2026-04-05T18:15:28.890" v="662"/>
          <ac:spMkLst>
            <pc:docMk/>
            <pc:sldMk cId="1876286498" sldId="2134807296"/>
            <ac:spMk id="16" creationId="{D5196877-8B42-3F1A-35C5-9AB14EC7D2A4}"/>
          </ac:spMkLst>
        </pc:spChg>
        <pc:spChg chg="add mod">
          <ac:chgData name="HASSAN OULHOU" userId="4316af04-6952-4656-9db7-052b8e9ec81b" providerId="ADAL" clId="{A9BBC88E-8815-45AD-839A-ABAFFFE2C342}" dt="2026-04-05T18:15:28.890" v="662"/>
          <ac:spMkLst>
            <pc:docMk/>
            <pc:sldMk cId="1876286498" sldId="2134807296"/>
            <ac:spMk id="17" creationId="{3CC20E99-7335-95F3-79A1-EBD489F34188}"/>
          </ac:spMkLst>
        </pc:spChg>
        <pc:spChg chg="add mod">
          <ac:chgData name="HASSAN OULHOU" userId="4316af04-6952-4656-9db7-052b8e9ec81b" providerId="ADAL" clId="{A9BBC88E-8815-45AD-839A-ABAFFFE2C342}" dt="2026-04-05T18:15:28.890" v="662"/>
          <ac:spMkLst>
            <pc:docMk/>
            <pc:sldMk cId="1876286498" sldId="2134807296"/>
            <ac:spMk id="18" creationId="{96C49967-1AF4-E57C-12A9-D2A383B767F1}"/>
          </ac:spMkLst>
        </pc:spChg>
        <pc:spChg chg="add mod">
          <ac:chgData name="HASSAN OULHOU" userId="4316af04-6952-4656-9db7-052b8e9ec81b" providerId="ADAL" clId="{A9BBC88E-8815-45AD-839A-ABAFFFE2C342}" dt="2026-04-05T18:15:36.425" v="663" actId="1076"/>
          <ac:spMkLst>
            <pc:docMk/>
            <pc:sldMk cId="1876286498" sldId="2134807296"/>
            <ac:spMk id="19" creationId="{EB0BD18F-99F3-C18C-3C85-11E56DB8DF28}"/>
          </ac:spMkLst>
        </pc:spChg>
        <pc:spChg chg="add mod">
          <ac:chgData name="HASSAN OULHOU" userId="4316af04-6952-4656-9db7-052b8e9ec81b" providerId="ADAL" clId="{A9BBC88E-8815-45AD-839A-ABAFFFE2C342}" dt="2026-04-05T18:15:28.890" v="662"/>
          <ac:spMkLst>
            <pc:docMk/>
            <pc:sldMk cId="1876286498" sldId="2134807296"/>
            <ac:spMk id="20" creationId="{A487FA95-D2E4-F8C3-71F8-0C31C2666CEC}"/>
          </ac:spMkLst>
        </pc:spChg>
        <pc:spChg chg="add mod">
          <ac:chgData name="HASSAN OULHOU" userId="4316af04-6952-4656-9db7-052b8e9ec81b" providerId="ADAL" clId="{A9BBC88E-8815-45AD-839A-ABAFFFE2C342}" dt="2026-04-05T18:15:28.890" v="662"/>
          <ac:spMkLst>
            <pc:docMk/>
            <pc:sldMk cId="1876286498" sldId="2134807296"/>
            <ac:spMk id="21" creationId="{C715DEF8-1A95-ADF6-0E07-E997CD739990}"/>
          </ac:spMkLst>
        </pc:spChg>
      </pc:sldChg>
      <pc:sldChg chg="addSp delSp modSp mod">
        <pc:chgData name="HASSAN OULHOU" userId="4316af04-6952-4656-9db7-052b8e9ec81b" providerId="ADAL" clId="{A9BBC88E-8815-45AD-839A-ABAFFFE2C342}" dt="2026-04-05T18:16:54.602" v="666" actId="1076"/>
        <pc:sldMkLst>
          <pc:docMk/>
          <pc:sldMk cId="1620352043" sldId="2134807298"/>
        </pc:sldMkLst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3" creationId="{34FCAF98-8002-197E-DA07-96DD01D22611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4" creationId="{EE7F1766-FF99-F157-F807-29C2F59A451F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5" creationId="{FADD22FD-96E7-2CA1-821C-8648F4E306AB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6" creationId="{8A6F160A-6F85-441F-D621-A6AAD5D4EFDE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8" creationId="{BDCC0731-6F17-8E20-1096-882A79638E9E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9" creationId="{22349D3D-62E4-99B4-2C7E-F46F4889024E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10" creationId="{D714B7E9-22C9-2AFD-98FD-321A9FB80B06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11" creationId="{3E78BCD3-0D79-7DE4-E35F-51F02ADDE079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12" creationId="{905939EB-7647-B223-26B1-19BB7F4C8A5F}"/>
          </ac:spMkLst>
        </pc:spChg>
        <pc:spChg chg="del">
          <ac:chgData name="HASSAN OULHOU" userId="4316af04-6952-4656-9db7-052b8e9ec81b" providerId="ADAL" clId="{A9BBC88E-8815-45AD-839A-ABAFFFE2C342}" dt="2026-04-05T18:16:23.395" v="664" actId="478"/>
          <ac:spMkLst>
            <pc:docMk/>
            <pc:sldMk cId="1620352043" sldId="2134807298"/>
            <ac:spMk id="13" creationId="{8EC1AB34-BE76-8D2D-DBCA-92813A7E0171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15" creationId="{B49090FC-9DFB-9A9F-D11A-892010657967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16" creationId="{3853FD9F-2F39-71C7-2CB1-DF701C6E7E94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17" creationId="{B8B5DE50-090F-ABB5-9071-00CCC43B305A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18" creationId="{AF3A0F14-7C4C-BA3D-EFAB-0AD178BA13F9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19" creationId="{A05C4DA9-575F-0217-9B3D-0530B93A8866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20" creationId="{5CC07067-0ABF-9608-782F-7972F9AE0368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21" creationId="{D2BFA385-58FC-33B6-AA85-CBAB521DD421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22" creationId="{C933B7C0-77DC-9FB1-4B39-55042071F1CA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23" creationId="{E0C4C018-9C3B-D13B-E686-2AFAABA76CCB}"/>
          </ac:spMkLst>
        </pc:spChg>
        <pc:spChg chg="add mod">
          <ac:chgData name="HASSAN OULHOU" userId="4316af04-6952-4656-9db7-052b8e9ec81b" providerId="ADAL" clId="{A9BBC88E-8815-45AD-839A-ABAFFFE2C342}" dt="2026-04-05T18:16:54.602" v="666" actId="1076"/>
          <ac:spMkLst>
            <pc:docMk/>
            <pc:sldMk cId="1620352043" sldId="2134807298"/>
            <ac:spMk id="24" creationId="{1F8D5FE4-97A4-F9BB-1679-8CC1660DC806}"/>
          </ac:spMkLst>
        </pc:spChg>
      </pc:sldChg>
      <pc:sldChg chg="add">
        <pc:chgData name="HASSAN OULHOU" userId="4316af04-6952-4656-9db7-052b8e9ec81b" providerId="ADAL" clId="{A9BBC88E-8815-45AD-839A-ABAFFFE2C342}" dt="2026-04-05T22:13:14" v="1065"/>
        <pc:sldMkLst>
          <pc:docMk/>
          <pc:sldMk cId="1536841085" sldId="2134807299"/>
        </pc:sldMkLst>
      </pc:sldChg>
      <pc:sldChg chg="addSp modSp add mod">
        <pc:chgData name="HASSAN OULHOU" userId="4316af04-6952-4656-9db7-052b8e9ec81b" providerId="ADAL" clId="{A9BBC88E-8815-45AD-839A-ABAFFFE2C342}" dt="2026-04-05T22:28:42.218" v="1123" actId="207"/>
        <pc:sldMkLst>
          <pc:docMk/>
          <pc:sldMk cId="409951860" sldId="2134807300"/>
        </pc:sldMkLst>
        <pc:spChg chg="add mod">
          <ac:chgData name="HASSAN OULHOU" userId="4316af04-6952-4656-9db7-052b8e9ec81b" providerId="ADAL" clId="{A9BBC88E-8815-45AD-839A-ABAFFFE2C342}" dt="2026-04-05T22:28:19.515" v="1120" actId="207"/>
          <ac:spMkLst>
            <pc:docMk/>
            <pc:sldMk cId="409951860" sldId="2134807300"/>
            <ac:spMk id="2" creationId="{DD8469A3-D70A-F3AA-2635-BC9991B8922D}"/>
          </ac:spMkLst>
        </pc:spChg>
        <pc:spChg chg="add mod">
          <ac:chgData name="HASSAN OULHOU" userId="4316af04-6952-4656-9db7-052b8e9ec81b" providerId="ADAL" clId="{A9BBC88E-8815-45AD-839A-ABAFFFE2C342}" dt="2026-04-05T22:28:19.515" v="1120" actId="207"/>
          <ac:spMkLst>
            <pc:docMk/>
            <pc:sldMk cId="409951860" sldId="2134807300"/>
            <ac:spMk id="4" creationId="{05FD23F5-2563-D58D-7E79-A7117F68E317}"/>
          </ac:spMkLst>
        </pc:spChg>
        <pc:spChg chg="mod">
          <ac:chgData name="HASSAN OULHOU" userId="4316af04-6952-4656-9db7-052b8e9ec81b" providerId="ADAL" clId="{A9BBC88E-8815-45AD-839A-ABAFFFE2C342}" dt="2026-04-05T22:28:42.218" v="1123" actId="207"/>
          <ac:spMkLst>
            <pc:docMk/>
            <pc:sldMk cId="409951860" sldId="2134807300"/>
            <ac:spMk id="8" creationId="{9CF1711C-4EAB-056D-1E30-65DA9ED81857}"/>
          </ac:spMkLst>
        </pc:spChg>
        <pc:spChg chg="mod">
          <ac:chgData name="HASSAN OULHOU" userId="4316af04-6952-4656-9db7-052b8e9ec81b" providerId="ADAL" clId="{A9BBC88E-8815-45AD-839A-ABAFFFE2C342}" dt="2026-04-05T22:28:42.218" v="1123" actId="207"/>
          <ac:spMkLst>
            <pc:docMk/>
            <pc:sldMk cId="409951860" sldId="2134807300"/>
            <ac:spMk id="9" creationId="{8D2C7D6F-EE41-FDE2-6342-BA08AE3E43CF}"/>
          </ac:spMkLst>
        </pc:spChg>
        <pc:spChg chg="mod">
          <ac:chgData name="HASSAN OULHOU" userId="4316af04-6952-4656-9db7-052b8e9ec81b" providerId="ADAL" clId="{A9BBC88E-8815-45AD-839A-ABAFFFE2C342}" dt="2026-04-05T22:28:33.702" v="1122" actId="207"/>
          <ac:spMkLst>
            <pc:docMk/>
            <pc:sldMk cId="409951860" sldId="2134807300"/>
            <ac:spMk id="11" creationId="{53B2CFC3-5A23-BA04-E11E-2D807C0808EA}"/>
          </ac:spMkLst>
        </pc:spChg>
        <pc:spChg chg="mod">
          <ac:chgData name="HASSAN OULHOU" userId="4316af04-6952-4656-9db7-052b8e9ec81b" providerId="ADAL" clId="{A9BBC88E-8815-45AD-839A-ABAFFFE2C342}" dt="2026-04-05T22:28:28.568" v="1121" actId="207"/>
          <ac:spMkLst>
            <pc:docMk/>
            <pc:sldMk cId="409951860" sldId="2134807300"/>
            <ac:spMk id="12" creationId="{E33B7E52-255B-7C11-5E1D-289D6C938CE2}"/>
          </ac:spMkLst>
        </pc:spChg>
        <pc:spChg chg="mod">
          <ac:chgData name="HASSAN OULHOU" userId="4316af04-6952-4656-9db7-052b8e9ec81b" providerId="ADAL" clId="{A9BBC88E-8815-45AD-839A-ABAFFFE2C342}" dt="2026-04-05T22:27:39.221" v="1113" actId="20577"/>
          <ac:spMkLst>
            <pc:docMk/>
            <pc:sldMk cId="409951860" sldId="2134807300"/>
            <ac:spMk id="18" creationId="{9265C276-896A-A79E-035B-4379C254ADA3}"/>
          </ac:spMkLst>
        </pc:spChg>
        <pc:cxnChg chg="add mod">
          <ac:chgData name="HASSAN OULHOU" userId="4316af04-6952-4656-9db7-052b8e9ec81b" providerId="ADAL" clId="{A9BBC88E-8815-45AD-839A-ABAFFFE2C342}" dt="2026-04-05T22:28:09.410" v="1117" actId="208"/>
          <ac:cxnSpMkLst>
            <pc:docMk/>
            <pc:sldMk cId="409951860" sldId="2134807300"/>
            <ac:cxnSpMk id="3" creationId="{B49D59FE-3D05-EA84-B471-00F726E816A5}"/>
          </ac:cxnSpMkLst>
        </pc:cxnChg>
      </pc:sldChg>
      <pc:sldChg chg="modSp add del mod">
        <pc:chgData name="HASSAN OULHOU" userId="4316af04-6952-4656-9db7-052b8e9ec81b" providerId="ADAL" clId="{A9BBC88E-8815-45AD-839A-ABAFFFE2C342}" dt="2026-04-05T22:26:57.806" v="1105"/>
        <pc:sldMkLst>
          <pc:docMk/>
          <pc:sldMk cId="3023876050" sldId="2134807300"/>
        </pc:sldMkLst>
        <pc:spChg chg="mod">
          <ac:chgData name="HASSAN OULHOU" userId="4316af04-6952-4656-9db7-052b8e9ec81b" providerId="ADAL" clId="{A9BBC88E-8815-45AD-839A-ABAFFFE2C342}" dt="2026-04-05T22:26:54.183" v="1102" actId="207"/>
          <ac:spMkLst>
            <pc:docMk/>
            <pc:sldMk cId="3023876050" sldId="2134807300"/>
            <ac:spMk id="8" creationId="{ABEA8354-5AF4-A37F-C997-E91A1A9B7D2C}"/>
          </ac:spMkLst>
        </pc:spChg>
        <pc:spChg chg="mod">
          <ac:chgData name="HASSAN OULHOU" userId="4316af04-6952-4656-9db7-052b8e9ec81b" providerId="ADAL" clId="{A9BBC88E-8815-45AD-839A-ABAFFFE2C342}" dt="2026-04-05T22:26:54.183" v="1102" actId="207"/>
          <ac:spMkLst>
            <pc:docMk/>
            <pc:sldMk cId="3023876050" sldId="2134807300"/>
            <ac:spMk id="9" creationId="{69F7275F-3B97-6D86-F9FC-30B81F28EA2D}"/>
          </ac:spMkLst>
        </pc:spChg>
        <pc:spChg chg="mod">
          <ac:chgData name="HASSAN OULHOU" userId="4316af04-6952-4656-9db7-052b8e9ec81b" providerId="ADAL" clId="{A9BBC88E-8815-45AD-839A-ABAFFFE2C342}" dt="2026-04-05T22:26:55.556" v="1103" actId="207"/>
          <ac:spMkLst>
            <pc:docMk/>
            <pc:sldMk cId="3023876050" sldId="2134807300"/>
            <ac:spMk id="11" creationId="{EB11F4B5-646A-382D-818B-30CD621871B4}"/>
          </ac:spMkLst>
        </pc:spChg>
        <pc:spChg chg="mod">
          <ac:chgData name="HASSAN OULHOU" userId="4316af04-6952-4656-9db7-052b8e9ec81b" providerId="ADAL" clId="{A9BBC88E-8815-45AD-839A-ABAFFFE2C342}" dt="2026-04-05T22:26:56.504" v="1104" actId="207"/>
          <ac:spMkLst>
            <pc:docMk/>
            <pc:sldMk cId="3023876050" sldId="2134807300"/>
            <ac:spMk id="12" creationId="{DC082DBC-F44B-6C31-3295-7045261EF32D}"/>
          </ac:spMkLst>
        </pc:spChg>
        <pc:spChg chg="mod">
          <ac:chgData name="HASSAN OULHOU" userId="4316af04-6952-4656-9db7-052b8e9ec81b" providerId="ADAL" clId="{A9BBC88E-8815-45AD-839A-ABAFFFE2C342}" dt="2026-04-05T22:26:52.951" v="1101" actId="20577"/>
          <ac:spMkLst>
            <pc:docMk/>
            <pc:sldMk cId="3023876050" sldId="2134807300"/>
            <ac:spMk id="18" creationId="{7DDEDEA8-02E0-FA14-798C-9001C592F0CB}"/>
          </ac:spMkLst>
        </pc:spChg>
      </pc:sldChg>
      <pc:sldChg chg="add del">
        <pc:chgData name="HASSAN OULHOU" userId="4316af04-6952-4656-9db7-052b8e9ec81b" providerId="ADAL" clId="{A9BBC88E-8815-45AD-839A-ABAFFFE2C342}" dt="2026-04-05T22:13:33.199" v="1068"/>
        <pc:sldMkLst>
          <pc:docMk/>
          <pc:sldMk cId="3045642996" sldId="2134807300"/>
        </pc:sldMkLst>
      </pc:sldChg>
      <pc:sldChg chg="addSp delSp modSp add mod">
        <pc:chgData name="HASSAN OULHOU" userId="4316af04-6952-4656-9db7-052b8e9ec81b" providerId="ADAL" clId="{A9BBC88E-8815-45AD-839A-ABAFFFE2C342}" dt="2026-04-05T22:30:25.323" v="1192" actId="20577"/>
        <pc:sldMkLst>
          <pc:docMk/>
          <pc:sldMk cId="1597974506" sldId="2134807301"/>
        </pc:sldMkLst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3" creationId="{78BA0E0B-3190-EFD9-CE56-88D416F5F53E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4" creationId="{0AD5DCE8-D10C-F93D-6896-E73282479AA7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5" creationId="{7598D86D-31EE-C25B-780C-15F4CC2D7249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6" creationId="{2C9DE1F7-ABEC-F746-A1AC-32CB21BF4C3E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7" creationId="{AF2D30E0-FD25-BD0A-1B6C-C8E892C1AC57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8" creationId="{D0DE6ED6-B587-7EEE-CC66-826415D75471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9" creationId="{80150A39-5575-B436-9CC2-694DCD7D7D98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11" creationId="{4EB1B259-E82D-B180-546A-E2AD67B11A04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12" creationId="{69940780-1EA6-15C9-EFD9-80BC1D6D6376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13" creationId="{4EF5385F-C798-3110-D922-DC78767D6832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14" creationId="{927AEB09-2629-A2F9-3A44-567F522C57A3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16" creationId="{5AB80AD1-477E-0611-4112-237D0C561F75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17" creationId="{E2DC9613-F070-3CD9-48D7-381CFDF890B6}"/>
          </ac:spMkLst>
        </pc:spChg>
        <pc:spChg chg="mod">
          <ac:chgData name="HASSAN OULHOU" userId="4316af04-6952-4656-9db7-052b8e9ec81b" providerId="ADAL" clId="{A9BBC88E-8815-45AD-839A-ABAFFFE2C342}" dt="2026-04-05T22:30:25.323" v="1192" actId="20577"/>
          <ac:spMkLst>
            <pc:docMk/>
            <pc:sldMk cId="1597974506" sldId="2134807301"/>
            <ac:spMk id="18" creationId="{8E0D98FF-A850-CE82-41C7-2EDD13AFB6F9}"/>
          </ac:spMkLst>
        </pc:spChg>
        <pc:spChg chg="del">
          <ac:chgData name="HASSAN OULHOU" userId="4316af04-6952-4656-9db7-052b8e9ec81b" providerId="ADAL" clId="{A9BBC88E-8815-45AD-839A-ABAFFFE2C342}" dt="2026-04-05T22:29:19.117" v="1124" actId="478"/>
          <ac:spMkLst>
            <pc:docMk/>
            <pc:sldMk cId="1597974506" sldId="2134807301"/>
            <ac:spMk id="19" creationId="{8177942C-566A-E0E4-2CB3-E73E6854DF55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20" creationId="{D4A5C6BA-C031-BE1C-1130-C4CE19EC78E9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21" creationId="{9081C61F-4C6E-68B9-4C9B-225B8AC304E3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23" creationId="{E40BE988-6427-F90B-0663-1AECCE30201C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24" creationId="{5A3CDE79-07B6-7499-6D0F-0C6C80ABB3DD}"/>
          </ac:spMkLst>
        </pc:spChg>
        <pc:spChg chg="add mod">
          <ac:chgData name="HASSAN OULHOU" userId="4316af04-6952-4656-9db7-052b8e9ec81b" providerId="ADAL" clId="{A9BBC88E-8815-45AD-839A-ABAFFFE2C342}" dt="2026-04-05T22:29:23.004" v="1125"/>
          <ac:spMkLst>
            <pc:docMk/>
            <pc:sldMk cId="1597974506" sldId="2134807301"/>
            <ac:spMk id="26" creationId="{E7F003D6-8E6A-7E5C-4500-B4D190CC957C}"/>
          </ac:spMkLst>
        </pc:spChg>
        <pc:cxnChg chg="del">
          <ac:chgData name="HASSAN OULHOU" userId="4316af04-6952-4656-9db7-052b8e9ec81b" providerId="ADAL" clId="{A9BBC88E-8815-45AD-839A-ABAFFFE2C342}" dt="2026-04-05T22:29:19.117" v="1124" actId="478"/>
          <ac:cxnSpMkLst>
            <pc:docMk/>
            <pc:sldMk cId="1597974506" sldId="2134807301"/>
            <ac:cxnSpMk id="15" creationId="{9AF230F9-5D6E-EA54-BEE2-572784D41285}"/>
          </ac:cxnSpMkLst>
        </pc:cxnChg>
      </pc:sldChg>
      <pc:sldChg chg="add del">
        <pc:chgData name="HASSAN OULHOU" userId="4316af04-6952-4656-9db7-052b8e9ec81b" providerId="ADAL" clId="{A9BBC88E-8815-45AD-839A-ABAFFFE2C342}" dt="2026-04-05T22:26:57.806" v="1105"/>
        <pc:sldMkLst>
          <pc:docMk/>
          <pc:sldMk cId="3760323662" sldId="2134807301"/>
        </pc:sldMkLst>
      </pc:sldChg>
      <pc:sldChg chg="add del">
        <pc:chgData name="HASSAN OULHOU" userId="4316af04-6952-4656-9db7-052b8e9ec81b" providerId="ADAL" clId="{A9BBC88E-8815-45AD-839A-ABAFFFE2C342}" dt="2026-04-05T22:26:57.806" v="1105"/>
        <pc:sldMkLst>
          <pc:docMk/>
          <pc:sldMk cId="690838090" sldId="2134807302"/>
        </pc:sldMkLst>
      </pc:sldChg>
      <pc:sldChg chg="add">
        <pc:chgData name="HASSAN OULHOU" userId="4316af04-6952-4656-9db7-052b8e9ec81b" providerId="ADAL" clId="{A9BBC88E-8815-45AD-839A-ABAFFFE2C342}" dt="2026-04-05T22:27:28.935" v="1106"/>
        <pc:sldMkLst>
          <pc:docMk/>
          <pc:sldMk cId="3496035063" sldId="2134807302"/>
        </pc:sldMkLst>
      </pc:sldChg>
      <pc:sldChg chg="addSp delSp modSp add mod">
        <pc:chgData name="HASSAN OULHOU" userId="4316af04-6952-4656-9db7-052b8e9ec81b" providerId="ADAL" clId="{A9BBC88E-8815-45AD-839A-ABAFFFE2C342}" dt="2026-04-05T22:35:47.624" v="1243" actId="1076"/>
        <pc:sldMkLst>
          <pc:docMk/>
          <pc:sldMk cId="3529287333" sldId="2134807303"/>
        </pc:sldMkLst>
        <pc:spChg chg="del">
          <ac:chgData name="HASSAN OULHOU" userId="4316af04-6952-4656-9db7-052b8e9ec81b" providerId="ADAL" clId="{A9BBC88E-8815-45AD-839A-ABAFFFE2C342}" dt="2026-04-05T22:31:11.633" v="1193" actId="478"/>
          <ac:spMkLst>
            <pc:docMk/>
            <pc:sldMk cId="3529287333" sldId="2134807303"/>
            <ac:spMk id="3" creationId="{74B09F34-736E-C8AD-D575-154F01B53195}"/>
          </ac:spMkLst>
        </pc:spChg>
        <pc:spChg chg="del">
          <ac:chgData name="HASSAN OULHOU" userId="4316af04-6952-4656-9db7-052b8e9ec81b" providerId="ADAL" clId="{A9BBC88E-8815-45AD-839A-ABAFFFE2C342}" dt="2026-04-05T22:31:11.633" v="1193" actId="478"/>
          <ac:spMkLst>
            <pc:docMk/>
            <pc:sldMk cId="3529287333" sldId="2134807303"/>
            <ac:spMk id="4" creationId="{498BF91D-9A4F-B3E9-9B85-E39B52F8AB6B}"/>
          </ac:spMkLst>
        </pc:spChg>
        <pc:spChg chg="add mod">
          <ac:chgData name="HASSAN OULHOU" userId="4316af04-6952-4656-9db7-052b8e9ec81b" providerId="ADAL" clId="{A9BBC88E-8815-45AD-839A-ABAFFFE2C342}" dt="2026-04-05T22:31:13.625" v="1194"/>
          <ac:spMkLst>
            <pc:docMk/>
            <pc:sldMk cId="3529287333" sldId="2134807303"/>
            <ac:spMk id="5" creationId="{880E167D-7A77-A10E-52A5-E3CA43E5969E}"/>
          </ac:spMkLst>
        </pc:spChg>
        <pc:spChg chg="del">
          <ac:chgData name="HASSAN OULHOU" userId="4316af04-6952-4656-9db7-052b8e9ec81b" providerId="ADAL" clId="{A9BBC88E-8815-45AD-839A-ABAFFFE2C342}" dt="2026-04-05T22:31:11.633" v="1193" actId="478"/>
          <ac:spMkLst>
            <pc:docMk/>
            <pc:sldMk cId="3529287333" sldId="2134807303"/>
            <ac:spMk id="6" creationId="{84280684-5BA3-2F8F-A3C0-3FDCDCB55BFF}"/>
          </ac:spMkLst>
        </pc:spChg>
        <pc:spChg chg="del">
          <ac:chgData name="HASSAN OULHOU" userId="4316af04-6952-4656-9db7-052b8e9ec81b" providerId="ADAL" clId="{A9BBC88E-8815-45AD-839A-ABAFFFE2C342}" dt="2026-04-05T22:31:11.633" v="1193" actId="478"/>
          <ac:spMkLst>
            <pc:docMk/>
            <pc:sldMk cId="3529287333" sldId="2134807303"/>
            <ac:spMk id="7" creationId="{E8BAE981-E482-F61E-DF95-74B66921093F}"/>
          </ac:spMkLst>
        </pc:spChg>
        <pc:spChg chg="del">
          <ac:chgData name="HASSAN OULHOU" userId="4316af04-6952-4656-9db7-052b8e9ec81b" providerId="ADAL" clId="{A9BBC88E-8815-45AD-839A-ABAFFFE2C342}" dt="2026-04-05T22:31:11.633" v="1193" actId="478"/>
          <ac:spMkLst>
            <pc:docMk/>
            <pc:sldMk cId="3529287333" sldId="2134807303"/>
            <ac:spMk id="8" creationId="{AB756E2A-C649-F5DF-3FC2-7C046D652616}"/>
          </ac:spMkLst>
        </pc:spChg>
        <pc:spChg chg="del">
          <ac:chgData name="HASSAN OULHOU" userId="4316af04-6952-4656-9db7-052b8e9ec81b" providerId="ADAL" clId="{A9BBC88E-8815-45AD-839A-ABAFFFE2C342}" dt="2026-04-05T22:31:11.633" v="1193" actId="478"/>
          <ac:spMkLst>
            <pc:docMk/>
            <pc:sldMk cId="3529287333" sldId="2134807303"/>
            <ac:spMk id="9" creationId="{B0C1696D-4CA0-100B-5C24-AFC163DBB226}"/>
          </ac:spMkLst>
        </pc:spChg>
        <pc:spChg chg="add mod">
          <ac:chgData name="HASSAN OULHOU" userId="4316af04-6952-4656-9db7-052b8e9ec81b" providerId="ADAL" clId="{A9BBC88E-8815-45AD-839A-ABAFFFE2C342}" dt="2026-04-05T22:31:13.625" v="1194"/>
          <ac:spMkLst>
            <pc:docMk/>
            <pc:sldMk cId="3529287333" sldId="2134807303"/>
            <ac:spMk id="11" creationId="{09859C89-738D-B7B5-EE15-B483F5F615A8}"/>
          </ac:spMkLst>
        </pc:spChg>
        <pc:spChg chg="add mod">
          <ac:chgData name="HASSAN OULHOU" userId="4316af04-6952-4656-9db7-052b8e9ec81b" providerId="ADAL" clId="{A9BBC88E-8815-45AD-839A-ABAFFFE2C342}" dt="2026-04-05T22:31:13.625" v="1194"/>
          <ac:spMkLst>
            <pc:docMk/>
            <pc:sldMk cId="3529287333" sldId="2134807303"/>
            <ac:spMk id="13" creationId="{07063972-FEAA-10EA-9DC6-0773DC693051}"/>
          </ac:spMkLst>
        </pc:spChg>
        <pc:spChg chg="add mod">
          <ac:chgData name="HASSAN OULHOU" userId="4316af04-6952-4656-9db7-052b8e9ec81b" providerId="ADAL" clId="{A9BBC88E-8815-45AD-839A-ABAFFFE2C342}" dt="2026-04-05T22:31:13.625" v="1194"/>
          <ac:spMkLst>
            <pc:docMk/>
            <pc:sldMk cId="3529287333" sldId="2134807303"/>
            <ac:spMk id="14" creationId="{F8472E4A-E7C3-9A69-9C3D-7C5FE06483DD}"/>
          </ac:spMkLst>
        </pc:spChg>
        <pc:spChg chg="add mod">
          <ac:chgData name="HASSAN OULHOU" userId="4316af04-6952-4656-9db7-052b8e9ec81b" providerId="ADAL" clId="{A9BBC88E-8815-45AD-839A-ABAFFFE2C342}" dt="2026-04-05T22:31:13.625" v="1194"/>
          <ac:spMkLst>
            <pc:docMk/>
            <pc:sldMk cId="3529287333" sldId="2134807303"/>
            <ac:spMk id="15" creationId="{6BBDD013-566C-4A4B-BF18-A2CECE2C0A9F}"/>
          </ac:spMkLst>
        </pc:spChg>
        <pc:spChg chg="add mod">
          <ac:chgData name="HASSAN OULHOU" userId="4316af04-6952-4656-9db7-052b8e9ec81b" providerId="ADAL" clId="{A9BBC88E-8815-45AD-839A-ABAFFFE2C342}" dt="2026-04-05T22:31:13.625" v="1194"/>
          <ac:spMkLst>
            <pc:docMk/>
            <pc:sldMk cId="3529287333" sldId="2134807303"/>
            <ac:spMk id="16" creationId="{D1CD19C8-6F4E-CE05-19E5-BE84EEC24E76}"/>
          </ac:spMkLst>
        </pc:spChg>
        <pc:spChg chg="del">
          <ac:chgData name="HASSAN OULHOU" userId="4316af04-6952-4656-9db7-052b8e9ec81b" providerId="ADAL" clId="{A9BBC88E-8815-45AD-839A-ABAFFFE2C342}" dt="2026-04-05T22:31:41.275" v="1195" actId="478"/>
          <ac:spMkLst>
            <pc:docMk/>
            <pc:sldMk cId="3529287333" sldId="2134807303"/>
            <ac:spMk id="17" creationId="{D7BA8CA5-DA09-2597-2611-65F6F2E1DC0C}"/>
          </ac:spMkLst>
        </pc:spChg>
        <pc:spChg chg="del">
          <ac:chgData name="HASSAN OULHOU" userId="4316af04-6952-4656-9db7-052b8e9ec81b" providerId="ADAL" clId="{A9BBC88E-8815-45AD-839A-ABAFFFE2C342}" dt="2026-04-05T22:31:41.275" v="1195" actId="478"/>
          <ac:spMkLst>
            <pc:docMk/>
            <pc:sldMk cId="3529287333" sldId="2134807303"/>
            <ac:spMk id="19" creationId="{4F4A8520-F8E9-9D68-04A0-FA234B78B4A3}"/>
          </ac:spMkLst>
        </pc:spChg>
        <pc:spChg chg="del">
          <ac:chgData name="HASSAN OULHOU" userId="4316af04-6952-4656-9db7-052b8e9ec81b" providerId="ADAL" clId="{A9BBC88E-8815-45AD-839A-ABAFFFE2C342}" dt="2026-04-05T22:31:41.275" v="1195" actId="478"/>
          <ac:spMkLst>
            <pc:docMk/>
            <pc:sldMk cId="3529287333" sldId="2134807303"/>
            <ac:spMk id="20" creationId="{22D1EFB4-E295-208C-382D-8F8ED4908B5D}"/>
          </ac:spMkLst>
        </pc:spChg>
        <pc:spChg chg="del">
          <ac:chgData name="HASSAN OULHOU" userId="4316af04-6952-4656-9db7-052b8e9ec81b" providerId="ADAL" clId="{A9BBC88E-8815-45AD-839A-ABAFFFE2C342}" dt="2026-04-05T22:31:41.275" v="1195" actId="478"/>
          <ac:spMkLst>
            <pc:docMk/>
            <pc:sldMk cId="3529287333" sldId="2134807303"/>
            <ac:spMk id="22" creationId="{CE74D19E-4C91-C450-6DFA-7FF23F787DB9}"/>
          </ac:spMkLst>
        </pc:spChg>
        <pc:spChg chg="add mod">
          <ac:chgData name="HASSAN OULHOU" userId="4316af04-6952-4656-9db7-052b8e9ec81b" providerId="ADAL" clId="{A9BBC88E-8815-45AD-839A-ABAFFFE2C342}" dt="2026-04-05T22:31:43.499" v="1196"/>
          <ac:spMkLst>
            <pc:docMk/>
            <pc:sldMk cId="3529287333" sldId="2134807303"/>
            <ac:spMk id="23" creationId="{91759A14-6439-2DE0-486F-259310EA4BD1}"/>
          </ac:spMkLst>
        </pc:spChg>
        <pc:spChg chg="add mod">
          <ac:chgData name="HASSAN OULHOU" userId="4316af04-6952-4656-9db7-052b8e9ec81b" providerId="ADAL" clId="{A9BBC88E-8815-45AD-839A-ABAFFFE2C342}" dt="2026-04-05T22:31:43.499" v="1196"/>
          <ac:spMkLst>
            <pc:docMk/>
            <pc:sldMk cId="3529287333" sldId="2134807303"/>
            <ac:spMk id="25" creationId="{4A394F52-FC20-974D-665A-96104959E3ED}"/>
          </ac:spMkLst>
        </pc:spChg>
        <pc:spChg chg="add mod">
          <ac:chgData name="HASSAN OULHOU" userId="4316af04-6952-4656-9db7-052b8e9ec81b" providerId="ADAL" clId="{A9BBC88E-8815-45AD-839A-ABAFFFE2C342}" dt="2026-04-05T22:31:43.499" v="1196"/>
          <ac:spMkLst>
            <pc:docMk/>
            <pc:sldMk cId="3529287333" sldId="2134807303"/>
            <ac:spMk id="26" creationId="{EB4E61A5-1F56-ABD0-0DBE-BDD6A91D862A}"/>
          </ac:spMkLst>
        </pc:spChg>
        <pc:spChg chg="add mod">
          <ac:chgData name="HASSAN OULHOU" userId="4316af04-6952-4656-9db7-052b8e9ec81b" providerId="ADAL" clId="{A9BBC88E-8815-45AD-839A-ABAFFFE2C342}" dt="2026-04-05T22:31:43.499" v="1196"/>
          <ac:spMkLst>
            <pc:docMk/>
            <pc:sldMk cId="3529287333" sldId="2134807303"/>
            <ac:spMk id="28" creationId="{6EB70BD0-6770-2D47-AB6F-84FCFAB31870}"/>
          </ac:spMkLst>
        </pc:spChg>
        <pc:spChg chg="add del ord">
          <ac:chgData name="HASSAN OULHOU" userId="4316af04-6952-4656-9db7-052b8e9ec81b" providerId="ADAL" clId="{A9BBC88E-8815-45AD-839A-ABAFFFE2C342}" dt="2026-04-05T22:32:32.434" v="1199" actId="478"/>
          <ac:spMkLst>
            <pc:docMk/>
            <pc:sldMk cId="3529287333" sldId="2134807303"/>
            <ac:spMk id="30" creationId="{DA7C141C-0A58-DE31-6A43-24C7D78436F0}"/>
          </ac:spMkLst>
        </pc:spChg>
        <pc:spChg chg="add mod">
          <ac:chgData name="HASSAN OULHOU" userId="4316af04-6952-4656-9db7-052b8e9ec81b" providerId="ADAL" clId="{A9BBC88E-8815-45AD-839A-ABAFFFE2C342}" dt="2026-04-05T22:35:47.624" v="1243" actId="1076"/>
          <ac:spMkLst>
            <pc:docMk/>
            <pc:sldMk cId="3529287333" sldId="2134807303"/>
            <ac:spMk id="31" creationId="{7778C3AC-14D3-C8EE-CA3C-DCD870583194}"/>
          </ac:spMkLst>
        </pc:spChg>
        <pc:cxnChg chg="del">
          <ac:chgData name="HASSAN OULHOU" userId="4316af04-6952-4656-9db7-052b8e9ec81b" providerId="ADAL" clId="{A9BBC88E-8815-45AD-839A-ABAFFFE2C342}" dt="2026-04-05T22:31:41.275" v="1195" actId="478"/>
          <ac:cxnSpMkLst>
            <pc:docMk/>
            <pc:sldMk cId="3529287333" sldId="2134807303"/>
            <ac:cxnSpMk id="18" creationId="{2D3A11D0-7988-4E83-3CE3-A20897C0D901}"/>
          </ac:cxnSpMkLst>
        </pc:cxnChg>
        <pc:cxnChg chg="del">
          <ac:chgData name="HASSAN OULHOU" userId="4316af04-6952-4656-9db7-052b8e9ec81b" providerId="ADAL" clId="{A9BBC88E-8815-45AD-839A-ABAFFFE2C342}" dt="2026-04-05T22:31:41.275" v="1195" actId="478"/>
          <ac:cxnSpMkLst>
            <pc:docMk/>
            <pc:sldMk cId="3529287333" sldId="2134807303"/>
            <ac:cxnSpMk id="21" creationId="{EC58D57F-35E3-E404-BE7B-F6E0885E084A}"/>
          </ac:cxnSpMkLst>
        </pc:cxnChg>
        <pc:cxnChg chg="add mod">
          <ac:chgData name="HASSAN OULHOU" userId="4316af04-6952-4656-9db7-052b8e9ec81b" providerId="ADAL" clId="{A9BBC88E-8815-45AD-839A-ABAFFFE2C342}" dt="2026-04-05T22:31:43.499" v="1196"/>
          <ac:cxnSpMkLst>
            <pc:docMk/>
            <pc:sldMk cId="3529287333" sldId="2134807303"/>
            <ac:cxnSpMk id="24" creationId="{3CF3B6D4-C47F-742F-30D3-552A28EC0521}"/>
          </ac:cxnSpMkLst>
        </pc:cxnChg>
        <pc:cxnChg chg="add mod">
          <ac:chgData name="HASSAN OULHOU" userId="4316af04-6952-4656-9db7-052b8e9ec81b" providerId="ADAL" clId="{A9BBC88E-8815-45AD-839A-ABAFFFE2C342}" dt="2026-04-05T22:31:43.499" v="1196"/>
          <ac:cxnSpMkLst>
            <pc:docMk/>
            <pc:sldMk cId="3529287333" sldId="2134807303"/>
            <ac:cxnSpMk id="27" creationId="{5EF11D14-0F6D-E040-A02F-B78568568A47}"/>
          </ac:cxnSpMkLst>
        </pc:cxnChg>
      </pc:sldChg>
      <pc:sldChg chg="add del">
        <pc:chgData name="HASSAN OULHOU" userId="4316af04-6952-4656-9db7-052b8e9ec81b" providerId="ADAL" clId="{A9BBC88E-8815-45AD-839A-ABAFFFE2C342}" dt="2026-04-05T22:26:57.806" v="1105"/>
        <pc:sldMkLst>
          <pc:docMk/>
          <pc:sldMk cId="3846151179" sldId="213480730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5T13:52:41.622"/>
    </inkml:context>
    <inkml:brush xml:id="br0">
      <inkml:brushProperty name="width" value="0.5" units="cm"/>
      <inkml:brushProperty name="height" value="1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 1,'1337'0,"-1329"0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5T13:53:45.084"/>
    </inkml:context>
    <inkml:brush xml:id="br0">
      <inkml:brushProperty name="width" value="0.5" units="cm"/>
      <inkml:brushProperty name="height" value="1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 1,'1337'0,"-1329"0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5T13:53:45.085"/>
    </inkml:context>
    <inkml:brush xml:id="br0">
      <inkml:brushProperty name="width" value="0.5" units="cm"/>
      <inkml:brushProperty name="height" value="1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250 500,'398'0,"-396"0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5T13:53:45.086"/>
    </inkml:context>
    <inkml:brush xml:id="br0">
      <inkml:brushProperty name="width" value="0.5" units="cm"/>
      <inkml:brushProperty name="height" value="1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250 500,'398'0,"-396"0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05T13:53:56.567"/>
    </inkml:context>
    <inkml:brush xml:id="br0">
      <inkml:brushProperty name="width" value="0.5" units="cm"/>
      <inkml:brushProperty name="height" value="1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250 500,'398'0,"-396"0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CF16D-8EDC-BA6C-F1E7-393FDEA0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C727F-C767-9653-4EF1-B277DBE8B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78487-547C-7B94-A8F7-4AA38C2B5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4A4C3-F0AC-28FD-1CE3-A20BCFBC9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55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D30D-83BB-ADA8-8F3C-CD5DCAA0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68909-3B01-6F5F-5FB2-3ECA978B4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7105B3-A0B5-05FF-1254-E2DF27743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B7F85-4D00-86FE-64FC-EA297DAD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4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E80FA-28E9-8205-1A0D-9FA21BEB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E4FFFF-6D33-8D1E-171B-A065EA26A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552EEC-B08F-701E-5BEF-ECB0EDD2C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B13E8D-FB1B-AA3C-90CE-30B6F6C25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523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8FEAE-56CD-ABD6-79EA-4F7378FCF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048E15-9B4B-7ACB-76CB-6E8B3B047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2C6360-A2CE-F0A4-9497-8BA51A311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A1C1C3-1A24-44DF-3675-1763C9B33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954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B17D1-CD6B-551E-BEC6-B8C2806DF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27DCA3-B613-62D2-1CAE-0EAF7AF207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AFD884-600F-8B1D-D349-6398BC3FE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1117A5-35F5-0CD5-7C3C-B01624038F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9663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F4F33-A1A0-6673-E2EC-F50BA269E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5B7586-10CD-2CB3-B9D8-023410911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63E439-CFF7-33A1-31EE-77C0E0166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D6083B-B99E-AA70-C1FD-295652B73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7275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CD875-4353-711C-4A9E-F4A6001E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2A52B6-7169-5AE5-8A4F-37C14B716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B6608B-42FB-41B2-09FF-C17D6204C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4C777B-F65D-0AE2-4786-95C860F10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706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A81E5-C131-6DD2-E27D-559DEAAEE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4283C7-B190-7A52-908D-E4DF7DD59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A1B135-5CBE-5816-ACA5-17A64DC8E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38AAC8-5224-3CD1-D046-1A8008712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433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5A7F-57A8-8156-6D90-D6F7E394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3FD906-C6E5-FD6B-A281-67536812E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BA8631-C4A5-CD04-EF12-E0F3C7216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442B9E-F0B0-B6F9-0FC5-E3F6EB247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250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E0F1-EA5E-C40F-4328-6B89FBD8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08D08-D1A8-20FC-42F4-6B48EF872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2CC016-C066-5CD2-2092-38A8B2EDC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25DCE4-BFAD-C41E-CFFD-B05AD6519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4565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6287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B9B3-E04E-410B-0DD9-D4C46759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1C4E08-34F9-ACF1-A5DB-FA5B47D16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1AB7D2-2844-452C-419D-25D6FD6BF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E71C4-BE11-9F02-17E1-F749FB1E3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1976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96CF-0E74-6A5A-1082-432F18DDF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7045C5-29BD-7266-A902-B35DC4363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46B7FE-A2AB-A832-4912-D42B1E9D5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614589-61B9-D98F-A8F2-8FFC74CC1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7661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.xml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customXml" Target="../ink/ink2.xml"/><Relationship Id="rId12" Type="http://schemas.openxmlformats.org/officeDocument/2006/relationships/customXml" Target="../ink/ink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customXml" Target="../ink/ink4.xml"/><Relationship Id="rId5" Type="http://schemas.openxmlformats.org/officeDocument/2006/relationships/image" Target="../media/image35.png"/><Relationship Id="rId10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customXml" Target="../ink/ink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55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svg"/><Relationship Id="rId5" Type="http://schemas.openxmlformats.org/officeDocument/2006/relationships/image" Target="../media/image61.svg"/><Relationship Id="rId4" Type="http://schemas.openxmlformats.org/officeDocument/2006/relationships/image" Target="../media/image60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6865095" y="4880444"/>
            <a:ext cx="1462714" cy="1429150"/>
            <a:chOff x="6630640" y="4736695"/>
            <a:chExt cx="1462714" cy="142915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68886" y="5877215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630640" y="473669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5689866" y="6021421"/>
            <a:ext cx="1179609" cy="288630"/>
            <a:chOff x="705219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705219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796275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4196076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7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5056374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الرابع المتناسب (القاعدة الثلاثية)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النسبة المئوية (1).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132" y="4148500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65862" y="4317060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 المئوية (2)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50106" y="3911610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النسبة المئوية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2954DC-7930-2B32-406F-10F32922D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359" y="2305994"/>
            <a:ext cx="2955347" cy="40554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3DCD50-5D84-6D41-8524-DFF4EA600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726" y="2305993"/>
            <a:ext cx="2917633" cy="40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النسبة المئوية لمقدار أو كمية</a:t>
            </a:r>
          </a:p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عدد؛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09277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38D79BC-1430-D9F8-FDF8-CEC05C1ED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56" y="2615381"/>
            <a:ext cx="7913844" cy="149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632864-B929-8CFC-C734-BE43915B3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56" y="2615381"/>
            <a:ext cx="7913844" cy="149450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839A9D-E494-417D-138A-3DC64B4414AD}"/>
              </a:ext>
            </a:extLst>
          </p:cNvPr>
          <p:cNvSpPr txBox="1"/>
          <p:nvPr/>
        </p:nvSpPr>
        <p:spPr>
          <a:xfrm>
            <a:off x="2248127" y="2881045"/>
            <a:ext cx="6784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160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59BFA1-BEBB-80D7-ABD6-9ED6CC0E0E91}"/>
              </a:ext>
            </a:extLst>
          </p:cNvPr>
          <p:cNvSpPr txBox="1"/>
          <p:nvPr/>
        </p:nvSpPr>
        <p:spPr>
          <a:xfrm>
            <a:off x="2359743" y="3546819"/>
            <a:ext cx="6784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90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400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590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690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6975C-C7C6-833E-20B7-9EB6D0D8E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D8C1E41-8F32-F8F3-B297-288FFE8306D0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8E5B015-C207-F9E0-046A-DE90782765A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99A3014-1F6A-D270-0AFB-2536E0927ED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18A213A-014A-995A-1FED-C92F698CDA19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66F581D-EC24-6EA8-4605-6E6A01186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647004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230911-E803-B70E-C9CC-122BB2F06BAB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0F902E-8C85-8CC3-91CA-52910BD9CD27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66CC41-B0D6-E2E6-D0E0-A7C78EDE21B7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4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3F14-11FB-70D0-7826-8A7DCE4C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42A22E6-1E36-8624-D19C-94F20F7DE311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92CA93-F174-EF1A-4DB1-226BFB76C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87B011-38AF-BCA8-3A32-8AC6FB564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339" y="2319953"/>
            <a:ext cx="2944086" cy="41046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3DE392-1762-448E-62A6-B92A51F41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0542" y="2319953"/>
            <a:ext cx="3201255" cy="405243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C14615-6149-F69E-822A-E7DDCE5933A5}"/>
              </a:ext>
            </a:extLst>
          </p:cNvPr>
          <p:cNvSpPr/>
          <p:nvPr/>
        </p:nvSpPr>
        <p:spPr>
          <a:xfrm>
            <a:off x="1474081" y="4411141"/>
            <a:ext cx="2517816" cy="8982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951B-3534-FD18-1E57-746F7552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87B33A6-81E8-006F-EC56-FEAE5821BAA5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 لنا كيف توصل للجواب الصحيح؟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2883E-7F9B-9514-0531-EE00FFDB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DF494C-2A09-F349-9C22-DD5AD5BC6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953" y="2115198"/>
            <a:ext cx="8090093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8D5C1-7BA8-145C-C38B-E33F8FBDD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346054-C073-5A09-A056-4F5CE788CF0E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A1E808E-C0C6-D6C4-3DB7-3D60FC3D51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7475370-664E-9AC7-9177-3F64EFDDBD1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802ADBF-EE5C-3FA6-158C-B0483BFDB95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4415FAD-11E3-C8EF-0C5B-037520C15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33985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3C20B4F-9454-0449-BF2D-69814E39BAA2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ADC86B-2CC0-F744-5D65-40015C4D362D}"/>
              </a:ext>
            </a:extLst>
          </p:cNvPr>
          <p:cNvSpPr txBox="1"/>
          <p:nvPr/>
        </p:nvSpPr>
        <p:spPr>
          <a:xfrm>
            <a:off x="1635252" y="44894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9BE8C0-DD69-B83A-E8AF-D37C8857AF99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29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5F98CE52-27C3-C1EE-0D07-E04B178E7329}"/>
              </a:ext>
            </a:extLst>
          </p:cNvPr>
          <p:cNvSpPr txBox="1"/>
          <p:nvPr/>
        </p:nvSpPr>
        <p:spPr>
          <a:xfrm>
            <a:off x="-766193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لنتعرف على الكسور الموافقة لكل نسبة مئوية على هذا الشريط.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BADA4F-8AAD-755E-A45B-0198970C2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2095401"/>
            <a:ext cx="8136904" cy="225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16AC5D1B-3B6F-6EBE-4DD1-AB0774BCB8F3}"/>
                  </a:ext>
                </a:extLst>
              </p:cNvPr>
              <p:cNvSpPr txBox="1"/>
              <p:nvPr/>
            </p:nvSpPr>
            <p:spPr>
              <a:xfrm>
                <a:off x="-664411" y="934850"/>
                <a:ext cx="82293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الشريط يمثل وحدة كاملة تمثل 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100 %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مجزأة إلى عشرة أجزاء كل جزء يمثل 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10%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أو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FR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endParaRPr lang="fr-FR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16AC5D1B-3B6F-6EBE-4DD1-AB0774BCB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64411" y="934850"/>
                <a:ext cx="8229332" cy="369332"/>
              </a:xfrm>
              <a:prstGeom prst="rect">
                <a:avLst/>
              </a:prstGeom>
              <a:blipFill>
                <a:blip r:embed="rId4"/>
                <a:stretch>
                  <a:fillRect r="-667" b="-426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198C7BBC-8E3E-4D25-6559-7FCB0E9A4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2095401"/>
            <a:ext cx="8136904" cy="22556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clr" r:id="rId6">
            <p14:nvContentPartPr>
              <p14:cNvPr id="5" name="Ink 9">
                <a:extLst>
                  <a:ext uri="{FF2B5EF4-FFF2-40B4-BE49-F238E27FC236}">
                    <a16:creationId xmlns:a16="http://schemas.microsoft.com/office/drawing/2014/main" id="{EA976284-A629-B921-795F-DC380620F3BC}"/>
                  </a:ext>
                </a:extLst>
              </p14:cNvPr>
              <p14:cNvContentPartPr/>
              <p14:nvPr/>
            </p14:nvContentPartPr>
            <p14:xfrm>
              <a:off x="1163908" y="3222890"/>
              <a:ext cx="484416" cy="360"/>
            </p14:xfrm>
          </p:contentPart>
        </mc:Choice>
        <mc:Fallback xmlns="">
          <p:pic>
            <p:nvPicPr>
              <p:cNvPr id="5" name="Ink 9">
                <a:extLst>
                  <a:ext uri="{FF2B5EF4-FFF2-40B4-BE49-F238E27FC236}">
                    <a16:creationId xmlns:a16="http://schemas.microsoft.com/office/drawing/2014/main" id="{EA976284-A629-B921-795F-DC380620F3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73935" y="3042890"/>
                <a:ext cx="664003" cy="36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5239A-2DB9-AD51-E985-9114B3E7E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C32A0D-B92E-7445-DA89-99F2D9759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C13997-3A3E-777F-3C9A-877CE58DF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3">
                <a:extLst>
                  <a:ext uri="{FF2B5EF4-FFF2-40B4-BE49-F238E27FC236}">
                    <a16:creationId xmlns:a16="http://schemas.microsoft.com/office/drawing/2014/main" id="{9CFFF5FC-E7CB-EDA6-6A18-C285705CE2F3}"/>
                  </a:ext>
                </a:extLst>
              </p:cNvPr>
              <p:cNvSpPr txBox="1"/>
              <p:nvPr/>
            </p:nvSpPr>
            <p:spPr>
              <a:xfrm>
                <a:off x="-625083" y="861309"/>
                <a:ext cx="8229332" cy="5085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الكسر الموافق للنسبة المئوية 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10%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التي توافق التدريجة الأولى من شريط الوحدة هو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ar-SA" b="1" i="1" smtClean="0">
                            <a:solidFill>
                              <a:prstClr val="white">
                                <a:lumMod val="65000"/>
                              </a:prst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oneTexte 13">
                <a:extLst>
                  <a:ext uri="{FF2B5EF4-FFF2-40B4-BE49-F238E27FC236}">
                    <a16:creationId xmlns:a16="http://schemas.microsoft.com/office/drawing/2014/main" id="{9CFFF5FC-E7CB-EDA6-6A18-C285705CE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25083" y="861309"/>
                <a:ext cx="8229332" cy="508537"/>
              </a:xfrm>
              <a:prstGeom prst="rect">
                <a:avLst/>
              </a:prstGeom>
              <a:blipFill>
                <a:blip r:embed="rId5"/>
                <a:stretch>
                  <a:fillRect r="-667" b="-35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0FA04DAD-F797-BF77-1F93-3C238E8A76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2095401"/>
            <a:ext cx="8136904" cy="22556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clr" r:id="rId7">
            <p14:nvContentPartPr>
              <p14:cNvPr id="6" name="Ink 9">
                <a:extLst>
                  <a:ext uri="{FF2B5EF4-FFF2-40B4-BE49-F238E27FC236}">
                    <a16:creationId xmlns:a16="http://schemas.microsoft.com/office/drawing/2014/main" id="{30CE2115-D23C-05D5-3C4E-DC6BCE9346AE}"/>
                  </a:ext>
                </a:extLst>
              </p14:cNvPr>
              <p14:cNvContentPartPr/>
              <p14:nvPr/>
            </p14:nvContentPartPr>
            <p14:xfrm>
              <a:off x="1163908" y="3222890"/>
              <a:ext cx="484416" cy="360"/>
            </p14:xfrm>
          </p:contentPart>
        </mc:Choice>
        <mc:Fallback xmlns="">
          <p:pic>
            <p:nvPicPr>
              <p:cNvPr id="6" name="Ink 9">
                <a:extLst>
                  <a:ext uri="{FF2B5EF4-FFF2-40B4-BE49-F238E27FC236}">
                    <a16:creationId xmlns:a16="http://schemas.microsoft.com/office/drawing/2014/main" id="{30CE2115-D23C-05D5-3C4E-DC6BCE9346A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73935" y="3042890"/>
                <a:ext cx="664003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87D8548C-2CA0-5D82-2657-8D4EEEF9215C}"/>
                  </a:ext>
                </a:extLst>
              </p14:cNvPr>
              <p14:cNvContentPartPr/>
              <p14:nvPr/>
            </p14:nvContentPartPr>
            <p14:xfrm>
              <a:off x="1691680" y="2758784"/>
              <a:ext cx="144016" cy="1587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87D8548C-2CA0-5D82-2657-8D4EEEF9215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01894" y="1965284"/>
                <a:ext cx="323228" cy="15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33367A88-4E46-3DC8-9555-89BEB02E4B0F}"/>
                  </a:ext>
                </a:extLst>
              </p14:cNvPr>
              <p14:cNvContentPartPr/>
              <p14:nvPr/>
            </p14:nvContentPartPr>
            <p14:xfrm>
              <a:off x="1691680" y="3702944"/>
              <a:ext cx="144463" cy="1587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33367A88-4E46-3DC8-9555-89BEB02E4B0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01616" y="2909444"/>
                <a:ext cx="324231" cy="15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96F6F36D-CBE7-E508-02D5-4C15D12A3DA4}"/>
                  </a:ext>
                </a:extLst>
              </p14:cNvPr>
              <p14:cNvContentPartPr/>
              <p14:nvPr/>
            </p14:nvContentPartPr>
            <p14:xfrm>
              <a:off x="1691680" y="4025435"/>
              <a:ext cx="144463" cy="1587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96F6F36D-CBE7-E508-02D5-4C15D12A3DA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01616" y="3231935"/>
                <a:ext cx="324231" cy="158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045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33600-EF4F-BF08-545B-7E73B997C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6230A7-9599-0D0F-439E-5A90D0A45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91BF7B-B48C-798C-AC50-72C8D004C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DB8604DF-531B-4C6D-641B-FD14D6146F12}"/>
              </a:ext>
            </a:extLst>
          </p:cNvPr>
          <p:cNvSpPr txBox="1"/>
          <p:nvPr/>
        </p:nvSpPr>
        <p:spPr>
          <a:xfrm>
            <a:off x="-679090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الكسر الممثل للنسبة المئوية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30 %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C821E4-3AEA-B631-F732-B141E4A8E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2095401"/>
            <a:ext cx="8136904" cy="22556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282114-A300-D565-CDA1-860F40791D06}"/>
              </a:ext>
            </a:extLst>
          </p:cNvPr>
          <p:cNvSpPr/>
          <p:nvPr/>
        </p:nvSpPr>
        <p:spPr>
          <a:xfrm>
            <a:off x="2699792" y="2492896"/>
            <a:ext cx="864096" cy="1858204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19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629AE-B280-014D-D8C6-21AF87B0F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413ADC-AA49-556D-FE44-EA7F77D1F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4403CF-AC91-F8F3-3B6B-D8C9BA826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75510D5-2024-14A8-814D-2D22727C7C4A}"/>
              </a:ext>
            </a:extLst>
          </p:cNvPr>
          <p:cNvSpPr txBox="1"/>
          <p:nvPr/>
        </p:nvSpPr>
        <p:spPr>
          <a:xfrm>
            <a:off x="-705920" y="885273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لنا كيف توصل للجواب.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5D78AF-6390-6DED-546A-9BF2963DC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2095401"/>
            <a:ext cx="8136904" cy="22556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67EEA7B-CEF3-EC0C-2082-BDFBBED4D718}"/>
              </a:ext>
            </a:extLst>
          </p:cNvPr>
          <p:cNvSpPr/>
          <p:nvPr/>
        </p:nvSpPr>
        <p:spPr>
          <a:xfrm>
            <a:off x="2699792" y="2492896"/>
            <a:ext cx="864096" cy="1858204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AA6146-FC8D-3081-2537-CA76BA36EF96}"/>
                  </a:ext>
                </a:extLst>
              </p:cNvPr>
              <p:cNvSpPr/>
              <p:nvPr/>
            </p:nvSpPr>
            <p:spPr>
              <a:xfrm>
                <a:off x="2919120" y="3580584"/>
                <a:ext cx="425440" cy="548237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AA6146-FC8D-3081-2537-CA76BA36EF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120" y="3580584"/>
                <a:ext cx="425440" cy="5482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3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59B2D-CBA6-AAE4-85F3-E578CFB97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301E7E-B521-E200-45A3-B09926105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4E86F7-FEE8-2AC7-83C0-E46A9BC2C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7" name="ZoneTexte 13">
            <a:extLst>
              <a:ext uri="{FF2B5EF4-FFF2-40B4-BE49-F238E27FC236}">
                <a16:creationId xmlns:a16="http://schemas.microsoft.com/office/drawing/2014/main" id="{D2E8B9BD-DF4A-6A06-63FF-4E06220D058D}"/>
              </a:ext>
            </a:extLst>
          </p:cNvPr>
          <p:cNvSpPr txBox="1"/>
          <p:nvPr/>
        </p:nvSpPr>
        <p:spPr>
          <a:xfrm>
            <a:off x="-594810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اكتبوا على ألواحكم اكتبوا الكسر الموافق للنسبة المئوية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60%</a:t>
            </a:r>
            <a:endParaRPr kumimoji="0" lang="ar-S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761827-7EDD-2B6B-8763-3018BE9637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2095401"/>
            <a:ext cx="8136904" cy="22556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0A5BC3-4DE3-3D14-97AA-A39D2D479EDA}"/>
              </a:ext>
            </a:extLst>
          </p:cNvPr>
          <p:cNvSpPr/>
          <p:nvPr/>
        </p:nvSpPr>
        <p:spPr>
          <a:xfrm>
            <a:off x="4932040" y="2492896"/>
            <a:ext cx="792088" cy="1858204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4EAFD8D-EF09-76C8-23D4-2D92003F932D}"/>
                  </a:ext>
                </a:extLst>
              </p:cNvPr>
              <p:cNvSpPr/>
              <p:nvPr/>
            </p:nvSpPr>
            <p:spPr>
              <a:xfrm>
                <a:off x="2919120" y="3580584"/>
                <a:ext cx="425440" cy="548237"/>
              </a:xfrm>
              <a:prstGeom prst="rect">
                <a:avLst/>
              </a:prstGeom>
              <a:solidFill>
                <a:srgbClr val="D9D9D9"/>
              </a:soli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4EAFD8D-EF09-76C8-23D4-2D92003F93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120" y="3580584"/>
                <a:ext cx="425440" cy="5482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38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69C8F-B2EB-A729-5951-F22C14C7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0C393999-4D77-C925-F214-021E5B82BB6E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FC6F78-0F5E-AABF-2DC3-8C4771A0F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A56CFE-B0ED-90BA-5F9E-86B5E102EE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14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91FE-D4E2-A423-16C5-38AAE67C2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516B64-BC65-5588-210D-42B65B9B4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D3EE3EF-C7CA-C6EE-82B4-B91F33230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2095401"/>
            <a:ext cx="8136904" cy="22556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A1B810-8777-D73E-1781-D3A052549F67}"/>
              </a:ext>
            </a:extLst>
          </p:cNvPr>
          <p:cNvSpPr/>
          <p:nvPr/>
        </p:nvSpPr>
        <p:spPr>
          <a:xfrm>
            <a:off x="4838287" y="2417148"/>
            <a:ext cx="792088" cy="1858204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3997299-F531-E3A4-09D0-16E931CFBB0B}"/>
                  </a:ext>
                </a:extLst>
              </p:cNvPr>
              <p:cNvSpPr/>
              <p:nvPr/>
            </p:nvSpPr>
            <p:spPr>
              <a:xfrm>
                <a:off x="2919120" y="3580584"/>
                <a:ext cx="425440" cy="548237"/>
              </a:xfrm>
              <a:prstGeom prst="rect">
                <a:avLst/>
              </a:prstGeom>
              <a:solidFill>
                <a:srgbClr val="D9D9D9"/>
              </a:soli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3997299-F531-E3A4-09D0-16E931CFBB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120" y="3580584"/>
                <a:ext cx="425440" cy="5482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8EC4F1-2DE4-C812-C0D3-11D775727EDC}"/>
                  </a:ext>
                </a:extLst>
              </p:cNvPr>
              <p:cNvSpPr/>
              <p:nvPr/>
            </p:nvSpPr>
            <p:spPr>
              <a:xfrm>
                <a:off x="5021610" y="3530695"/>
                <a:ext cx="474621" cy="548237"/>
              </a:xfrm>
              <a:prstGeom prst="rect">
                <a:avLst/>
              </a:prstGeom>
              <a:solidFill>
                <a:srgbClr val="D9D9D9"/>
              </a:soli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8EC4F1-2DE4-C812-C0D3-11D775727E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1610" y="3530695"/>
                <a:ext cx="474621" cy="5482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13">
            <a:extLst>
              <a:ext uri="{FF2B5EF4-FFF2-40B4-BE49-F238E27FC236}">
                <a16:creationId xmlns:a16="http://schemas.microsoft.com/office/drawing/2014/main" id="{87E1ACAA-4A5C-1669-F8FE-7BAC0C273A98}"/>
              </a:ext>
            </a:extLst>
          </p:cNvPr>
          <p:cNvSpPr txBox="1"/>
          <p:nvPr/>
        </p:nvSpPr>
        <p:spPr>
          <a:xfrm>
            <a:off x="-705920" y="885273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لنا كيف توصل للجواب.</a:t>
            </a:r>
          </a:p>
        </p:txBody>
      </p:sp>
    </p:spTree>
    <p:extLst>
      <p:ext uri="{BB962C8B-B14F-4D97-AF65-F5344CB8AC3E}">
        <p14:creationId xmlns:p14="http://schemas.microsoft.com/office/powerpoint/2010/main" val="10628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النسبة المئوية لمقدار أو كمية أو عدد؛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أحسب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النسبة المئوية لمقدار أو كمية أو عدد ؛</a:t>
            </a:r>
          </a:p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6_P4_SEM2_S3VF2">
            <a:hlinkClick r:id="" action="ppaction://media"/>
            <a:extLst>
              <a:ext uri="{FF2B5EF4-FFF2-40B4-BE49-F238E27FC236}">
                <a16:creationId xmlns:a16="http://schemas.microsoft.com/office/drawing/2014/main" id="{33048A64-8787-5572-0DA8-F9C173FB39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735" y="1877492"/>
            <a:ext cx="7146484" cy="401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98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حسابِ مِقْدارٍ مُناسِبٍ لنِسْبَةٍ مِئَوِيَّة.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B3C61A-BB91-590F-9FEF-783FD1C5E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42" y="1968098"/>
            <a:ext cx="8093141" cy="45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المقدار المناسب للنسبة المئوية التالية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9802B66-D2BA-7EC8-BABE-25D36CDE3F1F}"/>
                  </a:ext>
                </a:extLst>
              </p:cNvPr>
              <p:cNvSpPr/>
              <p:nvPr/>
            </p:nvSpPr>
            <p:spPr>
              <a:xfrm>
                <a:off x="3036260" y="2232424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9802B66-D2BA-7EC8-BABE-25D36CDE3F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260" y="2232424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BF51CA49-B039-2164-E96E-3E859277E167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EECF60A-D9CC-4493-C9DF-172B7317676D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A8FD0D10-5DE8-66E8-AF64-922965FF2F2F}"/>
                  </a:ext>
                </a:extLst>
              </p:cNvPr>
              <p:cNvSpPr/>
              <p:nvPr/>
            </p:nvSpPr>
            <p:spPr>
              <a:xfrm>
                <a:off x="2582850" y="2372045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A8FD0D10-5DE8-66E8-AF64-922965FF2F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850" y="2372045"/>
                <a:ext cx="3071479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حددوا العدد الكلي الذي يمثل مئة في المئة.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5934BEA-3C62-4D13-8652-B89A58D1ACFE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9B73132-4446-0680-58A0-AF75CEC1A4E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91F068B-2B69-A156-8023-FBABEEF0203A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F58B2682-8E3D-CD21-38C6-36AAF0810601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8667D2A-5E87-9DB9-4FB5-4AEE6FF051C8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4778F50F-ECBA-3BE2-4103-61D35AE519E8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851D8EE-8D73-1258-731B-033730BDD4DE}"/>
                  </a:ext>
                </a:extLst>
              </p:cNvPr>
              <p:cNvSpPr/>
              <p:nvPr/>
            </p:nvSpPr>
            <p:spPr>
              <a:xfrm>
                <a:off x="2703084" y="2253205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851D8EE-8D73-1258-731B-033730BDD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084" y="2253205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7F3FF-A28D-8ADA-D8F7-9B387F351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D7E10D-F1D9-D11B-D6C8-A7B750AC1FF2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FF088B-CD6F-5A91-421F-0BA0E62AD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1E09BB0-3891-C410-5E62-3F7E56E354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684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صححوا؟ 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80247E-D5DD-6C9C-4317-9CB9E432C79D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32D6F04-4221-5E93-84B2-50891E48C67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C630440-CE47-AFE1-67C4-4AA38FF8738E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9E50EF6A-FF69-FC39-3F5C-54E758DA2DC7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EA6BFC3-247C-ABB9-8D12-EBF363AC79AB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26D9D01-28B4-8567-F772-A92689C05ABF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8A0D44-D6BB-D30F-93A3-3BBC1352D22D}"/>
                  </a:ext>
                </a:extLst>
              </p:cNvPr>
              <p:cNvSpPr/>
              <p:nvPr/>
            </p:nvSpPr>
            <p:spPr>
              <a:xfrm>
                <a:off x="2601525" y="2297330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8A0D44-D6BB-D30F-93A3-3BBC1352D2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525" y="2297330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">
            <a:extLst>
              <a:ext uri="{FF2B5EF4-FFF2-40B4-BE49-F238E27FC236}">
                <a16:creationId xmlns:a16="http://schemas.microsoft.com/office/drawing/2014/main" id="{59B84C83-0A66-8F73-DC22-55DA7953EB1A}"/>
              </a:ext>
            </a:extLst>
          </p:cNvPr>
          <p:cNvSpPr/>
          <p:nvPr/>
        </p:nvSpPr>
        <p:spPr>
          <a:xfrm>
            <a:off x="1846311" y="3429000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100 %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5E6C0D6-CE52-FD33-996A-EFF6F67A53DD}"/>
              </a:ext>
            </a:extLst>
          </p:cNvPr>
          <p:cNvCxnSpPr>
            <a:cxnSpLocks/>
          </p:cNvCxnSpPr>
          <p:nvPr/>
        </p:nvCxnSpPr>
        <p:spPr>
          <a:xfrm>
            <a:off x="3380082" y="3713758"/>
            <a:ext cx="157252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1">
            <a:extLst>
              <a:ext uri="{FF2B5EF4-FFF2-40B4-BE49-F238E27FC236}">
                <a16:creationId xmlns:a16="http://schemas.microsoft.com/office/drawing/2014/main" id="{C7FCA863-6BF9-E6EE-1B16-0C05634B897C}"/>
              </a:ext>
            </a:extLst>
          </p:cNvPr>
          <p:cNvSpPr/>
          <p:nvPr/>
        </p:nvSpPr>
        <p:spPr>
          <a:xfrm>
            <a:off x="5206971" y="3429000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520 g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8394614-078A-4F26-46E4-7D20B00E9E1F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8C3E9BE-C469-2492-4C97-A7AE1233932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8F75F66-FC2E-EA78-BFE9-9214FE4262B5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60ADD707-3A7B-9006-AA20-ECB5D75FD17B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22925067-758D-E976-700A-6DE4818FF09F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7D9BCA7-D833-933C-F2FF-28684CA2F027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BFB05E9-1376-C2CA-6A96-096A9B520AA4}"/>
                  </a:ext>
                </a:extLst>
              </p:cNvPr>
              <p:cNvSpPr/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BFB05E9-1376-C2CA-6A96-096A9B520A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: Rounded Corners 1">
            <a:extLst>
              <a:ext uri="{FF2B5EF4-FFF2-40B4-BE49-F238E27FC236}">
                <a16:creationId xmlns:a16="http://schemas.microsoft.com/office/drawing/2014/main" id="{25EBC27F-149A-E090-305B-496BBC28BC62}"/>
              </a:ext>
            </a:extLst>
          </p:cNvPr>
          <p:cNvSpPr/>
          <p:nvPr/>
        </p:nvSpPr>
        <p:spPr>
          <a:xfrm>
            <a:off x="206651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A167FE9-A88B-0F91-A67F-C54FACE2D38F}"/>
              </a:ext>
            </a:extLst>
          </p:cNvPr>
          <p:cNvCxnSpPr>
            <a:cxnSpLocks/>
          </p:cNvCxnSpPr>
          <p:nvPr/>
        </p:nvCxnSpPr>
        <p:spPr>
          <a:xfrm>
            <a:off x="3600281" y="3803564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">
            <a:extLst>
              <a:ext uri="{FF2B5EF4-FFF2-40B4-BE49-F238E27FC236}">
                <a16:creationId xmlns:a16="http://schemas.microsoft.com/office/drawing/2014/main" id="{EC6A23BF-E392-2EA8-C068-DFDE60EE2229}"/>
              </a:ext>
            </a:extLst>
          </p:cNvPr>
          <p:cNvSpPr/>
          <p:nvPr/>
        </p:nvSpPr>
        <p:spPr>
          <a:xfrm>
            <a:off x="542717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520 g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النسبة التي نريد حساب المقدار المناسب لها.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D867C0D-DA29-85C0-0554-8E0877251B8B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2B8FC01-ECC8-27D3-C28F-FAA1BAD7C4B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C8905B3-856D-6560-E496-108CB4F3B93E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FAC4074-57BC-DCC3-3F28-E8690EF3605B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E39A112-7277-264C-2329-2D2AA4631D03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C125E270-2881-8E3C-83DE-40B32EACC93E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42D070F-8211-3DFB-5BF6-9DA79811433B}"/>
                  </a:ext>
                </a:extLst>
              </p:cNvPr>
              <p:cNvSpPr/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42D070F-8211-3DFB-5BF6-9DA7981143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: Rounded Corners 1">
            <a:extLst>
              <a:ext uri="{FF2B5EF4-FFF2-40B4-BE49-F238E27FC236}">
                <a16:creationId xmlns:a16="http://schemas.microsoft.com/office/drawing/2014/main" id="{5AFE95FA-CBDC-D6E8-D8C5-8D2877021886}"/>
              </a:ext>
            </a:extLst>
          </p:cNvPr>
          <p:cNvSpPr/>
          <p:nvPr/>
        </p:nvSpPr>
        <p:spPr>
          <a:xfrm>
            <a:off x="206651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FA03CF4-B094-2FE9-C92A-7A4DDEE75A74}"/>
              </a:ext>
            </a:extLst>
          </p:cNvPr>
          <p:cNvCxnSpPr>
            <a:cxnSpLocks/>
          </p:cNvCxnSpPr>
          <p:nvPr/>
        </p:nvCxnSpPr>
        <p:spPr>
          <a:xfrm>
            <a:off x="3600281" y="3803564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">
            <a:extLst>
              <a:ext uri="{FF2B5EF4-FFF2-40B4-BE49-F238E27FC236}">
                <a16:creationId xmlns:a16="http://schemas.microsoft.com/office/drawing/2014/main" id="{621CD280-F662-292D-0E9D-D18A87529A8B}"/>
              </a:ext>
            </a:extLst>
          </p:cNvPr>
          <p:cNvSpPr/>
          <p:nvPr/>
        </p:nvSpPr>
        <p:spPr>
          <a:xfrm>
            <a:off x="542717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520 g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0AC25C-C71B-A8C4-E2D4-273E2AF68D7A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D6806C3-F12D-91A0-1536-2BB3F18D5DE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E936782-163F-75DD-98DC-59BF8FE4F2DD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7AAE6209-FE7B-33AB-6ABB-AC0B971E90AA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6B89814-43AB-2750-6591-DB31814D724F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D8C984A5-17D5-799E-8D2F-3A5839777FB8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F61D35E-C867-9E4C-CA81-440125E279B3}"/>
                  </a:ext>
                </a:extLst>
              </p:cNvPr>
              <p:cNvSpPr/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F61D35E-C867-9E4C-CA81-440125E27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: Rounded Corners 1">
            <a:extLst>
              <a:ext uri="{FF2B5EF4-FFF2-40B4-BE49-F238E27FC236}">
                <a16:creationId xmlns:a16="http://schemas.microsoft.com/office/drawing/2014/main" id="{E0C5FE45-2735-02F1-868E-D9C34B126663}"/>
              </a:ext>
            </a:extLst>
          </p:cNvPr>
          <p:cNvSpPr/>
          <p:nvPr/>
        </p:nvSpPr>
        <p:spPr>
          <a:xfrm>
            <a:off x="206651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3A085E1A-A449-50AF-AFBF-4BB6DD4BE9D8}"/>
              </a:ext>
            </a:extLst>
          </p:cNvPr>
          <p:cNvCxnSpPr>
            <a:cxnSpLocks/>
          </p:cNvCxnSpPr>
          <p:nvPr/>
        </p:nvCxnSpPr>
        <p:spPr>
          <a:xfrm>
            <a:off x="3600281" y="3803564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">
            <a:extLst>
              <a:ext uri="{FF2B5EF4-FFF2-40B4-BE49-F238E27FC236}">
                <a16:creationId xmlns:a16="http://schemas.microsoft.com/office/drawing/2014/main" id="{40D26C59-B4A9-F069-406A-A7E975484E59}"/>
              </a:ext>
            </a:extLst>
          </p:cNvPr>
          <p:cNvSpPr/>
          <p:nvPr/>
        </p:nvSpPr>
        <p:spPr>
          <a:xfrm>
            <a:off x="542717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520 g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1">
            <a:extLst>
              <a:ext uri="{FF2B5EF4-FFF2-40B4-BE49-F238E27FC236}">
                <a16:creationId xmlns:a16="http://schemas.microsoft.com/office/drawing/2014/main" id="{A426FB2B-DE81-8356-9E82-0EE109B47CF6}"/>
              </a:ext>
            </a:extLst>
          </p:cNvPr>
          <p:cNvSpPr/>
          <p:nvPr/>
        </p:nvSpPr>
        <p:spPr>
          <a:xfrm>
            <a:off x="2066510" y="4251763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25 %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A84AB2F-EC38-87CE-8E24-A3DEAA01F594}"/>
              </a:ext>
            </a:extLst>
          </p:cNvPr>
          <p:cNvCxnSpPr>
            <a:cxnSpLocks/>
          </p:cNvCxnSpPr>
          <p:nvPr/>
        </p:nvCxnSpPr>
        <p:spPr>
          <a:xfrm>
            <a:off x="3600281" y="4536521"/>
            <a:ext cx="157252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1">
            <a:extLst>
              <a:ext uri="{FF2B5EF4-FFF2-40B4-BE49-F238E27FC236}">
                <a16:creationId xmlns:a16="http://schemas.microsoft.com/office/drawing/2014/main" id="{07902E37-03B4-72F1-1F90-29EB7FCEFD70}"/>
              </a:ext>
            </a:extLst>
          </p:cNvPr>
          <p:cNvSpPr/>
          <p:nvPr/>
        </p:nvSpPr>
        <p:spPr>
          <a:xfrm>
            <a:off x="5427170" y="4251763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S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A7ACE-4907-41F7-6604-B6B317814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78A631-DB7F-D80D-C101-625672562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265C276-896A-A79E-035B-4379C254ADA3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696436A-91BB-C67B-26D0-E993D6D6F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07A9DA0-BC37-F20A-D1E6-82841DC62030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5206B63-696D-49B8-2753-778B5BF13BF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CF1711C-4EAB-056D-1E30-65DA9ED81857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8D2C7D6F-EE41-FDE2-6342-BA08AE3E43CF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53B2CFC3-5A23-BA04-E11E-2D807C0808EA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E33B7E52-255B-7C11-5E1D-289D6C938CE2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EEA5211-8D82-C8D2-BD53-B92F3E40653B}"/>
                  </a:ext>
                </a:extLst>
              </p:cNvPr>
              <p:cNvSpPr/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1EEA5211-8D82-C8D2-BD53-B92F3E4065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: Rounded Corners 1">
            <a:extLst>
              <a:ext uri="{FF2B5EF4-FFF2-40B4-BE49-F238E27FC236}">
                <a16:creationId xmlns:a16="http://schemas.microsoft.com/office/drawing/2014/main" id="{77374FED-F7ED-3703-E4E9-18987BCF22FB}"/>
              </a:ext>
            </a:extLst>
          </p:cNvPr>
          <p:cNvSpPr/>
          <p:nvPr/>
        </p:nvSpPr>
        <p:spPr>
          <a:xfrm>
            <a:off x="206651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03F9943-3688-DE1F-3B52-50EB50637666}"/>
              </a:ext>
            </a:extLst>
          </p:cNvPr>
          <p:cNvCxnSpPr>
            <a:cxnSpLocks/>
          </p:cNvCxnSpPr>
          <p:nvPr/>
        </p:nvCxnSpPr>
        <p:spPr>
          <a:xfrm>
            <a:off x="3600281" y="3803564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">
            <a:extLst>
              <a:ext uri="{FF2B5EF4-FFF2-40B4-BE49-F238E27FC236}">
                <a16:creationId xmlns:a16="http://schemas.microsoft.com/office/drawing/2014/main" id="{590BF72C-9482-BC29-7806-D0DBA1E8A61F}"/>
              </a:ext>
            </a:extLst>
          </p:cNvPr>
          <p:cNvSpPr/>
          <p:nvPr/>
        </p:nvSpPr>
        <p:spPr>
          <a:xfrm>
            <a:off x="542717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520 g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8469A3-D70A-F3AA-2635-BC9991B8922D}"/>
              </a:ext>
            </a:extLst>
          </p:cNvPr>
          <p:cNvSpPr/>
          <p:nvPr/>
        </p:nvSpPr>
        <p:spPr>
          <a:xfrm>
            <a:off x="2066510" y="4251763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B49D59FE-3D05-EA84-B471-00F726E816A5}"/>
              </a:ext>
            </a:extLst>
          </p:cNvPr>
          <p:cNvCxnSpPr>
            <a:cxnSpLocks/>
          </p:cNvCxnSpPr>
          <p:nvPr/>
        </p:nvCxnSpPr>
        <p:spPr>
          <a:xfrm>
            <a:off x="3600281" y="4536521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05FD23F5-2563-D58D-7E79-A7117F68E317}"/>
              </a:ext>
            </a:extLst>
          </p:cNvPr>
          <p:cNvSpPr/>
          <p:nvPr/>
        </p:nvSpPr>
        <p:spPr>
          <a:xfrm>
            <a:off x="5427170" y="4251763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5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15C67-69BA-5175-6E93-FC486965E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750EF9-E169-DEB6-61F8-107F5C11F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8E0D98FF-A850-CE82-41C7-2EDD13AFB6F9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طبقوا القاعدة الثلاثية واحسبوا المقدار المناسب للنسبة المئوية.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78C3043-C867-BA06-8CCC-90B500C00AFE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8BA0E0B-3190-EFD9-CE56-88D416F5F53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AD5DCE8-D10C-F93D-6896-E73282479AA7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598D86D-31EE-C25B-780C-15F4CC2D7249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5AB80AD1-477E-0611-4112-237D0C561F75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E2DC9613-F070-3CD9-48D7-381CFDF890B6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4A5C6BA-C031-BE1C-1130-C4CE19EC78E9}"/>
                  </a:ext>
                </a:extLst>
              </p:cNvPr>
              <p:cNvSpPr/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D4A5C6BA-C031-BE1C-1130-C4CE19EC78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: Rounded Corners 1">
            <a:extLst>
              <a:ext uri="{FF2B5EF4-FFF2-40B4-BE49-F238E27FC236}">
                <a16:creationId xmlns:a16="http://schemas.microsoft.com/office/drawing/2014/main" id="{9081C61F-4C6E-68B9-4C9B-225B8AC304E3}"/>
              </a:ext>
            </a:extLst>
          </p:cNvPr>
          <p:cNvSpPr/>
          <p:nvPr/>
        </p:nvSpPr>
        <p:spPr>
          <a:xfrm>
            <a:off x="206651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13B2E1F3-571C-371E-25B5-DB66A6953FE9}"/>
              </a:ext>
            </a:extLst>
          </p:cNvPr>
          <p:cNvCxnSpPr>
            <a:cxnSpLocks/>
          </p:cNvCxnSpPr>
          <p:nvPr/>
        </p:nvCxnSpPr>
        <p:spPr>
          <a:xfrm>
            <a:off x="3600281" y="3803564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1">
            <a:extLst>
              <a:ext uri="{FF2B5EF4-FFF2-40B4-BE49-F238E27FC236}">
                <a16:creationId xmlns:a16="http://schemas.microsoft.com/office/drawing/2014/main" id="{E40BE988-6427-F90B-0663-1AECCE30201C}"/>
              </a:ext>
            </a:extLst>
          </p:cNvPr>
          <p:cNvSpPr/>
          <p:nvPr/>
        </p:nvSpPr>
        <p:spPr>
          <a:xfrm>
            <a:off x="542717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520 g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: Rounded Corners 1">
            <a:extLst>
              <a:ext uri="{FF2B5EF4-FFF2-40B4-BE49-F238E27FC236}">
                <a16:creationId xmlns:a16="http://schemas.microsoft.com/office/drawing/2014/main" id="{5A3CDE79-07B6-7499-6D0F-0C6C80ABB3DD}"/>
              </a:ext>
            </a:extLst>
          </p:cNvPr>
          <p:cNvSpPr/>
          <p:nvPr/>
        </p:nvSpPr>
        <p:spPr>
          <a:xfrm>
            <a:off x="2066510" y="4251763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CCC9621E-D4C0-D341-222C-24699179664E}"/>
              </a:ext>
            </a:extLst>
          </p:cNvPr>
          <p:cNvCxnSpPr>
            <a:cxnSpLocks/>
          </p:cNvCxnSpPr>
          <p:nvPr/>
        </p:nvCxnSpPr>
        <p:spPr>
          <a:xfrm>
            <a:off x="3600281" y="4536521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1">
            <a:extLst>
              <a:ext uri="{FF2B5EF4-FFF2-40B4-BE49-F238E27FC236}">
                <a16:creationId xmlns:a16="http://schemas.microsoft.com/office/drawing/2014/main" id="{E7F003D6-8E6A-7E5C-4500-B4D190CC957C}"/>
              </a:ext>
            </a:extLst>
          </p:cNvPr>
          <p:cNvSpPr/>
          <p:nvPr/>
        </p:nvSpPr>
        <p:spPr>
          <a:xfrm>
            <a:off x="5427170" y="4251763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97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8C4D7-8277-1F26-98A0-CDEABF2CA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968057-B20D-87ED-D8D7-F7345AE7848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994656-A508-9AC5-8128-A36A5E3B7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086AF-FE3D-58AA-03A7-90E5E70BC9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03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1FB58-3D29-C07C-084B-2938897AC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C3CCBE-D220-E3B5-EEE5-9B8CA95F0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F8E468-1CDD-CDB0-3A7D-659DCE2E7D1B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432C9C-119D-1F2B-E893-0EBB82727F3F}"/>
                  </a:ext>
                </a:extLst>
              </p:cNvPr>
              <p:cNvSpPr/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𝟓𝟐𝟎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𝒈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𝟐𝟓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6432C9C-119D-1F2B-E893-0EBB82727F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084" y="2341297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80E167D-7A77-A10E-52A5-E3CA43E5969E}"/>
              </a:ext>
            </a:extLst>
          </p:cNvPr>
          <p:cNvSpPr/>
          <p:nvPr/>
        </p:nvSpPr>
        <p:spPr>
          <a:xfrm>
            <a:off x="5456902" y="1641323"/>
            <a:ext cx="2018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العدد الكلي 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9859C89-738D-B7B5-EE15-B483F5F615A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07063972-FEAA-10EA-9DC6-0773DC693051}"/>
              </a:ext>
            </a:extLst>
          </p:cNvPr>
          <p:cNvSpPr>
            <a:spLocks noChangeAspect="1"/>
          </p:cNvSpPr>
          <p:nvPr/>
        </p:nvSpPr>
        <p:spPr>
          <a:xfrm>
            <a:off x="4986773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8472E4A-E7C3-9A69-9C3D-7C5FE06483DD}"/>
              </a:ext>
            </a:extLst>
          </p:cNvPr>
          <p:cNvSpPr/>
          <p:nvPr/>
        </p:nvSpPr>
        <p:spPr>
          <a:xfrm>
            <a:off x="2967882" y="1622852"/>
            <a:ext cx="200402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النسبة التي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BBDD013-566C-4A4B-BF18-A2CECE2C0A9F}"/>
              </a:ext>
            </a:extLst>
          </p:cNvPr>
          <p:cNvSpPr>
            <a:spLocks noChangeAspect="1"/>
          </p:cNvSpPr>
          <p:nvPr/>
        </p:nvSpPr>
        <p:spPr>
          <a:xfrm>
            <a:off x="2482886" y="16413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D1CD19C8-6F4E-CE05-19E5-BE84EEC24E76}"/>
              </a:ext>
            </a:extLst>
          </p:cNvPr>
          <p:cNvSpPr/>
          <p:nvPr/>
        </p:nvSpPr>
        <p:spPr>
          <a:xfrm>
            <a:off x="449128" y="1615303"/>
            <a:ext cx="2004025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القاعدة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Rectangle: Rounded Corners 1">
            <a:extLst>
              <a:ext uri="{FF2B5EF4-FFF2-40B4-BE49-F238E27FC236}">
                <a16:creationId xmlns:a16="http://schemas.microsoft.com/office/drawing/2014/main" id="{91759A14-6439-2DE0-486F-259310EA4BD1}"/>
              </a:ext>
            </a:extLst>
          </p:cNvPr>
          <p:cNvSpPr/>
          <p:nvPr/>
        </p:nvSpPr>
        <p:spPr>
          <a:xfrm>
            <a:off x="206651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3CF3B6D4-C47F-742F-30D3-552A28EC0521}"/>
              </a:ext>
            </a:extLst>
          </p:cNvPr>
          <p:cNvCxnSpPr>
            <a:cxnSpLocks/>
          </p:cNvCxnSpPr>
          <p:nvPr/>
        </p:nvCxnSpPr>
        <p:spPr>
          <a:xfrm>
            <a:off x="3600281" y="3803564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1">
            <a:extLst>
              <a:ext uri="{FF2B5EF4-FFF2-40B4-BE49-F238E27FC236}">
                <a16:creationId xmlns:a16="http://schemas.microsoft.com/office/drawing/2014/main" id="{4A394F52-FC20-974D-665A-96104959E3ED}"/>
              </a:ext>
            </a:extLst>
          </p:cNvPr>
          <p:cNvSpPr/>
          <p:nvPr/>
        </p:nvSpPr>
        <p:spPr>
          <a:xfrm>
            <a:off x="5427170" y="3518806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520 g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: Rounded Corners 1">
            <a:extLst>
              <a:ext uri="{FF2B5EF4-FFF2-40B4-BE49-F238E27FC236}">
                <a16:creationId xmlns:a16="http://schemas.microsoft.com/office/drawing/2014/main" id="{EB4E61A5-1F56-ABD0-0DBE-BDD6A91D862A}"/>
              </a:ext>
            </a:extLst>
          </p:cNvPr>
          <p:cNvSpPr/>
          <p:nvPr/>
        </p:nvSpPr>
        <p:spPr>
          <a:xfrm>
            <a:off x="2066510" y="4251763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25 %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EF11D14-0F6D-E040-A02F-B78568568A47}"/>
              </a:ext>
            </a:extLst>
          </p:cNvPr>
          <p:cNvCxnSpPr>
            <a:cxnSpLocks/>
          </p:cNvCxnSpPr>
          <p:nvPr/>
        </p:nvCxnSpPr>
        <p:spPr>
          <a:xfrm>
            <a:off x="3600281" y="4536521"/>
            <a:ext cx="15725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1">
            <a:extLst>
              <a:ext uri="{FF2B5EF4-FFF2-40B4-BE49-F238E27FC236}">
                <a16:creationId xmlns:a16="http://schemas.microsoft.com/office/drawing/2014/main" id="{6EB70BD0-6770-2D47-AB6F-84FCFAB31870}"/>
              </a:ext>
            </a:extLst>
          </p:cNvPr>
          <p:cNvSpPr/>
          <p:nvPr/>
        </p:nvSpPr>
        <p:spPr>
          <a:xfrm>
            <a:off x="5427170" y="4251763"/>
            <a:ext cx="1084563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SA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: Rounded Corners 1">
                <a:extLst>
                  <a:ext uri="{FF2B5EF4-FFF2-40B4-BE49-F238E27FC236}">
                    <a16:creationId xmlns:a16="http://schemas.microsoft.com/office/drawing/2014/main" id="{7778C3AC-14D3-C8EE-CA3C-DCD870583194}"/>
                  </a:ext>
                </a:extLst>
              </p:cNvPr>
              <p:cNvSpPr/>
              <p:nvPr/>
            </p:nvSpPr>
            <p:spPr>
              <a:xfrm>
                <a:off x="1559820" y="4965209"/>
                <a:ext cx="5154890" cy="1372589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457200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𝟓𝟐𝟎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𝒈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من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%=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𝟐𝟓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𝟓𝟐𝟎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𝟏𝟎𝟎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𝟏𝟑𝟎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𝒈</m:t>
                      </m:r>
                    </m:oMath>
                  </m:oMathPara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1" name="Rectangle: Rounded Corners 1">
                <a:extLst>
                  <a:ext uri="{FF2B5EF4-FFF2-40B4-BE49-F238E27FC236}">
                    <a16:creationId xmlns:a16="http://schemas.microsoft.com/office/drawing/2014/main" id="{7778C3AC-14D3-C8EE-CA3C-DCD870583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820" y="4965209"/>
                <a:ext cx="5154890" cy="1372589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r="-579"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28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40409-48B8-556A-6AF6-EC6F6F03F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F96703B-AD90-BF5A-15FA-0FCAE6F5B3E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29E41A-E2D0-216E-C6E4-B8E114E27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556C5E-B357-3B3D-1F33-B819772BE1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11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FAD32-8BDB-FA9C-75B8-ECC9C4ADC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5E30FD-1D4F-8801-E89E-9029BD7DAA0A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القيمة المناسبة للنسبة المئوية التالية: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E8DE9B-B53D-A8D3-59A9-476E1B80D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C575DA-9E43-5AE7-5910-27EC3D9EB635}"/>
                  </a:ext>
                </a:extLst>
              </p:cNvPr>
              <p:cNvSpPr/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𝟔𝟗𝟎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𝑫𝑯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من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 </m:t>
                      </m:r>
                      <m:r>
                        <a:rPr lang="fr-FR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𝟑𝟎</m:t>
                      </m:r>
                      <m:r>
                        <a:rPr lang="ar-SA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j-cs"/>
                        </a:rPr>
                        <m:t> %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C575DA-9E43-5AE7-5910-27EC3D9EB6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23" y="2793533"/>
                <a:ext cx="3071479" cy="1014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826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3588F-FF5E-FA44-2625-5E9583BCA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0B0064-C28A-06A7-08CD-967F5AFA222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7B4C5C-9C95-8D35-BD2B-6AAAFD5B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ADBDA-D1D4-6FAA-46CB-39A11CF37F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057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7AFD6206-A5C1-2310-4657-F2A4A7416D4A}"/>
                  </a:ext>
                </a:extLst>
              </p:cNvPr>
              <p:cNvSpPr/>
              <p:nvPr/>
            </p:nvSpPr>
            <p:spPr>
              <a:xfrm>
                <a:off x="1290734" y="2836224"/>
                <a:ext cx="5933709" cy="1372589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457200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𝟔𝟗𝟎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𝑫𝑯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من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%=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𝟑𝟎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𝟔𝟗𝟎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𝟏𝟎𝟎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𝟐𝟎𝟕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𝑫𝑯</m:t>
                      </m:r>
                    </m:oMath>
                  </m:oMathPara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7AFD6206-A5C1-2310-4657-F2A4A7416D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734" y="2836224"/>
                <a:ext cx="5933709" cy="1372589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208BBA-A2CA-DF1F-77BC-BA5A97153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6" y="1958517"/>
            <a:ext cx="2955347" cy="40554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C1ACEF-E55D-1694-06BA-47FF7137C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113" y="1958516"/>
            <a:ext cx="2917633" cy="401112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53497" y="2203173"/>
            <a:ext cx="2554531" cy="10021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9C35AB-E36B-D08E-EE48-1E13C42CD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2655346"/>
            <a:ext cx="6063431" cy="269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9937FA-1CE1-0C1B-BF65-512222E2C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42" y="1968098"/>
            <a:ext cx="8093141" cy="45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BAF14F-FE86-D3FF-9849-6856ABFAE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80" y="2110839"/>
            <a:ext cx="7852329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6EF8903-A652-24E1-6E3D-6B15ED778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8162" y="1878979"/>
            <a:ext cx="3117720" cy="428620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312367" y="3185652"/>
            <a:ext cx="2682420" cy="950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25D2A0-46E4-95E9-A2AC-515D58008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03" y="2188836"/>
            <a:ext cx="8266892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E9A2C9-64A3-6DE3-31C6-3ED1579363E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5F06F2-3146-BC67-BB9C-A6FFE3DB0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91CAAD-00B4-046A-CCE3-89E734C9E9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23B6D3AB-1E25-F497-CD09-EDC91ABEF55F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D38BB050-D0E7-5FCE-0241-E3577659CBB4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8BE0DAFA-4FE4-E2B2-0946-BABF2D76AB88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D5196877-8B42-3F1A-35C5-9AB14EC7D2A4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Règle de trois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3CC20E99-7335-95F3-79A1-EBD489F34188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fractionn</a:t>
            </a:r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96C49967-1AF4-E57C-12A9-D2A383B767F1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EB0BD18F-99F3-C18C-3C85-11E56DB8DF28}"/>
              </a:ext>
            </a:extLst>
          </p:cNvPr>
          <p:cNvSpPr txBox="1"/>
          <p:nvPr/>
        </p:nvSpPr>
        <p:spPr>
          <a:xfrm>
            <a:off x="145472" y="1660928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 المئوية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A487FA95-D2E4-F8C3-71F8-0C31C2666CEC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C715DEF8-1A95-ADF6-0E07-E997CD739990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Quatrième proportionnelle</a:t>
            </a:r>
          </a:p>
        </p:txBody>
      </p:sp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8FD9-9C33-4D63-CAAA-BCF72E27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CED839C-ABAE-1625-C95D-7FF7AF25935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07212-AD2D-9027-71FB-EA6303A9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1B7403-7422-DD0C-0F3E-EFA76453B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3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C692-A8A7-AAE2-27B0-4961D793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825D1A-EA8A-9102-3DA3-366DDCDB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B492AD-F3E8-06EC-0DC8-D8209A796698}"/>
              </a:ext>
            </a:extLst>
          </p:cNvPr>
          <p:cNvSpPr txBox="1"/>
          <p:nvPr/>
        </p:nvSpPr>
        <p:spPr>
          <a:xfrm>
            <a:off x="964827" y="880045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B49090FC-9DFB-9A9F-D11A-892010657967}"/>
              </a:ext>
            </a:extLst>
          </p:cNvPr>
          <p:cNvSpPr/>
          <p:nvPr/>
        </p:nvSpPr>
        <p:spPr>
          <a:xfrm>
            <a:off x="7125271" y="2752995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7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Organigramme : Connecteur 19">
            <a:extLst>
              <a:ext uri="{FF2B5EF4-FFF2-40B4-BE49-F238E27FC236}">
                <a16:creationId xmlns:a16="http://schemas.microsoft.com/office/drawing/2014/main" id="{3853FD9F-2F39-71C7-2CB1-DF701C6E7E94}"/>
              </a:ext>
            </a:extLst>
          </p:cNvPr>
          <p:cNvSpPr/>
          <p:nvPr/>
        </p:nvSpPr>
        <p:spPr>
          <a:xfrm>
            <a:off x="7104357" y="4590023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17" name="Organigramme : Connecteur 41">
            <a:extLst>
              <a:ext uri="{FF2B5EF4-FFF2-40B4-BE49-F238E27FC236}">
                <a16:creationId xmlns:a16="http://schemas.microsoft.com/office/drawing/2014/main" id="{B8B5DE50-090F-ABB5-9071-00CCC43B305A}"/>
              </a:ext>
            </a:extLst>
          </p:cNvPr>
          <p:cNvSpPr/>
          <p:nvPr/>
        </p:nvSpPr>
        <p:spPr>
          <a:xfrm>
            <a:off x="7127748" y="3673059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AF3A0F14-7C4C-BA3D-EFAB-0AD178BA13F9}"/>
              </a:ext>
            </a:extLst>
          </p:cNvPr>
          <p:cNvSpPr txBox="1"/>
          <p:nvPr/>
        </p:nvSpPr>
        <p:spPr>
          <a:xfrm>
            <a:off x="1838875" y="459002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Règle de trois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A05C4DA9-575F-0217-9B3D-0530B93A8866}"/>
              </a:ext>
            </a:extLst>
          </p:cNvPr>
          <p:cNvSpPr txBox="1"/>
          <p:nvPr/>
        </p:nvSpPr>
        <p:spPr>
          <a:xfrm>
            <a:off x="1838876" y="271615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fraction</a:t>
            </a:r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fr-MA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5CC07067-0ABF-9608-782F-7972F9AE0368}"/>
              </a:ext>
            </a:extLst>
          </p:cNvPr>
          <p:cNvSpPr txBox="1"/>
          <p:nvPr/>
        </p:nvSpPr>
        <p:spPr>
          <a:xfrm>
            <a:off x="1838877" y="3651442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D2BFA385-58FC-33B6-AA85-CBAB521DD421}"/>
              </a:ext>
            </a:extLst>
          </p:cNvPr>
          <p:cNvSpPr txBox="1"/>
          <p:nvPr/>
        </p:nvSpPr>
        <p:spPr>
          <a:xfrm>
            <a:off x="76645" y="1568110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 المئوية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9">
            <a:extLst>
              <a:ext uri="{FF2B5EF4-FFF2-40B4-BE49-F238E27FC236}">
                <a16:creationId xmlns:a16="http://schemas.microsoft.com/office/drawing/2014/main" id="{C933B7C0-77DC-9FB1-4B39-55042071F1CA}"/>
              </a:ext>
            </a:extLst>
          </p:cNvPr>
          <p:cNvSpPr/>
          <p:nvPr/>
        </p:nvSpPr>
        <p:spPr>
          <a:xfrm>
            <a:off x="7166124" y="5568131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23" name="ZoneTexte 5">
            <a:extLst>
              <a:ext uri="{FF2B5EF4-FFF2-40B4-BE49-F238E27FC236}">
                <a16:creationId xmlns:a16="http://schemas.microsoft.com/office/drawing/2014/main" id="{E0C4C018-9C3B-D13B-E686-2AFAABA76CCB}"/>
              </a:ext>
            </a:extLst>
          </p:cNvPr>
          <p:cNvSpPr txBox="1"/>
          <p:nvPr/>
        </p:nvSpPr>
        <p:spPr>
          <a:xfrm>
            <a:off x="1832790" y="552531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Quatrième proportionnelle</a:t>
            </a: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1F8D5FE4-97A4-F9BB-1679-8CC1660DC806}"/>
              </a:ext>
            </a:extLst>
          </p:cNvPr>
          <p:cNvSpPr/>
          <p:nvPr/>
        </p:nvSpPr>
        <p:spPr>
          <a:xfrm flipH="1">
            <a:off x="1638911" y="3807535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raphique 25">
            <a:extLst>
              <a:ext uri="{FF2B5EF4-FFF2-40B4-BE49-F238E27FC236}">
                <a16:creationId xmlns:a16="http://schemas.microsoft.com/office/drawing/2014/main" id="{EF5FF9F6-8D44-135E-CBC1-CB9EFB7823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2215" y="3823506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5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2722E23-86E4-F0F6-0B96-F7297EEBBE04}"/>
              </a:ext>
            </a:extLst>
          </p:cNvPr>
          <p:cNvSpPr txBox="1"/>
          <p:nvPr/>
        </p:nvSpPr>
        <p:spPr>
          <a:xfrm>
            <a:off x="1026594" y="916890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9B7EBF87-707C-EC04-5C6F-FFDDF79B6B90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27A2287A-9DDB-CE57-4AD4-A42454EB5E8A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BF823E73-6455-E83B-B1F4-E528CD2B6FC2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AD473468-FB26-0EB7-E822-F44D910D248A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Règle de trois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80261954-17FF-F22E-B3C3-97A13A8C9A26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fractionnaire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81599E91-4C9E-6286-9D8A-DA8ABAF35997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DBB8B364-E5CF-F10F-A7D6-D158417D793B}"/>
              </a:ext>
            </a:extLst>
          </p:cNvPr>
          <p:cNvSpPr txBox="1"/>
          <p:nvPr/>
        </p:nvSpPr>
        <p:spPr>
          <a:xfrm>
            <a:off x="145472" y="1742876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المتناسب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CB121658-C132-91AF-1B05-97B16089B68F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5B043EEA-5435-07C9-4D1D-C5CDB6F4EA25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Quatrième proportionnelle</a:t>
            </a:r>
          </a:p>
        </p:txBody>
      </p:sp>
    </p:spTree>
    <p:extLst>
      <p:ext uri="{BB962C8B-B14F-4D97-AF65-F5344CB8AC3E}">
        <p14:creationId xmlns:p14="http://schemas.microsoft.com/office/powerpoint/2010/main" val="38008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3320-3405-FB47-9B23-4929F1E9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F7B6DD9-2394-A635-A739-F4110DE8105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982B0A-B44C-693E-60BA-EBFE4A6E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7D6A9-7175-C760-74FE-EC708FD559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6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7226B-6AB2-F617-5EBB-A8289BED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6A733-422E-FDED-B323-7E89AECC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D625B2D-8B0D-B5DB-69F3-154765C35150}"/>
              </a:ext>
            </a:extLst>
          </p:cNvPr>
          <p:cNvSpPr txBox="1"/>
          <p:nvPr/>
        </p:nvSpPr>
        <p:spPr>
          <a:xfrm>
            <a:off x="889044" y="876408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801B7FA1-1C99-B6DD-5068-D7EBB6E9281B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7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Organigramme : Connecteur 19">
            <a:extLst>
              <a:ext uri="{FF2B5EF4-FFF2-40B4-BE49-F238E27FC236}">
                <a16:creationId xmlns:a16="http://schemas.microsoft.com/office/drawing/2014/main" id="{7E2D5E51-BDE4-8A59-3E72-C375E0321CFD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17" name="Organigramme : Connecteur 41">
            <a:extLst>
              <a:ext uri="{FF2B5EF4-FFF2-40B4-BE49-F238E27FC236}">
                <a16:creationId xmlns:a16="http://schemas.microsoft.com/office/drawing/2014/main" id="{E65347CA-A0E6-DEC6-5C06-295E569A3F2A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D74A2773-DB15-BB4A-43C3-1EB91360A0CB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Règle de trois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489652FA-9F87-BAE2-321D-A5821D6D0024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fraction</a:t>
            </a:r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fr-MA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BF683966-19D5-AD72-2FE3-F855411939DA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Pourcentage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36672662-580D-91A1-9C0C-3136666C3891}"/>
              </a:ext>
            </a:extLst>
          </p:cNvPr>
          <p:cNvSpPr txBox="1"/>
          <p:nvPr/>
        </p:nvSpPr>
        <p:spPr>
          <a:xfrm>
            <a:off x="145472" y="1589804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المتناسب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9">
            <a:extLst>
              <a:ext uri="{FF2B5EF4-FFF2-40B4-BE49-F238E27FC236}">
                <a16:creationId xmlns:a16="http://schemas.microsoft.com/office/drawing/2014/main" id="{6199EDFF-825F-A2E0-3DDC-2F272D4636F6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3" name="ZoneTexte 5">
            <a:extLst>
              <a:ext uri="{FF2B5EF4-FFF2-40B4-BE49-F238E27FC236}">
                <a16:creationId xmlns:a16="http://schemas.microsoft.com/office/drawing/2014/main" id="{DD048590-7775-F15B-FA6D-434C5B88AE6D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Quatrième proportionnelle</a:t>
            </a: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4B6EE352-5166-252F-5AD5-FEFCAFB840DA}"/>
              </a:ext>
            </a:extLst>
          </p:cNvPr>
          <p:cNvSpPr/>
          <p:nvPr/>
        </p:nvSpPr>
        <p:spPr>
          <a:xfrm flipH="1">
            <a:off x="1653020" y="5525229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raphique 25">
            <a:extLst>
              <a:ext uri="{FF2B5EF4-FFF2-40B4-BE49-F238E27FC236}">
                <a16:creationId xmlns:a16="http://schemas.microsoft.com/office/drawing/2014/main" id="{070C9FB0-5B78-55D6-CB37-DCB1D00D03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6324" y="5541200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27F3B7-380C-4088-75B0-95BA0F0CF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852" y="2070020"/>
            <a:ext cx="2955347" cy="40554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3639A5-C451-B41A-AD4D-4352D99D3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4219" y="2070019"/>
            <a:ext cx="2917633" cy="40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27149</TotalTime>
  <Words>1115</Words>
  <Application>Microsoft Office PowerPoint</Application>
  <PresentationFormat>Affichage à l'écran (4:3)</PresentationFormat>
  <Paragraphs>331</Paragraphs>
  <Slides>69</Slides>
  <Notes>28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69</vt:i4>
      </vt:variant>
    </vt:vector>
  </HeadingPairs>
  <TitlesOfParts>
    <vt:vector size="80" baseType="lpstr">
      <vt:lpstr>DengXian</vt:lpstr>
      <vt:lpstr>Aptos</vt:lpstr>
      <vt:lpstr>Arial</vt:lpstr>
      <vt:lpstr>Calibri</vt:lpstr>
      <vt:lpstr>Cambria Math</vt:lpstr>
      <vt:lpstr>Dosis</vt:lpstr>
      <vt:lpstr>Effra CC Arbc</vt:lpstr>
      <vt:lpstr>Microsoft Uighur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OULHOU</cp:lastModifiedBy>
  <cp:revision>172</cp:revision>
  <cp:lastPrinted>2025-08-13T10:11:39Z</cp:lastPrinted>
  <dcterms:created xsi:type="dcterms:W3CDTF">2025-08-01T12:31:49Z</dcterms:created>
  <dcterms:modified xsi:type="dcterms:W3CDTF">2026-04-05T22:41:38Z</dcterms:modified>
</cp:coreProperties>
</file>