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6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7.xml" ContentType="application/vnd.openxmlformats-officedocument.theme+xml"/>
  <Override PartName="/ppt/slideLayouts/slideLayout21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852" r:id="rId2"/>
    <p:sldMasterId id="2147483880" r:id="rId3"/>
    <p:sldMasterId id="2147483898" r:id="rId4"/>
    <p:sldMasterId id="2147483901" r:id="rId5"/>
    <p:sldMasterId id="2147483909" r:id="rId6"/>
    <p:sldMasterId id="2147483912" r:id="rId7"/>
    <p:sldMasterId id="2147483916" r:id="rId8"/>
  </p:sldMasterIdLst>
  <p:notesMasterIdLst>
    <p:notesMasterId r:id="rId57"/>
  </p:notesMasterIdLst>
  <p:handoutMasterIdLst>
    <p:handoutMasterId r:id="rId58"/>
  </p:handoutMasterIdLst>
  <p:sldIdLst>
    <p:sldId id="779" r:id="rId9"/>
    <p:sldId id="955" r:id="rId10"/>
    <p:sldId id="2134806695" r:id="rId11"/>
    <p:sldId id="780" r:id="rId12"/>
    <p:sldId id="2134806642" r:id="rId13"/>
    <p:sldId id="973" r:id="rId14"/>
    <p:sldId id="783" r:id="rId15"/>
    <p:sldId id="784" r:id="rId16"/>
    <p:sldId id="745" r:id="rId17"/>
    <p:sldId id="803" r:id="rId18"/>
    <p:sldId id="1035" r:id="rId19"/>
    <p:sldId id="1104" r:id="rId20"/>
    <p:sldId id="1037" r:id="rId21"/>
    <p:sldId id="2134806683" r:id="rId22"/>
    <p:sldId id="2134806684" r:id="rId23"/>
    <p:sldId id="2134806737" r:id="rId24"/>
    <p:sldId id="2134806701" r:id="rId25"/>
    <p:sldId id="2134806643" r:id="rId26"/>
    <p:sldId id="2134806597" r:id="rId27"/>
    <p:sldId id="2134806685" r:id="rId28"/>
    <p:sldId id="2134806736" r:id="rId29"/>
    <p:sldId id="2134806687" r:id="rId30"/>
    <p:sldId id="2134806688" r:id="rId31"/>
    <p:sldId id="2134806600" r:id="rId32"/>
    <p:sldId id="2134806733" r:id="rId33"/>
    <p:sldId id="2134806689" r:id="rId34"/>
    <p:sldId id="2134806667" r:id="rId35"/>
    <p:sldId id="2134806658" r:id="rId36"/>
    <p:sldId id="2134806659" r:id="rId37"/>
    <p:sldId id="2134806734" r:id="rId38"/>
    <p:sldId id="2134806690" r:id="rId39"/>
    <p:sldId id="2134806661" r:id="rId40"/>
    <p:sldId id="2134806663" r:id="rId41"/>
    <p:sldId id="2134806664" r:id="rId42"/>
    <p:sldId id="2134806665" r:id="rId43"/>
    <p:sldId id="2134806668" r:id="rId44"/>
    <p:sldId id="2134806671" r:id="rId45"/>
    <p:sldId id="2134806728" r:id="rId46"/>
    <p:sldId id="2134806735" r:id="rId47"/>
    <p:sldId id="2134806729" r:id="rId48"/>
    <p:sldId id="2134806672" r:id="rId49"/>
    <p:sldId id="2134806673" r:id="rId50"/>
    <p:sldId id="2134806694" r:id="rId51"/>
    <p:sldId id="2134806677" r:id="rId52"/>
    <p:sldId id="2134806679" r:id="rId53"/>
    <p:sldId id="795" r:id="rId54"/>
    <p:sldId id="794" r:id="rId55"/>
    <p:sldId id="793" r:id="rId56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2B3AE"/>
    <a:srgbClr val="EDEDEC"/>
    <a:srgbClr val="17AB98"/>
    <a:srgbClr val="FC8D00"/>
    <a:srgbClr val="4B5050"/>
    <a:srgbClr val="FAE496"/>
    <a:srgbClr val="F6BB00"/>
    <a:srgbClr val="FFEFB9"/>
    <a:srgbClr val="EEB500"/>
    <a:srgbClr val="CCE4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85" autoAdjust="0"/>
    <p:restoredTop sz="95033" autoAdjust="0"/>
  </p:normalViewPr>
  <p:slideViewPr>
    <p:cSldViewPr snapToGrid="0">
      <p:cViewPr>
        <p:scale>
          <a:sx n="76" d="100"/>
          <a:sy n="76" d="100"/>
        </p:scale>
        <p:origin x="1738" y="12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63" Type="http://schemas.microsoft.com/office/2018/10/relationships/authors" Target="author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61" Type="http://schemas.openxmlformats.org/officeDocument/2006/relationships/theme" Target="theme/theme1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presProps" Target="presProps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84718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55FA67-8385-DDEA-09A2-9E5C737B54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D69B453-B54E-BD21-B63E-3FB3C76614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B8798DF-4894-3F2F-DAEE-102253BE0E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64BDCA-CFFF-A263-9FC9-2DE948D5C2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69113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66290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42097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56934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5F80D9FE-CBCA-1832-BFD0-BD0298C0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202A4981-C60A-DF4A-3E30-99E56A61B061}"/>
              </a:ext>
            </a:extLst>
          </p:cNvPr>
          <p:cNvSpPr txBox="1">
            <a:spLocks/>
          </p:cNvSpPr>
          <p:nvPr userDrawn="1"/>
        </p:nvSpPr>
        <p:spPr>
          <a:xfrm>
            <a:off x="3631660" y="5053937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SA" dirty="0">
                <a:solidFill>
                  <a:srgbClr val="17AB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الأسبوع 1</a:t>
            </a:r>
            <a:endParaRPr lang="fr-FR" dirty="0">
              <a:solidFill>
                <a:srgbClr val="17AB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561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59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982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604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450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469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0798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8613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63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6503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3724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1841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6470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117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9210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6369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148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EB058A-696C-3461-6B26-B309267AE8D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2" r:id="rId2"/>
    <p:sldLayoutId id="214748389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29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603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18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8975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8888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655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7.png"/><Relationship Id="rId4" Type="http://schemas.openxmlformats.org/officeDocument/2006/relationships/image" Target="../media/image2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2.png"/><Relationship Id="rId4" Type="http://schemas.openxmlformats.org/officeDocument/2006/relationships/image" Target="../media/image31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0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0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1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5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14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15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B2B3A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</a:t>
              </a: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16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الدرس </a:t>
            </a: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13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2879880" y="5260061"/>
            <a:ext cx="3780000" cy="1123837"/>
            <a:chOff x="648000" y="1949241"/>
            <a:chExt cx="3780000" cy="1123837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0C8EE71E-A9A2-C98C-E6F5-B91B72265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1475" y="5488520"/>
            <a:ext cx="3938021" cy="940822"/>
          </a:xfrm>
          <a:prstGeom prst="rect">
            <a:avLst/>
          </a:prstGeom>
        </p:spPr>
      </p:pic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5121450" y="5255224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7EDEA042-536A-7D7E-B989-3BA2936F8C95}"/>
              </a:ext>
            </a:extLst>
          </p:cNvPr>
          <p:cNvSpPr txBox="1">
            <a:spLocks/>
          </p:cNvSpPr>
          <p:nvPr/>
        </p:nvSpPr>
        <p:spPr>
          <a:xfrm>
            <a:off x="3038709" y="5632208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وتثبيت دروس الأسبوع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E4F52A04-8ACD-7FAE-2F61-5D521F1EBF77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0F798226-4E05-64A7-0207-0C439D9D89F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20" name="Organigramme : Terminateur 21">
              <a:extLst>
                <a:ext uri="{FF2B5EF4-FFF2-40B4-BE49-F238E27FC236}">
                  <a16:creationId xmlns:a16="http://schemas.microsoft.com/office/drawing/2014/main" id="{CD897446-7F79-51AB-D15D-0E2B96361705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16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Espace réservé du texte 5">
              <a:extLst>
                <a:ext uri="{FF2B5EF4-FFF2-40B4-BE49-F238E27FC236}">
                  <a16:creationId xmlns:a16="http://schemas.microsoft.com/office/drawing/2014/main" id="{C06BAC70-05A6-113C-2012-41A72E44F83A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مسائل من خطوتين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8" name="Titre 1">
            <a:extLst>
              <a:ext uri="{FF2B5EF4-FFF2-40B4-BE49-F238E27FC236}">
                <a16:creationId xmlns:a16="http://schemas.microsoft.com/office/drawing/2014/main" id="{0D263CED-07BC-D740-BCC1-DF5555546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الرابع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97D46D57-95D2-426E-CEFF-033EBDC3BD54}"/>
              </a:ext>
            </a:extLst>
          </p:cNvPr>
          <p:cNvGrpSpPr/>
          <p:nvPr/>
        </p:nvGrpSpPr>
        <p:grpSpPr>
          <a:xfrm>
            <a:off x="370132" y="2481033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55C8DD0-C6BA-D88E-F23D-D65A955C9F60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409F55E9-07ED-EC1A-9CAD-F4D7C99D9BFE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Espace réservé du texte 5">
              <a:extLst>
                <a:ext uri="{FF2B5EF4-FFF2-40B4-BE49-F238E27FC236}">
                  <a16:creationId xmlns:a16="http://schemas.microsoft.com/office/drawing/2014/main" id="{873E0876-FB2D-0B35-20EC-C8F01903CEAD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قياس الزمن (2)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435D39B5-4780-2248-E4D3-DC3B13319AE2}"/>
              </a:ext>
            </a:extLst>
          </p:cNvPr>
          <p:cNvGrpSpPr/>
          <p:nvPr/>
        </p:nvGrpSpPr>
        <p:grpSpPr>
          <a:xfrm>
            <a:off x="4585078" y="2400385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9204A718-C406-5BE2-E3AD-85A55858A08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27" name="Organigramme : Terminateur 21">
              <a:extLst>
                <a:ext uri="{FF2B5EF4-FFF2-40B4-BE49-F238E27FC236}">
                  <a16:creationId xmlns:a16="http://schemas.microsoft.com/office/drawing/2014/main" id="{145D9116-9F16-13D1-3C26-4A35D361AF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13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Espace réservé du texte 5">
              <a:extLst>
                <a:ext uri="{FF2B5EF4-FFF2-40B4-BE49-F238E27FC236}">
                  <a16:creationId xmlns:a16="http://schemas.microsoft.com/office/drawing/2014/main" id="{088D0C86-CA8D-8EE7-77A4-57FAD5A3A1D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قياس الزمن (1)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9587A794-6628-756C-8C07-4B6D6C9A4931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29B6E37F-7F9D-938F-BCC5-A4B56C516E0E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2" name="Organigramme : Terminateur 21">
              <a:extLst>
                <a:ext uri="{FF2B5EF4-FFF2-40B4-BE49-F238E27FC236}">
                  <a16:creationId xmlns:a16="http://schemas.microsoft.com/office/drawing/2014/main" id="{F8B935C8-6B25-3397-3AD2-F210C345734C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15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Espace réservé du texte 5">
              <a:extLst>
                <a:ext uri="{FF2B5EF4-FFF2-40B4-BE49-F238E27FC236}">
                  <a16:creationId xmlns:a16="http://schemas.microsoft.com/office/drawing/2014/main" id="{6232A16B-7E0C-790C-1A8A-7B2A27DBE0B0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قياس الزمن (3)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938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658E330-0BE1-3C0A-1F16-C22F350F0E8F}"/>
              </a:ext>
            </a:extLst>
          </p:cNvPr>
          <p:cNvGrpSpPr/>
          <p:nvPr/>
        </p:nvGrpSpPr>
        <p:grpSpPr>
          <a:xfrm>
            <a:off x="2147677" y="2644613"/>
            <a:ext cx="4395356" cy="3050553"/>
            <a:chOff x="2147677" y="2644613"/>
            <a:chExt cx="4395356" cy="3050553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E70AE00-95A1-9F4D-2290-F67E87D52F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02475" y="2644613"/>
              <a:ext cx="2140558" cy="2952711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363CC25-37C7-F0F5-3FCB-A007DA8D9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47677" y="2659851"/>
              <a:ext cx="2171764" cy="3035315"/>
            </a:xfrm>
            <a:prstGeom prst="rect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A8A1B32-EF95-007B-7522-D3627E788E90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F4616960-00CE-7073-C7BF-FA686B78E8D3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مراجعة دروس الأسبوع</a:t>
            </a:r>
            <a:endParaRPr lang="fr-MA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FC8E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تدابير حصة المراجعة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كل درس تتم عبر المراحل التالية :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رائز التحقق من الهدف الرئيسي للدرس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احتساب نسبة التحكم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أقل من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80%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أكبر من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80%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إعادة عرض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شريط النمذجة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مباشرة للتدرب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إنجاز نشاط مراجعة الدرس على الكراسة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</a:t>
              </a: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5494052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        اختتام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1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10</a:t>
                </a: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773011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marR="0" lvl="1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مراجعة الدرس </a:t>
              </a: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21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878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15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extBox 17">
            <a:extLst>
              <a:ext uri="{FF2B5EF4-FFF2-40B4-BE49-F238E27FC236}">
                <a16:creationId xmlns:a16="http://schemas.microsoft.com/office/drawing/2014/main" id="{6BBD5662-B94D-54E2-7A51-1B81BAA2DFA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E03A0072-A9ED-26AA-A958-42E82F61DC1D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668F6-1F9D-3985-2903-98C5EDAF0C05}"/>
              </a:ext>
            </a:extLst>
          </p:cNvPr>
          <p:cNvSpPr txBox="1"/>
          <p:nvPr/>
        </p:nvSpPr>
        <p:spPr>
          <a:xfrm>
            <a:off x="1082867" y="4208198"/>
            <a:ext cx="651173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 الساعات وأحول مددا زمنية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مدة بين لحظتين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مدة بين لحظتين تتجاوز إحداها منتصف الليل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من خطوتين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526BFCE-2B80-235A-739B-92FECEA48E99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366A00EA-C74C-453A-073A-8EC2081DDC44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F8FFF0D9-257F-F3C5-9C55-EAC8D162AE92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617E233-83EA-6739-05CA-177814F2344E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13" name="Chevron 12">
              <a:extLst>
                <a:ext uri="{FF2B5EF4-FFF2-40B4-BE49-F238E27FC236}">
                  <a16:creationId xmlns:a16="http://schemas.microsoft.com/office/drawing/2014/main" id="{5FEE32BE-850A-F544-27CB-EE3FB66EF960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BBDD7729-E74D-5209-695F-5540E5AAC549}"/>
                </a:ext>
              </a:extLst>
            </p:cNvPr>
            <p:cNvCxnSpPr>
              <a:cxnSpLocks/>
              <a:stCxn id="13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CF09C5E-EE95-5F25-BA09-0F5F43AF0F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554" y="2126039"/>
            <a:ext cx="5108891" cy="2914141"/>
          </a:xfrm>
          <a:prstGeom prst="rect">
            <a:avLst/>
          </a:prstGeom>
        </p:spPr>
      </p:pic>
      <p:pic>
        <p:nvPicPr>
          <p:cNvPr id="10" name="Image 9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C39BBC5-8BF4-65EE-7B82-E84004DFF0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115305" y="3195255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صححوا، لديكم دقيقة واحدة</a:t>
            </a:r>
          </a:p>
        </p:txBody>
      </p:sp>
      <p:pic>
        <p:nvPicPr>
          <p:cNvPr id="6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9" name="Groupe 4">
            <a:extLst>
              <a:ext uri="{FF2B5EF4-FFF2-40B4-BE49-F238E27FC236}">
                <a16:creationId xmlns:a16="http://schemas.microsoft.com/office/drawing/2014/main" id="{134B4191-F265-8BD3-60FB-C0824FE6F3B7}"/>
              </a:ext>
            </a:extLst>
          </p:cNvPr>
          <p:cNvGrpSpPr/>
          <p:nvPr/>
        </p:nvGrpSpPr>
        <p:grpSpPr>
          <a:xfrm>
            <a:off x="630748" y="938861"/>
            <a:ext cx="614494" cy="688367"/>
            <a:chOff x="924143" y="3511073"/>
            <a:chExt cx="614494" cy="68836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D55D93D-A0C3-21BA-E6A3-AF5A82FE3C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21" name="ZoneTexte 19">
              <a:extLst>
                <a:ext uri="{FF2B5EF4-FFF2-40B4-BE49-F238E27FC236}">
                  <a16:creationId xmlns:a16="http://schemas.microsoft.com/office/drawing/2014/main" id="{D4F40D70-5E9C-5DDE-FF61-A04EB5AA47F2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BFC246CA-BE18-546A-3CC1-50F0431A60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695" y="1831050"/>
            <a:ext cx="7527642" cy="425267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8C979CB-F2F7-AEA6-9491-306FFE54D96D}"/>
              </a:ext>
            </a:extLst>
          </p:cNvPr>
          <p:cNvSpPr txBox="1"/>
          <p:nvPr/>
        </p:nvSpPr>
        <p:spPr>
          <a:xfrm>
            <a:off x="4792483" y="3620860"/>
            <a:ext cx="25059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(90 – 26 )÷2= 32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3A13BF6-8B38-EA3E-A18E-6436E8049EC8}"/>
              </a:ext>
            </a:extLst>
          </p:cNvPr>
          <p:cNvSpPr/>
          <p:nvPr/>
        </p:nvSpPr>
        <p:spPr>
          <a:xfrm>
            <a:off x="1449022" y="3948894"/>
            <a:ext cx="2071295" cy="3619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</a:rPr>
              <a:t>؟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BEF565F-B7BA-9D52-0A4F-C813FEBE8E44}"/>
              </a:ext>
            </a:extLst>
          </p:cNvPr>
          <p:cNvSpPr/>
          <p:nvPr/>
        </p:nvSpPr>
        <p:spPr>
          <a:xfrm>
            <a:off x="1449022" y="4406094"/>
            <a:ext cx="1257178" cy="3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>
                <a:solidFill>
                  <a:srgbClr val="FF0000"/>
                </a:solidFill>
              </a:rPr>
              <a:t>؟</a:t>
            </a:r>
            <a:endParaRPr lang="fr-MA" dirty="0">
              <a:solidFill>
                <a:srgbClr val="FF0000"/>
              </a:solidFill>
            </a:endParaRP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544EDF11-471E-1DF9-FDB7-A564D72961A2}"/>
              </a:ext>
            </a:extLst>
          </p:cNvPr>
          <p:cNvCxnSpPr>
            <a:cxnSpLocks/>
          </p:cNvCxnSpPr>
          <p:nvPr/>
        </p:nvCxnSpPr>
        <p:spPr>
          <a:xfrm>
            <a:off x="2761167" y="4613273"/>
            <a:ext cx="759150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BE3D4AD0-75AE-ABC0-9C46-F77A3650E637}"/>
              </a:ext>
            </a:extLst>
          </p:cNvPr>
          <p:cNvSpPr txBox="1"/>
          <p:nvPr/>
        </p:nvSpPr>
        <p:spPr>
          <a:xfrm>
            <a:off x="2952238" y="4277393"/>
            <a:ext cx="6230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dirty="0">
                <a:solidFill>
                  <a:srgbClr val="FF0000"/>
                </a:solidFill>
              </a:rPr>
              <a:t>26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11" name="Accolade fermante 10">
            <a:extLst>
              <a:ext uri="{FF2B5EF4-FFF2-40B4-BE49-F238E27FC236}">
                <a16:creationId xmlns:a16="http://schemas.microsoft.com/office/drawing/2014/main" id="{747B6880-02D5-301A-D861-ADE7139667B4}"/>
              </a:ext>
            </a:extLst>
          </p:cNvPr>
          <p:cNvSpPr/>
          <p:nvPr/>
        </p:nvSpPr>
        <p:spPr>
          <a:xfrm>
            <a:off x="3539526" y="3919679"/>
            <a:ext cx="475803" cy="817194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5922B72-A651-5CC6-1AC1-361366AC0175}"/>
              </a:ext>
            </a:extLst>
          </p:cNvPr>
          <p:cNvSpPr txBox="1"/>
          <p:nvPr/>
        </p:nvSpPr>
        <p:spPr>
          <a:xfrm>
            <a:off x="4032931" y="4181318"/>
            <a:ext cx="8315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dirty="0">
                <a:solidFill>
                  <a:srgbClr val="FF0000"/>
                </a:solidFill>
              </a:rPr>
              <a:t>90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3287A923-EB2B-110D-8301-9D42B4FA7682}"/>
              </a:ext>
            </a:extLst>
          </p:cNvPr>
          <p:cNvSpPr txBox="1"/>
          <p:nvPr/>
        </p:nvSpPr>
        <p:spPr>
          <a:xfrm>
            <a:off x="673480" y="3945203"/>
            <a:ext cx="776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dirty="0">
                <a:solidFill>
                  <a:srgbClr val="FF0000"/>
                </a:solidFill>
              </a:rPr>
              <a:t>الأم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EE62124-5E6F-A02F-6DEB-9405EFEC5E6F}"/>
              </a:ext>
            </a:extLst>
          </p:cNvPr>
          <p:cNvSpPr txBox="1"/>
          <p:nvPr/>
        </p:nvSpPr>
        <p:spPr>
          <a:xfrm>
            <a:off x="615694" y="4396756"/>
            <a:ext cx="8347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dirty="0">
                <a:solidFill>
                  <a:srgbClr val="FF0000"/>
                </a:solidFill>
              </a:rPr>
              <a:t>ياسمين</a:t>
            </a:r>
            <a:endParaRPr lang="fr-MA" dirty="0">
              <a:solidFill>
                <a:srgbClr val="FF0000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CB57CDB9-443C-74F2-6169-350001654458}"/>
              </a:ext>
            </a:extLst>
          </p:cNvPr>
          <p:cNvSpPr txBox="1"/>
          <p:nvPr/>
        </p:nvSpPr>
        <p:spPr>
          <a:xfrm>
            <a:off x="5194884" y="4983024"/>
            <a:ext cx="25059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32 + 26 = 58</a:t>
            </a:r>
            <a:endParaRPr lang="fr-MA" sz="2000" dirty="0">
              <a:solidFill>
                <a:srgbClr val="C00000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A3AF93D8-E0D1-79A8-81EA-A12E0CEDE90C}"/>
              </a:ext>
            </a:extLst>
          </p:cNvPr>
          <p:cNvSpPr txBox="1"/>
          <p:nvPr/>
        </p:nvSpPr>
        <p:spPr>
          <a:xfrm>
            <a:off x="4653664" y="4212090"/>
            <a:ext cx="25656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عمر ياسمين 32 سنة</a:t>
            </a:r>
            <a:endParaRPr lang="fr-MA" b="1" dirty="0">
              <a:solidFill>
                <a:srgbClr val="C00000"/>
              </a:solidFill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6DE16CCA-CEA7-8A31-1AF9-600294FB0A0C}"/>
              </a:ext>
            </a:extLst>
          </p:cNvPr>
          <p:cNvSpPr txBox="1"/>
          <p:nvPr/>
        </p:nvSpPr>
        <p:spPr>
          <a:xfrm>
            <a:off x="4379516" y="5512704"/>
            <a:ext cx="25059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عمر الأم 58 سنة</a:t>
            </a:r>
            <a:endParaRPr lang="fr-M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829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B83AE-51F8-5EC8-6EF7-5D1ADEE42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A99A4FE-ECB8-3A60-32AE-F0B9B0D012B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0DBB18E-E6B2-235D-8725-5510B420A6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6" y="2239767"/>
            <a:ext cx="4928383" cy="2819009"/>
          </a:xfrm>
          <a:prstGeom prst="rect">
            <a:avLst/>
          </a:prstGeom>
        </p:spPr>
      </p:pic>
      <p:pic>
        <p:nvPicPr>
          <p:cNvPr id="10" name="Image 9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D8B44D1-DCD1-15DD-44AD-958AAD1030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001087" y="3821919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73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الحساب الذهني صفحة 21.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9828D8-D31F-7525-2AA5-39E4D192E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08179" y="1796786"/>
            <a:ext cx="3127641" cy="4307364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4369684-0A8F-2F9C-45EF-14A2A5D6ADCF}"/>
              </a:ext>
            </a:extLst>
          </p:cNvPr>
          <p:cNvSpPr/>
          <p:nvPr/>
        </p:nvSpPr>
        <p:spPr>
          <a:xfrm>
            <a:off x="3076464" y="4652526"/>
            <a:ext cx="2991070" cy="3693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373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CB89A-A7AE-7264-1B17-3C6D719D1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A2D8D81D-26A0-9B76-61CF-4F512109736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CBEAEBE1-7887-9254-70BF-F6A0C6D17E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rPr>
              <a:t> الحساب الذهني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E305E1F-57A3-8E61-305D-5883B40F479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D2FCF56-396C-3071-3ED0-CA2527FFF0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547" y="3179711"/>
            <a:ext cx="7690559" cy="848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90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24C2BB-6F62-F5EB-1DE6-ECF26E5D9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7656" y="2989642"/>
            <a:ext cx="7580639" cy="81144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0139774-274D-119B-CB92-26E7F748FACD}"/>
              </a:ext>
            </a:extLst>
          </p:cNvPr>
          <p:cNvSpPr txBox="1"/>
          <p:nvPr/>
        </p:nvSpPr>
        <p:spPr>
          <a:xfrm>
            <a:off x="1331365" y="3059773"/>
            <a:ext cx="647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6</a:t>
            </a:r>
            <a:endParaRPr kumimoji="0" lang="fr-MA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43BF530-8E7C-22DA-8A9C-74C60A6FE073}"/>
              </a:ext>
            </a:extLst>
          </p:cNvPr>
          <p:cNvSpPr txBox="1"/>
          <p:nvPr/>
        </p:nvSpPr>
        <p:spPr>
          <a:xfrm>
            <a:off x="1316851" y="3397509"/>
            <a:ext cx="922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30</a:t>
            </a:r>
            <a:endParaRPr kumimoji="0" lang="fr-MA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8C94952-73DD-98B5-0A34-2EC0AF9A1E6F}"/>
              </a:ext>
            </a:extLst>
          </p:cNvPr>
          <p:cNvSpPr txBox="1"/>
          <p:nvPr/>
        </p:nvSpPr>
        <p:spPr>
          <a:xfrm>
            <a:off x="3887129" y="3053853"/>
            <a:ext cx="486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A6FE6B2-C375-7E0A-C435-B1C672552BB2}"/>
              </a:ext>
            </a:extLst>
          </p:cNvPr>
          <p:cNvSpPr txBox="1"/>
          <p:nvPr/>
        </p:nvSpPr>
        <p:spPr>
          <a:xfrm>
            <a:off x="3842403" y="3430935"/>
            <a:ext cx="647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MA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7FEA1F4-FA34-1141-60B0-E0A7339DB96E}"/>
              </a:ext>
            </a:extLst>
          </p:cNvPr>
          <p:cNvSpPr txBox="1"/>
          <p:nvPr/>
        </p:nvSpPr>
        <p:spPr>
          <a:xfrm>
            <a:off x="6274881" y="3053853"/>
            <a:ext cx="647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90</a:t>
            </a:r>
            <a:endParaRPr kumimoji="0" lang="fr-MA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2F3C5BD-94F0-1BB5-15D9-34591A5479F2}"/>
              </a:ext>
            </a:extLst>
          </p:cNvPr>
          <p:cNvSpPr txBox="1"/>
          <p:nvPr/>
        </p:nvSpPr>
        <p:spPr>
          <a:xfrm>
            <a:off x="6218173" y="3427677"/>
            <a:ext cx="922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12</a:t>
            </a:r>
            <a:endParaRPr kumimoji="0" lang="fr-MA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655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D71E0A4-D646-052E-D875-1FB9FB2B846B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1206F1A-3763-83DC-BB1A-D464934036A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BDE6BBD-9F78-162A-007A-23FA3E85817E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أقرأ الساعات وأحول مددا زمنية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F0CFDB3B-4499-532C-FACD-FB520E6C5F3B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الدرس 1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F6F741DE-ED60-569D-F76B-15E14616A881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65106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49B50D-57D6-E849-F250-4B686A952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 احسبوا المطلوب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7C6C0E-8914-A250-8388-E5789987DF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AD274EF-2C22-EDFB-1303-B0A13AA54A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3079" y="2204450"/>
            <a:ext cx="7919049" cy="344382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53FE8C5-365B-47D3-1492-6E586A38D307}"/>
              </a:ext>
            </a:extLst>
          </p:cNvPr>
          <p:cNvSpPr/>
          <p:nvPr/>
        </p:nvSpPr>
        <p:spPr>
          <a:xfrm>
            <a:off x="933076" y="4062151"/>
            <a:ext cx="2293203" cy="63061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384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76FF66-8CA9-ECDB-7CDE-E143962FA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F9F679-B254-95C2-AAD4-F3794D8258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385B03D-20F8-9A04-6E57-F4C0DD2F2762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E93DC1A-865B-1AE3-CB37-B7DAAA40EE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647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110863-0436-283C-4A92-062BA1EE4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4599627-0EED-B819-D172-B68E8B0F3331}"/>
              </a:ext>
            </a:extLst>
          </p:cNvPr>
          <p:cNvSpPr txBox="1"/>
          <p:nvPr/>
        </p:nvSpPr>
        <p:spPr>
          <a:xfrm>
            <a:off x="700574" y="847015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نصحح.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501C75E-7875-0188-FC61-34F8A9B531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BF1E3C2-43F7-2E9B-B9F8-BE5B6BFE13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3079" y="2204450"/>
            <a:ext cx="7919049" cy="344382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0B11B91-EB7B-AE76-6A18-E8CC0F956770}"/>
              </a:ext>
            </a:extLst>
          </p:cNvPr>
          <p:cNvSpPr/>
          <p:nvPr/>
        </p:nvSpPr>
        <p:spPr>
          <a:xfrm>
            <a:off x="933076" y="4062151"/>
            <a:ext cx="2293203" cy="63061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560A081-C42C-40DA-2FF7-6D6EA1734359}"/>
              </a:ext>
            </a:extLst>
          </p:cNvPr>
          <p:cNvSpPr txBox="1"/>
          <p:nvPr/>
        </p:nvSpPr>
        <p:spPr>
          <a:xfrm>
            <a:off x="2041969" y="4192794"/>
            <a:ext cx="6241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C00000"/>
                </a:solidFill>
              </a:rPr>
              <a:t>75</a:t>
            </a:r>
            <a:endParaRPr lang="fr-MA" b="1" dirty="0"/>
          </a:p>
        </p:txBody>
      </p:sp>
    </p:spTree>
    <p:extLst>
      <p:ext uri="{BB962C8B-B14F-4D97-AF65-F5344CB8AC3E}">
        <p14:creationId xmlns:p14="http://schemas.microsoft.com/office/powerpoint/2010/main" val="233954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65AAA-60CC-64AA-1C3B-9A0202EB4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F766498-E315-60D4-7592-0A82A6082F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35" name="Groupe 34">
            <a:extLst>
              <a:ext uri="{FF2B5EF4-FFF2-40B4-BE49-F238E27FC236}">
                <a16:creationId xmlns:a16="http://schemas.microsoft.com/office/drawing/2014/main" id="{8D4F7F71-E9AE-834E-8D59-C4707FC7A2FE}"/>
              </a:ext>
            </a:extLst>
          </p:cNvPr>
          <p:cNvGrpSpPr/>
          <p:nvPr/>
        </p:nvGrpSpPr>
        <p:grpSpPr>
          <a:xfrm>
            <a:off x="1050740" y="2384392"/>
            <a:ext cx="6231407" cy="2517053"/>
            <a:chOff x="1050740" y="2384392"/>
            <a:chExt cx="6231407" cy="251705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7398070-270B-CDC0-EA09-DD0B6DC9A877}"/>
                </a:ext>
              </a:extLst>
            </p:cNvPr>
            <p:cNvSpPr/>
            <p:nvPr/>
          </p:nvSpPr>
          <p:spPr>
            <a:xfrm>
              <a:off x="1414741" y="3681754"/>
              <a:ext cx="5867406" cy="48454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FA25EC93-FE50-9B3A-02BF-39BD63A0013A}"/>
                </a:ext>
              </a:extLst>
            </p:cNvPr>
            <p:cNvSpPr txBox="1"/>
            <p:nvPr/>
          </p:nvSpPr>
          <p:spPr>
            <a:xfrm>
              <a:off x="3136864" y="2384392"/>
              <a:ext cx="2423160" cy="646331"/>
            </a:xfrm>
            <a:prstGeom prst="rect">
              <a:avLst/>
            </a:prstGeom>
            <a:solidFill>
              <a:srgbClr val="106585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احتساب نسبة التحكم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من الدرس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4718F26E-50ED-B408-DF25-58C6B9EEA4E4}"/>
                </a:ext>
              </a:extLst>
            </p:cNvPr>
            <p:cNvSpPr txBox="1"/>
            <p:nvPr/>
          </p:nvSpPr>
          <p:spPr>
            <a:xfrm>
              <a:off x="5322667" y="305360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أقل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9C5A66EE-0C9B-8F92-0768-23D539ED9A4C}"/>
                </a:ext>
              </a:extLst>
            </p:cNvPr>
            <p:cNvSpPr txBox="1"/>
            <p:nvPr/>
          </p:nvSpPr>
          <p:spPr>
            <a:xfrm>
              <a:off x="1576916" y="300126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أكبر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43E9C238-2FC7-51FB-67E6-B8F4D97F28F8}"/>
                </a:ext>
              </a:extLst>
            </p:cNvPr>
            <p:cNvSpPr txBox="1"/>
            <p:nvPr/>
          </p:nvSpPr>
          <p:spPr>
            <a:xfrm>
              <a:off x="4763470" y="3737150"/>
              <a:ext cx="2423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إعادة عرض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شريط النمذجة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D08A3B5A-E747-1CCB-4257-6115B933DC7E}"/>
                </a:ext>
              </a:extLst>
            </p:cNvPr>
            <p:cNvSpPr txBox="1"/>
            <p:nvPr/>
          </p:nvSpPr>
          <p:spPr>
            <a:xfrm>
              <a:off x="1050740" y="3737150"/>
              <a:ext cx="36604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المرور مباشرة للتدرب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CA21C175-5480-57E2-A1BB-FE719F393983}"/>
                </a:ext>
              </a:extLst>
            </p:cNvPr>
            <p:cNvSpPr txBox="1"/>
            <p:nvPr/>
          </p:nvSpPr>
          <p:spPr>
            <a:xfrm>
              <a:off x="2696121" y="4532113"/>
              <a:ext cx="3751758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إنجاز نشاط مراجعة الدرس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27" name="Connecteur droit avec flèche 26">
              <a:extLst>
                <a:ext uri="{FF2B5EF4-FFF2-40B4-BE49-F238E27FC236}">
                  <a16:creationId xmlns:a16="http://schemas.microsoft.com/office/drawing/2014/main" id="{7D91AEE2-AC5F-1A12-323C-ED6FF6779757}"/>
                </a:ext>
              </a:extLst>
            </p:cNvPr>
            <p:cNvCxnSpPr/>
            <p:nvPr/>
          </p:nvCxnSpPr>
          <p:spPr>
            <a:xfrm>
              <a:off x="2407420" y="3392610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avec flèche 27">
              <a:extLst>
                <a:ext uri="{FF2B5EF4-FFF2-40B4-BE49-F238E27FC236}">
                  <a16:creationId xmlns:a16="http://schemas.microsoft.com/office/drawing/2014/main" id="{E729F0FC-3885-8973-2976-CBC487D9966D}"/>
                </a:ext>
              </a:extLst>
            </p:cNvPr>
            <p:cNvCxnSpPr/>
            <p:nvPr/>
          </p:nvCxnSpPr>
          <p:spPr>
            <a:xfrm>
              <a:off x="6055324" y="3425536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avec flèche 28">
              <a:extLst>
                <a:ext uri="{FF2B5EF4-FFF2-40B4-BE49-F238E27FC236}">
                  <a16:creationId xmlns:a16="http://schemas.microsoft.com/office/drawing/2014/main" id="{004C8840-9F5D-CD23-2C6C-2F1854CD6136}"/>
                </a:ext>
              </a:extLst>
            </p:cNvPr>
            <p:cNvCxnSpPr>
              <a:cxnSpLocks/>
            </p:cNvCxnSpPr>
            <p:nvPr/>
          </p:nvCxnSpPr>
          <p:spPr>
            <a:xfrm>
              <a:off x="4476460" y="4166303"/>
              <a:ext cx="0" cy="34324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" name="Connecteur en angle 23">
              <a:extLst>
                <a:ext uri="{FF2B5EF4-FFF2-40B4-BE49-F238E27FC236}">
                  <a16:creationId xmlns:a16="http://schemas.microsoft.com/office/drawing/2014/main" id="{57532B57-B21B-080C-4514-7DB1B404AE44}"/>
                </a:ext>
              </a:extLst>
            </p:cNvPr>
            <p:cNvCxnSpPr>
              <a:cxnSpLocks/>
              <a:stCxn id="20" idx="1"/>
            </p:cNvCxnSpPr>
            <p:nvPr/>
          </p:nvCxnSpPr>
          <p:spPr>
            <a:xfrm rot="10800000" flipV="1">
              <a:off x="2728744" y="2707557"/>
              <a:ext cx="408120" cy="295469"/>
            </a:xfrm>
            <a:prstGeom prst="bentConnector3">
              <a:avLst>
                <a:gd name="adj1" fmla="val 196319"/>
              </a:avLst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en angle 27">
              <a:extLst>
                <a:ext uri="{FF2B5EF4-FFF2-40B4-BE49-F238E27FC236}">
                  <a16:creationId xmlns:a16="http://schemas.microsoft.com/office/drawing/2014/main" id="{6F145E8D-D4BC-6306-3A8D-C44CA63E6458}"/>
                </a:ext>
              </a:extLst>
            </p:cNvPr>
            <p:cNvCxnSpPr>
              <a:cxnSpLocks/>
              <a:endCxn id="21" idx="0"/>
            </p:cNvCxnSpPr>
            <p:nvPr/>
          </p:nvCxnSpPr>
          <p:spPr>
            <a:xfrm>
              <a:off x="5273512" y="2569057"/>
              <a:ext cx="757815" cy="484549"/>
            </a:xfrm>
            <a:prstGeom prst="bentConnector2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74442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139DFD28-E915-E980-7CC7-4AE3FBD9BB61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1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70F748-DBCC-1C00-7F6D-85E8135392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10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D0748B4-0318-69CA-85B7-2DD18C19F6B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7155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83D7C-FF0A-4E62-A9DC-9B6ED11E3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390433A-C4E7-BEB2-F5CB-5254F2A0FE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5690973-5B6B-F1DF-3614-5E54F9670C44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الألواح، احسبوا المطلوب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37FB209-6EE8-4464-FEAC-A1BA51F840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3079" y="2204450"/>
            <a:ext cx="7919049" cy="344382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9444F37-8F2A-9944-D0D2-27784E344A1B}"/>
              </a:ext>
            </a:extLst>
          </p:cNvPr>
          <p:cNvSpPr/>
          <p:nvPr/>
        </p:nvSpPr>
        <p:spPr>
          <a:xfrm>
            <a:off x="3153787" y="4062150"/>
            <a:ext cx="2293203" cy="63061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BCE3889-3A9D-9E07-0C92-54875AE61425}"/>
              </a:ext>
            </a:extLst>
          </p:cNvPr>
          <p:cNvSpPr txBox="1"/>
          <p:nvPr/>
        </p:nvSpPr>
        <p:spPr>
          <a:xfrm>
            <a:off x="2079677" y="4192794"/>
            <a:ext cx="6241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C00000"/>
                </a:solidFill>
              </a:rPr>
              <a:t>75</a:t>
            </a:r>
            <a:endParaRPr lang="fr-MA" b="1" dirty="0"/>
          </a:p>
        </p:txBody>
      </p:sp>
    </p:spTree>
    <p:extLst>
      <p:ext uri="{BB962C8B-B14F-4D97-AF65-F5344CB8AC3E}">
        <p14:creationId xmlns:p14="http://schemas.microsoft.com/office/powerpoint/2010/main" val="2761559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CA923-6219-E892-4C0C-6B172DC1D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6B37D73-744B-2BF1-C725-DA58B25C22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728682-C5EC-FAAC-D988-115A2ADAE41A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2B71548-E33E-DA51-FFD0-6F4AC19E53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429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3C532-9B41-D782-B105-23E9F8EC7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570A7DA-BD72-9D5B-3499-4FD3B004FBF7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صححوا. 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379CB80-3C72-AAE0-1AF7-E3CC15F4C9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2BC916A-F41A-00FD-6C70-476835303F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3079" y="2204450"/>
            <a:ext cx="7919049" cy="344382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28DA82B-8D8A-4A7E-3D6D-ECBCF067BFD2}"/>
              </a:ext>
            </a:extLst>
          </p:cNvPr>
          <p:cNvSpPr/>
          <p:nvPr/>
        </p:nvSpPr>
        <p:spPr>
          <a:xfrm>
            <a:off x="3153787" y="4062150"/>
            <a:ext cx="2293203" cy="63061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A1546FA-C829-92BB-4232-89134665B26E}"/>
              </a:ext>
            </a:extLst>
          </p:cNvPr>
          <p:cNvSpPr txBox="1"/>
          <p:nvPr/>
        </p:nvSpPr>
        <p:spPr>
          <a:xfrm>
            <a:off x="2079677" y="4192794"/>
            <a:ext cx="6241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C00000"/>
                </a:solidFill>
              </a:rPr>
              <a:t>75</a:t>
            </a:r>
            <a:endParaRPr lang="fr-MA" b="1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F5CCBD1-2430-753F-AA84-0EADB0C4A4B3}"/>
              </a:ext>
            </a:extLst>
          </p:cNvPr>
          <p:cNvSpPr txBox="1"/>
          <p:nvPr/>
        </p:nvSpPr>
        <p:spPr>
          <a:xfrm>
            <a:off x="4442603" y="4192793"/>
            <a:ext cx="6241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rgbClr val="C00000"/>
                </a:solidFill>
              </a:rPr>
              <a:t>205</a:t>
            </a:r>
            <a:endParaRPr lang="fr-MA" b="1" dirty="0"/>
          </a:p>
        </p:txBody>
      </p:sp>
    </p:spTree>
    <p:extLst>
      <p:ext uri="{BB962C8B-B14F-4D97-AF65-F5344CB8AC3E}">
        <p14:creationId xmlns:p14="http://schemas.microsoft.com/office/powerpoint/2010/main" val="4212252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683CB8-84DC-C29A-0EDD-B6703920A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8575018-0B8F-7CB9-A950-14396D024EE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DE4670B-038D-C8DD-8C79-AEE3788B2A38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FC00277-A10B-BE66-23F5-E3EFAFC1AD0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9B156A1-AB4C-60BD-79C0-BDECD0A07AB4}"/>
              </a:ext>
            </a:extLst>
          </p:cNvPr>
          <p:cNvSpPr txBox="1"/>
          <p:nvPr/>
        </p:nvSpPr>
        <p:spPr>
          <a:xfrm>
            <a:off x="1823212" y="3459396"/>
            <a:ext cx="4327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مدة بين لحظتين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2CD1C15F-E3B9-451A-1FFF-C8ECFB3A9841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2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348CD988-F843-7536-561B-4C6154FC8938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338543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E81762B2-F913-9C1E-80E9-61800A80A9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704" y="2138458"/>
            <a:ext cx="7856666" cy="3444981"/>
          </a:xfrm>
          <a:prstGeom prst="rect">
            <a:avLst/>
          </a:prstGeom>
        </p:spPr>
      </p:pic>
      <p:sp>
        <p:nvSpPr>
          <p:cNvPr id="5" name="Oval 81">
            <a:extLst>
              <a:ext uri="{FF2B5EF4-FFF2-40B4-BE49-F238E27FC236}">
                <a16:creationId xmlns:a16="http://schemas.microsoft.com/office/drawing/2014/main" id="{06E2768D-2638-A03F-5D43-A22470C4A6FC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540A71F5-30C9-D141-5341-39FF1E9730FB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639C0CA-1301-58AE-EC78-0558695B50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5F12FFE-7D87-8BD0-B4DA-0D441B21A791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A21AE37-C819-7FC1-49BE-CC433689D6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4" name="ZoneTexte 2">
            <a:extLst>
              <a:ext uri="{FF2B5EF4-FFF2-40B4-BE49-F238E27FC236}">
                <a16:creationId xmlns:a16="http://schemas.microsoft.com/office/drawing/2014/main" id="{B04C52C9-543A-8F44-E97E-2F5E0B5DBA9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الألواح, احسبوا المدة بين اللحظتين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1865A54-E84C-062E-2388-BBE7CC4D60BD}"/>
              </a:ext>
            </a:extLst>
          </p:cNvPr>
          <p:cNvSpPr/>
          <p:nvPr/>
        </p:nvSpPr>
        <p:spPr>
          <a:xfrm>
            <a:off x="870273" y="3247248"/>
            <a:ext cx="7014270" cy="651891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743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8B3D0-8703-C199-4BFD-254649484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15CFA09-AB3C-6CDA-C672-8A1D9C37C2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213C844-E285-2D66-9EC5-7861FDFA7988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80EC507-AC33-9C1C-7F31-5E5BF27F6A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096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878D1-E699-CC64-0C27-424B59F1F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31489AA5-119B-9B0E-2B0C-9C70D2B44064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6BE84987-E250-6088-E452-C001420D4355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47BFA9B-4421-05A4-121C-8F2B40DD88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F19206D-5679-46A5-003E-E578DFBEA0A3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2">
            <a:extLst>
              <a:ext uri="{FF2B5EF4-FFF2-40B4-BE49-F238E27FC236}">
                <a16:creationId xmlns:a16="http://schemas.microsoft.com/office/drawing/2014/main" id="{7278E8FD-1C38-BA60-07DD-6BC59AC369DB}"/>
              </a:ext>
            </a:extLst>
          </p:cNvPr>
          <p:cNvSpPr txBox="1"/>
          <p:nvPr/>
        </p:nvSpPr>
        <p:spPr>
          <a:xfrm>
            <a:off x="681912" y="87480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</a:p>
        </p:txBody>
      </p:sp>
      <p:pic>
        <p:nvPicPr>
          <p:cNvPr id="15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1489C4E-F645-DC99-92FA-708B3FF0D3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D4D9E94-9214-6FC4-42B4-2DBC28DD8D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704" y="2138458"/>
            <a:ext cx="7856666" cy="3444981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65AE16E-A432-8D7A-92FF-1F45BBECB65A}"/>
              </a:ext>
            </a:extLst>
          </p:cNvPr>
          <p:cNvSpPr/>
          <p:nvPr/>
        </p:nvSpPr>
        <p:spPr>
          <a:xfrm>
            <a:off x="886427" y="3202941"/>
            <a:ext cx="7014270" cy="651891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12A875E-98A0-E0F8-B8C6-C35A1845DE9B}"/>
              </a:ext>
            </a:extLst>
          </p:cNvPr>
          <p:cNvSpPr txBox="1"/>
          <p:nvPr/>
        </p:nvSpPr>
        <p:spPr>
          <a:xfrm>
            <a:off x="1021919" y="3400451"/>
            <a:ext cx="14384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b="1" dirty="0">
                <a:solidFill>
                  <a:srgbClr val="C00000"/>
                </a:solidFill>
              </a:rPr>
              <a:t>1 h 45 min</a:t>
            </a:r>
            <a:endParaRPr lang="fr-MA" b="1" dirty="0"/>
          </a:p>
        </p:txBody>
      </p:sp>
    </p:spTree>
    <p:extLst>
      <p:ext uri="{BB962C8B-B14F-4D97-AF65-F5344CB8AC3E}">
        <p14:creationId xmlns:p14="http://schemas.microsoft.com/office/powerpoint/2010/main" val="324087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7760C-46F6-5A84-8B87-A2B2B1C46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16AD8B01-8285-8EC0-7CED-88192C84426A}"/>
              </a:ext>
            </a:extLst>
          </p:cNvPr>
          <p:cNvGrpSpPr/>
          <p:nvPr/>
        </p:nvGrpSpPr>
        <p:grpSpPr>
          <a:xfrm>
            <a:off x="1050740" y="2384392"/>
            <a:ext cx="6231407" cy="2517053"/>
            <a:chOff x="1050740" y="2384392"/>
            <a:chExt cx="6231407" cy="251705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FDCE891-F4E3-4A69-B8F7-D832200713E8}"/>
                </a:ext>
              </a:extLst>
            </p:cNvPr>
            <p:cNvSpPr/>
            <p:nvPr/>
          </p:nvSpPr>
          <p:spPr>
            <a:xfrm>
              <a:off x="1414741" y="3681754"/>
              <a:ext cx="5867406" cy="48454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49607259-64C8-CBF3-C0A8-EC4E10197509}"/>
                </a:ext>
              </a:extLst>
            </p:cNvPr>
            <p:cNvSpPr txBox="1"/>
            <p:nvPr/>
          </p:nvSpPr>
          <p:spPr>
            <a:xfrm>
              <a:off x="3136864" y="2384392"/>
              <a:ext cx="2423160" cy="646331"/>
            </a:xfrm>
            <a:prstGeom prst="rect">
              <a:avLst/>
            </a:prstGeom>
            <a:solidFill>
              <a:srgbClr val="106585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احتساب نسبة التحكم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من الدرس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0DAFBE51-F1FE-8DA8-7E51-95C17B6DF54C}"/>
                </a:ext>
              </a:extLst>
            </p:cNvPr>
            <p:cNvSpPr txBox="1"/>
            <p:nvPr/>
          </p:nvSpPr>
          <p:spPr>
            <a:xfrm>
              <a:off x="5322667" y="305360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أقل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84F951AE-B4ED-39C6-C515-6A5F58703806}"/>
                </a:ext>
              </a:extLst>
            </p:cNvPr>
            <p:cNvSpPr txBox="1"/>
            <p:nvPr/>
          </p:nvSpPr>
          <p:spPr>
            <a:xfrm>
              <a:off x="1576916" y="300126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أكبر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B7ACC36D-89DD-856C-6FFB-49A6EAF8FD3A}"/>
                </a:ext>
              </a:extLst>
            </p:cNvPr>
            <p:cNvSpPr txBox="1"/>
            <p:nvPr/>
          </p:nvSpPr>
          <p:spPr>
            <a:xfrm>
              <a:off x="4763470" y="3737150"/>
              <a:ext cx="2423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إعادة عرض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شريط النمذجة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C0626B75-4F0E-B5C1-AD02-123B166F9748}"/>
                </a:ext>
              </a:extLst>
            </p:cNvPr>
            <p:cNvSpPr txBox="1"/>
            <p:nvPr/>
          </p:nvSpPr>
          <p:spPr>
            <a:xfrm>
              <a:off x="1050740" y="3737150"/>
              <a:ext cx="36604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المرور مباشرة للتدرب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B5263B85-AB9C-57C2-751B-99B6E12D543F}"/>
                </a:ext>
              </a:extLst>
            </p:cNvPr>
            <p:cNvSpPr txBox="1"/>
            <p:nvPr/>
          </p:nvSpPr>
          <p:spPr>
            <a:xfrm>
              <a:off x="2696121" y="4532113"/>
              <a:ext cx="3751758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إنجاز نشاط مراجعة الدرس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18" name="Connecteur droit avec flèche 17">
              <a:extLst>
                <a:ext uri="{FF2B5EF4-FFF2-40B4-BE49-F238E27FC236}">
                  <a16:creationId xmlns:a16="http://schemas.microsoft.com/office/drawing/2014/main" id="{CAFF39D3-FD4C-57A1-052B-92E8869D9E2B}"/>
                </a:ext>
              </a:extLst>
            </p:cNvPr>
            <p:cNvCxnSpPr/>
            <p:nvPr/>
          </p:nvCxnSpPr>
          <p:spPr>
            <a:xfrm>
              <a:off x="2407420" y="3392610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avec flèche 18">
              <a:extLst>
                <a:ext uri="{FF2B5EF4-FFF2-40B4-BE49-F238E27FC236}">
                  <a16:creationId xmlns:a16="http://schemas.microsoft.com/office/drawing/2014/main" id="{23D354E3-735B-A48D-B7DC-FCBDA0EB8DBF}"/>
                </a:ext>
              </a:extLst>
            </p:cNvPr>
            <p:cNvCxnSpPr/>
            <p:nvPr/>
          </p:nvCxnSpPr>
          <p:spPr>
            <a:xfrm>
              <a:off x="6055324" y="3425536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53C92450-D321-41C3-10E1-43DBF29CA221}"/>
                </a:ext>
              </a:extLst>
            </p:cNvPr>
            <p:cNvCxnSpPr>
              <a:cxnSpLocks/>
            </p:cNvCxnSpPr>
            <p:nvPr/>
          </p:nvCxnSpPr>
          <p:spPr>
            <a:xfrm>
              <a:off x="4476460" y="4166303"/>
              <a:ext cx="0" cy="34324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" name="Connecteur en angle 23">
              <a:extLst>
                <a:ext uri="{FF2B5EF4-FFF2-40B4-BE49-F238E27FC236}">
                  <a16:creationId xmlns:a16="http://schemas.microsoft.com/office/drawing/2014/main" id="{F4B46157-4F9A-30C3-9185-6324FA93998F}"/>
                </a:ext>
              </a:extLst>
            </p:cNvPr>
            <p:cNvCxnSpPr>
              <a:cxnSpLocks/>
              <a:stCxn id="10" idx="1"/>
            </p:cNvCxnSpPr>
            <p:nvPr/>
          </p:nvCxnSpPr>
          <p:spPr>
            <a:xfrm rot="10800000" flipV="1">
              <a:off x="2728744" y="2707557"/>
              <a:ext cx="408120" cy="295469"/>
            </a:xfrm>
            <a:prstGeom prst="bentConnector3">
              <a:avLst>
                <a:gd name="adj1" fmla="val 196319"/>
              </a:avLst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en angle 27">
              <a:extLst>
                <a:ext uri="{FF2B5EF4-FFF2-40B4-BE49-F238E27FC236}">
                  <a16:creationId xmlns:a16="http://schemas.microsoft.com/office/drawing/2014/main" id="{CC5380D4-10D2-2FEB-A1BD-009A914A473F}"/>
                </a:ext>
              </a:extLst>
            </p:cNvPr>
            <p:cNvCxnSpPr>
              <a:cxnSpLocks/>
              <a:endCxn id="12" idx="0"/>
            </p:cNvCxnSpPr>
            <p:nvPr/>
          </p:nvCxnSpPr>
          <p:spPr>
            <a:xfrm>
              <a:off x="5273512" y="2569057"/>
              <a:ext cx="757815" cy="484549"/>
            </a:xfrm>
            <a:prstGeom prst="bentConnector2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AD94F08-6C43-4F11-9D30-04862F913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41914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139DFD28-E915-E980-7CC7-4AE3FBD9BB61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70F748-DBCC-1C00-7F6D-85E8135392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10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D0748B4-0318-69CA-85B7-2DD18C19F6B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37620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D7693-3783-0809-8224-EBBF6EC0D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81">
            <a:extLst>
              <a:ext uri="{FF2B5EF4-FFF2-40B4-BE49-F238E27FC236}">
                <a16:creationId xmlns:a16="http://schemas.microsoft.com/office/drawing/2014/main" id="{B577447D-FB2D-00F1-B9B1-21AB48994C96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7" name="Corde 6">
            <a:extLst>
              <a:ext uri="{FF2B5EF4-FFF2-40B4-BE49-F238E27FC236}">
                <a16:creationId xmlns:a16="http://schemas.microsoft.com/office/drawing/2014/main" id="{5C84A154-B261-07BD-C140-9B96F298642F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E3A034A-EA9A-BB74-1249-4B892254F5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289AB696-4F7F-96D7-2EAA-73D509238672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FAA09AF-63AA-8C78-F8E4-0C85CEE8B7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D790BB0A-84F2-27EE-9898-B6724F14F084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الألواح, احسبوا المطلوب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F567605-EA66-7B4C-2A4B-31FB4F7C1B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704" y="2138458"/>
            <a:ext cx="7856666" cy="344498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87019C7-68E5-441D-ABA9-078DAD32ECFC}"/>
              </a:ext>
            </a:extLst>
          </p:cNvPr>
          <p:cNvSpPr/>
          <p:nvPr/>
        </p:nvSpPr>
        <p:spPr>
          <a:xfrm>
            <a:off x="886427" y="3944958"/>
            <a:ext cx="7014270" cy="651891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32C4659-71EC-AF3A-C69E-291654F28478}"/>
              </a:ext>
            </a:extLst>
          </p:cNvPr>
          <p:cNvSpPr txBox="1"/>
          <p:nvPr/>
        </p:nvSpPr>
        <p:spPr>
          <a:xfrm>
            <a:off x="1078479" y="3429000"/>
            <a:ext cx="1130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1600" b="1" dirty="0">
                <a:solidFill>
                  <a:srgbClr val="C00000"/>
                </a:solidFill>
              </a:rPr>
              <a:t>1 h 45 min</a:t>
            </a:r>
            <a:endParaRPr lang="fr-MA" sz="1600" b="1" dirty="0"/>
          </a:p>
        </p:txBody>
      </p:sp>
    </p:spTree>
    <p:extLst>
      <p:ext uri="{BB962C8B-B14F-4D97-AF65-F5344CB8AC3E}">
        <p14:creationId xmlns:p14="http://schemas.microsoft.com/office/powerpoint/2010/main" val="877596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A31149-E0E7-7446-FD84-56B89B960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4D74193-81F2-E9C4-B930-35AD2B0897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DA764E5-B960-2F43-6818-92359D9EA36B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DC8CCBA-F46F-3879-8D68-9E9D6778D9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783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49171E-75DB-6531-2528-B0A71B38A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DA8D0C7-04D7-6E14-59FF-9C4A1BC1E4F6}"/>
              </a:ext>
            </a:extLst>
          </p:cNvPr>
          <p:cNvSpPr txBox="1"/>
          <p:nvPr/>
        </p:nvSpPr>
        <p:spPr>
          <a:xfrm>
            <a:off x="440781" y="879779"/>
            <a:ext cx="7032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صححوا</a:t>
            </a:r>
          </a:p>
        </p:txBody>
      </p:sp>
      <p:sp>
        <p:nvSpPr>
          <p:cNvPr id="6" name="Oval 81">
            <a:extLst>
              <a:ext uri="{FF2B5EF4-FFF2-40B4-BE49-F238E27FC236}">
                <a16:creationId xmlns:a16="http://schemas.microsoft.com/office/drawing/2014/main" id="{F18EC330-3582-AE77-E588-1736732327C2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7" name="Corde 6">
            <a:extLst>
              <a:ext uri="{FF2B5EF4-FFF2-40B4-BE49-F238E27FC236}">
                <a16:creationId xmlns:a16="http://schemas.microsoft.com/office/drawing/2014/main" id="{51828D1A-A3EB-9A1E-F6BE-BE0263A662A3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B345704-AC64-4D65-A45F-12B9ED4E03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16E06181-B13F-DF76-4813-85FD304F5056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B905D61-E42E-300A-9042-7ADF1E071E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DBAF0EF-86B0-6E09-D2BE-6EEAE55446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704" y="2138458"/>
            <a:ext cx="7856666" cy="344498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ED153E7-CDBD-E2BE-16B2-FA0ECC42421C}"/>
              </a:ext>
            </a:extLst>
          </p:cNvPr>
          <p:cNvSpPr/>
          <p:nvPr/>
        </p:nvSpPr>
        <p:spPr>
          <a:xfrm>
            <a:off x="886427" y="3944958"/>
            <a:ext cx="7014270" cy="651891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5AE4E52-5B16-1239-3509-3987F6DA9AFC}"/>
              </a:ext>
            </a:extLst>
          </p:cNvPr>
          <p:cNvSpPr txBox="1"/>
          <p:nvPr/>
        </p:nvSpPr>
        <p:spPr>
          <a:xfrm>
            <a:off x="1116186" y="3429000"/>
            <a:ext cx="1391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b="1" dirty="0">
                <a:solidFill>
                  <a:srgbClr val="C00000"/>
                </a:solidFill>
              </a:rPr>
              <a:t>1 h 45 min</a:t>
            </a:r>
            <a:endParaRPr lang="fr-MA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D8E1CA4-15B1-8045-DBCC-21C111EF7744}"/>
              </a:ext>
            </a:extLst>
          </p:cNvPr>
          <p:cNvSpPr txBox="1"/>
          <p:nvPr/>
        </p:nvSpPr>
        <p:spPr>
          <a:xfrm>
            <a:off x="1133437" y="4076183"/>
            <a:ext cx="16887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ar-MA" b="1" dirty="0">
                <a:solidFill>
                  <a:srgbClr val="C00000"/>
                </a:solidFill>
              </a:rPr>
              <a:t>2</a:t>
            </a:r>
            <a:r>
              <a:rPr lang="fr-FR" b="1" dirty="0">
                <a:solidFill>
                  <a:srgbClr val="C00000"/>
                </a:solidFill>
              </a:rPr>
              <a:t> h 05</a:t>
            </a:r>
            <a:r>
              <a:rPr lang="ar-MA" b="1" dirty="0">
                <a:solidFill>
                  <a:srgbClr val="C00000"/>
                </a:solidFill>
              </a:rPr>
              <a:t> </a:t>
            </a:r>
            <a:r>
              <a:rPr lang="fr-FR" b="1" dirty="0">
                <a:solidFill>
                  <a:srgbClr val="C00000"/>
                </a:solidFill>
              </a:rPr>
              <a:t> min</a:t>
            </a:r>
            <a:endParaRPr lang="fr-MA" b="1" dirty="0"/>
          </a:p>
        </p:txBody>
      </p:sp>
    </p:spTree>
    <p:extLst>
      <p:ext uri="{BB962C8B-B14F-4D97-AF65-F5344CB8AC3E}">
        <p14:creationId xmlns:p14="http://schemas.microsoft.com/office/powerpoint/2010/main" val="1073178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E132EE-0C20-FC21-B3C0-DFF8AA79D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FA43668-3188-F721-B467-3BC4291A552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CF39BB1-E32A-225A-3CF3-470D7EFC1B26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8A2B2E8-5048-5D81-D317-A348823A92D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363216"/>
            <a:ext cx="631873" cy="63187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016E8BA-CA44-D6D8-5FA1-BB2C4C41673A}"/>
              </a:ext>
            </a:extLst>
          </p:cNvPr>
          <p:cNvSpPr txBox="1"/>
          <p:nvPr/>
        </p:nvSpPr>
        <p:spPr>
          <a:xfrm>
            <a:off x="1921256" y="3511488"/>
            <a:ext cx="432783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 مدة بين لحظتين تتجاوز إحداها</a:t>
            </a:r>
          </a:p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منتصف الليل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lowchart: Alternate Process 54">
            <a:extLst>
              <a:ext uri="{FF2B5EF4-FFF2-40B4-BE49-F238E27FC236}">
                <a16:creationId xmlns:a16="http://schemas.microsoft.com/office/drawing/2014/main" id="{D1547A7C-5F53-DE6A-F07E-F79231553001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الدرس 3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575A7210-B7F6-2AEC-021D-DE820A847E75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87718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4EA003F-2236-D43F-6D5D-988D7995F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5" name="Oval 81">
            <a:extLst>
              <a:ext uri="{FF2B5EF4-FFF2-40B4-BE49-F238E27FC236}">
                <a16:creationId xmlns:a16="http://schemas.microsoft.com/office/drawing/2014/main" id="{52F3BE93-A862-0413-E09E-EE987003CB6F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74C6F1E7-0AC2-242E-22C4-070D40E44C05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BB3B2DB-B917-E3EA-FD43-C7CE657594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0B7B66B-8E1B-4AB0-7421-48A57C48D257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2">
            <a:extLst>
              <a:ext uri="{FF2B5EF4-FFF2-40B4-BE49-F238E27FC236}">
                <a16:creationId xmlns:a16="http://schemas.microsoft.com/office/drawing/2014/main" id="{672749C7-E527-3F50-938E-971A41B468D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الألواح، احسبوا المطلوب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6C7F2B1-DD63-5A49-1898-D0C77E5D68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7032" y="2398143"/>
            <a:ext cx="7831360" cy="311938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E89DB38-3429-FAE2-A84B-2800279C7C19}"/>
              </a:ext>
            </a:extLst>
          </p:cNvPr>
          <p:cNvSpPr/>
          <p:nvPr/>
        </p:nvSpPr>
        <p:spPr>
          <a:xfrm>
            <a:off x="1053495" y="3260785"/>
            <a:ext cx="6917314" cy="517585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92521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ADD14B-1B84-7324-C4EC-32703C01E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3D17656-870C-B866-21E6-FE60D6EF7E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74F6A69-9472-DF3D-9D71-E6FD7EED22D6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140A759-8E77-9F5F-AF74-569398D50D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801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9230CD-A97C-D3F0-1A04-6C15DD335B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AE34FE7-0669-D89C-E843-E85C8F5FA03A}"/>
              </a:ext>
            </a:extLst>
          </p:cNvPr>
          <p:cNvSpPr txBox="1"/>
          <p:nvPr/>
        </p:nvSpPr>
        <p:spPr>
          <a:xfrm>
            <a:off x="0" y="868581"/>
            <a:ext cx="7443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</a:t>
            </a:r>
          </a:p>
        </p:txBody>
      </p:sp>
      <p:sp>
        <p:nvSpPr>
          <p:cNvPr id="2" name="Oval 81">
            <a:extLst>
              <a:ext uri="{FF2B5EF4-FFF2-40B4-BE49-F238E27FC236}">
                <a16:creationId xmlns:a16="http://schemas.microsoft.com/office/drawing/2014/main" id="{4C592089-9D2E-EE9C-B79C-916A401BFE4F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4" name="Corde 3">
            <a:extLst>
              <a:ext uri="{FF2B5EF4-FFF2-40B4-BE49-F238E27FC236}">
                <a16:creationId xmlns:a16="http://schemas.microsoft.com/office/drawing/2014/main" id="{A768F297-587B-90A9-C619-5D3D7EA9B055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3BB57AB-37FE-C714-6854-6BDFF65433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F13DAEF-B706-1E0C-B004-BD0C18A2549C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8E7D0B3B-A100-3479-53EA-74C6365346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B46D8B1-1AB7-8902-372E-B39344F2FD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7032" y="2398143"/>
            <a:ext cx="7831360" cy="311938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59F78EF-725C-241C-C667-451537E5F976}"/>
              </a:ext>
            </a:extLst>
          </p:cNvPr>
          <p:cNvSpPr/>
          <p:nvPr/>
        </p:nvSpPr>
        <p:spPr>
          <a:xfrm>
            <a:off x="1053495" y="3260785"/>
            <a:ext cx="6917314" cy="517585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CFF1D68-4C03-21C7-5062-E0DF08BAB655}"/>
              </a:ext>
            </a:extLst>
          </p:cNvPr>
          <p:cNvSpPr txBox="1"/>
          <p:nvPr/>
        </p:nvSpPr>
        <p:spPr>
          <a:xfrm>
            <a:off x="1886970" y="3337407"/>
            <a:ext cx="1625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 h 45 min</a:t>
            </a:r>
            <a:endParaRPr kumimoji="0" lang="fr-MA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32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C0570-6708-4E14-65D1-8B669F57F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e 34">
            <a:extLst>
              <a:ext uri="{FF2B5EF4-FFF2-40B4-BE49-F238E27FC236}">
                <a16:creationId xmlns:a16="http://schemas.microsoft.com/office/drawing/2014/main" id="{6F33C662-0F57-4148-E544-22FB4EA2AA17}"/>
              </a:ext>
            </a:extLst>
          </p:cNvPr>
          <p:cNvGrpSpPr/>
          <p:nvPr/>
        </p:nvGrpSpPr>
        <p:grpSpPr>
          <a:xfrm>
            <a:off x="1050740" y="2384392"/>
            <a:ext cx="6231407" cy="2517053"/>
            <a:chOff x="1050740" y="2384392"/>
            <a:chExt cx="6231407" cy="251705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913409A-5D02-BDBF-89E5-EC41189529A6}"/>
                </a:ext>
              </a:extLst>
            </p:cNvPr>
            <p:cNvSpPr/>
            <p:nvPr/>
          </p:nvSpPr>
          <p:spPr>
            <a:xfrm>
              <a:off x="1414741" y="3681754"/>
              <a:ext cx="5867406" cy="48454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169063F5-1A22-3B70-834F-DC7BF85B7D4C}"/>
                </a:ext>
              </a:extLst>
            </p:cNvPr>
            <p:cNvSpPr txBox="1"/>
            <p:nvPr/>
          </p:nvSpPr>
          <p:spPr>
            <a:xfrm>
              <a:off x="3136864" y="2384392"/>
              <a:ext cx="2423160" cy="646331"/>
            </a:xfrm>
            <a:prstGeom prst="rect">
              <a:avLst/>
            </a:prstGeom>
            <a:solidFill>
              <a:srgbClr val="106585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احتساب نسبة التحكم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من الدرس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085E318D-F488-5418-0B04-4EA43AC2F4B1}"/>
                </a:ext>
              </a:extLst>
            </p:cNvPr>
            <p:cNvSpPr txBox="1"/>
            <p:nvPr/>
          </p:nvSpPr>
          <p:spPr>
            <a:xfrm>
              <a:off x="5322667" y="305360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أقل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BD837726-C533-4B68-A731-63E748548D4B}"/>
                </a:ext>
              </a:extLst>
            </p:cNvPr>
            <p:cNvSpPr txBox="1"/>
            <p:nvPr/>
          </p:nvSpPr>
          <p:spPr>
            <a:xfrm>
              <a:off x="1576916" y="300126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أكبر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39D95AFA-C7ED-B596-773F-FB436F7B453D}"/>
                </a:ext>
              </a:extLst>
            </p:cNvPr>
            <p:cNvSpPr txBox="1"/>
            <p:nvPr/>
          </p:nvSpPr>
          <p:spPr>
            <a:xfrm>
              <a:off x="4763470" y="3737150"/>
              <a:ext cx="2423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إعادة عرض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شريط النمذجة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81F867AE-6E90-2172-595B-2C511803741D}"/>
                </a:ext>
              </a:extLst>
            </p:cNvPr>
            <p:cNvSpPr txBox="1"/>
            <p:nvPr/>
          </p:nvSpPr>
          <p:spPr>
            <a:xfrm>
              <a:off x="1050740" y="3737150"/>
              <a:ext cx="36604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المرور مباشرة للتدرب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60E3280-4EAB-CB83-8475-FBACC106EB2B}"/>
                </a:ext>
              </a:extLst>
            </p:cNvPr>
            <p:cNvSpPr txBox="1"/>
            <p:nvPr/>
          </p:nvSpPr>
          <p:spPr>
            <a:xfrm>
              <a:off x="2696121" y="4532113"/>
              <a:ext cx="3751758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إنجاز نشاط مراجعة الدرس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16" name="Connecteur droit avec flèche 15">
              <a:extLst>
                <a:ext uri="{FF2B5EF4-FFF2-40B4-BE49-F238E27FC236}">
                  <a16:creationId xmlns:a16="http://schemas.microsoft.com/office/drawing/2014/main" id="{49149FB7-7FE9-9176-D74D-FB66E4A6C494}"/>
                </a:ext>
              </a:extLst>
            </p:cNvPr>
            <p:cNvCxnSpPr/>
            <p:nvPr/>
          </p:nvCxnSpPr>
          <p:spPr>
            <a:xfrm>
              <a:off x="2407420" y="3392610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avec flèche 27">
              <a:extLst>
                <a:ext uri="{FF2B5EF4-FFF2-40B4-BE49-F238E27FC236}">
                  <a16:creationId xmlns:a16="http://schemas.microsoft.com/office/drawing/2014/main" id="{0F3C85BE-99C7-8414-2FCC-861157B61435}"/>
                </a:ext>
              </a:extLst>
            </p:cNvPr>
            <p:cNvCxnSpPr/>
            <p:nvPr/>
          </p:nvCxnSpPr>
          <p:spPr>
            <a:xfrm>
              <a:off x="6055324" y="3425536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avec flèche 16">
              <a:extLst>
                <a:ext uri="{FF2B5EF4-FFF2-40B4-BE49-F238E27FC236}">
                  <a16:creationId xmlns:a16="http://schemas.microsoft.com/office/drawing/2014/main" id="{7E27958D-3EE4-41CD-FDE6-4BC73B1A8941}"/>
                </a:ext>
              </a:extLst>
            </p:cNvPr>
            <p:cNvCxnSpPr>
              <a:cxnSpLocks/>
            </p:cNvCxnSpPr>
            <p:nvPr/>
          </p:nvCxnSpPr>
          <p:spPr>
            <a:xfrm>
              <a:off x="4476460" y="4166303"/>
              <a:ext cx="0" cy="34324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" name="Connecteur en angle 23">
              <a:extLst>
                <a:ext uri="{FF2B5EF4-FFF2-40B4-BE49-F238E27FC236}">
                  <a16:creationId xmlns:a16="http://schemas.microsoft.com/office/drawing/2014/main" id="{08C0D4AD-F4C3-2B6C-3EA5-747EA2D94C94}"/>
                </a:ext>
              </a:extLst>
            </p:cNvPr>
            <p:cNvCxnSpPr>
              <a:cxnSpLocks/>
              <a:stCxn id="8" idx="1"/>
            </p:cNvCxnSpPr>
            <p:nvPr/>
          </p:nvCxnSpPr>
          <p:spPr>
            <a:xfrm rot="10800000" flipV="1">
              <a:off x="2728744" y="2707557"/>
              <a:ext cx="408120" cy="295469"/>
            </a:xfrm>
            <a:prstGeom prst="bentConnector3">
              <a:avLst>
                <a:gd name="adj1" fmla="val 196319"/>
              </a:avLst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en angle 27">
              <a:extLst>
                <a:ext uri="{FF2B5EF4-FFF2-40B4-BE49-F238E27FC236}">
                  <a16:creationId xmlns:a16="http://schemas.microsoft.com/office/drawing/2014/main" id="{1682F513-88D3-D102-7276-8DD970D8B005}"/>
                </a:ext>
              </a:extLst>
            </p:cNvPr>
            <p:cNvCxnSpPr>
              <a:cxnSpLocks/>
              <a:endCxn id="21" idx="0"/>
            </p:cNvCxnSpPr>
            <p:nvPr/>
          </p:nvCxnSpPr>
          <p:spPr>
            <a:xfrm>
              <a:off x="5273512" y="2569057"/>
              <a:ext cx="757815" cy="484549"/>
            </a:xfrm>
            <a:prstGeom prst="bentConnector2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6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F92A103-3614-6B03-E60D-75CCF86BF5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0895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139DFD28-E915-E980-7CC7-4AE3FBD9BB61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70F748-DBCC-1C00-7F6D-85E8135392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10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D0748B4-0318-69CA-85B7-2DD18C19F6B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8352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836B7-EA87-0B86-BB1F-A68F0B9A8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F5373F2-CD5B-139E-B545-99ACBD4F1B77}"/>
              </a:ext>
            </a:extLst>
          </p:cNvPr>
          <p:cNvSpPr txBox="1"/>
          <p:nvPr/>
        </p:nvSpPr>
        <p:spPr>
          <a:xfrm>
            <a:off x="0" y="868581"/>
            <a:ext cx="7443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الألواح، احسبوا المطلوب</a:t>
            </a:r>
          </a:p>
        </p:txBody>
      </p:sp>
      <p:sp>
        <p:nvSpPr>
          <p:cNvPr id="2" name="Oval 81">
            <a:extLst>
              <a:ext uri="{FF2B5EF4-FFF2-40B4-BE49-F238E27FC236}">
                <a16:creationId xmlns:a16="http://schemas.microsoft.com/office/drawing/2014/main" id="{BEA79039-4079-F059-960B-5C7E39D30FA8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4" name="Corde 3">
            <a:extLst>
              <a:ext uri="{FF2B5EF4-FFF2-40B4-BE49-F238E27FC236}">
                <a16:creationId xmlns:a16="http://schemas.microsoft.com/office/drawing/2014/main" id="{D5CD789F-199F-2134-5B88-ABADD908BDE3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0C8750A-8D08-DC05-C17E-11187E24B4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CE1EE7C-2A9B-B944-05C3-64EB5780AFCF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95DA10F4-CB60-AC8B-C524-6B841589E1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F6390BB-C4A5-8BF0-9F19-96A1E11488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7032" y="2398143"/>
            <a:ext cx="7831360" cy="311938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C6BFBF8-DFFD-BD9F-1FBA-1D61819DB6DD}"/>
              </a:ext>
            </a:extLst>
          </p:cNvPr>
          <p:cNvSpPr/>
          <p:nvPr/>
        </p:nvSpPr>
        <p:spPr>
          <a:xfrm>
            <a:off x="1113343" y="3775293"/>
            <a:ext cx="6917314" cy="517585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48CC463-5E9C-2AB4-C6DA-41ECD30CBC02}"/>
              </a:ext>
            </a:extLst>
          </p:cNvPr>
          <p:cNvSpPr txBox="1"/>
          <p:nvPr/>
        </p:nvSpPr>
        <p:spPr>
          <a:xfrm>
            <a:off x="1868117" y="3400719"/>
            <a:ext cx="1625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 h 45 min</a:t>
            </a:r>
            <a:endParaRPr kumimoji="0" lang="fr-MA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7492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80E2D-29BE-C8EF-AB5B-F62384069D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7773D2A-26A6-BA72-F2DD-7698D1DB2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50C2F83-71E8-1DBC-8A5E-2C175F7EEFB8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E8DF780-1B82-B5F5-846B-0D7610EF60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758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9AFDAE-53F3-8D6F-78B1-0FFC8B492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40DD934-0918-A2CD-EE8D-DE6174171B93}"/>
              </a:ext>
            </a:extLst>
          </p:cNvPr>
          <p:cNvSpPr txBox="1"/>
          <p:nvPr/>
        </p:nvSpPr>
        <p:spPr>
          <a:xfrm>
            <a:off x="0" y="868581"/>
            <a:ext cx="7443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نصحح</a:t>
            </a:r>
          </a:p>
        </p:txBody>
      </p:sp>
      <p:sp>
        <p:nvSpPr>
          <p:cNvPr id="2" name="Oval 81">
            <a:extLst>
              <a:ext uri="{FF2B5EF4-FFF2-40B4-BE49-F238E27FC236}">
                <a16:creationId xmlns:a16="http://schemas.microsoft.com/office/drawing/2014/main" id="{86C973F2-1299-F31C-CD88-856E2B105698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4" name="Corde 3">
            <a:extLst>
              <a:ext uri="{FF2B5EF4-FFF2-40B4-BE49-F238E27FC236}">
                <a16:creationId xmlns:a16="http://schemas.microsoft.com/office/drawing/2014/main" id="{0BFCFCB0-5A95-8DF8-5D28-17E1C51BC5DC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26BE49F-FEF1-BB51-27CA-A634B49E92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CB777F6-AC5D-02E7-16F4-C9FDDAFC7F40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1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4BD6EF5-D776-656C-DB2A-633DFCEB74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707FE14-5005-AD7F-8272-3261516083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7032" y="2398143"/>
            <a:ext cx="7831360" cy="311938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E1A2F86-644F-7E22-C9EC-F1DC1E00ABEE}"/>
              </a:ext>
            </a:extLst>
          </p:cNvPr>
          <p:cNvSpPr/>
          <p:nvPr/>
        </p:nvSpPr>
        <p:spPr>
          <a:xfrm>
            <a:off x="1113343" y="3775293"/>
            <a:ext cx="6917314" cy="517585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6FBF569-6E7D-13A0-D701-D8BEB8A2C69C}"/>
              </a:ext>
            </a:extLst>
          </p:cNvPr>
          <p:cNvSpPr txBox="1"/>
          <p:nvPr/>
        </p:nvSpPr>
        <p:spPr>
          <a:xfrm>
            <a:off x="1509898" y="3315745"/>
            <a:ext cx="1625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 h 45 min</a:t>
            </a:r>
            <a:endParaRPr kumimoji="0" lang="fr-MA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02FE5CE-005A-649B-EFF0-FD224B085ED6}"/>
              </a:ext>
            </a:extLst>
          </p:cNvPr>
          <p:cNvSpPr txBox="1"/>
          <p:nvPr/>
        </p:nvSpPr>
        <p:spPr>
          <a:xfrm>
            <a:off x="1509898" y="3842488"/>
            <a:ext cx="1625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b="1" dirty="0">
                <a:solidFill>
                  <a:srgbClr val="C00000"/>
                </a:solidFill>
                <a:latin typeface="Aptos" panose="02110004020202020204"/>
              </a:rPr>
              <a:t>3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h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 min</a:t>
            </a:r>
            <a:endParaRPr kumimoji="0" lang="fr-MA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4850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BA49E47-1B1C-BCF3-0B57-CAEBB5F27EA5}"/>
              </a:ext>
            </a:extLst>
          </p:cNvPr>
          <p:cNvSpPr/>
          <p:nvPr/>
        </p:nvSpPr>
        <p:spPr>
          <a:xfrm>
            <a:off x="2076450" y="3000990"/>
            <a:ext cx="4785052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Image 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8455C96-CAAF-F550-F4D1-D4A34A208DE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93900" y="3524559"/>
            <a:ext cx="631873" cy="631873"/>
          </a:xfrm>
          <a:prstGeom prst="rect">
            <a:avLst/>
          </a:prstGeom>
        </p:spPr>
      </p:pic>
      <p:sp>
        <p:nvSpPr>
          <p:cNvPr id="10" name="Flowchart: Alternate Process 54">
            <a:extLst>
              <a:ext uri="{FF2B5EF4-FFF2-40B4-BE49-F238E27FC236}">
                <a16:creationId xmlns:a16="http://schemas.microsoft.com/office/drawing/2014/main" id="{1DC9E5A6-B547-1E5B-C97C-1AF3D5CA71AB}"/>
              </a:ext>
            </a:extLst>
          </p:cNvPr>
          <p:cNvSpPr/>
          <p:nvPr/>
        </p:nvSpPr>
        <p:spPr>
          <a:xfrm>
            <a:off x="28265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مراجعة الدرس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C3898106-77A0-E475-EE75-89DCD2A40289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</a:t>
            </a:r>
          </a:p>
        </p:txBody>
      </p:sp>
      <p:sp>
        <p:nvSpPr>
          <p:cNvPr id="14" name="TextBox 8">
            <a:extLst>
              <a:ext uri="{FF2B5EF4-FFF2-40B4-BE49-F238E27FC236}">
                <a16:creationId xmlns:a16="http://schemas.microsoft.com/office/drawing/2014/main" id="{1DD5F391-1369-2F42-9397-08C9951E558B}"/>
              </a:ext>
            </a:extLst>
          </p:cNvPr>
          <p:cNvSpPr txBox="1"/>
          <p:nvPr/>
        </p:nvSpPr>
        <p:spPr>
          <a:xfrm>
            <a:off x="2433100" y="3602661"/>
            <a:ext cx="40717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0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من خطوتين</a:t>
            </a:r>
            <a:endParaRPr lang="fr-FR" sz="20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637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807A1283-FC76-EB94-E6D2-E34AF844582D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FB1218BD-AAB5-FA47-EC94-97CF00023B6A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34E5B0F-5889-769B-912E-5BDFB8ADE1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47D804A-7104-4EEF-99CE-20970EB1796B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4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6CCEF98-4BBD-7938-DF6D-5DC3CC97BF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AE1B8C8B-964E-0FDD-4C53-79F3879FED6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وأنجزوا النشاط 4 صفحة 107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FFA6580-589F-A2F8-C91B-396A12BB4C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00551" y="1716289"/>
            <a:ext cx="5726325" cy="4443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383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0BFA2-E63F-72FB-E728-9870E0D2A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81">
            <a:extLst>
              <a:ext uri="{FF2B5EF4-FFF2-40B4-BE49-F238E27FC236}">
                <a16:creationId xmlns:a16="http://schemas.microsoft.com/office/drawing/2014/main" id="{B4CFDF51-0432-2298-332D-7279616D0CD8}"/>
              </a:ext>
            </a:extLst>
          </p:cNvPr>
          <p:cNvSpPr>
            <a:spLocks noChangeAspect="1"/>
          </p:cNvSpPr>
          <p:nvPr/>
        </p:nvSpPr>
        <p:spPr>
          <a:xfrm flipH="1">
            <a:off x="310486" y="962600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Corde 5">
            <a:extLst>
              <a:ext uri="{FF2B5EF4-FFF2-40B4-BE49-F238E27FC236}">
                <a16:creationId xmlns:a16="http://schemas.microsoft.com/office/drawing/2014/main" id="{160582FC-D948-A1D7-DA42-EE285B967365}"/>
              </a:ext>
            </a:extLst>
          </p:cNvPr>
          <p:cNvSpPr/>
          <p:nvPr/>
        </p:nvSpPr>
        <p:spPr>
          <a:xfrm flipH="1">
            <a:off x="367063" y="1031807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1553B36-54A7-4E84-9D96-A5E72AED3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82" y="933148"/>
            <a:ext cx="599748" cy="6718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2F15EEF-4D64-0A7E-572D-29D400811223}"/>
              </a:ext>
            </a:extLst>
          </p:cNvPr>
          <p:cNvSpPr txBox="1"/>
          <p:nvPr/>
        </p:nvSpPr>
        <p:spPr>
          <a:xfrm>
            <a:off x="440781" y="1117508"/>
            <a:ext cx="44564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2</a:t>
            </a:r>
            <a:endParaRPr kumimoji="0" lang="fr-FR" sz="1900" b="1" i="0" u="none" strike="noStrike" kern="1200" cap="none" spc="0" normalizeH="0" baseline="0" noProof="0" dirty="0">
              <a:ln>
                <a:noFill/>
              </a:ln>
              <a:solidFill>
                <a:srgbClr val="33878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5B00A6F6-896D-986C-8BA3-72FE2B25CC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9B0B86C-ABA5-47AE-6D4A-FF9E4EF65C1F}"/>
              </a:ext>
            </a:extLst>
          </p:cNvPr>
          <p:cNvSpPr txBox="1"/>
          <p:nvPr/>
        </p:nvSpPr>
        <p:spPr>
          <a:xfrm>
            <a:off x="0" y="868581"/>
            <a:ext cx="7443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صححوا. من يقوم إلى السبورة ليشرح الجواب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703AB42-F76E-7912-20F0-01E5F2DDBE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00551" y="1716289"/>
            <a:ext cx="5726325" cy="444373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366092FE-381F-DCE4-3791-0BE019FA9F68}"/>
              </a:ext>
            </a:extLst>
          </p:cNvPr>
          <p:cNvSpPr txBox="1"/>
          <p:nvPr/>
        </p:nvSpPr>
        <p:spPr>
          <a:xfrm>
            <a:off x="3969871" y="3183095"/>
            <a:ext cx="74365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6 500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1D7F4B8-CEDD-721A-2731-AC90152D102C}"/>
              </a:ext>
            </a:extLst>
          </p:cNvPr>
          <p:cNvSpPr txBox="1"/>
          <p:nvPr/>
        </p:nvSpPr>
        <p:spPr>
          <a:xfrm>
            <a:off x="1668388" y="4996178"/>
            <a:ext cx="20534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fr-FR" sz="1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6 500 – 1800 = 4 700 </a:t>
            </a:r>
            <a:endParaRPr lang="fr-MA" sz="1400" dirty="0">
              <a:solidFill>
                <a:srgbClr val="C0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9ABCB06-4341-0C06-6A70-91E7D14C5E70}"/>
              </a:ext>
            </a:extLst>
          </p:cNvPr>
          <p:cNvSpPr txBox="1"/>
          <p:nvPr/>
        </p:nvSpPr>
        <p:spPr>
          <a:xfrm>
            <a:off x="4460392" y="3768878"/>
            <a:ext cx="74365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1 800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B579DE1-7CA5-8762-5B48-9EECF8C9B4E0}"/>
              </a:ext>
            </a:extLst>
          </p:cNvPr>
          <p:cNvSpPr txBox="1"/>
          <p:nvPr/>
        </p:nvSpPr>
        <p:spPr>
          <a:xfrm>
            <a:off x="1668388" y="5681642"/>
            <a:ext cx="20534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fr-FR" sz="1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6 500 + 4 700  = 11 200</a:t>
            </a:r>
            <a:endParaRPr lang="fr-MA" sz="1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4481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76A312-0EA9-EACE-8D54-5126E8A48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>
            <a:extLst>
              <a:ext uri="{FF2B5EF4-FFF2-40B4-BE49-F238E27FC236}">
                <a16:creationId xmlns:a16="http://schemas.microsoft.com/office/drawing/2014/main" id="{E53CC2CF-A3DA-4628-7B9B-AABE191E6BAA}"/>
              </a:ext>
            </a:extLst>
          </p:cNvPr>
          <p:cNvGrpSpPr/>
          <p:nvPr/>
        </p:nvGrpSpPr>
        <p:grpSpPr>
          <a:xfrm>
            <a:off x="1050740" y="2384392"/>
            <a:ext cx="6231407" cy="2517053"/>
            <a:chOff x="1050740" y="2384392"/>
            <a:chExt cx="6231407" cy="251705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2686776-BBD6-5060-F0CB-165469AAE25A}"/>
                </a:ext>
              </a:extLst>
            </p:cNvPr>
            <p:cNvSpPr/>
            <p:nvPr/>
          </p:nvSpPr>
          <p:spPr>
            <a:xfrm>
              <a:off x="1414741" y="3681754"/>
              <a:ext cx="5867406" cy="48454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DA7AB10F-BA8E-663B-8442-88AC54C5E234}"/>
                </a:ext>
              </a:extLst>
            </p:cNvPr>
            <p:cNvSpPr txBox="1"/>
            <p:nvPr/>
          </p:nvSpPr>
          <p:spPr>
            <a:xfrm>
              <a:off x="3136864" y="2384392"/>
              <a:ext cx="2423160" cy="646331"/>
            </a:xfrm>
            <a:prstGeom prst="rect">
              <a:avLst/>
            </a:prstGeom>
            <a:solidFill>
              <a:srgbClr val="106585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احتساب نسبة التحكم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من الدرس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6F99EA14-1052-2403-0EF0-B7987CBB16EB}"/>
                </a:ext>
              </a:extLst>
            </p:cNvPr>
            <p:cNvSpPr txBox="1"/>
            <p:nvPr/>
          </p:nvSpPr>
          <p:spPr>
            <a:xfrm>
              <a:off x="5322667" y="305360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أقل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41A18ADC-C6A7-60AE-5A7A-37CE36339132}"/>
                </a:ext>
              </a:extLst>
            </p:cNvPr>
            <p:cNvSpPr txBox="1"/>
            <p:nvPr/>
          </p:nvSpPr>
          <p:spPr>
            <a:xfrm>
              <a:off x="1576916" y="3001266"/>
              <a:ext cx="1417320" cy="369332"/>
            </a:xfrm>
            <a:prstGeom prst="rect">
              <a:avLst/>
            </a:prstGeom>
            <a:solidFill>
              <a:srgbClr val="00AB9B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أكبر من 80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239BF4E8-39ED-441E-A8F3-0E4BD3D048A2}"/>
                </a:ext>
              </a:extLst>
            </p:cNvPr>
            <p:cNvSpPr txBox="1"/>
            <p:nvPr/>
          </p:nvSpPr>
          <p:spPr>
            <a:xfrm>
              <a:off x="4763470" y="3737150"/>
              <a:ext cx="2423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إعادة عرض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شريط النمذجة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C8B7093-0109-B50F-8CC6-A7A21C92C2E9}"/>
                </a:ext>
              </a:extLst>
            </p:cNvPr>
            <p:cNvSpPr txBox="1"/>
            <p:nvPr/>
          </p:nvSpPr>
          <p:spPr>
            <a:xfrm>
              <a:off x="1050740" y="3737150"/>
              <a:ext cx="36604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المرور مباشرة للتدرب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A28D697B-8F08-7697-3459-464214338F11}"/>
                </a:ext>
              </a:extLst>
            </p:cNvPr>
            <p:cNvSpPr txBox="1"/>
            <p:nvPr/>
          </p:nvSpPr>
          <p:spPr>
            <a:xfrm>
              <a:off x="2696121" y="4532113"/>
              <a:ext cx="3751758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إنجاز نشاط مراجعة الدرس على الكراسة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140F0D4D-152F-1176-DDE2-5396E726663E}"/>
                </a:ext>
              </a:extLst>
            </p:cNvPr>
            <p:cNvCxnSpPr/>
            <p:nvPr/>
          </p:nvCxnSpPr>
          <p:spPr>
            <a:xfrm>
              <a:off x="2407420" y="3392610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1E4AB073-BB1D-0BD1-2511-DCEA7B45DA90}"/>
                </a:ext>
              </a:extLst>
            </p:cNvPr>
            <p:cNvCxnSpPr/>
            <p:nvPr/>
          </p:nvCxnSpPr>
          <p:spPr>
            <a:xfrm>
              <a:off x="6055324" y="3425536"/>
              <a:ext cx="0" cy="243219"/>
            </a:xfrm>
            <a:prstGeom prst="straightConnector1">
              <a:avLst/>
            </a:prstGeom>
            <a:ln w="28575">
              <a:solidFill>
                <a:srgbClr val="00AB9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avec flèche 25">
              <a:extLst>
                <a:ext uri="{FF2B5EF4-FFF2-40B4-BE49-F238E27FC236}">
                  <a16:creationId xmlns:a16="http://schemas.microsoft.com/office/drawing/2014/main" id="{034AF36A-A5D5-FFBB-2385-7E376AFED8D5}"/>
                </a:ext>
              </a:extLst>
            </p:cNvPr>
            <p:cNvCxnSpPr>
              <a:cxnSpLocks/>
            </p:cNvCxnSpPr>
            <p:nvPr/>
          </p:nvCxnSpPr>
          <p:spPr>
            <a:xfrm>
              <a:off x="4476460" y="4166303"/>
              <a:ext cx="0" cy="34324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7" name="Connecteur en angle 23">
              <a:extLst>
                <a:ext uri="{FF2B5EF4-FFF2-40B4-BE49-F238E27FC236}">
                  <a16:creationId xmlns:a16="http://schemas.microsoft.com/office/drawing/2014/main" id="{BC69A39A-A831-776E-93E5-D26156691654}"/>
                </a:ext>
              </a:extLst>
            </p:cNvPr>
            <p:cNvCxnSpPr>
              <a:cxnSpLocks/>
              <a:stCxn id="18" idx="1"/>
            </p:cNvCxnSpPr>
            <p:nvPr/>
          </p:nvCxnSpPr>
          <p:spPr>
            <a:xfrm rot="10800000" flipV="1">
              <a:off x="2728744" y="2707557"/>
              <a:ext cx="408120" cy="295469"/>
            </a:xfrm>
            <a:prstGeom prst="bentConnector3">
              <a:avLst>
                <a:gd name="adj1" fmla="val 196319"/>
              </a:avLst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en angle 27">
              <a:extLst>
                <a:ext uri="{FF2B5EF4-FFF2-40B4-BE49-F238E27FC236}">
                  <a16:creationId xmlns:a16="http://schemas.microsoft.com/office/drawing/2014/main" id="{7228E467-21BD-DE34-3912-206B80615394}"/>
                </a:ext>
              </a:extLst>
            </p:cNvPr>
            <p:cNvCxnSpPr>
              <a:cxnSpLocks/>
              <a:endCxn id="19" idx="0"/>
            </p:cNvCxnSpPr>
            <p:nvPr/>
          </p:nvCxnSpPr>
          <p:spPr>
            <a:xfrm>
              <a:off x="5273512" y="2569057"/>
              <a:ext cx="757815" cy="484549"/>
            </a:xfrm>
            <a:prstGeom prst="bentConnector2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C39A846-6E3C-6B0B-F153-1A90300BD2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95186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139DFD28-E915-E980-7CC7-4AE3FBD9BB61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70F748-DBCC-1C00-7F6D-85E8135392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10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D0748B4-0318-69CA-85B7-2DD18C19F6B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23022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8271A-ADFD-4E28-7C35-7A38EF345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2A9913A-7A86-90B9-9967-898681B58DE2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001AE1D-23BC-5234-0C11-EAF99366AABB}"/>
              </a:ext>
            </a:extLst>
          </p:cNvPr>
          <p:cNvSpPr/>
          <p:nvPr/>
        </p:nvSpPr>
        <p:spPr>
          <a:xfrm>
            <a:off x="1720931" y="2610517"/>
            <a:ext cx="5884432" cy="28938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1864DDEE-25F5-A42C-30D6-EF3384A871EF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الحصة</a:t>
            </a:r>
            <a:endParaRPr lang="ar-MA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0FD89DB-C1D0-1610-79F5-247860FE88BE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3</a:t>
            </a:r>
          </a:p>
        </p:txBody>
      </p:sp>
      <p:sp>
        <p:nvSpPr>
          <p:cNvPr id="8" name="Forme libre : forme 105">
            <a:extLst>
              <a:ext uri="{FF2B5EF4-FFF2-40B4-BE49-F238E27FC236}">
                <a16:creationId xmlns:a16="http://schemas.microsoft.com/office/drawing/2014/main" id="{1F9A9C2E-DB4B-3DB6-F596-643240A1CA20}"/>
              </a:ext>
            </a:extLst>
          </p:cNvPr>
          <p:cNvSpPr/>
          <p:nvPr/>
        </p:nvSpPr>
        <p:spPr>
          <a:xfrm>
            <a:off x="6159582" y="3838660"/>
            <a:ext cx="545261" cy="142730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160B0C-06CA-9E01-E8CC-020C987F53CA}"/>
              </a:ext>
            </a:extLst>
          </p:cNvPr>
          <p:cNvSpPr/>
          <p:nvPr/>
        </p:nvSpPr>
        <p:spPr>
          <a:xfrm>
            <a:off x="2453371" y="3561847"/>
            <a:ext cx="3708400" cy="6372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lnSpc>
                <a:spcPts val="5486"/>
              </a:lnSpc>
              <a:defRPr/>
            </a:pPr>
            <a:r>
              <a:rPr lang="ar-MA" sz="3200" b="1" dirty="0">
                <a:solidFill>
                  <a:srgbClr val="FFC000"/>
                </a:solidFill>
                <a:latin typeface="Dosis" pitchFamily="2" charset="0"/>
                <a:cs typeface="Calibri" panose="020F0502020204030204" pitchFamily="34" charset="0"/>
              </a:rPr>
              <a:t>الواجبات</a:t>
            </a:r>
            <a:r>
              <a:rPr lang="ar-MA" sz="32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rgbClr val="FFC000"/>
                </a:solidFill>
                <a:latin typeface="Dosis" pitchFamily="2" charset="0"/>
                <a:cs typeface="Calibri" panose="020F0502020204030204" pitchFamily="34" charset="0"/>
              </a:rPr>
              <a:t>المنزلية</a:t>
            </a:r>
          </a:p>
          <a:p>
            <a:pPr algn="ctr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8534131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89328" y="905804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المنزل، أنجزوا جميع الأنشطة المتبقية</a:t>
            </a: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0316CC-DA3F-3B3E-C572-E605742BBC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4672" y="712629"/>
            <a:ext cx="900000" cy="900000"/>
          </a:xfrm>
          <a:prstGeom prst="ellipse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E509A6E3-79EB-D43E-9626-CF1822CB11EF}"/>
              </a:ext>
            </a:extLst>
          </p:cNvPr>
          <p:cNvGrpSpPr/>
          <p:nvPr/>
        </p:nvGrpSpPr>
        <p:grpSpPr>
          <a:xfrm>
            <a:off x="2259645" y="2168752"/>
            <a:ext cx="4395356" cy="3050553"/>
            <a:chOff x="2147677" y="2644613"/>
            <a:chExt cx="4395356" cy="3050553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FAD87D8-F0EE-CF28-3570-440613F4FE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02475" y="2644613"/>
              <a:ext cx="2140558" cy="2952711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34FB344-911A-8ECC-F951-5D26B4AA7F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47677" y="2659851"/>
              <a:ext cx="2171764" cy="30353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</a:t>
            </a:r>
          </a:p>
        </p:txBody>
      </p:sp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0316CC-DA3F-3B3E-C572-E605742BBC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4672" y="712629"/>
            <a:ext cx="900000" cy="900000"/>
          </a:xfrm>
          <a:prstGeom prst="ellipse">
            <a:avLst/>
          </a:prstGeom>
        </p:spPr>
      </p:pic>
      <p:pic>
        <p:nvPicPr>
          <p:cNvPr id="6" name="Style_clean_flat_202509302313">
            <a:hlinkClick r:id="" action="ppaction://media"/>
            <a:extLst>
              <a:ext uri="{FF2B5EF4-FFF2-40B4-BE49-F238E27FC236}">
                <a16:creationId xmlns:a16="http://schemas.microsoft.com/office/drawing/2014/main" id="{0F008D93-8CC5-176C-5CC7-8A65A1DFA2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b="2448"/>
          <a:stretch>
            <a:fillRect/>
          </a:stretch>
        </p:blipFill>
        <p:spPr>
          <a:xfrm>
            <a:off x="1314225" y="2127708"/>
            <a:ext cx="6515550" cy="360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2_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17037</TotalTime>
  <Words>645</Words>
  <Application>Microsoft Office PowerPoint</Application>
  <PresentationFormat>Affichage à l'écran (4:3)</PresentationFormat>
  <Paragraphs>219</Paragraphs>
  <Slides>48</Slides>
  <Notes>8</Notes>
  <HiddenSlides>0</HiddenSlides>
  <MMClips>1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48</vt:i4>
      </vt:variant>
    </vt:vector>
  </HeadingPairs>
  <TitlesOfParts>
    <vt:vector size="63" baseType="lpstr">
      <vt:lpstr>Aptos</vt:lpstr>
      <vt:lpstr>Aptos Display</vt:lpstr>
      <vt:lpstr>Arial</vt:lpstr>
      <vt:lpstr>Calibri</vt:lpstr>
      <vt:lpstr>Dosis</vt:lpstr>
      <vt:lpstr>Effra CC Arbc</vt:lpstr>
      <vt:lpstr>Wingdings</vt:lpstr>
      <vt:lpstr>2_Conception personnalisée</vt:lpstr>
      <vt:lpstr>Page d'entree</vt:lpstr>
      <vt:lpstr>partie 1</vt:lpstr>
      <vt:lpstr>1_Page d'entree</vt:lpstr>
      <vt:lpstr>salam</vt:lpstr>
      <vt:lpstr>3_Conception personnalisée</vt:lpstr>
      <vt:lpstr>1_partie 1</vt:lpstr>
      <vt:lpstr>2_Page d'entree</vt:lpstr>
      <vt:lpstr>Présentation PowerPoint</vt:lpstr>
      <vt:lpstr>Présentation PowerPoint</vt:lpstr>
      <vt:lpstr>برمجة الأسبوع الرابع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Mme Chraibi</dc:creator>
  <cp:lastModifiedBy>SEMLALI HASSAN</cp:lastModifiedBy>
  <cp:revision>274</cp:revision>
  <cp:lastPrinted>2025-08-13T10:11:39Z</cp:lastPrinted>
  <dcterms:created xsi:type="dcterms:W3CDTF">2025-08-01T12:31:49Z</dcterms:created>
  <dcterms:modified xsi:type="dcterms:W3CDTF">2026-04-19T21:39:16Z</dcterms:modified>
</cp:coreProperties>
</file>