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5"/>
  </p:notesMasterIdLst>
  <p:handoutMasterIdLst>
    <p:handoutMasterId r:id="rId56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104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2" r:id="rId26"/>
    <p:sldId id="1053" r:id="rId27"/>
    <p:sldId id="1076" r:id="rId28"/>
    <p:sldId id="1115" r:id="rId29"/>
    <p:sldId id="1077" r:id="rId30"/>
    <p:sldId id="1078" r:id="rId31"/>
    <p:sldId id="1119" r:id="rId32"/>
    <p:sldId id="1122" r:id="rId33"/>
    <p:sldId id="1120" r:id="rId34"/>
    <p:sldId id="1121" r:id="rId35"/>
    <p:sldId id="1123" r:id="rId36"/>
    <p:sldId id="1124" r:id="rId37"/>
    <p:sldId id="1125" r:id="rId38"/>
    <p:sldId id="1126" r:id="rId39"/>
    <p:sldId id="1110" r:id="rId40"/>
    <p:sldId id="1111" r:id="rId41"/>
    <p:sldId id="1113" r:id="rId42"/>
    <p:sldId id="1114" r:id="rId43"/>
    <p:sldId id="1010" r:id="rId44"/>
    <p:sldId id="848" r:id="rId45"/>
    <p:sldId id="922" r:id="rId46"/>
    <p:sldId id="924" r:id="rId47"/>
    <p:sldId id="849" r:id="rId48"/>
    <p:sldId id="978" r:id="rId49"/>
    <p:sldId id="644" r:id="rId50"/>
    <p:sldId id="672" r:id="rId51"/>
    <p:sldId id="809" r:id="rId52"/>
    <p:sldId id="956" r:id="rId53"/>
    <p:sldId id="789" r:id="rId5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104862"/>
    <a:srgbClr val="BFBFBF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5033" autoAdjust="0"/>
  </p:normalViewPr>
  <p:slideViewPr>
    <p:cSldViewPr snapToGrid="0">
      <p:cViewPr>
        <p:scale>
          <a:sx n="92" d="100"/>
          <a:sy n="92" d="100"/>
        </p:scale>
        <p:origin x="994" y="-4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8/10/relationships/authors" Target="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06:22:41.5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731 249 24575,'-18'-1'0,"1"-1"0,-1-2 0,1 1 0,-26-10 0,9 2 0,-168-61 0,25 7 0,-28-9 0,291 71 0,32 2 0,94 5 0,-176 5 0,-28-1 0,-23 1 0,-10-6 0,-48 2 0,33-5 0,33 0 0,12 0 0,45-2 0,-32 0 0,1 1 0,-1 0 0,1 2 0,-1 0 0,0 1 0,27 7 0,-42-8 0,0 0 0,-1 0 0,1 0 0,-1 1 0,1-1 0,-1 1 0,1 0 0,-1-1 0,0 1 0,0 0 0,0 0 0,0 1 0,0-1 0,-1 0 0,1 1 0,-1-1 0,1 1 0,-1-1 0,0 1 0,0 0 0,0-1 0,0 1 0,0 0 0,-1 0 0,1 0 0,-1 0 0,0-1 0,0 1 0,0 0 0,0 0 0,0 0 0,-1 0 0,0 0 0,1-1 0,-1 1 0,0 0 0,0 0 0,0-1 0,-1 1 0,1-1 0,0 1 0,-1-1 0,0 1 0,0-1 0,0 0 0,0 0 0,0 0 0,0 0 0,0 0 0,-1-1 0,1 1 0,-4 2 0,-4-1 0,1 1 0,-1-2 0,0 1 0,0-1 0,0 0 0,0-1 0,0-1 0,0 1 0,0-2 0,-13 0 0,-11-5 0,-56-14 0,50 9 0,36 10 0,0-1 0,0 1 0,0-1 0,0 0 0,0 0 0,1 0 0,-1 0 0,1-1 0,0 1 0,-6-6 0,9 7 0,-1 0 0,1 1 0,-1-1 0,0 0 0,1 0 0,0 1 0,-1-1 0,1 0 0,0 0 0,-1 0 0,1 1 0,0-1 0,0 0 0,-1 0 0,1 0 0,0 0 0,0 0 0,0 0 0,0 1 0,0-1 0,1-2 0,0 2 0,-1 0 0,1-1 0,0 1 0,0 0 0,0 0 0,0 0 0,0 0 0,0 0 0,1 0 0,-1 0 0,0 0 0,0 1 0,1-1 0,-1 0 0,0 1 0,1-1 0,-1 1 0,2-1 0,26-5 0,1 1 0,-1 1 0,1 2 0,0 1 0,0 1 0,30 4 0,14-1 0,-11-2 0,-480-1 0,479 4 0,102 18 0,-104-13 0,-49-7-54,0 0-1,-1 1 0,1 0 1,-1 0-1,0 1 1,0 0-1,0 1 0,-1 0 1,0 1-1,1 0 1,-2 0-1,1 1 0,-1 0 1,0 1-1,-1 0 0,0 0 1,0 0-1,0 1 1,-1 0-1,-1 0 0,1 1 1,-2 0-1,1-1 1,5 21-1,-6-4-6771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06:22:54.774"/>
    </inkml:context>
    <inkml:brush xml:id="br0">
      <inkml:brushProperty name="width" value="0.035" units="cm"/>
      <inkml:brushProperty name="height" value="0.035" units="cm"/>
      <inkml:brushProperty name="color" value="#00A0D7"/>
    </inkml:brush>
  </inkml:definitions>
  <inkml:trace contextRef="#ctx0" brushRef="#br0">435 601 24575,'-2'-7'0,"0"0"0,-1 0 0,0 0 0,0 0 0,0 0 0,-1 1 0,0 0 0,-1 0 0,1 0 0,-11-11 0,-1-1 0,-28-42 0,-84-84 0,119 134 0,0 1 0,1-1 0,0 0 0,1-1 0,0 0 0,1 0 0,0-1 0,0 0 0,2 1 0,-1-2 0,-3-19 0,6 27 0,0 0 0,1 0 0,-2 0 0,1 1 0,-1-1 0,1 1 0,-1-1 0,-1 1 0,1 0 0,0 0 0,-1 0 0,0 1 0,0-1 0,0 1 0,0 0 0,-1 0 0,-8-4 0,-28-23 0,40 30 0,1-1 0,-1 1 0,1-1 0,-1 1 0,1-1 0,-1 1 0,1-1 0,-1 1 0,1-1 0,-1 1 0,1-1 0,-1 0 0,1 1 0,0-1 0,0 0 0,-1 1 0,1-1 0,0 0 0,0 1 0,0-1 0,0 0 0,-1 1 0,1-1 0,0 0 0,0 0 0,1 1 0,-1-1 0,0 0 0,0 1 0,0-2 0,20-9 0,31 5 0,-43 8 0,0-1 0,0 1 0,0 0 0,-1 1 0,1 0 0,-1 0 0,0 0 0,0 1 0,0 0 0,11 10 0,63 56 0,-76-65 0,17 16 0,-7-9 0,-1 1 0,0 1 0,-1 0 0,0 1 0,-1 1 0,-1 0 0,-1 0 0,10 20 0,-11-14 0,-1 1 0,-2 0 0,0 0 0,-1 0 0,-1 1 0,0 44 0,-3-57 0,1 0 0,-1 0 0,2-1 0,0 1 0,0-1 0,0 1 0,2-1 0,-1 0 0,1 0 0,1-1 0,-1 1 0,10 9 0,8 17 0,-11-10 0,-13-19 0,-10-14 0,1-3 0,1-1 0,0 0 0,0-1 0,1 0 0,1 0 0,0 0 0,-6-16 0,4 11 0,0 0 0,0 0 0,-18-22 0,0 9 0,18 22 0,0-1 0,1-1 0,1 0 0,0 0 0,0 0 0,1-1 0,-6-11 0,8 11 0,-1 1 0,-1 0 0,0 0 0,0 1 0,-1 0 0,0 0 0,-1 0 0,-13-12 0,17 17 0,-2-3 0,0 0 0,1 0 0,0 0 0,1-1 0,-6-11 0,9 17 0,0-1 0,-1 1 0,1-1 0,0 1 0,0-1 0,1 0 0,-1 0 0,1 1 0,-1-1 0,1 0 0,0 0 0,0 1 0,0-1 0,0 0 0,0 0 0,1 1 0,-1-1 0,1 0 0,0 1 0,1-4 0,-1 5 0,0 0 0,1 0 0,-1 1 0,0-1 0,1 0 0,-1 1 0,1-1 0,-1 1 0,1-1 0,-1 1 0,1 0 0,-1 0 0,1-1 0,-1 1 0,1 0 0,-1 0 0,1 1 0,-1-1 0,1 0 0,-1 0 0,1 1 0,-1-1 0,1 1 0,-1-1 0,0 1 0,1 0 0,-1 0 0,0-1 0,1 1 0,-1 0 0,0 0 0,2 2 0,43 36 0,-44-37 0,16 18 0,-2 1 0,0 0 0,-1 1 0,13 27 0,-1-2 0,-20-36 0,-2 1 0,0-1 0,0 1 0,-1 0 0,2 13 0,-3-16 0,-4-9 0,1 0 0,-1 0 0,1 0 0,-1 0 0,0 0 0,1 0 0,-1 0 0,1 0 0,-1 0 0,1 0 0,-1 0 0,0 0 0,1 0 0,-1-1 0,1 1 0,-1 0 0,1 0 0,-1-1 0,1 1 0,-1 0 0,1-1 0,0 1 0,-1 0 0,1-1 0,-1 1 0,1-1 0,0 1 0,-1-1 0,1 1 0,0-1 0,-1 1 0,1-1 0,-23-20 0,9 4 0,1 0 0,-17-30 0,22 33 0,0 1 0,-1 0 0,0 0 0,-1 1 0,-1 0 0,-17-15 0,16 18-151,1-1-1,0 0 0,1 0 0,0-2 1,0 1-1,1-1 0,1 0 1,-12-23-1,15 25-6674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06:48:18.2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1 417 24575,'0'-9'0,"0"-12"0,0-12 0,0-8 0,0-8 0,0-3 0,0-2 0,0-2 0,0 1 0,0 9-8191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06:48:30.0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1 197 24575,'0'-9'0,"0"-12"0,0-12 0,0-8 0,0-8 0,0 6-8191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06:48:33.0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22 230 24575,'0'-9'0,"0"-12"0,0-12 0,0-8 0,0-8 0,-9 6 0,-3 9-8191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AB90A-0B7B-9F2F-DE44-291D9F121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B736B4-880F-5D99-B5B8-72D347EE01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CAFB7D-416F-9346-A9A5-9A5D2BFCFD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29CFB-21D5-7C79-D2F9-C50D8F2CB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492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6FAB5-6CC4-C2F5-F4CE-02682653F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4E4586-22D5-EA6F-1E51-B819F452B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E8FFDE-5338-1236-5187-47F4BB06A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424C76-7288-942E-6948-AC3CFB9DB4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7583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4BA1B-AD99-60E1-6554-01B51DAF6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9A1416-E826-53CB-E7EC-85328699A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6128D5-C535-E1A5-5482-B13ED7CBE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0619E5-9C42-E674-D7F1-563460BE9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1858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4CE77-8580-50BF-CFBB-FB2D50FF9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5117D9-E016-BBB4-6651-AC467C149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DE5907-B5FB-C75E-E09D-4FA6F2008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EC8AAD-AE68-4200-3C5B-4E3C5A8B74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569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2E937-73BF-143A-C7EF-43B0A3521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8475BB-BC0C-9398-4C24-A70D09ED7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64AA71-356C-436F-5BB2-303CBE69B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DEDE10-1E68-1C93-0C90-F3D06A447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9639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72B9E-6C53-A114-D9DB-EE9468DCF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465E86-47C9-0581-8234-F8255282F5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130976-2C33-3EFC-9C90-7802C2DB1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1606AD-6D97-F081-C7CD-76597D935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7107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6.pn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customXml" Target="../ink/ink3.xml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customXml" Target="../ink/ink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27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515958" y="246198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81134" y="230112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677187" y="3701225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782" y="3929684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918757" y="369638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15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836016" y="4073372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الزمن (3)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قياس الزمن (3)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9799" y="2656411"/>
            <a:ext cx="4992345" cy="3611227"/>
            <a:chOff x="1579799" y="2656411"/>
            <a:chExt cx="4992345" cy="361122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2145" y="2656411"/>
              <a:ext cx="2549999" cy="361122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799" y="2690277"/>
              <a:ext cx="2547517" cy="35244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المدة الزمنية بين لحظتين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1DBE889-A8D3-A029-22FC-D865EE73B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690" y="2920927"/>
            <a:ext cx="7894700" cy="252502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196B022-E2BE-2A4C-044D-BA6A75F4F962}"/>
              </a:ext>
            </a:extLst>
          </p:cNvPr>
          <p:cNvSpPr txBox="1"/>
          <p:nvPr/>
        </p:nvSpPr>
        <p:spPr>
          <a:xfrm>
            <a:off x="2865243" y="4910613"/>
            <a:ext cx="81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6 : 05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D85BDF-9E9A-A6A2-E2EC-B5508FCF0D0A}"/>
              </a:ext>
            </a:extLst>
          </p:cNvPr>
          <p:cNvSpPr txBox="1"/>
          <p:nvPr/>
        </p:nvSpPr>
        <p:spPr>
          <a:xfrm>
            <a:off x="4992095" y="4910613"/>
            <a:ext cx="81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8 : 00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6167D7-E8AC-7493-2E3D-674103835B3C}"/>
              </a:ext>
            </a:extLst>
          </p:cNvPr>
          <p:cNvSpPr txBox="1"/>
          <p:nvPr/>
        </p:nvSpPr>
        <p:spPr>
          <a:xfrm>
            <a:off x="6776220" y="4910613"/>
            <a:ext cx="81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9 : 55</a:t>
            </a:r>
            <a:endParaRPr lang="fr-MA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F73EF570-F176-A268-8260-3710C43ACE45}"/>
                  </a:ext>
                </a:extLst>
              </p14:cNvPr>
              <p14:cNvContentPartPr/>
              <p14:nvPr/>
            </p14:nvContentPartPr>
            <p14:xfrm>
              <a:off x="6899640" y="4126660"/>
              <a:ext cx="263520" cy="11340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F73EF570-F176-A268-8260-3710C43ACE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93520" y="4120540"/>
                <a:ext cx="275760" cy="12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4D2DD70-E91B-D090-E72C-6E95C9E10CAC}"/>
                  </a:ext>
                </a:extLst>
              </p14:cNvPr>
              <p14:cNvContentPartPr/>
              <p14:nvPr/>
            </p14:nvContentPartPr>
            <p14:xfrm>
              <a:off x="6993600" y="3962140"/>
              <a:ext cx="190080" cy="25452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4D2DD70-E91B-D090-E72C-6E95C9E10CA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87480" y="3956020"/>
                <a:ext cx="202320" cy="2667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AFBC762-C18C-F8E6-C838-31C17D82FBA6}"/>
              </a:ext>
            </a:extLst>
          </p:cNvPr>
          <p:cNvSpPr txBox="1"/>
          <p:nvPr/>
        </p:nvSpPr>
        <p:spPr>
          <a:xfrm>
            <a:off x="553360" y="5678240"/>
            <a:ext cx="7409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rgbClr val="FF0000"/>
                </a:solidFill>
              </a:rPr>
              <a:t>النمط هو إضافة </a:t>
            </a:r>
            <a:r>
              <a:rPr lang="ar-MA" sz="2400" b="1" dirty="0">
                <a:solidFill>
                  <a:srgbClr val="FF0000"/>
                </a:solidFill>
              </a:rPr>
              <a:t>ساعة و55 دقيقة </a:t>
            </a:r>
            <a:r>
              <a:rPr lang="ar-MA" sz="2400" dirty="0">
                <a:solidFill>
                  <a:srgbClr val="FF0000"/>
                </a:solidFill>
              </a:rPr>
              <a:t>أو أضيف </a:t>
            </a:r>
            <a:r>
              <a:rPr lang="ar-MA" sz="2400" b="1" dirty="0">
                <a:solidFill>
                  <a:srgbClr val="FF0000"/>
                </a:solidFill>
              </a:rPr>
              <a:t>ساعتين وأنقص 5 دقائق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21.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96786"/>
            <a:ext cx="3127641" cy="43073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376580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432" y="3210910"/>
            <a:ext cx="6934170" cy="78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656" y="2964240"/>
            <a:ext cx="7580639" cy="86225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331365" y="3059773"/>
            <a:ext cx="64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11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331365" y="3464612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30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3924837" y="3053853"/>
            <a:ext cx="64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4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3906800" y="3440173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3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FEA1F4-FA34-1141-60B0-E0A7339DB96E}"/>
              </a:ext>
            </a:extLst>
          </p:cNvPr>
          <p:cNvSpPr txBox="1"/>
          <p:nvPr/>
        </p:nvSpPr>
        <p:spPr>
          <a:xfrm>
            <a:off x="6330242" y="3090446"/>
            <a:ext cx="64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30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F3C5BD-94F0-1BB5-15D9-34591A5479F2}"/>
              </a:ext>
            </a:extLst>
          </p:cNvPr>
          <p:cNvSpPr txBox="1"/>
          <p:nvPr/>
        </p:nvSpPr>
        <p:spPr>
          <a:xfrm>
            <a:off x="6404263" y="3441115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7</a:t>
            </a:r>
            <a:endParaRPr lang="f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المدة الزمنية بين لحظتين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أحسب المدة الزمنية بين لحظتين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0BEA72-AC9A-9BCC-BE44-2F58823F3FD3}"/>
              </a:ext>
            </a:extLst>
          </p:cNvPr>
          <p:cNvSpPr txBox="1"/>
          <p:nvPr/>
        </p:nvSpPr>
        <p:spPr>
          <a:xfrm>
            <a:off x="1560357" y="2331206"/>
            <a:ext cx="602328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dirty="0"/>
              <a:t>أَتَذَكَّرُ: لِأَحْسُبَ الْمُدَّةَ الزَّمَنِيَّةَ بَيْنَ لَحْظَتَيْنِ تَتَجاوَزُ إِحْداها مُنْتَصَفَ اللَّيْلِ:</a:t>
            </a:r>
          </a:p>
          <a:p>
            <a:pPr lvl="0" algn="r" rtl="1"/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/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2400" dirty="0">
                <a:solidFill>
                  <a:srgbClr val="FF0000"/>
                </a:solidFill>
              </a:rPr>
              <a:t>أَرْسُمُ</a:t>
            </a:r>
            <a:r>
              <a:rPr lang="ar-MA" sz="2400" dirty="0"/>
              <a:t> الْخَطَّ الزَّمَنِيَّ </a:t>
            </a:r>
            <a:r>
              <a:rPr lang="ar-MA" sz="2400" b="1" dirty="0">
                <a:solidFill>
                  <a:prstClr val="black"/>
                </a:solidFill>
              </a:rPr>
              <a:t>؛</a:t>
            </a:r>
            <a:endParaRPr lang="fr-MA" sz="2400" b="1" dirty="0">
              <a:solidFill>
                <a:prstClr val="black"/>
              </a:solidFill>
            </a:endParaRPr>
          </a:p>
          <a:p>
            <a:pPr algn="r" rtl="1"/>
            <a:r>
              <a:rPr lang="ar-MA" sz="2400" b="1" dirty="0">
                <a:solidFill>
                  <a:prstClr val="black"/>
                </a:solidFill>
              </a:rPr>
              <a:t>2: </a:t>
            </a:r>
            <a:r>
              <a:rPr lang="ar-MA" sz="2400" dirty="0">
                <a:solidFill>
                  <a:srgbClr val="FF0000"/>
                </a:solidFill>
              </a:rPr>
              <a:t>أُمَثِّلُ </a:t>
            </a:r>
            <a:r>
              <a:rPr lang="ar-MA" sz="2400" dirty="0"/>
              <a:t>اللَّحْظَتَيْنِ عَلى الْخَطِّ الزَّمَنِيِّ .</a:t>
            </a:r>
            <a:endParaRPr lang="fr-FR" sz="2400" dirty="0"/>
          </a:p>
          <a:p>
            <a:pPr algn="r" rtl="1"/>
            <a:r>
              <a:rPr lang="ar-MA" sz="2400" dirty="0"/>
              <a:t>3: </a:t>
            </a:r>
            <a:r>
              <a:rPr lang="ar-MA" sz="2400" dirty="0">
                <a:solidFill>
                  <a:srgbClr val="FF0000"/>
                </a:solidFill>
              </a:rPr>
              <a:t>أُجَزِّئُ</a:t>
            </a:r>
            <a:r>
              <a:rPr lang="ar-MA" sz="2400" dirty="0"/>
              <a:t> الْخَطَّ الزَّمَنِيَّ إِلى تَدْريجاتِ الدَّقائِقِ. </a:t>
            </a:r>
            <a:endParaRPr lang="fr-FR" sz="2400" dirty="0"/>
          </a:p>
          <a:p>
            <a:pPr algn="r" rtl="1"/>
            <a:r>
              <a:rPr lang="ar-MA" sz="2400" dirty="0"/>
              <a:t>4: </a:t>
            </a:r>
            <a:r>
              <a:rPr lang="ar-MA" sz="2400" dirty="0">
                <a:solidFill>
                  <a:srgbClr val="FF0000"/>
                </a:solidFill>
              </a:rPr>
              <a:t>أَعُدُّ</a:t>
            </a:r>
            <a:r>
              <a:rPr lang="ar-MA" sz="2400" dirty="0"/>
              <a:t> التَّدْريجاتِ وَأَحْسُبُ الْمُدَّةَ الزَّمَنِيَّةَ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2FBFFA5-CEC5-3A1A-B34F-09BFB2D91E3E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BF95CB4-743D-DCB7-B6D5-B1C52BF376CD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21F6097-2D2B-A964-7795-413B1C0B87DB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65F0E650-DF14-486B-BA41-A75FF1B6538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A709AC8-5FEB-BB6D-FB58-34BB71F36EDF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79184BB0-D8E6-D1B7-3DAD-3DA1602251FA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AB6CEF1-FE19-03C3-2744-3078734D5C5D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96BA4CBF-D833-32A8-2582-9202B0D30C05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E8223D7-3E3E-083D-CD9D-1361FABDD955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360B4F0F-AB77-09B6-CFB7-1F08FAB8B1B9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ارسموا الخط الزمني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3B6FB4-8CED-1A52-8F1D-B75900917241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000312-3E2D-E56B-A876-571C2A8936A7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74FC6CB-1378-7D5E-A1C1-EECEC04EFAC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516E338C-5C91-2ED6-70F6-B0046A2F468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AE0AC66-B356-2E4D-9C75-29498F75E8E4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D222A6E6-097F-7FC0-5EC9-5932904E757D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EEB7566-4098-7CD2-30BD-644B3CBD420C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1C2E9FB7-E18D-7E3B-5DAC-0B36FF8C09CA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76B5F61-74B6-EA9C-0A6E-57AB68815CE1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E363B6F2-6330-6387-CE25-AF4B29FCF929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69D4194-074B-7FF7-9CA8-C00364788ECA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6032DDB-3316-39CD-A981-30CCFCC040E6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A9C427D-D1FF-4379-04E0-125E820BC85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E34ABDAE-BBA4-5BD5-60D7-0912525665F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2573EB2A-325B-5A45-EC88-8396245994E1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CEF8AA5B-81B8-760B-D88A-FC49ECE3293D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0CA8B86-86EC-DB55-497B-3B4E7D93E728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6152CA13-DEFD-DB95-5CBC-46EF09AB2A36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662F755C-1D28-345B-9705-D8BE5B6FC924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11CE1D81-1B86-07A8-F337-7304A87E741C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0C712ED0-3803-B3CA-49E1-FE53600666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7031" y="4869453"/>
            <a:ext cx="7990823" cy="111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B7CAFD9-841E-320E-C1A6-90B874930B8E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8787BE-4CD7-FA3F-ECD7-610DE74890AD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8A7058A-6A84-3783-E272-697E2092510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8673496-0AE2-7344-195C-74E54524441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75DC172-A711-F806-9196-21C4E1E1E4A5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52A385A-91B4-1379-1AF9-889CCA31B8C0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C9A42FB-EF53-5969-65B0-9236720F95CA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4AF7FE8A-BAEB-4D13-C4B2-22C040DEA872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911AF4C-8689-E389-DF54-D00F579C57C8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D0B9C9B-864B-52F5-1167-045519DC7869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555295-A402-7612-A8CE-541E7327C6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7031" y="4869453"/>
            <a:ext cx="7990823" cy="111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جزئوا تدريجات الساعات على الخط الزمني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9DAF9F9-4ED0-2241-9188-E4C77B3C738D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F114DF-4EAE-8193-033B-1B119508FF2E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02BAF34-B71D-AB9A-6B39-D58F1E0D4F6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1F816D7-A807-BADA-AB17-493572553A3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3C2BFDA-FAB8-9977-A91B-1C95A40D8F33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CB9550D-6E30-5D5C-5DD2-B257F8FEBCD8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602842B-47AC-F39C-3310-81F626CDA03C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DE6F748E-C61B-A675-BCB4-EA88273F8DFE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21DD899-2C6B-3199-ABAA-72EB9F83B5A6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72C3EBCA-BEBD-3275-1085-64DD7579EE30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33EFDC9-D183-249C-1DAC-DD71545F29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7031" y="4869453"/>
            <a:ext cx="7990823" cy="111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2EDB0F33-4684-CA8C-EECB-BAB206B7C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35" y="4902051"/>
            <a:ext cx="7953406" cy="108736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62CDEE1-26B0-46CE-058F-02578A6E1700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88147C-1BAD-E5AC-828B-D69ED7D87448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EAEF992-7120-B008-870A-F62EADE5DB6F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A5554651-2164-FE5D-DE66-0D5EE7D5DC2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BC7B98D2-489D-0158-203A-19397817DE2D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9" name="Oval 80">
            <a:extLst>
              <a:ext uri="{FF2B5EF4-FFF2-40B4-BE49-F238E27FC236}">
                <a16:creationId xmlns:a16="http://schemas.microsoft.com/office/drawing/2014/main" id="{DB8ADD15-436B-A2D7-FE18-564AE3F5CB6E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AB34CEAF-9E06-E6A9-56CD-0D4997B47D2F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1" name="Oval 80">
            <a:extLst>
              <a:ext uri="{FF2B5EF4-FFF2-40B4-BE49-F238E27FC236}">
                <a16:creationId xmlns:a16="http://schemas.microsoft.com/office/drawing/2014/main" id="{90D15C77-CBB4-3D38-0F42-296D7833E451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700E7C92-CE21-5B7F-20BE-37B716A4D2D0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3" name="Oval 80">
            <a:extLst>
              <a:ext uri="{FF2B5EF4-FFF2-40B4-BE49-F238E27FC236}">
                <a16:creationId xmlns:a16="http://schemas.microsoft.com/office/drawing/2014/main" id="{93BBF841-D23A-6AAB-15F2-F84D6038FB62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97F9D-EED2-2C49-09D3-E21096243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F556CC7-2E7D-0AF5-6DC6-AC5D10A49E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الخطة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34A5B5-929D-C4E0-F7AD-D6A8A476A9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8E8B8A-6C3E-56E3-94D5-486045D0A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35" y="4902051"/>
            <a:ext cx="7953406" cy="108736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2B8EAA-D2BE-E4E4-3C19-F4878CEAAD9A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9ABD6A0-DF83-A84F-C2E0-62049FDE601D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EE03E92-E780-E153-8E55-811FD84CA0E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DEA8D13C-1EC7-1F29-FF1C-CCAABF090B9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96B34A1-F5D2-6895-3443-6F522967433C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2F90D155-B255-85B9-2AF7-52B6D90351FE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6F5C415D-8D73-7B44-62C0-6CEF4334551A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586C2224-55B4-EF68-ABAD-95B4F33AAB8F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C44E9B7-416D-7E48-01C5-9764FC0EE8E4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C8EC6B35-A9F4-BF31-88E2-2E38C129477F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56134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E3B92-F670-D4DA-2F7B-ABE50DB5B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ADF5ABE-0941-3B6C-EEB2-C36DF0F8D42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مثلوا اللحظتين على الخط الزمني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4F04D8-0F7C-2F44-FBCC-F3B9FC2423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1A367E-27B2-AE01-61D8-3721BE7A2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35" y="4902051"/>
            <a:ext cx="7953406" cy="1087368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55FF099C-2BE8-BDFE-3A9E-A991B7A09BA7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53C8E32-6465-91A7-F5FE-97C3676F1E95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35FDDFC5-F536-650F-2B9A-A8C170728C77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63671D3B-D37C-9E29-55FD-BF12B129110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BEE862C5-52C4-448E-9B29-8982B7A91F10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B237C4B0-006A-A55B-7116-7E13B64D07DB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E5015A7A-34BE-85EC-9611-8F8EAEF36DE9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59C1AB41-E2D8-6525-E04D-2B0B176AC575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1ACECDD8-05B8-0013-CBBD-AF306023C81D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2" name="Oval 80">
            <a:extLst>
              <a:ext uri="{FF2B5EF4-FFF2-40B4-BE49-F238E27FC236}">
                <a16:creationId xmlns:a16="http://schemas.microsoft.com/office/drawing/2014/main" id="{3D8FC946-C88F-78F4-F01C-941062B43A78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46340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648B0-674D-EEBB-0EC3-C44801DBE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E25EB5-E86A-3B46-137A-FE6D0C35DA1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996EAC-A0A8-379E-6E45-2E2C0728C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2828C3-9E9C-F976-F65E-A80F416114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15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B1A8B-EF2B-AE65-349F-7FD11EF6C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432C47A-A04F-0A64-4182-706E5767583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66171B-73F6-19AA-B64D-0AAB70ADDC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03BE3B-5337-70CA-7937-DD001D00C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35" y="4902051"/>
            <a:ext cx="7953406" cy="10873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E3748BB-26F0-58B0-83F4-4727EF47C65D}"/>
              </a:ext>
            </a:extLst>
          </p:cNvPr>
          <p:cNvGrpSpPr/>
          <p:nvPr/>
        </p:nvGrpSpPr>
        <p:grpSpPr>
          <a:xfrm>
            <a:off x="1455115" y="4526730"/>
            <a:ext cx="828675" cy="704397"/>
            <a:chOff x="4476750" y="4420053"/>
            <a:chExt cx="828675" cy="704397"/>
          </a:xfrm>
        </p:grpSpPr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47F276F8-3834-19BF-1462-F6D120F17394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82917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CBEC031-CD97-79FD-A6DA-B63C476218BD}"/>
                </a:ext>
              </a:extLst>
            </p:cNvPr>
            <p:cNvSpPr/>
            <p:nvPr/>
          </p:nvSpPr>
          <p:spPr>
            <a:xfrm>
              <a:off x="4476750" y="442005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22:45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2800678-64C2-1276-FE5D-341F74EB4BBE}"/>
              </a:ext>
            </a:extLst>
          </p:cNvPr>
          <p:cNvGrpSpPr/>
          <p:nvPr/>
        </p:nvGrpSpPr>
        <p:grpSpPr>
          <a:xfrm>
            <a:off x="6817347" y="4457420"/>
            <a:ext cx="828675" cy="704397"/>
            <a:chOff x="4476750" y="4420053"/>
            <a:chExt cx="828675" cy="704397"/>
          </a:xfrm>
        </p:grpSpPr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F75BD69B-A143-ACD4-BCF1-DA0B722F1922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82917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5F79A87-C35F-0937-C8C0-DBA89138EB46}"/>
                </a:ext>
              </a:extLst>
            </p:cNvPr>
            <p:cNvSpPr/>
            <p:nvPr/>
          </p:nvSpPr>
          <p:spPr>
            <a:xfrm>
              <a:off x="4476750" y="442005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584AC67A-F13D-E4A9-FD93-01C0360C4852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9188EFE-11B3-5126-697C-3B110C38380B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FBF21046-DFD8-4843-D17F-F3BA189BDFF4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C58334C5-DA3C-6DD0-B29F-810D377B412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F96B1FB8-F6D9-BF70-6C29-4003A3DA4E55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2" name="Oval 80">
            <a:extLst>
              <a:ext uri="{FF2B5EF4-FFF2-40B4-BE49-F238E27FC236}">
                <a16:creationId xmlns:a16="http://schemas.microsoft.com/office/drawing/2014/main" id="{77A3734E-98ED-1A67-1439-1E61AEAFEC59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CF0BD471-EE40-8DB5-7C29-74DB59C3BE1F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4" name="Oval 80">
            <a:extLst>
              <a:ext uri="{FF2B5EF4-FFF2-40B4-BE49-F238E27FC236}">
                <a16:creationId xmlns:a16="http://schemas.microsoft.com/office/drawing/2014/main" id="{03B65ED7-7DAF-0631-095E-66C594A57D2C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579F49A6-5621-0327-D43F-469CFAE1C767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6" name="Oval 80">
            <a:extLst>
              <a:ext uri="{FF2B5EF4-FFF2-40B4-BE49-F238E27FC236}">
                <a16:creationId xmlns:a16="http://schemas.microsoft.com/office/drawing/2014/main" id="{AA56A67D-CCAD-AED9-5388-9E043941D2BD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8155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E3AAE-DA8F-F35C-25FC-E3127ED2F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1F9E6D3-A583-00CA-5F54-89974829890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الخطة الرابعة؟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087094-4C72-C720-025D-09718FE7FC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A5A766-F896-7FF0-F020-9F18EB7DB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35" y="4902051"/>
            <a:ext cx="7953406" cy="108736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E8AD69-0FEC-2C81-5468-6AF2F38636FE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0BD551-96EF-6EC8-0122-E5B4C9664DE9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6530176-5164-F8FB-A8D3-707E60712CB4}"/>
              </a:ext>
            </a:extLst>
          </p:cNvPr>
          <p:cNvGrpSpPr/>
          <p:nvPr/>
        </p:nvGrpSpPr>
        <p:grpSpPr>
          <a:xfrm>
            <a:off x="1455115" y="4526730"/>
            <a:ext cx="828675" cy="704397"/>
            <a:chOff x="4476750" y="4420053"/>
            <a:chExt cx="828675" cy="704397"/>
          </a:xfrm>
        </p:grpSpPr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75DD4EA3-70CE-CF48-A56B-51FD91084B33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82917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F335052-B18B-62FD-64D1-8C2F035D6AE1}"/>
                </a:ext>
              </a:extLst>
            </p:cNvPr>
            <p:cNvSpPr/>
            <p:nvPr/>
          </p:nvSpPr>
          <p:spPr>
            <a:xfrm>
              <a:off x="4476750" y="442005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22:45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5E360B3-75FE-54EB-0579-9FC88FA3959D}"/>
              </a:ext>
            </a:extLst>
          </p:cNvPr>
          <p:cNvGrpSpPr/>
          <p:nvPr/>
        </p:nvGrpSpPr>
        <p:grpSpPr>
          <a:xfrm>
            <a:off x="6817347" y="4457420"/>
            <a:ext cx="828675" cy="704397"/>
            <a:chOff x="4476750" y="4420053"/>
            <a:chExt cx="828675" cy="704397"/>
          </a:xfrm>
        </p:grpSpPr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93CF42B4-FA4E-CB3B-4E77-87E020EB440C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82917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2A2E65B-E13C-95EA-BB45-A3A086D60316}"/>
                </a:ext>
              </a:extLst>
            </p:cNvPr>
            <p:cNvSpPr/>
            <p:nvPr/>
          </p:nvSpPr>
          <p:spPr>
            <a:xfrm>
              <a:off x="4476750" y="442005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9DAAB20-7335-E437-2B92-33E50FB5456E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36594A51-4877-CE3E-06FD-5D36D678ABF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E36E9AA-1BEF-6E3C-DF76-1C56E563789D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1DC3DCE1-CAE0-13A4-D549-61575AA5C184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565075-596B-4223-3129-12B66123E470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F5B25A4B-E43A-C37B-A963-AF5265C5FC0F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84C58144-767E-9428-E573-17333EC4694A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393E90BB-03E7-9FE8-8D9C-3C8BA557DC9F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08132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481D-8473-9D0B-FECD-9E70C3324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FFDCCB-4ABE-8D43-CED6-AB73635F0F6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المدة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FB7565-CABD-F14A-4A13-C40DE4D60F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8FE2C5-0677-3B40-68DB-482D309A3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35" y="4902051"/>
            <a:ext cx="7953406" cy="108736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F201D34-4CDE-61EB-F8E5-5B7A530CE466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6DEE5C3-98F0-7912-A886-E8ADE0A903FC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E455A78-753D-AA64-CA3D-2A2E86B91C95}"/>
              </a:ext>
            </a:extLst>
          </p:cNvPr>
          <p:cNvGrpSpPr/>
          <p:nvPr/>
        </p:nvGrpSpPr>
        <p:grpSpPr>
          <a:xfrm>
            <a:off x="1455115" y="4526730"/>
            <a:ext cx="828675" cy="704397"/>
            <a:chOff x="4476750" y="4420053"/>
            <a:chExt cx="828675" cy="704397"/>
          </a:xfrm>
        </p:grpSpPr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5D238D7D-7ABE-753D-592B-AD1E5E96C226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82917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4E826A9-ECE0-006F-D956-53E65DDDC71A}"/>
                </a:ext>
              </a:extLst>
            </p:cNvPr>
            <p:cNvSpPr/>
            <p:nvPr/>
          </p:nvSpPr>
          <p:spPr>
            <a:xfrm>
              <a:off x="4476750" y="442005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22:45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4BF85EB-AEA4-F593-EB1E-D1E70696AF4B}"/>
              </a:ext>
            </a:extLst>
          </p:cNvPr>
          <p:cNvGrpSpPr/>
          <p:nvPr/>
        </p:nvGrpSpPr>
        <p:grpSpPr>
          <a:xfrm>
            <a:off x="6817347" y="4457420"/>
            <a:ext cx="828675" cy="704397"/>
            <a:chOff x="4476750" y="4420053"/>
            <a:chExt cx="828675" cy="704397"/>
          </a:xfrm>
        </p:grpSpPr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9BE01A22-E381-7E75-43FA-B6ED93AABF32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82917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B93334C-AE49-B567-EA12-9FF48B99D32E}"/>
                </a:ext>
              </a:extLst>
            </p:cNvPr>
            <p:cNvSpPr/>
            <p:nvPr/>
          </p:nvSpPr>
          <p:spPr>
            <a:xfrm>
              <a:off x="4476750" y="442005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D750368-C7F1-5C55-6A2D-49EB8EDB3E99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9" name="Oval 80">
            <a:extLst>
              <a:ext uri="{FF2B5EF4-FFF2-40B4-BE49-F238E27FC236}">
                <a16:creationId xmlns:a16="http://schemas.microsoft.com/office/drawing/2014/main" id="{E7922B70-D649-0278-E906-A7520504D84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8B5929C-F0B4-BE71-72F6-F963C23B4F3B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9B28FF07-BDA4-6497-8A65-6AACD5DE90C6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8FEA373B-6094-82C6-8799-2495D352A7E4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EE1BDC04-498E-548E-8EE2-8BCFE6BAC9EE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0DBB2B8C-F033-5811-8E50-8F653D8AE170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631183D0-53C6-E64D-3A78-ECB6421D0EC4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15051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85D79-5BEA-E04C-611C-8FBF66EF5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C0E4FC0-F6E0-4900-741C-34F4300822D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ECA235-7B6F-EAA6-E9C8-F98812542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87BF8C-80F5-E1E3-A1BB-199067817C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510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A3F09-991F-9992-768A-6495363CE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6865DF-C7F0-C22A-3CA0-4A4D01483C3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D309A2-99A8-5B03-9FFD-689D58AF8F3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45AEA954-EA26-00EC-5387-A5C8471A260B}"/>
              </a:ext>
            </a:extLst>
          </p:cNvPr>
          <p:cNvSpPr txBox="1"/>
          <p:nvPr/>
        </p:nvSpPr>
        <p:spPr>
          <a:xfrm>
            <a:off x="3465212" y="5989419"/>
            <a:ext cx="2213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h 45 min</a:t>
            </a:r>
            <a:endParaRPr lang="fr-MA" sz="2800" dirty="0">
              <a:solidFill>
                <a:srgbClr val="FF00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EE5458-9330-AF9F-E244-4290D5484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35" y="4902051"/>
            <a:ext cx="7953406" cy="108736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AD42E7-FC96-8EBF-D252-F24ED2FBFAEC}"/>
              </a:ext>
            </a:extLst>
          </p:cNvPr>
          <p:cNvSpPr txBox="1"/>
          <p:nvPr/>
        </p:nvSpPr>
        <p:spPr>
          <a:xfrm>
            <a:off x="1955629" y="2949676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الانطلاق:      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: 45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21A637-2E63-5D05-C560-5DBA97887FB0}"/>
              </a:ext>
            </a:extLst>
          </p:cNvPr>
          <p:cNvSpPr txBox="1"/>
          <p:nvPr/>
        </p:nvSpPr>
        <p:spPr>
          <a:xfrm>
            <a:off x="1955629" y="3534805"/>
            <a:ext cx="6512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 وصولها: هو </a:t>
            </a:r>
            <a:r>
              <a:rPr lang="fr-FR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الساعة: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30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منتصف الليل</a:t>
            </a:r>
            <a:endParaRPr lang="fr-MA" sz="2800" dirty="0">
              <a:solidFill>
                <a:srgbClr val="104862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9E00B9F-89F0-6704-18BD-BDF43EDF3070}"/>
              </a:ext>
            </a:extLst>
          </p:cNvPr>
          <p:cNvGrpSpPr/>
          <p:nvPr/>
        </p:nvGrpSpPr>
        <p:grpSpPr>
          <a:xfrm>
            <a:off x="1455115" y="4526730"/>
            <a:ext cx="828675" cy="704397"/>
            <a:chOff x="4476750" y="4420053"/>
            <a:chExt cx="828675" cy="704397"/>
          </a:xfrm>
        </p:grpSpPr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2611CB61-87E9-3C47-8BFB-919806C46B63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82917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18DE72A-D39E-7A95-0E4A-1C45F60BC7AA}"/>
                </a:ext>
              </a:extLst>
            </p:cNvPr>
            <p:cNvSpPr/>
            <p:nvPr/>
          </p:nvSpPr>
          <p:spPr>
            <a:xfrm>
              <a:off x="4476750" y="442005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22:45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5CB44D3-2375-9153-7F88-943BFFF82FEF}"/>
              </a:ext>
            </a:extLst>
          </p:cNvPr>
          <p:cNvGrpSpPr/>
          <p:nvPr/>
        </p:nvGrpSpPr>
        <p:grpSpPr>
          <a:xfrm>
            <a:off x="6817347" y="4457420"/>
            <a:ext cx="828675" cy="704397"/>
            <a:chOff x="4476750" y="4420053"/>
            <a:chExt cx="828675" cy="704397"/>
          </a:xfrm>
        </p:grpSpPr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06AC7996-D6F4-E7C6-3762-B78F78A85F76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82917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4D1AFC9-2968-F1CD-B4E5-6D63258E799C}"/>
                </a:ext>
              </a:extLst>
            </p:cNvPr>
            <p:cNvSpPr/>
            <p:nvPr/>
          </p:nvSpPr>
          <p:spPr>
            <a:xfrm>
              <a:off x="4476750" y="442005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202DDDC-CD3D-0D8A-7EE1-942D688CAD24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0ACC5A9A-C21F-6612-9319-397783E575E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C232779-CB00-A01B-0551-479EDCDCD18D}"/>
              </a:ext>
            </a:extLst>
          </p:cNvPr>
          <p:cNvSpPr/>
          <p:nvPr/>
        </p:nvSpPr>
        <p:spPr>
          <a:xfrm>
            <a:off x="248044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A7148A6F-B69F-DD22-89C1-EB90FF98DAA6}"/>
              </a:ext>
            </a:extLst>
          </p:cNvPr>
          <p:cNvSpPr>
            <a:spLocks noChangeAspect="1"/>
          </p:cNvSpPr>
          <p:nvPr/>
        </p:nvSpPr>
        <p:spPr>
          <a:xfrm>
            <a:off x="359599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75CDE4C-B619-9B2C-418B-E7BEF3759192}"/>
              </a:ext>
            </a:extLst>
          </p:cNvPr>
          <p:cNvSpPr/>
          <p:nvPr/>
        </p:nvSpPr>
        <p:spPr>
          <a:xfrm>
            <a:off x="4413734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أجزئ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2161479B-23EF-9854-EF1C-56C9D5465E5F}"/>
              </a:ext>
            </a:extLst>
          </p:cNvPr>
          <p:cNvSpPr>
            <a:spLocks noChangeAspect="1"/>
          </p:cNvSpPr>
          <p:nvPr/>
        </p:nvSpPr>
        <p:spPr>
          <a:xfrm>
            <a:off x="5529280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F17BD6D-B294-B14C-DA4F-3EC598E09CD9}"/>
              </a:ext>
            </a:extLst>
          </p:cNvPr>
          <p:cNvSpPr/>
          <p:nvPr/>
        </p:nvSpPr>
        <p:spPr>
          <a:xfrm>
            <a:off x="66094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7" name="Oval 80">
            <a:extLst>
              <a:ext uri="{FF2B5EF4-FFF2-40B4-BE49-F238E27FC236}">
                <a16:creationId xmlns:a16="http://schemas.microsoft.com/office/drawing/2014/main" id="{33DEF1B6-45E1-E481-E506-3FE8D6E0903F}"/>
              </a:ext>
            </a:extLst>
          </p:cNvPr>
          <p:cNvSpPr>
            <a:spLocks noChangeAspect="1"/>
          </p:cNvSpPr>
          <p:nvPr/>
        </p:nvSpPr>
        <p:spPr>
          <a:xfrm>
            <a:off x="177648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1BB7EF77-4278-851F-3AB5-1497F9FF49C2}"/>
                  </a:ext>
                </a:extLst>
              </p14:cNvPr>
              <p14:cNvContentPartPr/>
              <p14:nvPr/>
            </p14:nvContentPartPr>
            <p14:xfrm>
              <a:off x="3352500" y="5108010"/>
              <a:ext cx="360" cy="150120"/>
            </p14:xfrm>
          </p:contentPart>
        </mc:Choice>
        <mc:Fallback xmlns=""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1BB7EF77-4278-851F-3AB5-1497F9FF49C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46380" y="5101890"/>
                <a:ext cx="12600" cy="16236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oupe 43">
            <a:extLst>
              <a:ext uri="{FF2B5EF4-FFF2-40B4-BE49-F238E27FC236}">
                <a16:creationId xmlns:a16="http://schemas.microsoft.com/office/drawing/2014/main" id="{147E06A6-296C-D16E-E8C5-342B350894F2}"/>
              </a:ext>
            </a:extLst>
          </p:cNvPr>
          <p:cNvGrpSpPr/>
          <p:nvPr/>
        </p:nvGrpSpPr>
        <p:grpSpPr>
          <a:xfrm>
            <a:off x="4781700" y="5137170"/>
            <a:ext cx="1447560" cy="83160"/>
            <a:chOff x="4781700" y="5137170"/>
            <a:chExt cx="1447560" cy="8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A12A8502-FF39-9B04-15FB-96D6EC8B59E4}"/>
                    </a:ext>
                  </a:extLst>
                </p14:cNvPr>
                <p14:cNvContentPartPr/>
                <p14:nvPr/>
              </p14:nvContentPartPr>
              <p14:xfrm>
                <a:off x="4781700" y="5149050"/>
                <a:ext cx="360" cy="7092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A12A8502-FF39-9B04-15FB-96D6EC8B59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75580" y="5142930"/>
                  <a:ext cx="126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0C645C31-80AF-8E64-1017-A05F314F5313}"/>
                    </a:ext>
                  </a:extLst>
                </p14:cNvPr>
                <p14:cNvContentPartPr/>
                <p14:nvPr/>
              </p14:nvContentPartPr>
              <p14:xfrm>
                <a:off x="6221340" y="5137170"/>
                <a:ext cx="7920" cy="831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0C645C31-80AF-8E64-1017-A05F314F531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215220" y="5131050"/>
                  <a:ext cx="20160" cy="954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62D0128E-8E55-684F-9D1F-AE6842BDAA36}"/>
              </a:ext>
            </a:extLst>
          </p:cNvPr>
          <p:cNvSpPr txBox="1"/>
          <p:nvPr/>
        </p:nvSpPr>
        <p:spPr>
          <a:xfrm>
            <a:off x="2302870" y="4272661"/>
            <a:ext cx="58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1h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4E8BD41-B2D0-798C-BC89-2FA952358DC4}"/>
              </a:ext>
            </a:extLst>
          </p:cNvPr>
          <p:cNvSpPr txBox="1"/>
          <p:nvPr/>
        </p:nvSpPr>
        <p:spPr>
          <a:xfrm>
            <a:off x="6298475" y="4751186"/>
            <a:ext cx="897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min</a:t>
            </a:r>
            <a:endParaRPr lang="fr-M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C42E4B3-5560-CE2D-3146-C7CC815EF4AD}"/>
              </a:ext>
            </a:extLst>
          </p:cNvPr>
          <p:cNvSpPr txBox="1"/>
          <p:nvPr/>
        </p:nvSpPr>
        <p:spPr>
          <a:xfrm>
            <a:off x="3830366" y="4210852"/>
            <a:ext cx="58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1h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966F39C-6F10-1E7B-331E-86861DDD7260}"/>
              </a:ext>
            </a:extLst>
          </p:cNvPr>
          <p:cNvSpPr txBox="1"/>
          <p:nvPr/>
        </p:nvSpPr>
        <p:spPr>
          <a:xfrm>
            <a:off x="5269158" y="4222358"/>
            <a:ext cx="58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1h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1B41E7F8-C97D-E10E-212D-2371F06C9027}"/>
              </a:ext>
            </a:extLst>
          </p:cNvPr>
          <p:cNvSpPr/>
          <p:nvPr/>
        </p:nvSpPr>
        <p:spPr>
          <a:xfrm>
            <a:off x="1893754" y="4695614"/>
            <a:ext cx="1461598" cy="778101"/>
          </a:xfrm>
          <a:prstGeom prst="arc">
            <a:avLst>
              <a:gd name="adj1" fmla="val 10766296"/>
              <a:gd name="adj2" fmla="val 0"/>
            </a:avLst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9935C1E3-308D-A314-190E-A84B5207BD59}"/>
              </a:ext>
            </a:extLst>
          </p:cNvPr>
          <p:cNvSpPr/>
          <p:nvPr/>
        </p:nvSpPr>
        <p:spPr>
          <a:xfrm>
            <a:off x="3332546" y="4688098"/>
            <a:ext cx="1461598" cy="778101"/>
          </a:xfrm>
          <a:prstGeom prst="arc">
            <a:avLst>
              <a:gd name="adj1" fmla="val 10766296"/>
              <a:gd name="adj2" fmla="val 0"/>
            </a:avLst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6CB46F82-641D-115E-1AC3-BCA95AA3D069}"/>
              </a:ext>
            </a:extLst>
          </p:cNvPr>
          <p:cNvSpPr/>
          <p:nvPr/>
        </p:nvSpPr>
        <p:spPr>
          <a:xfrm>
            <a:off x="4776943" y="4705063"/>
            <a:ext cx="1461598" cy="778101"/>
          </a:xfrm>
          <a:prstGeom prst="arc">
            <a:avLst>
              <a:gd name="adj1" fmla="val 10766296"/>
              <a:gd name="adj2" fmla="val 0"/>
            </a:avLst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87891B90-4132-8696-806A-4DC2AB016CF6}"/>
              </a:ext>
            </a:extLst>
          </p:cNvPr>
          <p:cNvSpPr/>
          <p:nvPr/>
        </p:nvSpPr>
        <p:spPr>
          <a:xfrm>
            <a:off x="6254618" y="4712503"/>
            <a:ext cx="984802" cy="806170"/>
          </a:xfrm>
          <a:prstGeom prst="arc">
            <a:avLst>
              <a:gd name="adj1" fmla="val 10766296"/>
              <a:gd name="adj2" fmla="val 0"/>
            </a:avLst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70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المدة بين اللحظتين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CC97704-25F9-BDD4-2420-4AFDE137F0F4}"/>
              </a:ext>
            </a:extLst>
          </p:cNvPr>
          <p:cNvSpPr txBox="1"/>
          <p:nvPr/>
        </p:nvSpPr>
        <p:spPr>
          <a:xfrm>
            <a:off x="1358518" y="2636009"/>
            <a:ext cx="21320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لحظة الانطلاق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758E7DD-9950-9A67-1F83-12125C47120B}"/>
              </a:ext>
            </a:extLst>
          </p:cNvPr>
          <p:cNvSpPr txBox="1"/>
          <p:nvPr/>
        </p:nvSpPr>
        <p:spPr>
          <a:xfrm>
            <a:off x="1705328" y="3133450"/>
            <a:ext cx="1438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 :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F710A8-2E19-8D01-EF58-DEA74F966957}"/>
              </a:ext>
            </a:extLst>
          </p:cNvPr>
          <p:cNvSpPr txBox="1"/>
          <p:nvPr/>
        </p:nvSpPr>
        <p:spPr>
          <a:xfrm>
            <a:off x="5854318" y="2610230"/>
            <a:ext cx="21320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لحظة الوصول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DB38A7-2D09-0FDF-5955-7EED9E10B30D}"/>
              </a:ext>
            </a:extLst>
          </p:cNvPr>
          <p:cNvSpPr txBox="1"/>
          <p:nvPr/>
        </p:nvSpPr>
        <p:spPr>
          <a:xfrm>
            <a:off x="6201128" y="3133450"/>
            <a:ext cx="1438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: 10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E2A7D1E-01EC-B3F4-36CF-67757A85402A}"/>
              </a:ext>
            </a:extLst>
          </p:cNvPr>
          <p:cNvSpPr txBox="1"/>
          <p:nvPr/>
        </p:nvSpPr>
        <p:spPr>
          <a:xfrm>
            <a:off x="1358518" y="1950209"/>
            <a:ext cx="21320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لحظة الانطلاق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44D94D-2D91-19CD-A825-5B88EA46DA2F}"/>
              </a:ext>
            </a:extLst>
          </p:cNvPr>
          <p:cNvSpPr txBox="1"/>
          <p:nvPr/>
        </p:nvSpPr>
        <p:spPr>
          <a:xfrm>
            <a:off x="1705328" y="2447650"/>
            <a:ext cx="1438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 :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C449987-7451-86E9-28D3-0D6562190DCE}"/>
              </a:ext>
            </a:extLst>
          </p:cNvPr>
          <p:cNvSpPr txBox="1"/>
          <p:nvPr/>
        </p:nvSpPr>
        <p:spPr>
          <a:xfrm>
            <a:off x="5854318" y="1924430"/>
            <a:ext cx="21320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لحظة الوصول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8CBAE3-E8ED-CB23-244F-F46BB306A371}"/>
              </a:ext>
            </a:extLst>
          </p:cNvPr>
          <p:cNvSpPr txBox="1"/>
          <p:nvPr/>
        </p:nvSpPr>
        <p:spPr>
          <a:xfrm>
            <a:off x="6201128" y="2447650"/>
            <a:ext cx="1438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: 10</a:t>
            </a:r>
            <a:endParaRPr lang="fr-MA" sz="2800" dirty="0">
              <a:solidFill>
                <a:srgbClr val="FF0000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33E335C-C066-DC28-27F1-B9FAEF1D1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12" y="4217072"/>
            <a:ext cx="8086775" cy="115716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D7F060A-5702-E5FC-4381-FD4DE1515BA9}"/>
              </a:ext>
            </a:extLst>
          </p:cNvPr>
          <p:cNvGrpSpPr/>
          <p:nvPr/>
        </p:nvGrpSpPr>
        <p:grpSpPr>
          <a:xfrm>
            <a:off x="2200822" y="3859072"/>
            <a:ext cx="828675" cy="704397"/>
            <a:chOff x="4476750" y="4420053"/>
            <a:chExt cx="828675" cy="704397"/>
          </a:xfrm>
        </p:grpSpPr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E4BB4D7F-2EC3-28DF-3079-39790CB507FC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82917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3465B01-EE1B-3759-5731-4129FC897A62}"/>
                </a:ext>
              </a:extLst>
            </p:cNvPr>
            <p:cNvSpPr/>
            <p:nvPr/>
          </p:nvSpPr>
          <p:spPr>
            <a:xfrm>
              <a:off x="4476750" y="442005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23:30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B9CAB0E0-5626-FC70-58A7-C10041B14447}"/>
              </a:ext>
            </a:extLst>
          </p:cNvPr>
          <p:cNvSpPr txBox="1"/>
          <p:nvPr/>
        </p:nvSpPr>
        <p:spPr>
          <a:xfrm>
            <a:off x="3048577" y="3605003"/>
            <a:ext cx="58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1h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0DB831E-7703-F6B0-7139-8EAD8CFF033D}"/>
              </a:ext>
            </a:extLst>
          </p:cNvPr>
          <p:cNvGrpSpPr/>
          <p:nvPr/>
        </p:nvGrpSpPr>
        <p:grpSpPr>
          <a:xfrm>
            <a:off x="6711239" y="3880259"/>
            <a:ext cx="828675" cy="704397"/>
            <a:chOff x="4476750" y="4420053"/>
            <a:chExt cx="828675" cy="704397"/>
          </a:xfrm>
        </p:grpSpPr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A2F21F18-3444-023E-B671-313BB6E73B75}"/>
                </a:ext>
              </a:extLst>
            </p:cNvPr>
            <p:cNvCxnSpPr>
              <a:cxnSpLocks/>
            </p:cNvCxnSpPr>
            <p:nvPr/>
          </p:nvCxnSpPr>
          <p:spPr>
            <a:xfrm>
              <a:off x="4914900" y="4829175"/>
              <a:ext cx="0" cy="29527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40C5545-C7C1-1355-225B-EBC9344F7045}"/>
                </a:ext>
              </a:extLst>
            </p:cNvPr>
            <p:cNvSpPr/>
            <p:nvPr/>
          </p:nvSpPr>
          <p:spPr>
            <a:xfrm>
              <a:off x="4476750" y="4420053"/>
              <a:ext cx="828675" cy="43769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rgbClr val="FF0000"/>
                  </a:solidFill>
                </a:rPr>
                <a:t>3:10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8DFEA8EB-1EC8-0A6B-4182-190297EB0282}"/>
              </a:ext>
            </a:extLst>
          </p:cNvPr>
          <p:cNvSpPr txBox="1"/>
          <p:nvPr/>
        </p:nvSpPr>
        <p:spPr>
          <a:xfrm>
            <a:off x="4174113" y="3646990"/>
            <a:ext cx="58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1h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6990B4C-D119-48A6-966A-1E7A513BF965}"/>
              </a:ext>
            </a:extLst>
          </p:cNvPr>
          <p:cNvSpPr txBox="1"/>
          <p:nvPr/>
        </p:nvSpPr>
        <p:spPr>
          <a:xfrm>
            <a:off x="5389173" y="3693852"/>
            <a:ext cx="589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1h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631E6E1-E949-F265-3241-EDC7BD86DC1C}"/>
              </a:ext>
            </a:extLst>
          </p:cNvPr>
          <p:cNvSpPr txBox="1"/>
          <p:nvPr/>
        </p:nvSpPr>
        <p:spPr>
          <a:xfrm>
            <a:off x="6325549" y="4188433"/>
            <a:ext cx="897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 min</a:t>
            </a:r>
            <a:endParaRPr lang="fr-MA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D6D7E12-146B-FFAC-E6F1-0024DAC7AFD5}"/>
              </a:ext>
            </a:extLst>
          </p:cNvPr>
          <p:cNvSpPr txBox="1"/>
          <p:nvPr/>
        </p:nvSpPr>
        <p:spPr>
          <a:xfrm>
            <a:off x="3588685" y="5727809"/>
            <a:ext cx="26124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3h 40 min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98CBAE08-DFE9-E6DC-645D-C1306FC587FF}"/>
              </a:ext>
            </a:extLst>
          </p:cNvPr>
          <p:cNvSpPr/>
          <p:nvPr/>
        </p:nvSpPr>
        <p:spPr>
          <a:xfrm>
            <a:off x="2687962" y="4134731"/>
            <a:ext cx="1206727" cy="791832"/>
          </a:xfrm>
          <a:prstGeom prst="arc">
            <a:avLst>
              <a:gd name="adj1" fmla="val 10766296"/>
              <a:gd name="adj2" fmla="val 0"/>
            </a:avLst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7F41B300-1CCC-D1AC-75ED-2E35DEFD94A0}"/>
              </a:ext>
            </a:extLst>
          </p:cNvPr>
          <p:cNvSpPr/>
          <p:nvPr/>
        </p:nvSpPr>
        <p:spPr>
          <a:xfrm>
            <a:off x="3923176" y="4108374"/>
            <a:ext cx="1206727" cy="791832"/>
          </a:xfrm>
          <a:prstGeom prst="arc">
            <a:avLst>
              <a:gd name="adj1" fmla="val 10766296"/>
              <a:gd name="adj2" fmla="val 0"/>
            </a:avLst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1C3EF988-F87D-5C94-D3DD-A0EF17706AC4}"/>
              </a:ext>
            </a:extLst>
          </p:cNvPr>
          <p:cNvSpPr/>
          <p:nvPr/>
        </p:nvSpPr>
        <p:spPr>
          <a:xfrm>
            <a:off x="5136214" y="4134731"/>
            <a:ext cx="1206727" cy="791832"/>
          </a:xfrm>
          <a:prstGeom prst="arc">
            <a:avLst>
              <a:gd name="adj1" fmla="val 10766296"/>
              <a:gd name="adj2" fmla="val 0"/>
            </a:avLst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F5402B0D-C049-8BA2-9AB7-DFA9EDF3F011}"/>
              </a:ext>
            </a:extLst>
          </p:cNvPr>
          <p:cNvSpPr/>
          <p:nvPr/>
        </p:nvSpPr>
        <p:spPr>
          <a:xfrm>
            <a:off x="6364750" y="4134731"/>
            <a:ext cx="784639" cy="765475"/>
          </a:xfrm>
          <a:prstGeom prst="arc">
            <a:avLst>
              <a:gd name="adj1" fmla="val 10766296"/>
              <a:gd name="adj2" fmla="val 0"/>
            </a:avLst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0863" y="2094699"/>
            <a:ext cx="2522281" cy="348774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50863" y="2362200"/>
            <a:ext cx="2505549" cy="1257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211" y="2755822"/>
            <a:ext cx="4822849" cy="207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C25EE3-F33A-1877-F1DC-FAEB37715A98}"/>
              </a:ext>
            </a:extLst>
          </p:cNvPr>
          <p:cNvSpPr txBox="1"/>
          <p:nvPr/>
        </p:nvSpPr>
        <p:spPr>
          <a:xfrm>
            <a:off x="1244559" y="2258635"/>
            <a:ext cx="394055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dirty="0"/>
              <a:t>أَتَذَكَّرُ: لِأَحْسُبَ الْمُدَّةَ الزَّمَنِيَّةَ بَيْنَ لَحْظَتَيْنِ تَتَجاوَزُ إِحْداها مُنْتَصَفَ اللَّيْلِ:</a:t>
            </a:r>
          </a:p>
          <a:p>
            <a:pPr lvl="0" algn="r" rtl="1"/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/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</a:t>
            </a:r>
            <a:r>
              <a:rPr lang="ar-MA" sz="2400" dirty="0">
                <a:solidFill>
                  <a:srgbClr val="FF0000"/>
                </a:solidFill>
              </a:rPr>
              <a:t>أَرْسُمُ</a:t>
            </a:r>
            <a:r>
              <a:rPr lang="ar-MA" sz="2400" dirty="0"/>
              <a:t> الْخَطَّ الزَّمَنِيَّ </a:t>
            </a:r>
            <a:r>
              <a:rPr lang="ar-MA" sz="2400" b="1" dirty="0">
                <a:solidFill>
                  <a:prstClr val="black"/>
                </a:solidFill>
              </a:rPr>
              <a:t>؛</a:t>
            </a:r>
            <a:endParaRPr lang="fr-MA" sz="2400" b="1" dirty="0">
              <a:solidFill>
                <a:prstClr val="black"/>
              </a:solidFill>
            </a:endParaRPr>
          </a:p>
          <a:p>
            <a:pPr algn="r" rtl="1"/>
            <a:r>
              <a:rPr lang="ar-MA" sz="2400" b="1" dirty="0">
                <a:solidFill>
                  <a:prstClr val="black"/>
                </a:solidFill>
              </a:rPr>
              <a:t>2: </a:t>
            </a:r>
            <a:r>
              <a:rPr lang="ar-MA" sz="2400" dirty="0">
                <a:solidFill>
                  <a:srgbClr val="FF0000"/>
                </a:solidFill>
              </a:rPr>
              <a:t>أُمَثِّلُ </a:t>
            </a:r>
            <a:r>
              <a:rPr lang="ar-MA" sz="2400" dirty="0"/>
              <a:t>اللَّحْظَتَيْنِ عَلى الْخَطِّ الزَّمَنِيِّ .</a:t>
            </a:r>
            <a:endParaRPr lang="fr-FR" sz="2400" dirty="0"/>
          </a:p>
          <a:p>
            <a:pPr algn="r" rtl="1"/>
            <a:r>
              <a:rPr lang="ar-MA" sz="2400" dirty="0"/>
              <a:t>3: </a:t>
            </a:r>
            <a:r>
              <a:rPr lang="ar-MA" sz="2400" dirty="0">
                <a:solidFill>
                  <a:srgbClr val="FF0000"/>
                </a:solidFill>
              </a:rPr>
              <a:t>أُجَزِّئُ</a:t>
            </a:r>
            <a:r>
              <a:rPr lang="ar-MA" sz="2400" dirty="0"/>
              <a:t> الْخَطَّ الزَّمَنِيَّ إِلى تَدْريجاتِ الدَّقائِقِ. </a:t>
            </a:r>
            <a:endParaRPr lang="fr-FR" sz="2400" dirty="0"/>
          </a:p>
          <a:p>
            <a:pPr algn="r" rtl="1"/>
            <a:r>
              <a:rPr lang="ar-MA" sz="2400" dirty="0"/>
              <a:t>4: </a:t>
            </a:r>
            <a:r>
              <a:rPr lang="ar-MA" sz="2400" dirty="0">
                <a:solidFill>
                  <a:srgbClr val="FF0000"/>
                </a:solidFill>
              </a:rPr>
              <a:t>أَعُدُّ</a:t>
            </a:r>
            <a:r>
              <a:rPr lang="ar-MA" sz="2400" dirty="0"/>
              <a:t> التَّدْريجاتِ وَأَحْسُبُ الْمُدَّةَ الزَّمَنِيَّةَ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921" y="2808270"/>
            <a:ext cx="7411787" cy="318585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C908D6B-8E14-1861-193C-EF64F5A4DC9D}"/>
              </a:ext>
            </a:extLst>
          </p:cNvPr>
          <p:cNvSpPr txBox="1"/>
          <p:nvPr/>
        </p:nvSpPr>
        <p:spPr>
          <a:xfrm>
            <a:off x="1714575" y="4401196"/>
            <a:ext cx="1252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3 h </a:t>
            </a:r>
            <a:r>
              <a:rPr lang="ar-MA" b="1" dirty="0">
                <a:solidFill>
                  <a:srgbClr val="C00000"/>
                </a:solidFill>
              </a:rPr>
              <a:t>30</a:t>
            </a:r>
            <a:r>
              <a:rPr lang="fr-FR" b="1" dirty="0">
                <a:solidFill>
                  <a:srgbClr val="C00000"/>
                </a:solidFill>
              </a:rPr>
              <a:t> min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CB84E7-12B4-1C1D-F905-0F718AC32E8E}"/>
              </a:ext>
            </a:extLst>
          </p:cNvPr>
          <p:cNvSpPr txBox="1"/>
          <p:nvPr/>
        </p:nvSpPr>
        <p:spPr>
          <a:xfrm>
            <a:off x="1714574" y="4885887"/>
            <a:ext cx="156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0</a:t>
            </a:r>
            <a:r>
              <a:rPr lang="ar-MA" b="1" dirty="0">
                <a:solidFill>
                  <a:srgbClr val="C00000"/>
                </a:solidFill>
              </a:rPr>
              <a:t>4</a:t>
            </a:r>
            <a:r>
              <a:rPr lang="fr-FR" b="1" dirty="0">
                <a:solidFill>
                  <a:srgbClr val="C00000"/>
                </a:solidFill>
              </a:rPr>
              <a:t> h 30 min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E1CA8D2-A0EF-843C-1F80-B803883D6B7B}"/>
              </a:ext>
            </a:extLst>
          </p:cNvPr>
          <p:cNvSpPr txBox="1"/>
          <p:nvPr/>
        </p:nvSpPr>
        <p:spPr>
          <a:xfrm>
            <a:off x="1714574" y="5351916"/>
            <a:ext cx="172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05</a:t>
            </a:r>
            <a:r>
              <a:rPr lang="fr-FR" b="1" dirty="0">
                <a:solidFill>
                  <a:srgbClr val="C00000"/>
                </a:solidFill>
              </a:rPr>
              <a:t> h </a:t>
            </a:r>
            <a:r>
              <a:rPr lang="ar-MA" b="1" dirty="0">
                <a:solidFill>
                  <a:srgbClr val="C00000"/>
                </a:solidFill>
              </a:rPr>
              <a:t>25</a:t>
            </a:r>
            <a:r>
              <a:rPr lang="fr-FR" b="1" dirty="0">
                <a:solidFill>
                  <a:srgbClr val="C00000"/>
                </a:solidFill>
              </a:rPr>
              <a:t> min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281" y="1893463"/>
            <a:ext cx="3086785" cy="426832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103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492114" y="3684610"/>
            <a:ext cx="2807845" cy="11051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28" y="2562556"/>
            <a:ext cx="7687072" cy="31243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4416BD-CE16-1756-4998-A6A084C3E37C}"/>
              </a:ext>
            </a:extLst>
          </p:cNvPr>
          <p:cNvSpPr txBox="1"/>
          <p:nvPr/>
        </p:nvSpPr>
        <p:spPr>
          <a:xfrm>
            <a:off x="1810340" y="3592283"/>
            <a:ext cx="1252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04 h 35 min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15FCC5-108B-AFCD-2DE3-1A178AA47213}"/>
              </a:ext>
            </a:extLst>
          </p:cNvPr>
          <p:cNvSpPr txBox="1"/>
          <p:nvPr/>
        </p:nvSpPr>
        <p:spPr>
          <a:xfrm>
            <a:off x="1825625" y="4032445"/>
            <a:ext cx="1252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06 h 30 min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41D3D4-ED5B-0F54-AADF-AF555CF78431}"/>
              </a:ext>
            </a:extLst>
          </p:cNvPr>
          <p:cNvSpPr txBox="1"/>
          <p:nvPr/>
        </p:nvSpPr>
        <p:spPr>
          <a:xfrm>
            <a:off x="1810339" y="5060421"/>
            <a:ext cx="1252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04 h 15 min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2BB2F4-9AC5-BB7D-377E-CB85FF2EAB6A}"/>
              </a:ext>
            </a:extLst>
          </p:cNvPr>
          <p:cNvSpPr txBox="1"/>
          <p:nvPr/>
        </p:nvSpPr>
        <p:spPr>
          <a:xfrm>
            <a:off x="1825625" y="4566077"/>
            <a:ext cx="1252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07 h 30 min</a:t>
            </a:r>
            <a:endParaRPr lang="fr-MA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35F7A13-7953-76AB-AF12-A1E4D985D717}"/>
              </a:ext>
            </a:extLst>
          </p:cNvPr>
          <p:cNvGrpSpPr/>
          <p:nvPr/>
        </p:nvGrpSpPr>
        <p:grpSpPr>
          <a:xfrm>
            <a:off x="2075827" y="1989661"/>
            <a:ext cx="4992345" cy="3611227"/>
            <a:chOff x="1579799" y="2656411"/>
            <a:chExt cx="4992345" cy="361122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99FD001-3358-8998-BA3D-BD510BCB9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2145" y="2656411"/>
              <a:ext cx="2549999" cy="361122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5E344EA-7A21-1AF6-3210-86B9FF1F7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799" y="2690277"/>
              <a:ext cx="2547517" cy="35244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16665</TotalTime>
  <Words>993</Words>
  <Application>Microsoft Office PowerPoint</Application>
  <PresentationFormat>Affichage à l'écran (4:3)</PresentationFormat>
  <Paragraphs>330</Paragraphs>
  <Slides>50</Slides>
  <Notes>20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50</vt:i4>
      </vt:variant>
    </vt:vector>
  </HeadingPairs>
  <TitlesOfParts>
    <vt:vector size="61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SEMLALI HASSAN</cp:lastModifiedBy>
  <cp:revision>308</cp:revision>
  <cp:lastPrinted>2025-08-13T10:11:39Z</cp:lastPrinted>
  <dcterms:created xsi:type="dcterms:W3CDTF">2025-08-01T12:31:49Z</dcterms:created>
  <dcterms:modified xsi:type="dcterms:W3CDTF">2026-04-19T20:44:40Z</dcterms:modified>
</cp:coreProperties>
</file>