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8"/>
  </p:notesMasterIdLst>
  <p:handoutMasterIdLst>
    <p:handoutMasterId r:id="rId59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104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52" r:id="rId26"/>
    <p:sldId id="1053" r:id="rId27"/>
    <p:sldId id="1076" r:id="rId28"/>
    <p:sldId id="1115" r:id="rId29"/>
    <p:sldId id="1077" r:id="rId30"/>
    <p:sldId id="1078" r:id="rId31"/>
    <p:sldId id="1116" r:id="rId32"/>
    <p:sldId id="1117" r:id="rId33"/>
    <p:sldId id="1118" r:id="rId34"/>
    <p:sldId id="1119" r:id="rId35"/>
    <p:sldId id="1122" r:id="rId36"/>
    <p:sldId id="1120" r:id="rId37"/>
    <p:sldId id="1121" r:id="rId38"/>
    <p:sldId id="1123" r:id="rId39"/>
    <p:sldId id="1124" r:id="rId40"/>
    <p:sldId id="1125" r:id="rId41"/>
    <p:sldId id="1126" r:id="rId42"/>
    <p:sldId id="1110" r:id="rId43"/>
    <p:sldId id="1111" r:id="rId44"/>
    <p:sldId id="1113" r:id="rId45"/>
    <p:sldId id="1114" r:id="rId46"/>
    <p:sldId id="1010" r:id="rId47"/>
    <p:sldId id="848" r:id="rId48"/>
    <p:sldId id="922" r:id="rId49"/>
    <p:sldId id="924" r:id="rId50"/>
    <p:sldId id="849" r:id="rId51"/>
    <p:sldId id="978" r:id="rId52"/>
    <p:sldId id="644" r:id="rId53"/>
    <p:sldId id="672" r:id="rId54"/>
    <p:sldId id="809" r:id="rId55"/>
    <p:sldId id="956" r:id="rId56"/>
    <p:sldId id="789" r:id="rId5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0"/>
      <p:bold r:id="rId61"/>
    </p:embeddedFont>
    <p:embeddedFont>
      <p:font typeface="Dosis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000"/>
    <a:srgbClr val="104862"/>
    <a:srgbClr val="BFBFBF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5" autoAdjust="0"/>
    <p:restoredTop sz="79377" autoAdjust="0"/>
  </p:normalViewPr>
  <p:slideViewPr>
    <p:cSldViewPr snapToGrid="0">
      <p:cViewPr varScale="1">
        <p:scale>
          <a:sx n="59" d="100"/>
          <a:sy n="59" d="100"/>
        </p:scale>
        <p:origin x="14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font" Target="fonts/font4.fntdata"/><Relationship Id="rId68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font" Target="fonts/font2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1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DA34-254F-E5D7-D70D-5E7EDB660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A5022-8801-5968-1F13-B4A356574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D4E205-6F9B-9DA0-6C28-3DFF2C7D1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67C2C7-BCEE-AAF1-6A12-6B5778E25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35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02F4-9F85-5A20-F3D4-31E291BC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62A7A2-031E-D45C-80FE-49FF8AA89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288434-B123-A3B1-A1EE-2BA50CD2E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4C432A-2B9C-40CD-F012-8899BE56B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51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53316-C986-0AAA-94B2-CA5AB4B9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C35BA8-9F5C-0989-FB9A-E8893E4DE8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D258B6-C9E2-4575-2F2F-E6B07E797E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D3C4C8-6992-EE0C-FF35-E92BD51945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7476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DCB55-8992-DD3F-20C8-DF26B3F40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9181F5-FD70-AD5E-67C9-3026243C38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363B39-5DBB-10FB-63E5-0C3CB99E9F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C0E85E-CCA3-2268-DE85-AC2E3B4DF0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5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AB90A-0B7B-9F2F-DE44-291D9F121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B736B4-880F-5D99-B5B8-72D347EE01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9CAFB7D-416F-9346-A9A5-9A5D2BFCFD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629CFB-21D5-7C79-D2F9-C50D8F2CB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4922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6FAB5-6CC4-C2F5-F4CE-02682653F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4E4586-22D5-EA6F-1E51-B819F452B2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E8FFDE-5338-1236-5187-47F4BB06A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424C76-7288-942E-6948-AC3CFB9DB4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7583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4BA1B-AD99-60E1-6554-01B51DAF6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9A1416-E826-53CB-E7EC-85328699A9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6128D5-C535-E1A5-5482-B13ED7CBEB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0619E5-9C42-E674-D7F1-563460BE9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1858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4CE77-8580-50BF-CFBB-FB2D50FF9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5117D9-E016-BBB4-6651-AC467C1494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1DE5907-B5FB-C75E-E09D-4FA6F20087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EC8AAD-AE68-4200-3C5B-4E3C5A8B74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5692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2E937-73BF-143A-C7EF-43B0A3521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8475BB-BC0C-9398-4C24-A70D09ED7F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264AA71-356C-436F-5BB2-303CBE69B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DEDE10-1E68-1C93-0C90-F3D06A447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9639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72B9E-6C53-A114-D9DB-EE9468DCF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465E86-47C9-0581-8234-F8255282F5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5130976-2C33-3EFC-9C90-7802C2DB18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1606AD-6D97-F081-C7CD-76597D935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710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37FF5-3E9A-9D9E-A349-0FDDDADD1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5D58F5-CAB2-C1F1-BF26-376348899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95E36-6702-AD75-4B0B-EBCCDC4A3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6179BC-13B2-D212-3BFD-E7B99E3D8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6201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54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27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84171" y="233962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الزمن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66" y="2568088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725741" y="233479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643000" y="271177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الزمن (2)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681134" y="230112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الزمن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قياس الزمن (2)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9799" y="2656411"/>
            <a:ext cx="5008752" cy="3611227"/>
            <a:chOff x="1579799" y="2656411"/>
            <a:chExt cx="5008752" cy="361122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5738" y="2656411"/>
              <a:ext cx="2582813" cy="361122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9799" y="2666892"/>
              <a:ext cx="2547517" cy="3571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</a:t>
            </a:r>
            <a:r>
              <a:rPr lang="ar-MA" sz="28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المدة الزمنية بين لحظتين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1DBE889-A8D3-A029-22FC-D865EE73B0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690" y="2693432"/>
            <a:ext cx="7894700" cy="29800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0E83EB8-3D34-C6F5-FC17-5993C38479CE}"/>
              </a:ext>
            </a:extLst>
          </p:cNvPr>
          <p:cNvSpPr txBox="1"/>
          <p:nvPr/>
        </p:nvSpPr>
        <p:spPr>
          <a:xfrm>
            <a:off x="2997357" y="3494365"/>
            <a:ext cx="660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34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3F49CE-7A48-4334-B64E-899FC950F654}"/>
              </a:ext>
            </a:extLst>
          </p:cNvPr>
          <p:cNvSpPr txBox="1"/>
          <p:nvPr/>
        </p:nvSpPr>
        <p:spPr>
          <a:xfrm>
            <a:off x="2997357" y="4183439"/>
            <a:ext cx="660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13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196B022-E2BE-2A4C-044D-BA6A75F4F962}"/>
              </a:ext>
            </a:extLst>
          </p:cNvPr>
          <p:cNvSpPr txBox="1"/>
          <p:nvPr/>
        </p:nvSpPr>
        <p:spPr>
          <a:xfrm>
            <a:off x="2991085" y="4834413"/>
            <a:ext cx="660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46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2070276-4377-7E1A-E1F3-848AAD5C7786}"/>
              </a:ext>
            </a:extLst>
          </p:cNvPr>
          <p:cNvSpPr txBox="1"/>
          <p:nvPr/>
        </p:nvSpPr>
        <p:spPr>
          <a:xfrm>
            <a:off x="6731157" y="3494365"/>
            <a:ext cx="660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90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E710768-5BB7-7E92-98D0-BD0F38C0547F}"/>
              </a:ext>
            </a:extLst>
          </p:cNvPr>
          <p:cNvSpPr txBox="1"/>
          <p:nvPr/>
        </p:nvSpPr>
        <p:spPr>
          <a:xfrm>
            <a:off x="6540657" y="4164389"/>
            <a:ext cx="660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45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881EAF5-E462-D376-D309-15F441AA2FAC}"/>
              </a:ext>
            </a:extLst>
          </p:cNvPr>
          <p:cNvSpPr txBox="1"/>
          <p:nvPr/>
        </p:nvSpPr>
        <p:spPr>
          <a:xfrm>
            <a:off x="6413813" y="4834413"/>
            <a:ext cx="660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8</a:t>
            </a:r>
            <a:endParaRPr lang="fr-M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21.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96786"/>
            <a:ext cx="3127641" cy="430736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3371850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722" y="3210910"/>
            <a:ext cx="7559590" cy="78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267" y="2964240"/>
            <a:ext cx="8264362" cy="86225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1128169" y="2929141"/>
            <a:ext cx="647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6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128169" y="3361147"/>
            <a:ext cx="922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5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3924837" y="2923221"/>
            <a:ext cx="647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7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3767512" y="3261775"/>
            <a:ext cx="922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9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7FEA1F4-FA34-1141-60B0-E0A7339DB96E}"/>
              </a:ext>
            </a:extLst>
          </p:cNvPr>
          <p:cNvSpPr txBox="1"/>
          <p:nvPr/>
        </p:nvSpPr>
        <p:spPr>
          <a:xfrm>
            <a:off x="6516230" y="2923221"/>
            <a:ext cx="647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4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F3C5BD-94F0-1BB5-15D9-34591A5479F2}"/>
              </a:ext>
            </a:extLst>
          </p:cNvPr>
          <p:cNvSpPr txBox="1"/>
          <p:nvPr/>
        </p:nvSpPr>
        <p:spPr>
          <a:xfrm>
            <a:off x="6516230" y="3355227"/>
            <a:ext cx="922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5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المدة الزمنية بين لحظتين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أحسب المدة الزمنية بين لحظتين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5_P4_SEM4_S2_V1">
            <a:hlinkClick r:id="" action="ppaction://media"/>
            <a:extLst>
              <a:ext uri="{FF2B5EF4-FFF2-40B4-BE49-F238E27FC236}">
                <a16:creationId xmlns:a16="http://schemas.microsoft.com/office/drawing/2014/main" id="{286CC20E-8B65-55D8-1454-91C1F55F6A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6685" y="1894114"/>
            <a:ext cx="7541289" cy="424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38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98ADF3E-5FE5-9D78-64AB-E92FD335E08A}"/>
              </a:ext>
            </a:extLst>
          </p:cNvPr>
          <p:cNvSpPr txBox="1"/>
          <p:nvPr/>
        </p:nvSpPr>
        <p:spPr>
          <a:xfrm>
            <a:off x="1489895" y="2466371"/>
            <a:ext cx="63045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dirty="0"/>
              <a:t>أَتَذَكَّرُ: لِأَحْسُبَ </a:t>
            </a:r>
            <a:r>
              <a:rPr lang="ar-MA" sz="2400" b="1" dirty="0">
                <a:solidFill>
                  <a:prstClr val="black"/>
                </a:solidFill>
              </a:rPr>
              <a:t>الْمُدَّةَ الزَّمَنِيَّةَ بَيْنَ لَحْظَتَيْنِ :</a:t>
            </a:r>
          </a:p>
          <a:p>
            <a:pPr lvl="0" algn="r" rtl="1"/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/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 </a:t>
            </a:r>
            <a:r>
              <a:rPr lang="ar-MA" sz="2400" dirty="0">
                <a:solidFill>
                  <a:srgbClr val="FF0000"/>
                </a:solidFill>
              </a:rPr>
              <a:t>أَتَحَقَّقُ  </a:t>
            </a:r>
            <a:r>
              <a:rPr lang="ar-MA" sz="2400" dirty="0"/>
              <a:t>مِنْ كَوْنِ ساعَةِ وَدَقائِقِ لَحْظَةِ الوُصولِ أَكْبَرُ مِنْ ساعَةِ وَدَقائِقِ لَحْظَةِ الْاِنْطِلاقِ</a:t>
            </a:r>
            <a:r>
              <a:rPr lang="ar-MA" sz="2400" b="1" dirty="0">
                <a:solidFill>
                  <a:prstClr val="black"/>
                </a:solidFill>
              </a:rPr>
              <a:t>؛</a:t>
            </a:r>
            <a:endParaRPr lang="fr-MA" sz="2400" b="1" dirty="0">
              <a:solidFill>
                <a:prstClr val="black"/>
              </a:solidFill>
            </a:endParaRPr>
          </a:p>
          <a:p>
            <a:pPr lvl="0" algn="r" rtl="1"/>
            <a:r>
              <a:rPr lang="ar-MA" sz="2400" b="1" dirty="0">
                <a:solidFill>
                  <a:prstClr val="black"/>
                </a:solidFill>
              </a:rPr>
              <a:t>2: </a:t>
            </a:r>
            <a:r>
              <a:rPr lang="ar-MA" sz="2400" dirty="0">
                <a:solidFill>
                  <a:srgbClr val="FF0000"/>
                </a:solidFill>
              </a:rPr>
              <a:t>أَضَعُ </a:t>
            </a:r>
            <a:r>
              <a:rPr lang="ar-MA" sz="2400" dirty="0"/>
              <a:t>الْعَمَلِيَّةَ وَأَكْتُبُ السّاعاتِ تَحْتَ السّاعاتِ وَالدَّقائقَ تَحْتَ الدَّقائِقِ.</a:t>
            </a:r>
          </a:p>
          <a:p>
            <a:pPr lvl="0" algn="r" rtl="1"/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3: </a:t>
            </a:r>
            <a:r>
              <a:rPr lang="ar-MA" sz="2400" dirty="0">
                <a:solidFill>
                  <a:srgbClr val="FF0000"/>
                </a:solidFill>
              </a:rPr>
              <a:t>أُنْجِزُ </a:t>
            </a:r>
            <a:r>
              <a:rPr lang="ar-MA" sz="2400" dirty="0"/>
              <a:t>الْعَمَلِيَّةَ وَأَبْدَأُ مِنَ الْيَمينِ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228A1B-6CD5-BCD1-46CC-B9C888CEA986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2FBFFA5-CEC5-3A1A-B34F-09BFB2D91E3E}"/>
              </a:ext>
            </a:extLst>
          </p:cNvPr>
          <p:cNvSpPr txBox="1"/>
          <p:nvPr/>
        </p:nvSpPr>
        <p:spPr>
          <a:xfrm>
            <a:off x="3048000" y="3167390"/>
            <a:ext cx="5681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BF95CB4-743D-DCB7-B6D5-B1C52BF376CD}"/>
              </a:ext>
            </a:extLst>
          </p:cNvPr>
          <p:cNvSpPr txBox="1"/>
          <p:nvPr/>
        </p:nvSpPr>
        <p:spPr>
          <a:xfrm>
            <a:off x="4413734" y="3752519"/>
            <a:ext cx="431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21F6097-2D2B-A964-7795-413B1C0B87DB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65F0E650-DF14-486B-BA41-A75FF1B6538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A709AC8-5FEB-BB6D-FB58-34BB71F36EDF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79184BB0-D8E6-D1B7-3DAD-3DA1602251FA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AB6CEF1-FE19-03C3-2744-3078734D5C5D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6BA4CBF-D833-32A8-2582-9202B0D30C05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E8223D7-3E3E-083D-CD9D-1361FABDD955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360B4F0F-AB77-09B6-CFB7-1F08FAB8B1B9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C716F5-515D-2227-4334-4F470C4D87DD}"/>
              </a:ext>
            </a:extLst>
          </p:cNvPr>
          <p:cNvSpPr txBox="1"/>
          <p:nvPr/>
        </p:nvSpPr>
        <p:spPr>
          <a:xfrm>
            <a:off x="1541843" y="3136436"/>
            <a:ext cx="1877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: 05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217501-7849-02C4-2459-B618291E3C13}"/>
              </a:ext>
            </a:extLst>
          </p:cNvPr>
          <p:cNvSpPr txBox="1"/>
          <p:nvPr/>
        </p:nvSpPr>
        <p:spPr>
          <a:xfrm>
            <a:off x="1541844" y="3690610"/>
            <a:ext cx="1877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الجواب الصحيح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256940E-7583-B339-81D6-9439276C1E28}"/>
              </a:ext>
            </a:extLst>
          </p:cNvPr>
          <p:cNvSpPr txBox="1"/>
          <p:nvPr/>
        </p:nvSpPr>
        <p:spPr>
          <a:xfrm>
            <a:off x="292257" y="5000476"/>
            <a:ext cx="82429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ساعات ودقائق لحظة الوصول أكبر من ساعات ودقائق لحظة الانطلاق</a:t>
            </a:r>
            <a:endParaRPr lang="fr-MA" sz="2400" dirty="0">
              <a:solidFill>
                <a:srgbClr val="104862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BD84FA2-6CF5-3F49-5074-220C5EF8DD3C}"/>
              </a:ext>
            </a:extLst>
          </p:cNvPr>
          <p:cNvSpPr txBox="1"/>
          <p:nvPr/>
        </p:nvSpPr>
        <p:spPr>
          <a:xfrm>
            <a:off x="5668971" y="5681995"/>
            <a:ext cx="12771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A2F3CD8-EE94-C072-B93C-A3E73DCCA7EB}"/>
              </a:ext>
            </a:extLst>
          </p:cNvPr>
          <p:cNvSpPr txBox="1"/>
          <p:nvPr/>
        </p:nvSpPr>
        <p:spPr>
          <a:xfrm>
            <a:off x="2293238" y="5663658"/>
            <a:ext cx="12771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خطأ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DFDED98-C5E3-4AA3-0800-7714B812B085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80CEFEDE-E35F-C845-8F30-557587D74DE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54B5453-3962-F495-3671-287FAFBCF0EC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4A4DF218-F18B-9402-3F09-7DC73D90A396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96896D96-32D9-9944-AE3E-FE9E039E10F9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C8074E4B-3672-666F-E65B-36CF6668115E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4BA0FC2-5B33-354D-599A-D75E9E3E42F6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CD53071C-848A-0643-296F-5C8C0721F55B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EA8EE48-A51A-F0AA-F7B3-6B94BA1E917B}"/>
              </a:ext>
            </a:extLst>
          </p:cNvPr>
          <p:cNvSpPr txBox="1"/>
          <p:nvPr/>
        </p:nvSpPr>
        <p:spPr>
          <a:xfrm>
            <a:off x="3048000" y="3167390"/>
            <a:ext cx="5681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90A50C-A8A4-5983-0614-145AA846599F}"/>
              </a:ext>
            </a:extLst>
          </p:cNvPr>
          <p:cNvSpPr txBox="1"/>
          <p:nvPr/>
        </p:nvSpPr>
        <p:spPr>
          <a:xfrm>
            <a:off x="4413734" y="3752519"/>
            <a:ext cx="431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169DD5-0ADE-C2B8-4D80-FDD0E18BDF8B}"/>
              </a:ext>
            </a:extLst>
          </p:cNvPr>
          <p:cNvSpPr txBox="1"/>
          <p:nvPr/>
        </p:nvSpPr>
        <p:spPr>
          <a:xfrm>
            <a:off x="1541843" y="3136436"/>
            <a:ext cx="1877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: 05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BA392D-B49E-B160-747E-364B35461B08}"/>
              </a:ext>
            </a:extLst>
          </p:cNvPr>
          <p:cNvSpPr txBox="1"/>
          <p:nvPr/>
        </p:nvSpPr>
        <p:spPr>
          <a:xfrm>
            <a:off x="1541844" y="3690610"/>
            <a:ext cx="1877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1AF1-6799-68E3-B9F9-6DB94F1934EB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3D47D27-F394-AE3B-73F0-32BC9B918BE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4427CF9-8891-21F7-27B6-E7B39C393DFF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7C96235-EBD3-B7BD-FD00-BFBFB480CA6D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8BE447E-FCDF-2967-CB4E-E89BD7A4BEFB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521DA886-5753-9944-01AF-B055AEE57341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9E6222B-F8C2-99FB-BC02-00B5A5035F49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3ED544C3-053C-C448-D7D9-57AB6D86B3DB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25263B1-D31C-7529-2C0B-27A1261A3A97}"/>
              </a:ext>
            </a:extLst>
          </p:cNvPr>
          <p:cNvSpPr txBox="1"/>
          <p:nvPr/>
        </p:nvSpPr>
        <p:spPr>
          <a:xfrm>
            <a:off x="292257" y="5000476"/>
            <a:ext cx="82429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ساعات ودقائق لحظة الوصول أكبر من ساعات ودقائق لحظة الانطلاق</a:t>
            </a:r>
            <a:endParaRPr lang="fr-MA" sz="2400" dirty="0">
              <a:solidFill>
                <a:srgbClr val="104862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4A534-D120-4AD3-2DBA-25D703DF04E3}"/>
              </a:ext>
            </a:extLst>
          </p:cNvPr>
          <p:cNvSpPr txBox="1"/>
          <p:nvPr/>
        </p:nvSpPr>
        <p:spPr>
          <a:xfrm>
            <a:off x="5668971" y="5681995"/>
            <a:ext cx="12771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A169C78-B93E-9F54-8D45-4EC0C3AE67F3}"/>
              </a:ext>
            </a:extLst>
          </p:cNvPr>
          <p:cNvSpPr txBox="1"/>
          <p:nvPr/>
        </p:nvSpPr>
        <p:spPr>
          <a:xfrm>
            <a:off x="2293238" y="5663658"/>
            <a:ext cx="12771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خطأ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C938DA7-34F5-188D-DC99-C261213BD6C8}"/>
              </a:ext>
            </a:extLst>
          </p:cNvPr>
          <p:cNvSpPr txBox="1"/>
          <p:nvPr/>
        </p:nvSpPr>
        <p:spPr>
          <a:xfrm>
            <a:off x="3048000" y="3167390"/>
            <a:ext cx="5681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1201182-B29B-3FDE-E7B1-FEFAB0B9BAF7}"/>
              </a:ext>
            </a:extLst>
          </p:cNvPr>
          <p:cNvSpPr txBox="1"/>
          <p:nvPr/>
        </p:nvSpPr>
        <p:spPr>
          <a:xfrm>
            <a:off x="4413734" y="3752519"/>
            <a:ext cx="431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50F3638-7C12-0242-CB86-DD8FC186E449}"/>
              </a:ext>
            </a:extLst>
          </p:cNvPr>
          <p:cNvSpPr txBox="1"/>
          <p:nvPr/>
        </p:nvSpPr>
        <p:spPr>
          <a:xfrm>
            <a:off x="1541843" y="3136436"/>
            <a:ext cx="1877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: 05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9498DA-41C9-6BA5-28DA-9813FD5FCD70}"/>
              </a:ext>
            </a:extLst>
          </p:cNvPr>
          <p:cNvSpPr txBox="1"/>
          <p:nvPr/>
        </p:nvSpPr>
        <p:spPr>
          <a:xfrm>
            <a:off x="1541844" y="3690610"/>
            <a:ext cx="1877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1FD7E1C-5365-2A06-D213-A159A8D5BA22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D914B9AE-2504-1EB0-EA44-7A2D02E5554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69502CA-4E07-CF3A-397E-0EA1B8187756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6A5CC1EE-C532-5A2E-DD7F-153F13C291C8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FDB0B09-2C13-60E2-DD35-D62AB32DF2F0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61326BE9-AB19-A2D6-AAFB-CA4D513FB2CE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3BB184F-257B-F5AE-8195-E79B83E5955A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7B78B957-8147-774A-66E7-F4DE0CA17EBD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EDDAFC-38CF-92A8-91B2-0FCC2C541EA0}"/>
              </a:ext>
            </a:extLst>
          </p:cNvPr>
          <p:cNvSpPr txBox="1"/>
          <p:nvPr/>
        </p:nvSpPr>
        <p:spPr>
          <a:xfrm>
            <a:off x="3048000" y="3167390"/>
            <a:ext cx="5681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5182477-327E-6D0D-1D61-0070613AB05B}"/>
              </a:ext>
            </a:extLst>
          </p:cNvPr>
          <p:cNvSpPr txBox="1"/>
          <p:nvPr/>
        </p:nvSpPr>
        <p:spPr>
          <a:xfrm>
            <a:off x="4413734" y="3752519"/>
            <a:ext cx="431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B8D7479-E24F-9ABF-52E2-DD7F9C67EDA9}"/>
              </a:ext>
            </a:extLst>
          </p:cNvPr>
          <p:cNvSpPr txBox="1"/>
          <p:nvPr/>
        </p:nvSpPr>
        <p:spPr>
          <a:xfrm>
            <a:off x="1541843" y="3136436"/>
            <a:ext cx="1877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: 05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A784DBA-200E-3FA7-246A-95D42181261A}"/>
              </a:ext>
            </a:extLst>
          </p:cNvPr>
          <p:cNvSpPr txBox="1"/>
          <p:nvPr/>
        </p:nvSpPr>
        <p:spPr>
          <a:xfrm>
            <a:off x="1541844" y="3690610"/>
            <a:ext cx="1877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EE07-28E5-C3CD-82D4-90CF14494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E3F405-7517-F90D-BFD2-AFCDF28A7FB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لحظة الانطلاق على شكل مدة زمنية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DBE31-E269-F8AC-7028-13123E1345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11E54F4-7584-0225-687E-12CDCF6DC719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2A0FF071-4698-E466-4DF4-B941D56EB7A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B12A72D-85CA-B571-5E3C-17584DE68DF1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CBAC7EB7-2D5E-EE75-49B9-10D50C9F14FD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FBF375CE-9E66-5753-28CB-BEA5F9BE5B50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7" name="Oval 80">
            <a:extLst>
              <a:ext uri="{FF2B5EF4-FFF2-40B4-BE49-F238E27FC236}">
                <a16:creationId xmlns:a16="http://schemas.microsoft.com/office/drawing/2014/main" id="{BA573557-4067-9E06-3F63-8453C281CBCC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7FBA8504-7B12-4ECD-7183-1E0F824FA23C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9" name="Oval 80">
            <a:extLst>
              <a:ext uri="{FF2B5EF4-FFF2-40B4-BE49-F238E27FC236}">
                <a16:creationId xmlns:a16="http://schemas.microsoft.com/office/drawing/2014/main" id="{E40D31A4-0B2A-1FAB-C220-CF2EA5DD98E9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EBB90C-BDE6-8C5A-88F4-E43031AA40BA}"/>
              </a:ext>
            </a:extLst>
          </p:cNvPr>
          <p:cNvSpPr txBox="1"/>
          <p:nvPr/>
        </p:nvSpPr>
        <p:spPr>
          <a:xfrm>
            <a:off x="3048000" y="3167390"/>
            <a:ext cx="5681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AD1395-B194-8AD9-6FC2-0C6D750C24A3}"/>
              </a:ext>
            </a:extLst>
          </p:cNvPr>
          <p:cNvSpPr txBox="1"/>
          <p:nvPr/>
        </p:nvSpPr>
        <p:spPr>
          <a:xfrm>
            <a:off x="4413734" y="3752519"/>
            <a:ext cx="431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42F40A-4ADC-30CB-209D-8C4A2C152AE5}"/>
              </a:ext>
            </a:extLst>
          </p:cNvPr>
          <p:cNvSpPr txBox="1"/>
          <p:nvPr/>
        </p:nvSpPr>
        <p:spPr>
          <a:xfrm>
            <a:off x="1541843" y="3136436"/>
            <a:ext cx="1334707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: 05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C5CC9D-48B1-5563-341C-0608BE089B35}"/>
              </a:ext>
            </a:extLst>
          </p:cNvPr>
          <p:cNvSpPr txBox="1"/>
          <p:nvPr/>
        </p:nvSpPr>
        <p:spPr>
          <a:xfrm>
            <a:off x="1541844" y="3690610"/>
            <a:ext cx="1877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5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AE53-46AB-64E6-DDD7-9A84743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DC9F95-CA60-3D4B-26D2-A9E0546707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0B1DFB-7A33-8E78-E682-2194C2AA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694E20-6238-C3C2-F48A-385D2D9FE7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6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F68B-2C9F-F140-202F-BE0EDFCD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F8C902-03A6-FF8C-4F12-C6738AE59B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4076FF-D27C-7A65-9234-49D42B83FE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5F905ED-0E38-37F2-4595-798EA7E79307}"/>
              </a:ext>
            </a:extLst>
          </p:cNvPr>
          <p:cNvSpPr txBox="1"/>
          <p:nvPr/>
        </p:nvSpPr>
        <p:spPr>
          <a:xfrm>
            <a:off x="3790950" y="2843540"/>
            <a:ext cx="4938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340961A-1D20-A933-4B03-7BC5BE232F80}"/>
              </a:ext>
            </a:extLst>
          </p:cNvPr>
          <p:cNvSpPr txBox="1"/>
          <p:nvPr/>
        </p:nvSpPr>
        <p:spPr>
          <a:xfrm>
            <a:off x="2261868" y="3874662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D0E565F-9FE9-EDC6-D3DF-0F154219CB63}"/>
              </a:ext>
            </a:extLst>
          </p:cNvPr>
          <p:cNvSpPr txBox="1"/>
          <p:nvPr/>
        </p:nvSpPr>
        <p:spPr>
          <a:xfrm>
            <a:off x="1250452" y="3217695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05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D2380D8-4797-EE36-3984-26FCB90CE7B6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EBC5DE38-046F-FE79-5134-C7C2E8F745E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1F777F-FEA2-8780-7D28-0D0499745569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C8E972B7-9A5E-9711-BD4A-0939C9AC6849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69466BA-560E-6CE9-ED30-ED6849278A89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E175CCB2-F4A8-E3CB-7544-3144348FF8B2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13A886E3-4A65-7D9B-ACAF-32D6A3DF3A54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7" name="Oval 80">
            <a:extLst>
              <a:ext uri="{FF2B5EF4-FFF2-40B4-BE49-F238E27FC236}">
                <a16:creationId xmlns:a16="http://schemas.microsoft.com/office/drawing/2014/main" id="{03BA665A-038B-09AA-F4FC-90D0C634BA76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6C0119-DCA6-A9B9-1A21-ED32B691F9CE}"/>
              </a:ext>
            </a:extLst>
          </p:cNvPr>
          <p:cNvSpPr txBox="1"/>
          <p:nvPr/>
        </p:nvSpPr>
        <p:spPr>
          <a:xfrm>
            <a:off x="3048000" y="2843540"/>
            <a:ext cx="5681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503E759-2AD7-D08F-56AE-C7A1231893AC}"/>
              </a:ext>
            </a:extLst>
          </p:cNvPr>
          <p:cNvSpPr txBox="1"/>
          <p:nvPr/>
        </p:nvSpPr>
        <p:spPr>
          <a:xfrm>
            <a:off x="4458716" y="3874662"/>
            <a:ext cx="431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47A229-0424-7319-C869-3B6177E281DA}"/>
              </a:ext>
            </a:extLst>
          </p:cNvPr>
          <p:cNvSpPr txBox="1"/>
          <p:nvPr/>
        </p:nvSpPr>
        <p:spPr>
          <a:xfrm>
            <a:off x="1541843" y="2812586"/>
            <a:ext cx="1877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: 05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258B319-F0D8-6987-BF76-26D07B325BFE}"/>
              </a:ext>
            </a:extLst>
          </p:cNvPr>
          <p:cNvSpPr txBox="1"/>
          <p:nvPr/>
        </p:nvSpPr>
        <p:spPr>
          <a:xfrm>
            <a:off x="1586826" y="3812753"/>
            <a:ext cx="1877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02727-15E5-74AC-4EB4-35CFCD7B6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2EC8B7B-BCC4-A21B-8BC7-90D2DEBD0FD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لحظة الوصول على شكل مدة زمنية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70AC6E-1B4E-2E18-4FDA-174A6208C2A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D6C0640-ED2C-C17A-2D29-765BC606D3DE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89AA6836-6320-1CC5-6839-58CF13A41D2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61250C00-38AD-2BAB-BB64-D00C79A88F0E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82742197-A19C-5803-AF95-1B4E4462E0CA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6D28094-BF48-DCB4-5A81-3E130AA6A443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636F1ACB-0F5A-75B7-D8D1-C850F4E60ED5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B88C245C-CFA9-4E35-0D7A-95D3DC33F694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703FD4E7-B780-0605-D27E-F440E063BABB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C6D737B-7C69-6648-A554-C4FAA1A5A507}"/>
              </a:ext>
            </a:extLst>
          </p:cNvPr>
          <p:cNvSpPr txBox="1"/>
          <p:nvPr/>
        </p:nvSpPr>
        <p:spPr>
          <a:xfrm>
            <a:off x="3790950" y="2843540"/>
            <a:ext cx="4938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34BCA2-D4EB-0E8E-516D-087E015CCCFB}"/>
              </a:ext>
            </a:extLst>
          </p:cNvPr>
          <p:cNvSpPr txBox="1"/>
          <p:nvPr/>
        </p:nvSpPr>
        <p:spPr>
          <a:xfrm>
            <a:off x="2261868" y="3874662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A1BD86-5CC9-D3E6-1200-DA5AD5E1B95B}"/>
              </a:ext>
            </a:extLst>
          </p:cNvPr>
          <p:cNvSpPr txBox="1"/>
          <p:nvPr/>
        </p:nvSpPr>
        <p:spPr>
          <a:xfrm>
            <a:off x="1250452" y="3217695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05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69BAB0C-E1AF-15CB-2D0C-E4253F1729E7}"/>
              </a:ext>
            </a:extLst>
          </p:cNvPr>
          <p:cNvSpPr txBox="1"/>
          <p:nvPr/>
        </p:nvSpPr>
        <p:spPr>
          <a:xfrm>
            <a:off x="3048000" y="2843540"/>
            <a:ext cx="5681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C7627D-927C-97EC-8002-133109A53F4A}"/>
              </a:ext>
            </a:extLst>
          </p:cNvPr>
          <p:cNvSpPr txBox="1"/>
          <p:nvPr/>
        </p:nvSpPr>
        <p:spPr>
          <a:xfrm>
            <a:off x="4458716" y="3874662"/>
            <a:ext cx="431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79E46A9-A2EA-D930-1CB6-317E309D7573}"/>
              </a:ext>
            </a:extLst>
          </p:cNvPr>
          <p:cNvSpPr txBox="1"/>
          <p:nvPr/>
        </p:nvSpPr>
        <p:spPr>
          <a:xfrm>
            <a:off x="1541843" y="2812586"/>
            <a:ext cx="1877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: 05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D6E9E31-DAFF-225C-3A6D-3DAD37E29A22}"/>
              </a:ext>
            </a:extLst>
          </p:cNvPr>
          <p:cNvSpPr txBox="1"/>
          <p:nvPr/>
        </p:nvSpPr>
        <p:spPr>
          <a:xfrm>
            <a:off x="1586827" y="3812753"/>
            <a:ext cx="1251624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C37AA-B61C-50EC-8064-CFA65B123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E25411-42BC-E0C4-5B48-F52AA6CB1D2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50019B-7FAF-1F13-5C64-9DC0CCA29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19DC87-4CBD-F17E-222B-E23B602F43B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0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0B76C-C378-AC42-1CE2-1B950FD95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82859A4-183B-76DF-113D-CB90666B3DE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1C35E-C3BA-2042-0A9D-B87353F57F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820D8A5-36D1-9C53-6C05-A801DE3F914C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2AB833F-65DC-EC89-24DB-0E0A42C165C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2AB9743-BB0E-CE00-1C8B-254353592A6A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8444A3E-83D8-4BBC-9D7A-959B4FC15A87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357A5B8-C221-D3B6-51DA-F27CAFB9C7DF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0503CE0E-172B-B9EA-4113-FDE88F9701BB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254F209-B1D1-26CD-344D-FFDAA78E3CB5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BEAD4E23-E346-6AA9-31BA-1C833615880B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7B03ACB-179D-CE62-AF61-054F788A059A}"/>
              </a:ext>
            </a:extLst>
          </p:cNvPr>
          <p:cNvSpPr txBox="1"/>
          <p:nvPr/>
        </p:nvSpPr>
        <p:spPr>
          <a:xfrm>
            <a:off x="1250451" y="4321999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h 38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D095FF-5730-2830-27A5-36577D16F3C1}"/>
              </a:ext>
            </a:extLst>
          </p:cNvPr>
          <p:cNvSpPr txBox="1"/>
          <p:nvPr/>
        </p:nvSpPr>
        <p:spPr>
          <a:xfrm>
            <a:off x="3790950" y="2843540"/>
            <a:ext cx="4938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A566CF9-98BB-3546-8C2E-C241D09DD9F5}"/>
              </a:ext>
            </a:extLst>
          </p:cNvPr>
          <p:cNvSpPr txBox="1"/>
          <p:nvPr/>
        </p:nvSpPr>
        <p:spPr>
          <a:xfrm>
            <a:off x="2261868" y="3874662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F8682D5-8128-6316-FC8C-10AA9CD8175C}"/>
              </a:ext>
            </a:extLst>
          </p:cNvPr>
          <p:cNvSpPr txBox="1"/>
          <p:nvPr/>
        </p:nvSpPr>
        <p:spPr>
          <a:xfrm>
            <a:off x="1250452" y="3217695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05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9E78F3-3408-F113-65E7-F2AD9F855B07}"/>
              </a:ext>
            </a:extLst>
          </p:cNvPr>
          <p:cNvSpPr txBox="1"/>
          <p:nvPr/>
        </p:nvSpPr>
        <p:spPr>
          <a:xfrm>
            <a:off x="3048000" y="2843540"/>
            <a:ext cx="5681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B7F5E87-A26B-3CEF-818A-5E9B5FD8C0D0}"/>
              </a:ext>
            </a:extLst>
          </p:cNvPr>
          <p:cNvSpPr txBox="1"/>
          <p:nvPr/>
        </p:nvSpPr>
        <p:spPr>
          <a:xfrm>
            <a:off x="4458716" y="3874662"/>
            <a:ext cx="431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3CFEBB5-F884-12D5-17FB-D468F9A896F1}"/>
              </a:ext>
            </a:extLst>
          </p:cNvPr>
          <p:cNvSpPr txBox="1"/>
          <p:nvPr/>
        </p:nvSpPr>
        <p:spPr>
          <a:xfrm>
            <a:off x="1541843" y="2812586"/>
            <a:ext cx="1877201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: 05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C8C3AAF-0FC4-334B-EB03-1B2B842038FF}"/>
              </a:ext>
            </a:extLst>
          </p:cNvPr>
          <p:cNvSpPr txBox="1"/>
          <p:nvPr/>
        </p:nvSpPr>
        <p:spPr>
          <a:xfrm>
            <a:off x="1586827" y="3812753"/>
            <a:ext cx="1251624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18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97F9D-EED2-2C49-09D3-E21096243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F556CC7-2E7D-0AF5-6DC6-AC5D10A49E8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الخطة الثالثة؟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34A5B5-929D-C4E0-F7AD-D6A8A476A9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88A27FC-B332-6810-35AB-FBFFC848DE44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3A102501-B298-56D3-7AEB-31C62A9B18B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4D68AF4-EFD2-B629-51DB-C8C22F757B89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3F70DE5C-F57F-EE40-5134-B087EF3CCF7A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2A37C1C-1BB2-1A0D-3788-A9C108A7CA35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04B54FCA-AA4D-822C-7415-D039BA842D89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1D103B2-8DD5-A9FC-8009-E0FDAB975B44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6A21712C-B86E-525A-CAD6-5A7DFC079BC4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AC7937-15FC-7B6E-717C-FB891F9AE5D6}"/>
              </a:ext>
            </a:extLst>
          </p:cNvPr>
          <p:cNvSpPr txBox="1"/>
          <p:nvPr/>
        </p:nvSpPr>
        <p:spPr>
          <a:xfrm>
            <a:off x="1250451" y="4321999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h 38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1B4E1C-2039-9BFC-A8FF-DB3C2D77E1C7}"/>
              </a:ext>
            </a:extLst>
          </p:cNvPr>
          <p:cNvSpPr txBox="1"/>
          <p:nvPr/>
        </p:nvSpPr>
        <p:spPr>
          <a:xfrm>
            <a:off x="3790950" y="2843540"/>
            <a:ext cx="4938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49484E7-6F9A-EF0F-A074-B14A1E693EA1}"/>
              </a:ext>
            </a:extLst>
          </p:cNvPr>
          <p:cNvSpPr txBox="1"/>
          <p:nvPr/>
        </p:nvSpPr>
        <p:spPr>
          <a:xfrm>
            <a:off x="2261868" y="3874662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95F217B-D918-B37F-52E3-87A7053E7AA0}"/>
              </a:ext>
            </a:extLst>
          </p:cNvPr>
          <p:cNvSpPr txBox="1"/>
          <p:nvPr/>
        </p:nvSpPr>
        <p:spPr>
          <a:xfrm>
            <a:off x="1250452" y="3217695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05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6841EBF-549F-7E3A-4565-434A15FC11ED}"/>
              </a:ext>
            </a:extLst>
          </p:cNvPr>
          <p:cNvSpPr txBox="1"/>
          <p:nvPr/>
        </p:nvSpPr>
        <p:spPr>
          <a:xfrm>
            <a:off x="3048000" y="2843540"/>
            <a:ext cx="5681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F93026F-8DE2-9256-5631-88DBEEED54CE}"/>
              </a:ext>
            </a:extLst>
          </p:cNvPr>
          <p:cNvSpPr txBox="1"/>
          <p:nvPr/>
        </p:nvSpPr>
        <p:spPr>
          <a:xfrm>
            <a:off x="4458716" y="3874662"/>
            <a:ext cx="431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39EAC2-E095-BB4E-9A98-63147E66786B}"/>
              </a:ext>
            </a:extLst>
          </p:cNvPr>
          <p:cNvSpPr txBox="1"/>
          <p:nvPr/>
        </p:nvSpPr>
        <p:spPr>
          <a:xfrm>
            <a:off x="1541843" y="2812586"/>
            <a:ext cx="1877201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: 05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D93FF33-5818-8378-2DA9-03361EBD6AC8}"/>
              </a:ext>
            </a:extLst>
          </p:cNvPr>
          <p:cNvSpPr txBox="1"/>
          <p:nvPr/>
        </p:nvSpPr>
        <p:spPr>
          <a:xfrm>
            <a:off x="1586827" y="3812753"/>
            <a:ext cx="1251624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34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E3B92-F670-D4DA-2F7B-ABE50DB5B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ADF5ABE-0941-3B6C-EEB2-C36DF0F8D42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ضعوا العملية عموديا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4F04D8-0F7C-2F44-FBCC-F3B9FC2423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8357F3E-8E57-B9FD-5CEB-5E21512973CC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FD788290-39B8-D59F-1D8A-B7A7126370D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89F4946-7E86-769E-102E-21774ADE31C2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07963204-5ECD-B4A7-4C50-3DA15646CA68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601975A-3359-3992-B541-8DC522EC1CB3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43899D92-4478-2161-5A6E-0F469C0472FF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9AC4FC51-A938-7391-26AE-BD84CD4448D0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14C06B1E-09B1-2567-5A56-9B770C31F931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DCA0F16-B425-3A96-6B26-3EB8F467097C}"/>
              </a:ext>
            </a:extLst>
          </p:cNvPr>
          <p:cNvSpPr txBox="1"/>
          <p:nvPr/>
        </p:nvSpPr>
        <p:spPr>
          <a:xfrm>
            <a:off x="1250451" y="4321999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h 38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3BB64E9-51D3-91D6-4EAE-E7744136BDB2}"/>
              </a:ext>
            </a:extLst>
          </p:cNvPr>
          <p:cNvSpPr txBox="1"/>
          <p:nvPr/>
        </p:nvSpPr>
        <p:spPr>
          <a:xfrm>
            <a:off x="3790950" y="2843540"/>
            <a:ext cx="4938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FDFED5-7731-BFA7-3BDE-052C0B1DD118}"/>
              </a:ext>
            </a:extLst>
          </p:cNvPr>
          <p:cNvSpPr txBox="1"/>
          <p:nvPr/>
        </p:nvSpPr>
        <p:spPr>
          <a:xfrm>
            <a:off x="2261868" y="3874662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6DB365-452A-9BC4-EDE9-D71B6AEB094F}"/>
              </a:ext>
            </a:extLst>
          </p:cNvPr>
          <p:cNvSpPr txBox="1"/>
          <p:nvPr/>
        </p:nvSpPr>
        <p:spPr>
          <a:xfrm>
            <a:off x="1250452" y="3217695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05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FD78855-C7D4-1DD4-EF98-5D596B53935C}"/>
              </a:ext>
            </a:extLst>
          </p:cNvPr>
          <p:cNvSpPr txBox="1"/>
          <p:nvPr/>
        </p:nvSpPr>
        <p:spPr>
          <a:xfrm>
            <a:off x="3048000" y="2843540"/>
            <a:ext cx="5681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317F02-0AB0-4B1C-678C-97C21A9ABD57}"/>
              </a:ext>
            </a:extLst>
          </p:cNvPr>
          <p:cNvSpPr txBox="1"/>
          <p:nvPr/>
        </p:nvSpPr>
        <p:spPr>
          <a:xfrm>
            <a:off x="4458716" y="3874662"/>
            <a:ext cx="431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3B15D7E-BF44-6611-98B4-9B754FA0D1ED}"/>
              </a:ext>
            </a:extLst>
          </p:cNvPr>
          <p:cNvSpPr txBox="1"/>
          <p:nvPr/>
        </p:nvSpPr>
        <p:spPr>
          <a:xfrm>
            <a:off x="1541843" y="2812586"/>
            <a:ext cx="1877201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: 05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153E2E-9CF9-7D29-A4DF-BF62AB0F7DDF}"/>
              </a:ext>
            </a:extLst>
          </p:cNvPr>
          <p:cNvSpPr txBox="1"/>
          <p:nvPr/>
        </p:nvSpPr>
        <p:spPr>
          <a:xfrm>
            <a:off x="1586827" y="3812753"/>
            <a:ext cx="1251624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40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648B0-674D-EEBB-0EC3-C44801DBE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E25EB5-E86A-3B46-137A-FE6D0C35DA1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996EAC-A0A8-379E-6E45-2E2C0728C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2828C3-9E9C-F976-F65E-A80F416114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715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B1A8B-EF2B-AE65-349F-7FD11EF6C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432C47A-A04F-0A64-4182-706E5767583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66171B-73F6-19AA-B64D-0AAB70ADDC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CE18EEC-EFF8-CDCD-C3DF-CB5B0B8EC20E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57A3690-9059-344A-5E86-80F49D57F44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7C8ECCE-3250-01D1-880E-9984147BD57C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371E60C2-A61C-74BB-7E04-E0C8B27564AE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C2E9C9A-9D74-C4C7-D14C-5D5C49B95440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8E656FEE-3797-2CE8-513E-332DE4D67CD6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E559243-13B7-09CF-49AE-A03B6D0730A7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DDC3BF59-87FC-4C0A-637B-31C0F9113FDB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EFF56F0-FD52-2327-04FB-E05F82991EA0}"/>
              </a:ext>
            </a:extLst>
          </p:cNvPr>
          <p:cNvSpPr txBox="1"/>
          <p:nvPr/>
        </p:nvSpPr>
        <p:spPr>
          <a:xfrm>
            <a:off x="4036389" y="4836017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05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5276A9B-9700-57B2-287D-9B98F09F7FA2}"/>
              </a:ext>
            </a:extLst>
          </p:cNvPr>
          <p:cNvSpPr txBox="1"/>
          <p:nvPr/>
        </p:nvSpPr>
        <p:spPr>
          <a:xfrm>
            <a:off x="3978896" y="4401426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h 38 min</a:t>
            </a:r>
            <a:endParaRPr lang="fr-MA" sz="2800" dirty="0">
              <a:solidFill>
                <a:srgbClr val="FF0000"/>
              </a:solidFill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074C5FC-4C99-92E3-3FAA-9CC49F2C490B}"/>
              </a:ext>
            </a:extLst>
          </p:cNvPr>
          <p:cNvCxnSpPr>
            <a:cxnSpLocks/>
          </p:cNvCxnSpPr>
          <p:nvPr/>
        </p:nvCxnSpPr>
        <p:spPr>
          <a:xfrm>
            <a:off x="3381866" y="5500048"/>
            <a:ext cx="28106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DFABED84-FEC0-B1E5-7AA7-C9070444D5C8}"/>
              </a:ext>
            </a:extLst>
          </p:cNvPr>
          <p:cNvSpPr txBox="1"/>
          <p:nvPr/>
        </p:nvSpPr>
        <p:spPr>
          <a:xfrm>
            <a:off x="3610069" y="4523423"/>
            <a:ext cx="567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endParaRPr lang="fr-MA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57EA246-A256-15B8-C126-74D6F4855D1D}"/>
              </a:ext>
            </a:extLst>
          </p:cNvPr>
          <p:cNvSpPr txBox="1"/>
          <p:nvPr/>
        </p:nvSpPr>
        <p:spPr>
          <a:xfrm>
            <a:off x="945651" y="4188649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h 38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8F00A9-52A3-43D6-2D17-04BE8D5AE81F}"/>
              </a:ext>
            </a:extLst>
          </p:cNvPr>
          <p:cNvSpPr txBox="1"/>
          <p:nvPr/>
        </p:nvSpPr>
        <p:spPr>
          <a:xfrm>
            <a:off x="3486150" y="2710190"/>
            <a:ext cx="4938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8DEC07-F054-2205-DBF5-F96D21E07F39}"/>
              </a:ext>
            </a:extLst>
          </p:cNvPr>
          <p:cNvSpPr txBox="1"/>
          <p:nvPr/>
        </p:nvSpPr>
        <p:spPr>
          <a:xfrm>
            <a:off x="1957068" y="3741312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2BCD95-78FC-F755-8B84-F01EF3515774}"/>
              </a:ext>
            </a:extLst>
          </p:cNvPr>
          <p:cNvSpPr txBox="1"/>
          <p:nvPr/>
        </p:nvSpPr>
        <p:spPr>
          <a:xfrm>
            <a:off x="945652" y="3084345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05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7A97150-2118-0C3D-CD11-B73CB44AE60D}"/>
              </a:ext>
            </a:extLst>
          </p:cNvPr>
          <p:cNvSpPr txBox="1"/>
          <p:nvPr/>
        </p:nvSpPr>
        <p:spPr>
          <a:xfrm>
            <a:off x="2743200" y="2710190"/>
            <a:ext cx="5681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62E3060-7143-D4C8-80B8-BE1CCC4C916D}"/>
              </a:ext>
            </a:extLst>
          </p:cNvPr>
          <p:cNvSpPr txBox="1"/>
          <p:nvPr/>
        </p:nvSpPr>
        <p:spPr>
          <a:xfrm>
            <a:off x="4153916" y="3741312"/>
            <a:ext cx="431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BD84CDB-7DE1-6449-B925-A698D75E392E}"/>
              </a:ext>
            </a:extLst>
          </p:cNvPr>
          <p:cNvSpPr txBox="1"/>
          <p:nvPr/>
        </p:nvSpPr>
        <p:spPr>
          <a:xfrm>
            <a:off x="1237043" y="2679236"/>
            <a:ext cx="1877201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: 05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791A4BD-4A96-FF1F-A4EC-9DC1F1F897BE}"/>
              </a:ext>
            </a:extLst>
          </p:cNvPr>
          <p:cNvSpPr txBox="1"/>
          <p:nvPr/>
        </p:nvSpPr>
        <p:spPr>
          <a:xfrm>
            <a:off x="1282027" y="3679403"/>
            <a:ext cx="1251624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E3AAE-DA8F-F35C-25FC-E3127ED2F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1F9E6D3-A583-00CA-5F54-89974829890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الخطة الرابعة؟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087094-4C72-C720-025D-09718FE7FC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1F08706-1A66-5C90-20B1-8B5E322C7AC7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8752CE91-9A87-C595-1E3B-F4BF56FFF77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90559CD-E903-2160-02BC-0908A8629955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27BF63DF-46B8-24F9-20EE-13DD4DBD1CA4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34072E6-42E5-A97D-CEC0-C5F540A07971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E6E02590-CE59-71E6-1D62-C07E09203F11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585A313-E52C-DB6B-FF9E-F366C617CB5C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BF5D3EB2-12AD-7253-88D4-5DF97F2929CA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87920B7-DCA3-4F1B-5ECC-5AD20CF7A369}"/>
              </a:ext>
            </a:extLst>
          </p:cNvPr>
          <p:cNvSpPr txBox="1"/>
          <p:nvPr/>
        </p:nvSpPr>
        <p:spPr>
          <a:xfrm>
            <a:off x="4036389" y="4836017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05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EB3B857-6057-9756-FDD6-38936ABAE4CE}"/>
              </a:ext>
            </a:extLst>
          </p:cNvPr>
          <p:cNvSpPr txBox="1"/>
          <p:nvPr/>
        </p:nvSpPr>
        <p:spPr>
          <a:xfrm>
            <a:off x="3978896" y="4401426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h 38 min</a:t>
            </a:r>
            <a:endParaRPr lang="fr-MA" sz="2800" dirty="0">
              <a:solidFill>
                <a:srgbClr val="FF0000"/>
              </a:solidFill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F3D8B636-CC63-F9C0-30B6-DB1B032638B6}"/>
              </a:ext>
            </a:extLst>
          </p:cNvPr>
          <p:cNvCxnSpPr>
            <a:cxnSpLocks/>
          </p:cNvCxnSpPr>
          <p:nvPr/>
        </p:nvCxnSpPr>
        <p:spPr>
          <a:xfrm>
            <a:off x="3381866" y="5500048"/>
            <a:ext cx="28106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13C27230-436B-CC1C-1073-4DF0368A8FD2}"/>
              </a:ext>
            </a:extLst>
          </p:cNvPr>
          <p:cNvSpPr txBox="1"/>
          <p:nvPr/>
        </p:nvSpPr>
        <p:spPr>
          <a:xfrm>
            <a:off x="3610069" y="4523423"/>
            <a:ext cx="567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endParaRPr lang="fr-MA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ED9F7D-997A-17F1-06E7-E98853E501DE}"/>
              </a:ext>
            </a:extLst>
          </p:cNvPr>
          <p:cNvSpPr txBox="1"/>
          <p:nvPr/>
        </p:nvSpPr>
        <p:spPr>
          <a:xfrm>
            <a:off x="945651" y="4188649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h 38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61694E-AF93-0527-CB80-25AF06F8CB74}"/>
              </a:ext>
            </a:extLst>
          </p:cNvPr>
          <p:cNvSpPr txBox="1"/>
          <p:nvPr/>
        </p:nvSpPr>
        <p:spPr>
          <a:xfrm>
            <a:off x="3486150" y="2710190"/>
            <a:ext cx="4938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F6F6CA-4E2B-1AE8-A3E6-48DAB9A84508}"/>
              </a:ext>
            </a:extLst>
          </p:cNvPr>
          <p:cNvSpPr txBox="1"/>
          <p:nvPr/>
        </p:nvSpPr>
        <p:spPr>
          <a:xfrm>
            <a:off x="1957068" y="3741312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AE7CC2B-E7B3-4459-657A-EB74E629CB69}"/>
              </a:ext>
            </a:extLst>
          </p:cNvPr>
          <p:cNvSpPr txBox="1"/>
          <p:nvPr/>
        </p:nvSpPr>
        <p:spPr>
          <a:xfrm>
            <a:off x="945652" y="3084345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05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91FA64-EF8A-BF35-B434-A795A4C701E0}"/>
              </a:ext>
            </a:extLst>
          </p:cNvPr>
          <p:cNvSpPr txBox="1"/>
          <p:nvPr/>
        </p:nvSpPr>
        <p:spPr>
          <a:xfrm>
            <a:off x="2743200" y="2710190"/>
            <a:ext cx="5681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8FDA9B-5B7C-0D9F-7CCE-758A94A62AFD}"/>
              </a:ext>
            </a:extLst>
          </p:cNvPr>
          <p:cNvSpPr txBox="1"/>
          <p:nvPr/>
        </p:nvSpPr>
        <p:spPr>
          <a:xfrm>
            <a:off x="4153916" y="3741312"/>
            <a:ext cx="431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7DCD270-D229-AC1A-2803-73C91198024D}"/>
              </a:ext>
            </a:extLst>
          </p:cNvPr>
          <p:cNvSpPr txBox="1"/>
          <p:nvPr/>
        </p:nvSpPr>
        <p:spPr>
          <a:xfrm>
            <a:off x="1237043" y="2679236"/>
            <a:ext cx="1877201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: 05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BFB8580-30FD-AB33-2212-1A5BEA2AC0A6}"/>
              </a:ext>
            </a:extLst>
          </p:cNvPr>
          <p:cNvSpPr txBox="1"/>
          <p:nvPr/>
        </p:nvSpPr>
        <p:spPr>
          <a:xfrm>
            <a:off x="1282027" y="3679403"/>
            <a:ext cx="1251624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32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2481D-8473-9D0B-FECD-9E70C3324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FFDCCB-4ABE-8D43-CED6-AB73635F0F6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أنجزوا العملية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FB7565-CABD-F14A-4A13-C40DE4D60F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476768B-1198-DC8F-B084-56C64AE653AB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4F2EF74-7BE6-F71A-2126-41226165090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9257B0D-1DFE-30D2-8C98-921D86548EC5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277000C-3388-AE83-D6F1-FAF2268FE793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FF1103B-9DF8-F162-6D3C-276987A32C57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4FE8C9FF-8936-1C3F-5ACE-8D234BFCFC7A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07E7440-4745-20C2-F2F5-42B61D5693C4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82230FB2-6296-8FFC-3DE2-2676F8F316B6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CCC6D76-F857-02EB-93BB-84E38CAA41AF}"/>
              </a:ext>
            </a:extLst>
          </p:cNvPr>
          <p:cNvSpPr txBox="1"/>
          <p:nvPr/>
        </p:nvSpPr>
        <p:spPr>
          <a:xfrm>
            <a:off x="4036389" y="4836017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05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01DE397-2643-9759-60A7-9188E3A858D4}"/>
              </a:ext>
            </a:extLst>
          </p:cNvPr>
          <p:cNvSpPr txBox="1"/>
          <p:nvPr/>
        </p:nvSpPr>
        <p:spPr>
          <a:xfrm>
            <a:off x="3978896" y="4401426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h 38 min</a:t>
            </a:r>
            <a:endParaRPr lang="fr-MA" sz="2800" dirty="0">
              <a:solidFill>
                <a:srgbClr val="FF0000"/>
              </a:solidFill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A2BD395E-97FA-7E87-5E84-578EB7F38ECC}"/>
              </a:ext>
            </a:extLst>
          </p:cNvPr>
          <p:cNvCxnSpPr>
            <a:cxnSpLocks/>
          </p:cNvCxnSpPr>
          <p:nvPr/>
        </p:nvCxnSpPr>
        <p:spPr>
          <a:xfrm>
            <a:off x="3381866" y="5500048"/>
            <a:ext cx="28106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78C41E7D-4BE8-6F52-CBBB-19D1376D12D8}"/>
              </a:ext>
            </a:extLst>
          </p:cNvPr>
          <p:cNvSpPr txBox="1"/>
          <p:nvPr/>
        </p:nvSpPr>
        <p:spPr>
          <a:xfrm>
            <a:off x="3610069" y="4523423"/>
            <a:ext cx="567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endParaRPr lang="fr-MA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640E766-C638-FE0E-8533-E87062015480}"/>
              </a:ext>
            </a:extLst>
          </p:cNvPr>
          <p:cNvSpPr txBox="1"/>
          <p:nvPr/>
        </p:nvSpPr>
        <p:spPr>
          <a:xfrm>
            <a:off x="945651" y="4188649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h 38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832024F-807A-3EF4-4C65-0C3F9C2BD9E8}"/>
              </a:ext>
            </a:extLst>
          </p:cNvPr>
          <p:cNvSpPr txBox="1"/>
          <p:nvPr/>
        </p:nvSpPr>
        <p:spPr>
          <a:xfrm>
            <a:off x="3486150" y="2710190"/>
            <a:ext cx="4938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586CE44-71D6-4267-71BA-D275EA7E74B5}"/>
              </a:ext>
            </a:extLst>
          </p:cNvPr>
          <p:cNvSpPr txBox="1"/>
          <p:nvPr/>
        </p:nvSpPr>
        <p:spPr>
          <a:xfrm>
            <a:off x="1957068" y="3741312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E07B94-4DF5-A322-646D-9D04A3B49FAF}"/>
              </a:ext>
            </a:extLst>
          </p:cNvPr>
          <p:cNvSpPr txBox="1"/>
          <p:nvPr/>
        </p:nvSpPr>
        <p:spPr>
          <a:xfrm>
            <a:off x="945652" y="3084345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05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424579-6845-D909-E1DC-C7293E4DA9E3}"/>
              </a:ext>
            </a:extLst>
          </p:cNvPr>
          <p:cNvSpPr txBox="1"/>
          <p:nvPr/>
        </p:nvSpPr>
        <p:spPr>
          <a:xfrm>
            <a:off x="2743200" y="2710190"/>
            <a:ext cx="5681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448ED6F-5CB1-1455-2613-CF3BE44694C5}"/>
              </a:ext>
            </a:extLst>
          </p:cNvPr>
          <p:cNvSpPr txBox="1"/>
          <p:nvPr/>
        </p:nvSpPr>
        <p:spPr>
          <a:xfrm>
            <a:off x="4153916" y="3741312"/>
            <a:ext cx="431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E527034-8AC6-45E8-3C62-1708E4CD3465}"/>
              </a:ext>
            </a:extLst>
          </p:cNvPr>
          <p:cNvSpPr txBox="1"/>
          <p:nvPr/>
        </p:nvSpPr>
        <p:spPr>
          <a:xfrm>
            <a:off x="1237043" y="2679236"/>
            <a:ext cx="1877201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: 05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91631C7-2269-3157-DABA-32C534B25A57}"/>
              </a:ext>
            </a:extLst>
          </p:cNvPr>
          <p:cNvSpPr txBox="1"/>
          <p:nvPr/>
        </p:nvSpPr>
        <p:spPr>
          <a:xfrm>
            <a:off x="1282027" y="3679403"/>
            <a:ext cx="1251624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1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85D79-5BEA-E04C-611C-8FBF66EF5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C0E4FC0-F6E0-4900-741C-34F4300822D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ECA235-7B6F-EAA6-E9C8-F98812542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87BF8C-80F5-E1E3-A1BB-199067817C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510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A3F09-991F-9992-768A-6495363CE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D6865DF-C7F0-C22A-3CA0-4A4D01483C3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D309A2-99A8-5B03-9FFD-689D58AF8F3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E428AB4-84FF-B95D-E2B5-38E182E36AA9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52E66FB5-6010-29B9-D36B-1D261B269D5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8957B7F-860C-A22D-0132-C63EEB9D9D03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262BE177-7F59-9868-9560-F9E2084BA044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145FEEE-9519-DC7E-53DE-D1287E00CE4A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A6D6A192-C5F2-7ED1-E5A5-EB4C5F53F754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C661FAE-5BB4-D72F-A238-AB74A5D812C3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28A4AEFE-2F4A-AC5F-132B-81E5C7325154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1AE0CF8-5971-2ADB-D69B-1C88C3FBDFB5}"/>
              </a:ext>
            </a:extLst>
          </p:cNvPr>
          <p:cNvSpPr txBox="1"/>
          <p:nvPr/>
        </p:nvSpPr>
        <p:spPr>
          <a:xfrm>
            <a:off x="4036389" y="4836017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05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23FBD77-64F7-154D-6956-E9E6D741FEA6}"/>
              </a:ext>
            </a:extLst>
          </p:cNvPr>
          <p:cNvSpPr txBox="1"/>
          <p:nvPr/>
        </p:nvSpPr>
        <p:spPr>
          <a:xfrm>
            <a:off x="3978896" y="4401426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h 38 min</a:t>
            </a:r>
            <a:endParaRPr lang="fr-MA" sz="2800" dirty="0">
              <a:solidFill>
                <a:srgbClr val="FF0000"/>
              </a:solidFill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399FC63F-CD34-7EB5-9F3F-C1EDA00D346B}"/>
              </a:ext>
            </a:extLst>
          </p:cNvPr>
          <p:cNvCxnSpPr>
            <a:cxnSpLocks/>
          </p:cNvCxnSpPr>
          <p:nvPr/>
        </p:nvCxnSpPr>
        <p:spPr>
          <a:xfrm>
            <a:off x="3381866" y="5500048"/>
            <a:ext cx="28106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BCBE9E87-9774-7E1A-3986-A0D2900FCD81}"/>
              </a:ext>
            </a:extLst>
          </p:cNvPr>
          <p:cNvSpPr txBox="1"/>
          <p:nvPr/>
        </p:nvSpPr>
        <p:spPr>
          <a:xfrm>
            <a:off x="3610069" y="4523423"/>
            <a:ext cx="567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endParaRPr lang="fr-MA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5AEA954-EA26-00EC-5387-A5C8471A260B}"/>
              </a:ext>
            </a:extLst>
          </p:cNvPr>
          <p:cNvSpPr txBox="1"/>
          <p:nvPr/>
        </p:nvSpPr>
        <p:spPr>
          <a:xfrm>
            <a:off x="3962093" y="5555356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 h 33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94E4E6-CB63-FD1D-741A-469AB162289D}"/>
              </a:ext>
            </a:extLst>
          </p:cNvPr>
          <p:cNvSpPr txBox="1"/>
          <p:nvPr/>
        </p:nvSpPr>
        <p:spPr>
          <a:xfrm>
            <a:off x="945651" y="4188649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h 38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B38739-74DC-AE13-4873-00AA5E93B69A}"/>
              </a:ext>
            </a:extLst>
          </p:cNvPr>
          <p:cNvSpPr txBox="1"/>
          <p:nvPr/>
        </p:nvSpPr>
        <p:spPr>
          <a:xfrm>
            <a:off x="3486150" y="2710190"/>
            <a:ext cx="4938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48C5DA6-8B44-FCB0-E23D-99C20F0F2BAC}"/>
              </a:ext>
            </a:extLst>
          </p:cNvPr>
          <p:cNvSpPr txBox="1"/>
          <p:nvPr/>
        </p:nvSpPr>
        <p:spPr>
          <a:xfrm>
            <a:off x="1957068" y="3741312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B7E189A-40F6-F994-A8C9-425A4D202253}"/>
              </a:ext>
            </a:extLst>
          </p:cNvPr>
          <p:cNvSpPr txBox="1"/>
          <p:nvPr/>
        </p:nvSpPr>
        <p:spPr>
          <a:xfrm>
            <a:off x="945652" y="3084345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h 05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58B1E19-FE14-08D7-0F61-4A73F3B0B5A8}"/>
              </a:ext>
            </a:extLst>
          </p:cNvPr>
          <p:cNvSpPr txBox="1"/>
          <p:nvPr/>
        </p:nvSpPr>
        <p:spPr>
          <a:xfrm>
            <a:off x="2743200" y="2710190"/>
            <a:ext cx="5681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انطلاق سيارة سباق: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47B2DC8-23C8-F428-3056-F376CE34B35C}"/>
              </a:ext>
            </a:extLst>
          </p:cNvPr>
          <p:cNvSpPr txBox="1"/>
          <p:nvPr/>
        </p:nvSpPr>
        <p:spPr>
          <a:xfrm>
            <a:off x="4153916" y="3741312"/>
            <a:ext cx="431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80ED4FA-FA40-4F0A-A584-B2DC6A135D01}"/>
              </a:ext>
            </a:extLst>
          </p:cNvPr>
          <p:cNvSpPr txBox="1"/>
          <p:nvPr/>
        </p:nvSpPr>
        <p:spPr>
          <a:xfrm>
            <a:off x="1237043" y="2679236"/>
            <a:ext cx="1877201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: 05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9A6A52A-20CF-6AD9-F923-DCDB9EAEC0A7}"/>
              </a:ext>
            </a:extLst>
          </p:cNvPr>
          <p:cNvSpPr txBox="1"/>
          <p:nvPr/>
        </p:nvSpPr>
        <p:spPr>
          <a:xfrm>
            <a:off x="1282027" y="3679403"/>
            <a:ext cx="1251624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: 38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70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722C8-4806-36C9-2543-EC5BC7E65EF4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AAC51-B7B8-AB42-276E-BE45F9B0A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0BACF4-AD60-562D-7BC3-997357A9E41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المدة بين اللحظتين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64A32-E610-BDF7-77C1-750F1FB1B6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CC97704-25F9-BDD4-2420-4AFDE137F0F4}"/>
              </a:ext>
            </a:extLst>
          </p:cNvPr>
          <p:cNvSpPr txBox="1"/>
          <p:nvPr/>
        </p:nvSpPr>
        <p:spPr>
          <a:xfrm>
            <a:off x="1358518" y="1950209"/>
            <a:ext cx="21320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لحظة الانطلاق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758E7DD-9950-9A67-1F83-12125C47120B}"/>
              </a:ext>
            </a:extLst>
          </p:cNvPr>
          <p:cNvSpPr txBox="1"/>
          <p:nvPr/>
        </p:nvSpPr>
        <p:spPr>
          <a:xfrm>
            <a:off x="1705328" y="2447650"/>
            <a:ext cx="1438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: 47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7F710A8-2E19-8D01-EF58-DEA74F966957}"/>
              </a:ext>
            </a:extLst>
          </p:cNvPr>
          <p:cNvSpPr txBox="1"/>
          <p:nvPr/>
        </p:nvSpPr>
        <p:spPr>
          <a:xfrm>
            <a:off x="5854318" y="1924430"/>
            <a:ext cx="21320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لحظة الوصول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9DB38A7-2D09-0FDF-5955-7EED9E10B30D}"/>
              </a:ext>
            </a:extLst>
          </p:cNvPr>
          <p:cNvSpPr txBox="1"/>
          <p:nvPr/>
        </p:nvSpPr>
        <p:spPr>
          <a:xfrm>
            <a:off x="6201128" y="2447650"/>
            <a:ext cx="1438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: 52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1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31046-CC0C-7C2F-3A5B-3A7C88C1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02C71E-47FF-56D0-4B60-749F825F3DE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DC8482-8F0E-7773-4D3F-80FDD0A2D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AEFA89-06DE-6D00-52F7-8278CEE9DB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825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DFB28-54AB-D0CB-8F3B-94746F9B6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78CBA70-F4D4-83B0-5053-1E3DA1B8BDA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FF8D58-876D-921C-B8A7-ADDA68593E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96CB3A6-DECB-0A57-C3C8-793580DE06C3}"/>
              </a:ext>
            </a:extLst>
          </p:cNvPr>
          <p:cNvSpPr txBox="1"/>
          <p:nvPr/>
        </p:nvSpPr>
        <p:spPr>
          <a:xfrm>
            <a:off x="1358518" y="1950209"/>
            <a:ext cx="21320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لحظة الانطلاق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070C78-1E99-5D01-7160-C8586EB2BA1E}"/>
              </a:ext>
            </a:extLst>
          </p:cNvPr>
          <p:cNvSpPr txBox="1"/>
          <p:nvPr/>
        </p:nvSpPr>
        <p:spPr>
          <a:xfrm>
            <a:off x="1705328" y="2447650"/>
            <a:ext cx="1438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: 47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2996398-3002-4C4A-8423-4CE12A5CD496}"/>
              </a:ext>
            </a:extLst>
          </p:cNvPr>
          <p:cNvSpPr txBox="1"/>
          <p:nvPr/>
        </p:nvSpPr>
        <p:spPr>
          <a:xfrm>
            <a:off x="5854318" y="1924430"/>
            <a:ext cx="21320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لحظة الوصول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E6E13E-9294-AC4E-B7E4-0284467C2EBA}"/>
              </a:ext>
            </a:extLst>
          </p:cNvPr>
          <p:cNvSpPr txBox="1"/>
          <p:nvPr/>
        </p:nvSpPr>
        <p:spPr>
          <a:xfrm>
            <a:off x="6201128" y="2447650"/>
            <a:ext cx="1438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: 52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FD010E9-A02D-D911-53B3-AAA5B0DA166A}"/>
              </a:ext>
            </a:extLst>
          </p:cNvPr>
          <p:cNvSpPr txBox="1"/>
          <p:nvPr/>
        </p:nvSpPr>
        <p:spPr>
          <a:xfrm>
            <a:off x="3570117" y="3863591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h 47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E113ED4-AD98-FECA-9218-70BFF2B07C1B}"/>
              </a:ext>
            </a:extLst>
          </p:cNvPr>
          <p:cNvSpPr txBox="1"/>
          <p:nvPr/>
        </p:nvSpPr>
        <p:spPr>
          <a:xfrm>
            <a:off x="3512624" y="3429000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h 52 min</a:t>
            </a:r>
            <a:endParaRPr lang="fr-MA" sz="2800" dirty="0">
              <a:solidFill>
                <a:srgbClr val="FF0000"/>
              </a:solidFill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51CD6E0-960C-3D23-EDAD-1D1AE722E3BB}"/>
              </a:ext>
            </a:extLst>
          </p:cNvPr>
          <p:cNvCxnSpPr>
            <a:cxnSpLocks/>
          </p:cNvCxnSpPr>
          <p:nvPr/>
        </p:nvCxnSpPr>
        <p:spPr>
          <a:xfrm>
            <a:off x="2915594" y="4527622"/>
            <a:ext cx="28106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699B8FE4-41EC-D700-D26F-AC13447317A0}"/>
              </a:ext>
            </a:extLst>
          </p:cNvPr>
          <p:cNvSpPr txBox="1"/>
          <p:nvPr/>
        </p:nvSpPr>
        <p:spPr>
          <a:xfrm>
            <a:off x="3143797" y="3550997"/>
            <a:ext cx="567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endParaRPr lang="fr-MA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43224EB-DCD6-EE9B-E195-A7E36A9A7ED0}"/>
              </a:ext>
            </a:extLst>
          </p:cNvPr>
          <p:cNvSpPr txBox="1"/>
          <p:nvPr/>
        </p:nvSpPr>
        <p:spPr>
          <a:xfrm>
            <a:off x="3495821" y="4582930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h 05 min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30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2990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8368" y="4510590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C61A3-9021-D45C-AAD4-A7B13308E475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0863" y="2070562"/>
            <a:ext cx="2522281" cy="353602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صفحة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101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67595" y="3276600"/>
            <a:ext cx="2505549" cy="8763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939" y="3106757"/>
            <a:ext cx="4951294" cy="168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938B35-4545-DA23-FE82-83895DF4E710}"/>
              </a:ext>
            </a:extLst>
          </p:cNvPr>
          <p:cNvSpPr txBox="1"/>
          <p:nvPr/>
        </p:nvSpPr>
        <p:spPr>
          <a:xfrm>
            <a:off x="685801" y="2466371"/>
            <a:ext cx="43815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dirty="0"/>
              <a:t>أَتَذَكَّرُ: لِأَحْسُبَ </a:t>
            </a:r>
            <a:r>
              <a:rPr lang="ar-MA" sz="2400" b="1" dirty="0">
                <a:solidFill>
                  <a:prstClr val="black"/>
                </a:solidFill>
              </a:rPr>
              <a:t>الْمُدَّةَ الزَّمَنِيَّةَ بَيْنَ لَحْظَتَيْنِ :</a:t>
            </a:r>
          </a:p>
          <a:p>
            <a:pPr lvl="0" algn="r" rtl="1"/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/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 </a:t>
            </a:r>
            <a:r>
              <a:rPr lang="ar-MA" sz="2400" dirty="0">
                <a:solidFill>
                  <a:srgbClr val="FF0000"/>
                </a:solidFill>
              </a:rPr>
              <a:t>أَتَحَقَّقُ  </a:t>
            </a:r>
            <a:r>
              <a:rPr lang="ar-MA" sz="2400" dirty="0"/>
              <a:t>مِنْ كَوْنِ ساعَةِ وَدَقائِقِ لَحْظَةِ الوُصولِ أَكْبَرُ مِنْ ساعَةِ وَدَقائِقِ لَحْظَةِ الْاِنْطِلاقِ</a:t>
            </a:r>
            <a:r>
              <a:rPr lang="ar-MA" sz="2400" b="1" dirty="0">
                <a:solidFill>
                  <a:prstClr val="black"/>
                </a:solidFill>
              </a:rPr>
              <a:t>؛</a:t>
            </a:r>
            <a:endParaRPr lang="fr-MA" sz="2400" b="1" dirty="0">
              <a:solidFill>
                <a:prstClr val="black"/>
              </a:solidFill>
            </a:endParaRPr>
          </a:p>
          <a:p>
            <a:pPr lvl="0" algn="r" rtl="1"/>
            <a:r>
              <a:rPr lang="ar-MA" sz="2400" b="1" dirty="0">
                <a:solidFill>
                  <a:prstClr val="black"/>
                </a:solidFill>
              </a:rPr>
              <a:t>2: </a:t>
            </a:r>
            <a:r>
              <a:rPr lang="ar-MA" sz="2400" dirty="0">
                <a:solidFill>
                  <a:srgbClr val="FF0000"/>
                </a:solidFill>
              </a:rPr>
              <a:t>أَضَعُ </a:t>
            </a:r>
            <a:r>
              <a:rPr lang="ar-MA" sz="2400" dirty="0"/>
              <a:t>الْعَمَلِيَّةَ وَأَكْتُبُ السّاعاتِ تَحْتَ السّاعاتِ وَالدَّقائقَ تَحْتَ الدَّقائِقِ.</a:t>
            </a:r>
          </a:p>
          <a:p>
            <a:pPr lvl="0" algn="r" rtl="1"/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3: </a:t>
            </a:r>
            <a:r>
              <a:rPr lang="ar-MA" sz="2400" dirty="0">
                <a:solidFill>
                  <a:srgbClr val="FF0000"/>
                </a:solidFill>
              </a:rPr>
              <a:t>أُنْجِزُ </a:t>
            </a:r>
            <a:r>
              <a:rPr lang="ar-MA" sz="2400" dirty="0"/>
              <a:t>الْعَمَلِيَّةَ وَأَبْدَأُ مِنَ الْيَمينِ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3E0342-F14A-D94C-C663-A7574D152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278" y="2765526"/>
            <a:ext cx="8097262" cy="275631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C908D6B-8E14-1861-193C-EF64F5A4DC9D}"/>
              </a:ext>
            </a:extLst>
          </p:cNvPr>
          <p:cNvSpPr txBox="1"/>
          <p:nvPr/>
        </p:nvSpPr>
        <p:spPr>
          <a:xfrm>
            <a:off x="1052102" y="4286250"/>
            <a:ext cx="12529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1 h 05 min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6CB84E7-12B4-1C1D-F905-0F718AC32E8E}"/>
              </a:ext>
            </a:extLst>
          </p:cNvPr>
          <p:cNvSpPr txBox="1"/>
          <p:nvPr/>
        </p:nvSpPr>
        <p:spPr>
          <a:xfrm>
            <a:off x="1052102" y="4700384"/>
            <a:ext cx="12529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02 h 30 min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E1CA8D2-A0EF-843C-1F80-B803883D6B7B}"/>
              </a:ext>
            </a:extLst>
          </p:cNvPr>
          <p:cNvSpPr txBox="1"/>
          <p:nvPr/>
        </p:nvSpPr>
        <p:spPr>
          <a:xfrm>
            <a:off x="998684" y="5008161"/>
            <a:ext cx="12529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01 h 45 min</a:t>
            </a:r>
            <a:endParaRPr lang="fr-MA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4281" y="1863924"/>
            <a:ext cx="3086785" cy="432740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وأنجزوا النشاط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0" y="4362217"/>
            <a:ext cx="2807845" cy="7904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7268E0-3C1D-F87E-8E9E-9701EBBC3E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100" y="3172356"/>
            <a:ext cx="7234678" cy="19302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14416BD-CE16-1756-4998-A6A084C3E37C}"/>
              </a:ext>
            </a:extLst>
          </p:cNvPr>
          <p:cNvSpPr txBox="1"/>
          <p:nvPr/>
        </p:nvSpPr>
        <p:spPr>
          <a:xfrm>
            <a:off x="1162640" y="3924300"/>
            <a:ext cx="12529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02 h 15 min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C15FCC5-108B-AFCD-2DE3-1A178AA47213}"/>
              </a:ext>
            </a:extLst>
          </p:cNvPr>
          <p:cNvSpPr txBox="1"/>
          <p:nvPr/>
        </p:nvSpPr>
        <p:spPr>
          <a:xfrm>
            <a:off x="1162640" y="4338434"/>
            <a:ext cx="12529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01 h 20 min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41D3D4-ED5B-0F54-AADF-AF555CF78431}"/>
              </a:ext>
            </a:extLst>
          </p:cNvPr>
          <p:cNvSpPr txBox="1"/>
          <p:nvPr/>
        </p:nvSpPr>
        <p:spPr>
          <a:xfrm>
            <a:off x="1109222" y="4646211"/>
            <a:ext cx="12529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02 h 05 min</a:t>
            </a:r>
            <a:endParaRPr lang="fr-MA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8FF4B7D-A8D6-A174-A771-23C8E8A92E8D}"/>
              </a:ext>
            </a:extLst>
          </p:cNvPr>
          <p:cNvGrpSpPr/>
          <p:nvPr/>
        </p:nvGrpSpPr>
        <p:grpSpPr>
          <a:xfrm>
            <a:off x="1808399" y="2027761"/>
            <a:ext cx="5008752" cy="3611227"/>
            <a:chOff x="1579799" y="2656411"/>
            <a:chExt cx="5008752" cy="361122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2FB389C-FE5C-E010-FF92-268B9E221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5738" y="2656411"/>
              <a:ext cx="2582813" cy="361122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190ACF9-8B20-017D-2A81-87BBA7C9C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9799" y="2666892"/>
              <a:ext cx="2547517" cy="3571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16516</TotalTime>
  <Words>1337</Words>
  <Application>Microsoft Office PowerPoint</Application>
  <PresentationFormat>Affichage à l'écran (4:3)</PresentationFormat>
  <Paragraphs>419</Paragraphs>
  <Slides>53</Slides>
  <Notes>22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53</vt:i4>
      </vt:variant>
    </vt:vector>
  </HeadingPairs>
  <TitlesOfParts>
    <vt:vector size="64" baseType="lpstr">
      <vt:lpstr>DengXian</vt:lpstr>
      <vt:lpstr>Aptos</vt:lpstr>
      <vt:lpstr>Dosis</vt:lpstr>
      <vt:lpstr>Calibri</vt:lpstr>
      <vt:lpstr>Aptos Display</vt:lpstr>
      <vt:lpstr>Arial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303</cp:revision>
  <cp:lastPrinted>2025-08-13T10:11:39Z</cp:lastPrinted>
  <dcterms:created xsi:type="dcterms:W3CDTF">2025-08-01T12:31:49Z</dcterms:created>
  <dcterms:modified xsi:type="dcterms:W3CDTF">2026-04-19T19:58:16Z</dcterms:modified>
</cp:coreProperties>
</file>