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7"/>
  </p:notesMasterIdLst>
  <p:handoutMasterIdLst>
    <p:handoutMasterId r:id="rId58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104" r:id="rId20"/>
    <p:sldId id="1037" r:id="rId21"/>
    <p:sldId id="2134806683" r:id="rId22"/>
    <p:sldId id="2134806684" r:id="rId23"/>
    <p:sldId id="2134806736" r:id="rId24"/>
    <p:sldId id="2134806701" r:id="rId25"/>
    <p:sldId id="2134806643" r:id="rId26"/>
    <p:sldId id="2134806597" r:id="rId27"/>
    <p:sldId id="2134806685" r:id="rId28"/>
    <p:sldId id="2134806737" r:id="rId29"/>
    <p:sldId id="2134806687" r:id="rId30"/>
    <p:sldId id="2134806688" r:id="rId31"/>
    <p:sldId id="2134806600" r:id="rId32"/>
    <p:sldId id="2134806733" r:id="rId33"/>
    <p:sldId id="2134806689" r:id="rId34"/>
    <p:sldId id="2134806667" r:id="rId35"/>
    <p:sldId id="2134806658" r:id="rId36"/>
    <p:sldId id="2134806659" r:id="rId37"/>
    <p:sldId id="2134806734" r:id="rId38"/>
    <p:sldId id="2134806690" r:id="rId39"/>
    <p:sldId id="2134806661" r:id="rId40"/>
    <p:sldId id="2134806663" r:id="rId41"/>
    <p:sldId id="2134806664" r:id="rId42"/>
    <p:sldId id="2134806665" r:id="rId43"/>
    <p:sldId id="2134806668" r:id="rId44"/>
    <p:sldId id="2134806671" r:id="rId45"/>
    <p:sldId id="2134806728" r:id="rId46"/>
    <p:sldId id="2134806735" r:id="rId47"/>
    <p:sldId id="2134806729" r:id="rId48"/>
    <p:sldId id="2134806672" r:id="rId49"/>
    <p:sldId id="2134806673" r:id="rId50"/>
    <p:sldId id="2134806694" r:id="rId51"/>
    <p:sldId id="2134806677" r:id="rId52"/>
    <p:sldId id="2134806679" r:id="rId53"/>
    <p:sldId id="795" r:id="rId54"/>
    <p:sldId id="794" r:id="rId55"/>
    <p:sldId id="793" r:id="rId56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3969" autoAdjust="0"/>
  </p:normalViewPr>
  <p:slideViewPr>
    <p:cSldViewPr snapToGrid="0">
      <p:cViewPr varScale="1">
        <p:scale>
          <a:sx n="69" d="100"/>
          <a:sy n="69" d="100"/>
        </p:scale>
        <p:origin x="15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0:55.5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741 0 8192,'-58'2'12389,"4"4"-6443,-4 5-4534,35-4-2074,2 0 1,-1 1-1,1 1 0,-20 12 1,-5 8 2244,-9 11-1583,1 2 0,2 2 0,-67 76 0,106-104 0,0 0 0,2 0 0,0 1 0,0 1 0,2 0 0,0 1 0,1-1 0,1 1 0,1 1 0,1 0 0,1-1 0,0 1 0,1 1 0,1-1 0,2 24 0,1-34-85,0 0 1,2 0 0,-1 0 0,1 0 0,0 0-1,1 0 1,1-1 0,-1 0 0,1 0 0,1 0-1,-1 0 1,12 12 0,4 1 218,0 1 0,1-2-1,27 18 1,-26-21-5588,32 17-1,31 7 210,-53-29 5058,1-1 0,-1-2 0,2-1 0,-1-2 0,1-2 1,45 2-1,62 6 12570,1-1-6807,-120-11-5675,0-2 0,0-1-1,0 0 1,29-8-1,-19 1 192,-1-1 0,0-1 0,58-30 0,-73 32-71,-1-1 1,0-1-1,-1 0 0,0-1 0,-1-1 1,-1 0-1,0-1 0,17-23 1,-3-2-2087,28-52 1,-47 75 1421,-2 0 0,1 0 1,-2 0-1,0-1 1,-1 0-1,4-30 0,-1-70 5874,-7 99-4552,-1 0 1,0 0-1,-1 0 0,-7-25 1,6 34-646,-1 1 1,0-1 0,0 1 0,-1 0 0,0 0-1,0 0 1,-1 0 0,1 1 0,-2 0 0,1 1 0,-1-1-1,0 1 1,-1 0 0,1 1 0,-12-7 0,-3 0-89,0 1 1,-25-9 0,-16-3-3751,13 4-3348,24 10 3695,-46-10 0,-28 5 2220,-102 11 2181,190 3-1200,-32 0 256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0:57.3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521 1 8192,'-5'0'18022,"-11"0"-18022,-14 0 0,-6 0 0,-3 0 0,-8 10 0,-3 3 0,3 4 0,-1 10 0,-7 6 0,6 6 0,6 2 0,10-11 0,11-11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0:59.2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 8192,'12'-8'10565,"1"4"-5060,17 7-1948,-17 0-4556,-1 2 0,22 10 0,-22-9 2391,19 11-1392,0 1 0,-2 1 0,46 38 0,16 13 0,-83-65-133,1 1 0,-2 0 1,1 0-1,-1 1 0,1 0 1,11 16-1,-18-21 169,1 1 0,-1 0-1,1 0 1,-1 0 0,0 0-1,0 0 1,0 0 0,0 0 0,-1 0-1,1 1 1,-1-1 0,0 0-1,0 0 1,0 0 0,0 1-1,-1-1 1,1 0 0,-1 0 0,0 0-1,0 0 1,0 0 0,0 0-1,-1 0 1,1 0 0,-3 4 0,-1-1-36,0 1 0,0 0 0,0-1 0,-1 0 0,-10 8 0,-11 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00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8192,'9'1'2513,"0"-1"0,-1 1 0,1 0 0,-1 1 0,13 4 1,23 14 1594,-3 7-3739,-19-9-1832,30 32 0,-9-4 2855,-34-36-1392,1-1 0,0-1 0,1 1 0,0-2 0,0 1 0,0-2 0,14 7 0,90 30 0,-93-36 0,70 21-3394,27 10-8886,-97-31 11609,0-1 0,1-1 1,-1-1-1,40 1 0,-11-3 4960,-1-2 7446,-8-1-8731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02.5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643 104 8192,'-4'-5'18022,"-13"-2"-18022,-8 0 0,-15-3 0,-5-6 0,-1 1 0,-2 2 0,2 4 0,-6 3 0,0-2 0,5 0 0,-5 12 0,5 9 0,12 14 0,7 16 0,2 2-3356,7 2-2640,6-6 5996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05.0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100 0 8192,'5'5'18022,"2"7"-18022,-1 11 0,-6 7 0,-3 4 0,-6 0 0,-2 0 0,-3-1 0,-1 4 0,-1 1 0,-9-7 0,0-8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06.2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 8192,'5'-5'18022,"7"-2"-18022,1 6 0,3 2 0,0 12 0,1 8 0,3 1 0,-1 7 0,0 3 0,8 6 0,-2-3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09.4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420 218 8192,'-38'1'13724,"-1"0"-8566,-18-6-5248,50 4-223,1 0 0,0-1 0,0 0 0,0-1-1,0 1 1,-9-6 0,-15-19 1735,22 18-1422,0-2 0,1 1 0,0-1 0,-7-17 0,12 22 0,-1 1 0,1-1 0,0-1 0,1 1 0,-1 0 0,1 0 0,1-1 0,-1 1 0,1 0 0,1-11 0,-1 16-18,0 0 0,0 0 0,0 0 0,0 1 0,0-1 0,0 0 1,0 0-1,1 0 0,-1 0 0,0 1 0,0-1 0,1 0 1,-1 0-1,1 1 0,-1-1 0,1 0 0,-1 1 0,1-1 0,-1 0 1,1 1-1,0-1 0,-1 1 0,1-1 0,0 1 0,-1-1 0,1 1 1,0 0-1,0-1 0,-1 1 0,1 0 0,0-1 0,0 1 0,0 0 1,-1 0-1,1 0 0,0 0 0,0 0 0,0 0 0,0 0 0,-1 0 1,1 0-1,0 0 0,0 0 0,1 1 0,16 9-4571,3 15-5169,-19-20 9692,1 1-1,-1-1 1,4 12 0,-4-6 1739,0 0 0,0 0-1,-1 0 1,-1 0 0,0 13-1,-2-7 1163,0 0-1,-7 29 0,-7-1-5957,-3-10 3448,15-30-1334,-1 0 0,1-1 0,-1 1-1,0-1 1,0 0 0,-6 4 0,-37 16-7707,13-11 6104,28-11 2657,5-1-45,-4 1 0,0 0 0,-1 0 0,1 1 0,0 0 0,0 1 0,-5 3 0,11-7 0,-1 0 0,1 0 0,0 1 0,0-1 0,-1 0 0,1 0 0,0 0 0,0 1 0,0-1 0,-1 0 0,1 0 0,0 1 0,0-1 0,0 0 0,0 0 0,-1 1 0,1-1 0,0 0 0,0 1 0,0-1 0,0 0 0,0 1 0,0-1 0,0 0 0,0 1 0,0-1 0,0 0 0,0 0 0,0 1 0,0-1 0,0 0 0,0 1 0,0-1 0,0 0 0,1 1 0,-1-1 0,0 0 0,0 0 0,0 1 0,0-1 0,1 0 0,-1 0 0,0 1 0,0-1 0,0 0 0,1 0 0,-1 0 0,0 1 0,0-1 0,1 0 0,-1 0 0,0 0 0,1 0 0,-1 0 0,0 0 0,1 1 0,-1-1 0,0 0 0,0 0 0,1 0 0,21 4 0,27-1-2506,0-1 4052,104-5 13412,-95 2-10839,-2 0-4214,-8 1 95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7:51:12.4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26 332 8192,'5'0'18022,"7"0"-18022,6-5 0,0-12 0,-3-8 0,-4-10 0,-4-3 0,-3-6 0,-2-1 0,-7 3 0,-12 8 0,-8 11 0,-11 8 0,2 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662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209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6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customXml" Target="../ink/ink5.xml"/><Relationship Id="rId18" Type="http://schemas.openxmlformats.org/officeDocument/2006/relationships/image" Target="../media/image48.png"/><Relationship Id="rId3" Type="http://schemas.openxmlformats.org/officeDocument/2006/relationships/image" Target="../media/image39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45.png"/><Relationship Id="rId17" Type="http://schemas.openxmlformats.org/officeDocument/2006/relationships/customXml" Target="../ink/ink7.xml"/><Relationship Id="rId2" Type="http://schemas.openxmlformats.org/officeDocument/2006/relationships/image" Target="../media/image38.emf"/><Relationship Id="rId16" Type="http://schemas.openxmlformats.org/officeDocument/2006/relationships/image" Target="../media/image47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44.png"/><Relationship Id="rId19" Type="http://schemas.openxmlformats.org/officeDocument/2006/relationships/customXml" Target="../ink/ink8.xml"/><Relationship Id="rId4" Type="http://schemas.openxmlformats.org/officeDocument/2006/relationships/image" Target="../media/image41.png"/><Relationship Id="rId9" Type="http://schemas.openxmlformats.org/officeDocument/2006/relationships/customXml" Target="../ink/ink3.xml"/><Relationship Id="rId14" Type="http://schemas.openxmlformats.org/officeDocument/2006/relationships/image" Target="../media/image46.png"/><Relationship Id="rId22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10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 (3)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Titre 1">
            <a:extLst>
              <a:ext uri="{FF2B5EF4-FFF2-40B4-BE49-F238E27FC236}">
                <a16:creationId xmlns:a16="http://schemas.microsoft.com/office/drawing/2014/main" id="{0D263CED-07BC-D740-BCC1-DF555554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7D46D57-95D2-426E-CEFF-033EBDC3BD54}"/>
              </a:ext>
            </a:extLst>
          </p:cNvPr>
          <p:cNvGrpSpPr/>
          <p:nvPr/>
        </p:nvGrpSpPr>
        <p:grpSpPr>
          <a:xfrm>
            <a:off x="370132" y="24810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5C8DD0-C6BA-D88E-F23D-D65A955C9F6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09F55E9-07ED-EC1A-9CAD-F4D7C99D9BF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873E0876-FB2D-0B35-20EC-C8F01903CEA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محيط الدائرة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5D39B5-4780-2248-E4D3-DC3B13319AE2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204A718-C406-5BE2-E3AD-85A55858A08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145D9116-9F16-13D1-3C26-4A35D361AF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088D0C86-CA8D-8EE7-77A4-57FAD5A3A1D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محيط المضلعات المنتظمة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587A794-6628-756C-8C07-4B6D6C9A493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9B6E37F-7F9D-938F-BCC5-A4B56C516E0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F8B935C8-6B25-3397-3AD2-F210C345734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6232A16B-7E0C-790C-1A8A-7B2A27DBE0B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القرص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38010" y="2628295"/>
            <a:ext cx="4405023" cy="3066871"/>
            <a:chOff x="2138010" y="2628295"/>
            <a:chExt cx="4405023" cy="306687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28295"/>
              <a:ext cx="2140558" cy="298534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8010" y="2659851"/>
              <a:ext cx="2191098" cy="303531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 (3)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المضلعات المنتظمة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الدائرة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مساحة القرص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خاصيات التناسبية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FC246CA-BE18-546A-3CC1-50F0431A6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95" y="1805309"/>
            <a:ext cx="6755828" cy="425267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F089C7C-7F42-F590-7D23-6146A03DD2A5}"/>
              </a:ext>
            </a:extLst>
          </p:cNvPr>
          <p:cNvSpPr txBox="1"/>
          <p:nvPr/>
        </p:nvSpPr>
        <p:spPr>
          <a:xfrm>
            <a:off x="5009244" y="299883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لترات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311400C-82E8-F696-C59A-52CB5E47F5B7}"/>
              </a:ext>
            </a:extLst>
          </p:cNvPr>
          <p:cNvSpPr txBox="1"/>
          <p:nvPr/>
        </p:nvSpPr>
        <p:spPr>
          <a:xfrm>
            <a:off x="4178522" y="3665307"/>
            <a:ext cx="31855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 لترا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08605E-8EB4-2913-0DFC-576CE8CF349E}"/>
              </a:ext>
            </a:extLst>
          </p:cNvPr>
          <p:cNvSpPr txBox="1"/>
          <p:nvPr/>
        </p:nvSpPr>
        <p:spPr>
          <a:xfrm>
            <a:off x="4980227" y="4365984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دقيقة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1FAEBA-C995-5374-F790-B936C0B02A81}"/>
              </a:ext>
            </a:extLst>
          </p:cNvPr>
          <p:cNvSpPr txBox="1"/>
          <p:nvPr/>
        </p:nvSpPr>
        <p:spPr>
          <a:xfrm>
            <a:off x="4267020" y="5066661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48AC43-28C5-8310-B403-55BB85A52A42}"/>
              </a:ext>
            </a:extLst>
          </p:cNvPr>
          <p:cNvSpPr txBox="1"/>
          <p:nvPr/>
        </p:nvSpPr>
        <p:spPr>
          <a:xfrm>
            <a:off x="4267019" y="5367228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31A953-A034-372A-CFFD-466C98B08A4F}"/>
              </a:ext>
            </a:extLst>
          </p:cNvPr>
          <p:cNvSpPr txBox="1"/>
          <p:nvPr/>
        </p:nvSpPr>
        <p:spPr>
          <a:xfrm>
            <a:off x="3197209" y="5066661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3C5623D-E8EB-FCE4-86AE-25021E813E36}"/>
              </a:ext>
            </a:extLst>
          </p:cNvPr>
          <p:cNvSpPr txBox="1"/>
          <p:nvPr/>
        </p:nvSpPr>
        <p:spPr>
          <a:xfrm>
            <a:off x="3197208" y="5367228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53AAB02-39AD-FCE8-9B45-D0E3BC1E2267}"/>
              </a:ext>
            </a:extLst>
          </p:cNvPr>
          <p:cNvSpPr txBox="1"/>
          <p:nvPr/>
        </p:nvSpPr>
        <p:spPr>
          <a:xfrm>
            <a:off x="2305699" y="5066661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62CD0D0-7326-2B80-8BAB-2C0C1ECF496F}"/>
              </a:ext>
            </a:extLst>
          </p:cNvPr>
          <p:cNvSpPr txBox="1"/>
          <p:nvPr/>
        </p:nvSpPr>
        <p:spPr>
          <a:xfrm>
            <a:off x="2305698" y="5367228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412C7F-FC88-C2CD-3E06-E7EC990F1DF4}"/>
              </a:ext>
            </a:extLst>
          </p:cNvPr>
          <p:cNvSpPr txBox="1"/>
          <p:nvPr/>
        </p:nvSpPr>
        <p:spPr>
          <a:xfrm>
            <a:off x="1283769" y="5066661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450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F3DE573-F434-C308-FE97-8116F06FF4FE}"/>
              </a:ext>
            </a:extLst>
          </p:cNvPr>
          <p:cNvSpPr txBox="1"/>
          <p:nvPr/>
        </p:nvSpPr>
        <p:spPr>
          <a:xfrm>
            <a:off x="1283768" y="5367228"/>
            <a:ext cx="7132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الصفحة 20.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74918"/>
            <a:ext cx="3127641" cy="43511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548609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063" y="3309610"/>
            <a:ext cx="8108432" cy="9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331" y="3088118"/>
            <a:ext cx="7867291" cy="9573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018487" y="3224089"/>
            <a:ext cx="9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43180" y="3623821"/>
            <a:ext cx="140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0,00078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889343" y="3256729"/>
            <a:ext cx="98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425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975401" y="3613992"/>
            <a:ext cx="140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0,00389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2046417" y="3479097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المضلعات المنتظمة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11C2E2-3901-6D98-52DD-0ED678504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1863305"/>
            <a:ext cx="7919049" cy="412611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 احسبوا محيط المثلث متساوي الأضلاع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F32197-6191-8AB0-78A2-717980865DAE}"/>
              </a:ext>
            </a:extLst>
          </p:cNvPr>
          <p:cNvSpPr/>
          <p:nvPr/>
        </p:nvSpPr>
        <p:spPr>
          <a:xfrm>
            <a:off x="657031" y="2957970"/>
            <a:ext cx="7469052" cy="6306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63E72-2962-808B-1937-D2380638C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FE59C2-55A1-394E-F04E-0263EBEC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0A4044-E89D-CA8C-0A6B-5D3418EF41AD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81B88D5-61B2-92C2-F533-745E509BA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3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56E3AB-25AA-7B43-7F7D-8B844965C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1863305"/>
            <a:ext cx="7919049" cy="41261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6BC49-4FE6-01B0-0DE9-8E4E7330BC99}"/>
              </a:ext>
            </a:extLst>
          </p:cNvPr>
          <p:cNvSpPr/>
          <p:nvPr/>
        </p:nvSpPr>
        <p:spPr>
          <a:xfrm>
            <a:off x="657031" y="2957970"/>
            <a:ext cx="7469052" cy="6306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5D6E94-D66E-995F-1715-126193EB14C0}"/>
              </a:ext>
            </a:extLst>
          </p:cNvPr>
          <p:cNvSpPr txBox="1"/>
          <p:nvPr/>
        </p:nvSpPr>
        <p:spPr>
          <a:xfrm>
            <a:off x="1383073" y="308861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محيط المضلع الخماسي المنتظم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AD808B-AD98-67BA-9CBD-FFFF10150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1863305"/>
            <a:ext cx="7919049" cy="4126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D4407-8BBB-34D0-A5E8-045A8D9D0DCD}"/>
              </a:ext>
            </a:extLst>
          </p:cNvPr>
          <p:cNvSpPr/>
          <p:nvPr/>
        </p:nvSpPr>
        <p:spPr>
          <a:xfrm>
            <a:off x="657031" y="3611051"/>
            <a:ext cx="7469052" cy="6306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725330-DFA8-53A9-7BCE-835711200D0A}"/>
              </a:ext>
            </a:extLst>
          </p:cNvPr>
          <p:cNvSpPr txBox="1"/>
          <p:nvPr/>
        </p:nvSpPr>
        <p:spPr>
          <a:xfrm>
            <a:off x="1383073" y="308861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73369-9932-93E7-5162-F03B2E468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184E8A-EA6C-9636-76A0-FF2725ADE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0983B0-8F3F-AAF3-D4E0-DAF1B425F49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7227BE7-DCA8-851E-0466-182BF4CA6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7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16EE7A-0ECD-840E-4EDC-17DCBB2C7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1863305"/>
            <a:ext cx="7919049" cy="41261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D7DFB5-C4FD-8198-A43B-D55252E87893}"/>
              </a:ext>
            </a:extLst>
          </p:cNvPr>
          <p:cNvSpPr/>
          <p:nvPr/>
        </p:nvSpPr>
        <p:spPr>
          <a:xfrm>
            <a:off x="657031" y="3611051"/>
            <a:ext cx="7469052" cy="6306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69BDD27-8706-8534-22BA-C55BDF4D2F96}"/>
              </a:ext>
            </a:extLst>
          </p:cNvPr>
          <p:cNvSpPr txBox="1"/>
          <p:nvPr/>
        </p:nvSpPr>
        <p:spPr>
          <a:xfrm>
            <a:off x="1383073" y="308861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08B286-B7BF-7F61-0BDB-0C2B07958AE1}"/>
              </a:ext>
            </a:extLst>
          </p:cNvPr>
          <p:cNvSpPr txBox="1"/>
          <p:nvPr/>
        </p:nvSpPr>
        <p:spPr>
          <a:xfrm>
            <a:off x="1383073" y="3777821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23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الدائرة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81762B2-F913-9C1E-80E9-61800A80A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1981406"/>
            <a:ext cx="7856666" cy="3759085"/>
          </a:xfrm>
          <a:prstGeom prst="rect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محيط الدائرة (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663604" y="3087062"/>
            <a:ext cx="7393468" cy="5705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3D0-8703-C199-4BFD-25464948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5CFA09-AB3C-6CDA-C672-8A1D9C37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13C844-E285-2D66-9EC5-7861FDFA79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0EC507-AC33-9C1C-7F31-5E5BF27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9B6908-13E9-8E15-493C-8AB6148FA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1981406"/>
            <a:ext cx="7856666" cy="37590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89781E-9824-A43D-C78F-8A14461BE845}"/>
              </a:ext>
            </a:extLst>
          </p:cNvPr>
          <p:cNvSpPr/>
          <p:nvPr/>
        </p:nvSpPr>
        <p:spPr>
          <a:xfrm>
            <a:off x="663604" y="3087062"/>
            <a:ext cx="7393468" cy="5705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C529B5-BD8A-791D-9485-695FBD02117A}"/>
              </a:ext>
            </a:extLst>
          </p:cNvPr>
          <p:cNvSpPr txBox="1"/>
          <p:nvPr/>
        </p:nvSpPr>
        <p:spPr>
          <a:xfrm>
            <a:off x="1581982" y="3189047"/>
            <a:ext cx="849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6,28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محيط الدائرة (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AE7B2C-B8DF-E352-6261-DE07B2D73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1981406"/>
            <a:ext cx="7856666" cy="37590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F70118-3498-D01B-26E2-A2C3DC768C05}"/>
              </a:ext>
            </a:extLst>
          </p:cNvPr>
          <p:cNvSpPr/>
          <p:nvPr/>
        </p:nvSpPr>
        <p:spPr>
          <a:xfrm>
            <a:off x="646356" y="3575679"/>
            <a:ext cx="7393468" cy="5705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D76D7-901C-0C4B-80E5-859E00FAA95A}"/>
              </a:ext>
            </a:extLst>
          </p:cNvPr>
          <p:cNvSpPr txBox="1"/>
          <p:nvPr/>
        </p:nvSpPr>
        <p:spPr>
          <a:xfrm>
            <a:off x="1603499" y="3172961"/>
            <a:ext cx="1236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6,28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1149-E0E7-7446-FD84-56B89B96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74193-81F2-E9C4-B930-35AD2B08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A764E5-B960-2F43-6818-92359D9EA36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CCBA-F46F-3879-8D68-9E9D6778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B1A68E-A11D-4ADB-5CAA-662CA96EF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1981406"/>
            <a:ext cx="7856666" cy="37590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426058-14D1-B66F-87BF-BB3E28453EBD}"/>
              </a:ext>
            </a:extLst>
          </p:cNvPr>
          <p:cNvSpPr/>
          <p:nvPr/>
        </p:nvSpPr>
        <p:spPr>
          <a:xfrm>
            <a:off x="646356" y="3575679"/>
            <a:ext cx="7393468" cy="5705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6D900E-0204-2D43-5454-C958D0DE1975}"/>
              </a:ext>
            </a:extLst>
          </p:cNvPr>
          <p:cNvSpPr txBox="1"/>
          <p:nvPr/>
        </p:nvSpPr>
        <p:spPr>
          <a:xfrm>
            <a:off x="1463651" y="3196927"/>
            <a:ext cx="109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6,28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348B19-E1A4-AC86-CBAD-485342917618}"/>
              </a:ext>
            </a:extLst>
          </p:cNvPr>
          <p:cNvSpPr txBox="1"/>
          <p:nvPr/>
        </p:nvSpPr>
        <p:spPr>
          <a:xfrm>
            <a:off x="1388553" y="3734394"/>
            <a:ext cx="1009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18,84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2282498" y="3479097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القرص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احسبوا مساحة القرص (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C7F2B1-DD63-5A49-1898-D0C77E5D6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119" y="2398143"/>
            <a:ext cx="7158166" cy="31193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89DB38-3429-FAE2-A84B-2800279C7C19}"/>
              </a:ext>
            </a:extLst>
          </p:cNvPr>
          <p:cNvSpPr/>
          <p:nvPr/>
        </p:nvSpPr>
        <p:spPr>
          <a:xfrm>
            <a:off x="946230" y="3312898"/>
            <a:ext cx="6813967" cy="5437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69A7A7-C666-4D6F-5985-19BFA114F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119" y="2398143"/>
            <a:ext cx="7158166" cy="31193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AE415B-BD8E-2E91-030C-C76780E65446}"/>
              </a:ext>
            </a:extLst>
          </p:cNvPr>
          <p:cNvSpPr/>
          <p:nvPr/>
        </p:nvSpPr>
        <p:spPr>
          <a:xfrm>
            <a:off x="946230" y="3312898"/>
            <a:ext cx="6813967" cy="5437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FF1D68-4C03-21C7-5062-E0DF08BAB655}"/>
              </a:ext>
            </a:extLst>
          </p:cNvPr>
          <p:cNvSpPr txBox="1"/>
          <p:nvPr/>
        </p:nvSpPr>
        <p:spPr>
          <a:xfrm>
            <a:off x="967229" y="3429000"/>
            <a:ext cx="2707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6 x 3,14 = 113,04 cm²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5373F2-CD5B-139E-B545-99ACBD4F1B77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احسبوا مساحة القرص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D2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BEA79039-4079-F059-960B-5C7E39D30FA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5CD789F-199F-2134-5B88-ABADD908BDE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C8750A-8D08-DC05-C17E-11187E2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E1EE7C-2A9B-B944-05C3-64EB5780AFC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FF68CD-40B0-841A-7BA8-32ED5AA4E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119" y="2398143"/>
            <a:ext cx="7158166" cy="31193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EF551B-5D9E-C23F-0D53-D158FDEB844F}"/>
              </a:ext>
            </a:extLst>
          </p:cNvPr>
          <p:cNvSpPr/>
          <p:nvPr/>
        </p:nvSpPr>
        <p:spPr>
          <a:xfrm>
            <a:off x="946230" y="3811485"/>
            <a:ext cx="6813967" cy="5437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495BFA-DEE7-D6E8-403B-AC2647239633}"/>
              </a:ext>
            </a:extLst>
          </p:cNvPr>
          <p:cNvSpPr txBox="1"/>
          <p:nvPr/>
        </p:nvSpPr>
        <p:spPr>
          <a:xfrm>
            <a:off x="967229" y="3429000"/>
            <a:ext cx="27074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6 x 3,14 = 113,04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FC7773-D9E1-0B83-8445-D87C7B465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119" y="2398143"/>
            <a:ext cx="7158166" cy="31193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601A01-40F1-C934-C113-3D39E13E9E24}"/>
              </a:ext>
            </a:extLst>
          </p:cNvPr>
          <p:cNvSpPr/>
          <p:nvPr/>
        </p:nvSpPr>
        <p:spPr>
          <a:xfrm>
            <a:off x="946230" y="3811485"/>
            <a:ext cx="6813967" cy="5437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08C2902-4454-35BF-C01E-3101FE610245}"/>
              </a:ext>
            </a:extLst>
          </p:cNvPr>
          <p:cNvSpPr txBox="1"/>
          <p:nvPr/>
        </p:nvSpPr>
        <p:spPr>
          <a:xfrm>
            <a:off x="967229" y="3429000"/>
            <a:ext cx="27074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6 x 3,14 = 113,04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DEED9D-E8E9-5F08-30F9-46827B07B281}"/>
              </a:ext>
            </a:extLst>
          </p:cNvPr>
          <p:cNvSpPr txBox="1"/>
          <p:nvPr/>
        </p:nvSpPr>
        <p:spPr>
          <a:xfrm>
            <a:off x="1014377" y="3957835"/>
            <a:ext cx="27074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C00000"/>
                </a:solidFill>
                <a:latin typeface="Aptos" panose="02110004020202020204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x 4 x 3,14 = 50,24 cm²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076450" y="3640440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بتوظيف خاصيات التناسبية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وأنجزوا النشاط 4 الصفحة 97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FA6580-589F-A2F8-C91B-396A12BB4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551" y="1691774"/>
            <a:ext cx="5726325" cy="449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55303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03AB42-F76E-7912-20F0-01E5F2DDB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551" y="1691774"/>
            <a:ext cx="5726325" cy="449276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66092FE-381F-DCE4-3791-0BE019FA9F68}"/>
              </a:ext>
            </a:extLst>
          </p:cNvPr>
          <p:cNvSpPr txBox="1"/>
          <p:nvPr/>
        </p:nvSpPr>
        <p:spPr>
          <a:xfrm>
            <a:off x="4778449" y="2772030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0,5 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المشمش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D7F4B8-CEDD-721A-2731-AC90152D102C}"/>
              </a:ext>
            </a:extLst>
          </p:cNvPr>
          <p:cNvSpPr txBox="1"/>
          <p:nvPr/>
        </p:nvSpPr>
        <p:spPr>
          <a:xfrm>
            <a:off x="4838700" y="4044863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المربى</a:t>
            </a:r>
            <a:endParaRPr lang="fr-MA" sz="2000" dirty="0">
              <a:solidFill>
                <a:srgbClr val="C00000"/>
              </a:solidFill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F61D5A23-EBEF-7A15-5569-D45D85003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49892"/>
              </p:ext>
            </p:extLst>
          </p:nvPr>
        </p:nvGraphicFramePr>
        <p:xfrm>
          <a:off x="2002188" y="4938196"/>
          <a:ext cx="5021244" cy="9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700">
                  <a:extLst>
                    <a:ext uri="{9D8B030D-6E8A-4147-A177-3AD203B41FA5}">
                      <a16:colId xmlns:a16="http://schemas.microsoft.com/office/drawing/2014/main" val="1418795157"/>
                    </a:ext>
                  </a:extLst>
                </a:gridCol>
                <a:gridCol w="675456">
                  <a:extLst>
                    <a:ext uri="{9D8B030D-6E8A-4147-A177-3AD203B41FA5}">
                      <a16:colId xmlns:a16="http://schemas.microsoft.com/office/drawing/2014/main" val="2456262973"/>
                    </a:ext>
                  </a:extLst>
                </a:gridCol>
                <a:gridCol w="725078">
                  <a:extLst>
                    <a:ext uri="{9D8B030D-6E8A-4147-A177-3AD203B41FA5}">
                      <a16:colId xmlns:a16="http://schemas.microsoft.com/office/drawing/2014/main" val="4130724296"/>
                    </a:ext>
                  </a:extLst>
                </a:gridCol>
                <a:gridCol w="802285">
                  <a:extLst>
                    <a:ext uri="{9D8B030D-6E8A-4147-A177-3AD203B41FA5}">
                      <a16:colId xmlns:a16="http://schemas.microsoft.com/office/drawing/2014/main" val="732317130"/>
                    </a:ext>
                  </a:extLst>
                </a:gridCol>
                <a:gridCol w="2043725">
                  <a:extLst>
                    <a:ext uri="{9D8B030D-6E8A-4147-A177-3AD203B41FA5}">
                      <a16:colId xmlns:a16="http://schemas.microsoft.com/office/drawing/2014/main" val="906210372"/>
                    </a:ext>
                  </a:extLst>
                </a:gridCol>
              </a:tblGrid>
              <a:tr h="446897"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المربى (</a:t>
                      </a:r>
                      <a:r>
                        <a:rPr lang="fr-FR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37217"/>
                  </a:ext>
                </a:extLst>
              </a:tr>
              <a:tr h="453103"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7,5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0,5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2,5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كتلة المشمش (</a:t>
                      </a:r>
                      <a:r>
                        <a:rPr lang="fr-FR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r>
                        <a:rPr lang="ar-MA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MA" sz="18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56860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BDE15B22-E0A2-35C4-E03A-DD936F03817F}"/>
              </a:ext>
            </a:extLst>
          </p:cNvPr>
          <p:cNvSpPr txBox="1"/>
          <p:nvPr/>
        </p:nvSpPr>
        <p:spPr>
          <a:xfrm>
            <a:off x="4713526" y="3352372"/>
            <a:ext cx="20534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المشمش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E8C574B-B6CB-6557-8B4F-B81EE5995B59}"/>
              </a:ext>
            </a:extLst>
          </p:cNvPr>
          <p:cNvGrpSpPr/>
          <p:nvPr/>
        </p:nvGrpSpPr>
        <p:grpSpPr>
          <a:xfrm>
            <a:off x="1334640" y="5022763"/>
            <a:ext cx="645840" cy="718200"/>
            <a:chOff x="945352" y="5109882"/>
            <a:chExt cx="645840" cy="71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Encre 3">
                  <a:extLst>
                    <a:ext uri="{FF2B5EF4-FFF2-40B4-BE49-F238E27FC236}">
                      <a16:creationId xmlns:a16="http://schemas.microsoft.com/office/drawing/2014/main" id="{A6ECB9F6-D4E9-1D3C-B1A6-71179039A448}"/>
                    </a:ext>
                  </a:extLst>
                </p14:cNvPr>
                <p14:cNvContentPartPr/>
                <p14:nvPr/>
              </p14:nvContentPartPr>
              <p14:xfrm>
                <a:off x="945352" y="5252442"/>
                <a:ext cx="546480" cy="393120"/>
              </p14:xfrm>
            </p:contentPart>
          </mc:Choice>
          <mc:Fallback xmlns="">
            <p:pic>
              <p:nvPicPr>
                <p:cNvPr id="4" name="Encre 3">
                  <a:extLst>
                    <a:ext uri="{FF2B5EF4-FFF2-40B4-BE49-F238E27FC236}">
                      <a16:creationId xmlns:a16="http://schemas.microsoft.com/office/drawing/2014/main" id="{A6ECB9F6-D4E9-1D3C-B1A6-71179039A4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27712" y="5234442"/>
                  <a:ext cx="58212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E7C05820-DC24-23AE-68ED-5C7755356C11}"/>
                    </a:ext>
                  </a:extLst>
                </p14:cNvPr>
                <p14:cNvContentPartPr/>
                <p14:nvPr/>
              </p14:nvContentPartPr>
              <p14:xfrm>
                <a:off x="1353952" y="5177922"/>
                <a:ext cx="187560" cy="8280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E7C05820-DC24-23AE-68ED-5C7755356C1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36312" y="5160282"/>
                  <a:ext cx="2232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358C8AA5-942F-84BC-B91E-E2C9C5B23201}"/>
                    </a:ext>
                  </a:extLst>
                </p14:cNvPr>
                <p14:cNvContentPartPr/>
                <p14:nvPr/>
              </p14:nvContentPartPr>
              <p14:xfrm>
                <a:off x="1424872" y="5109882"/>
                <a:ext cx="166320" cy="15264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358C8AA5-942F-84BC-B91E-E2C9C5B232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06872" y="5091882"/>
                  <a:ext cx="2019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7A1A4348-6FB0-8773-F0A6-C815D2EBF660}"/>
                    </a:ext>
                  </a:extLst>
                </p14:cNvPr>
                <p14:cNvContentPartPr/>
                <p14:nvPr/>
              </p14:nvContentPartPr>
              <p14:xfrm>
                <a:off x="1201312" y="5688402"/>
                <a:ext cx="362160" cy="13968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7A1A4348-6FB0-8773-F0A6-C815D2EBF66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83312" y="5670402"/>
                  <a:ext cx="397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F484F63F-5D36-401E-6BB8-F3288EAE9372}"/>
                    </a:ext>
                  </a:extLst>
                </p14:cNvPr>
                <p14:cNvContentPartPr/>
                <p14:nvPr/>
              </p14:nvContentPartPr>
              <p14:xfrm>
                <a:off x="1140112" y="5693802"/>
                <a:ext cx="231840" cy="7956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F484F63F-5D36-401E-6BB8-F3288EAE93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22472" y="5675802"/>
                  <a:ext cx="26748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0B2195F-B249-474A-12EF-D267E6BBBD0E}"/>
              </a:ext>
            </a:extLst>
          </p:cNvPr>
          <p:cNvGrpSpPr/>
          <p:nvPr/>
        </p:nvGrpSpPr>
        <p:grpSpPr>
          <a:xfrm>
            <a:off x="1441920" y="5290603"/>
            <a:ext cx="263520" cy="174600"/>
            <a:chOff x="1052632" y="5377722"/>
            <a:chExt cx="263520" cy="17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E60794B2-A833-522F-6825-587D28B604BF}"/>
                    </a:ext>
                  </a:extLst>
                </p14:cNvPr>
                <p14:cNvContentPartPr/>
                <p14:nvPr/>
              </p14:nvContentPartPr>
              <p14:xfrm>
                <a:off x="1069912" y="5401122"/>
                <a:ext cx="42840" cy="12060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E60794B2-A833-522F-6825-587D28B604B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51912" y="5383122"/>
                  <a:ext cx="784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BE7568DB-9D25-D51A-9DF6-36B3AA641FDE}"/>
                    </a:ext>
                  </a:extLst>
                </p14:cNvPr>
                <p14:cNvContentPartPr/>
                <p14:nvPr/>
              </p14:nvContentPartPr>
              <p14:xfrm>
                <a:off x="1052632" y="5438922"/>
                <a:ext cx="68400" cy="6912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BE7568DB-9D25-D51A-9DF6-36B3AA641FD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34632" y="5421282"/>
                  <a:ext cx="104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D233579A-DC6F-975E-7A7F-E04FC8E18809}"/>
                    </a:ext>
                  </a:extLst>
                </p14:cNvPr>
                <p14:cNvContentPartPr/>
                <p14:nvPr/>
              </p14:nvContentPartPr>
              <p14:xfrm>
                <a:off x="1156672" y="5397522"/>
                <a:ext cx="159480" cy="15480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D233579A-DC6F-975E-7A7F-E04FC8E1880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39032" y="5379882"/>
                  <a:ext cx="195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22242D36-8EE2-6B27-B4AE-A4D73C77EBD2}"/>
                    </a:ext>
                  </a:extLst>
                </p14:cNvPr>
                <p14:cNvContentPartPr/>
                <p14:nvPr/>
              </p14:nvContentPartPr>
              <p14:xfrm>
                <a:off x="1245232" y="5377722"/>
                <a:ext cx="42480" cy="11952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22242D36-8EE2-6B27-B4AE-A4D73C77EBD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27592" y="5360082"/>
                  <a:ext cx="78120" cy="155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905804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 الصفحتين 96 و97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8502B-60BC-2601-3509-C29B89AB1F23}"/>
              </a:ext>
            </a:extLst>
          </p:cNvPr>
          <p:cNvGrpSpPr/>
          <p:nvPr/>
        </p:nvGrpSpPr>
        <p:grpSpPr>
          <a:xfrm>
            <a:off x="2138010" y="2628295"/>
            <a:ext cx="4405023" cy="3066871"/>
            <a:chOff x="2138010" y="2628295"/>
            <a:chExt cx="4405023" cy="306687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24EB77-A176-7BF9-F4BF-3794A33F6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28295"/>
              <a:ext cx="2140558" cy="298534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91FA1E-FD58-106F-D954-02EBD7118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8010" y="2659851"/>
              <a:ext cx="2191098" cy="3035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17015</TotalTime>
  <Words>651</Words>
  <Application>Microsoft Office PowerPoint</Application>
  <PresentationFormat>Affichage à l'écran (4:3)</PresentationFormat>
  <Paragraphs>226</Paragraphs>
  <Slides>48</Slides>
  <Notes>8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3" baseType="lpstr">
      <vt:lpstr>Wingdings</vt:lpstr>
      <vt:lpstr>Effra CC Arbc</vt:lpstr>
      <vt:lpstr>Dosis</vt:lpstr>
      <vt:lpstr>Calibri</vt:lpstr>
      <vt:lpstr>Aptos Display</vt:lpstr>
      <vt:lpstr>Arial</vt:lpstr>
      <vt:lpstr>Aptos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270</cp:revision>
  <cp:lastPrinted>2025-08-13T10:11:39Z</cp:lastPrinted>
  <dcterms:created xsi:type="dcterms:W3CDTF">2025-08-01T12:31:49Z</dcterms:created>
  <dcterms:modified xsi:type="dcterms:W3CDTF">2026-04-14T12:16:23Z</dcterms:modified>
</cp:coreProperties>
</file>