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64"/>
  </p:notesMasterIdLst>
  <p:handoutMasterIdLst>
    <p:handoutMasterId r:id="rId65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52" r:id="rId26"/>
    <p:sldId id="1053" r:id="rId27"/>
    <p:sldId id="1076" r:id="rId28"/>
    <p:sldId id="1077" r:id="rId29"/>
    <p:sldId id="1078" r:id="rId30"/>
    <p:sldId id="1079" r:id="rId31"/>
    <p:sldId id="1080" r:id="rId32"/>
    <p:sldId id="1081" r:id="rId33"/>
    <p:sldId id="1082" r:id="rId34"/>
    <p:sldId id="1083" r:id="rId35"/>
    <p:sldId id="1084" r:id="rId36"/>
    <p:sldId id="1085" r:id="rId37"/>
    <p:sldId id="1086" r:id="rId38"/>
    <p:sldId id="1087" r:id="rId39"/>
    <p:sldId id="1088" r:id="rId40"/>
    <p:sldId id="1089" r:id="rId41"/>
    <p:sldId id="1090" r:id="rId42"/>
    <p:sldId id="1091" r:id="rId43"/>
    <p:sldId id="1095" r:id="rId44"/>
    <p:sldId id="1096" r:id="rId45"/>
    <p:sldId id="1097" r:id="rId46"/>
    <p:sldId id="1098" r:id="rId47"/>
    <p:sldId id="1099" r:id="rId48"/>
    <p:sldId id="1100" r:id="rId49"/>
    <p:sldId id="1101" r:id="rId50"/>
    <p:sldId id="1102" r:id="rId51"/>
    <p:sldId id="1103" r:id="rId52"/>
    <p:sldId id="1010" r:id="rId53"/>
    <p:sldId id="848" r:id="rId54"/>
    <p:sldId id="922" r:id="rId55"/>
    <p:sldId id="924" r:id="rId56"/>
    <p:sldId id="849" r:id="rId57"/>
    <p:sldId id="978" r:id="rId58"/>
    <p:sldId id="644" r:id="rId59"/>
    <p:sldId id="672" r:id="rId60"/>
    <p:sldId id="809" r:id="rId61"/>
    <p:sldId id="956" r:id="rId62"/>
    <p:sldId id="789" r:id="rId6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6"/>
      <p:bold r:id="rId67"/>
    </p:embeddedFont>
    <p:embeddedFont>
      <p:font typeface="Dosis" pitchFamily="2" charset="0"/>
      <p:regular r:id="rId68"/>
      <p:bold r:id="rId6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FFC000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5" autoAdjust="0"/>
    <p:restoredTop sz="93969" autoAdjust="0"/>
  </p:normalViewPr>
  <p:slideViewPr>
    <p:cSldViewPr snapToGrid="0">
      <p:cViewPr varScale="1">
        <p:scale>
          <a:sx n="64" d="100"/>
          <a:sy n="64" d="100"/>
        </p:scale>
        <p:origin x="145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1.fntdata"/><Relationship Id="rId74" Type="http://schemas.microsoft.com/office/2018/10/relationships/authors" Target="author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4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2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handoutMaster" Target="handoutMasters/handoutMaster1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C5979-4288-0F82-6C9A-A941032F2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32A886-0106-2CC9-6F55-3DB9190F08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CCEFA9-4FCA-7E19-B0B1-9344FB27C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C5956B-3360-4B7F-7556-F69D32909D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162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5C965-B7DE-8AAA-1E0B-531B0322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5F78444-4E40-D9FF-0922-D0EB373653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D034843-8E9F-81D6-5161-35326E689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E9DB04-6301-405F-25EF-941729B745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1459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D2736-97BB-CA63-C9CB-36529420F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B88164-E084-2526-5C79-35C25DCBD9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C168AB-7D56-E351-DB2E-E6F3281801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B584D1-6E9A-5F0B-B568-127C86B13E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945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52ADB-98C3-BA91-B0D2-0CDC08EEA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2A142E-E009-7655-5D49-5523AB0AC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ED91D6-97A9-5A67-720E-A97210A19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D39615-5A21-45F0-DF0D-65AF7CFEBE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7049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008CF-ECDD-F66E-D0D3-112094A26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D7A125-C5EE-3527-A701-EFBEA3D836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50599E9-73B5-DDAC-1B6E-367B43B5CC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5ED16F-D3E0-B73B-97DE-D8204EAC2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69354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4F743-609E-4E8C-3AB4-FA8EC4F11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3A5522-7506-EDEB-AA3E-BABB4D8C25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090600-67B0-7B34-8BC9-87E1FD980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9B5E31-FFAE-4587-49BF-A18DC94132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1360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6B2DD-4A99-4DF8-B2E2-96CADEAD1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08C08F-89D1-8D16-A3C3-3C867A4B7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C64770-6029-7A19-4A71-F082A532F8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FFA96F-C6C6-0991-49EA-EE8324B311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14710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B920F-F211-AFC4-3C28-1BCA3121E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FA461E-FAA0-7665-054B-D5082A7F59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D58A3E-1F7C-BD4C-60EF-567C17DB36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083CA5-D6AE-266F-75EC-E472E7435A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5620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4C850-B79D-2C37-0F7F-9F9F7C810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1FABAE-CB36-F33E-2F6E-8C530683C7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C42775-BC1F-9F62-BA95-127DED714E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84E51-E748-71A8-CA83-9A7AA221F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839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B1971-E614-89B2-CAD4-5A00C4EC5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112239D-5E39-E0C3-69C5-AC60948D3A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7F4684-2693-7128-7C07-D22333ACC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C0E816-BD02-D826-939E-20E9CC090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3784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6A9B2-A2BB-CD50-8DF8-5A5FD180D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F57E74-C11F-0163-BEC2-EB0D418E68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F8603CD-63D3-0E1F-C887-32E73C512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3A4BA8-B699-81C5-BF61-8A5745F2CF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5133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5AA62-FACC-3F46-1498-11193E3D7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B2B366-FB97-BCC6-CFC7-D38E2424E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9EAC48-33BC-3DAA-35BE-5F55BFD6B0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9DBCC0-B6FD-7177-9B8C-F158A73C86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2385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EAE17-E6CE-2FD5-AAD2-6A099825D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828DB0-EEAF-5CEE-1A88-36F1F59B50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7D23BC-B2B1-D023-CB72-39CD24681C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8C43F4-7EDD-3570-8C21-CBF68D0654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0188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65EA5-C44D-D7B2-6565-ED21CBDEC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329E6EF-D9E6-02F3-0ADD-BC52A02843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59FAA8-64BD-5BD5-911A-0E7FE83232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9778B1-0538-E692-C530-D75ABB4812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0268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27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مساحة قاعدة الموشور القائم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الموشور القائم: المسحة الكلية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8704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585963" y="284803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 والأسطوانة القائمة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الموشور القائم والأسطوانة القائمة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0536" y="2655640"/>
            <a:ext cx="5032705" cy="3612769"/>
            <a:chOff x="1570536" y="2655640"/>
            <a:chExt cx="5032705" cy="36127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1048" y="2655640"/>
              <a:ext cx="2612193" cy="36127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0536" y="2657795"/>
              <a:ext cx="2566044" cy="35894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الموشور القائم والأسطوانة القائمة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1A8E304-81F7-BF0D-70D4-084E8A2B3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513" y="1637895"/>
            <a:ext cx="7267067" cy="4358045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A8993130-268D-4770-A8EE-AF21FA6FA8ED}"/>
              </a:ext>
            </a:extLst>
          </p:cNvPr>
          <p:cNvSpPr/>
          <p:nvPr/>
        </p:nvSpPr>
        <p:spPr>
          <a:xfrm>
            <a:off x="2305050" y="4857750"/>
            <a:ext cx="1276350" cy="7429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19.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47971"/>
            <a:ext cx="3127641" cy="440499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279425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120" y="3163066"/>
            <a:ext cx="7782794" cy="88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592" y="3206914"/>
            <a:ext cx="8126250" cy="9234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3200937" y="3314700"/>
            <a:ext cx="82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11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649400" y="3728031"/>
            <a:ext cx="82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4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06057D-414D-3E0A-9EFC-A38DC4D3718A}"/>
              </a:ext>
            </a:extLst>
          </p:cNvPr>
          <p:cNvSpPr txBox="1"/>
          <p:nvPr/>
        </p:nvSpPr>
        <p:spPr>
          <a:xfrm>
            <a:off x="3200936" y="3714619"/>
            <a:ext cx="82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871F5F-1127-19FD-EE13-CB63AE3386AA}"/>
              </a:ext>
            </a:extLst>
          </p:cNvPr>
          <p:cNvSpPr txBox="1"/>
          <p:nvPr/>
        </p:nvSpPr>
        <p:spPr>
          <a:xfrm>
            <a:off x="4709894" y="3301288"/>
            <a:ext cx="82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14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6255287" y="3301288"/>
            <a:ext cx="82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18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4B5181-BE73-FFB5-7F1A-BF17267C43C7}"/>
              </a:ext>
            </a:extLst>
          </p:cNvPr>
          <p:cNvSpPr txBox="1"/>
          <p:nvPr/>
        </p:nvSpPr>
        <p:spPr>
          <a:xfrm>
            <a:off x="4740448" y="3714619"/>
            <a:ext cx="82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7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6255286" y="3701207"/>
            <a:ext cx="82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12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9D9A57-0DF7-06D1-72E0-22D55358A10F}"/>
              </a:ext>
            </a:extLst>
          </p:cNvPr>
          <p:cNvSpPr txBox="1"/>
          <p:nvPr/>
        </p:nvSpPr>
        <p:spPr>
          <a:xfrm>
            <a:off x="7831497" y="3301288"/>
            <a:ext cx="82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28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A12D1D4-F2B5-3AF4-666E-E865BEE72827}"/>
              </a:ext>
            </a:extLst>
          </p:cNvPr>
          <p:cNvSpPr txBox="1"/>
          <p:nvPr/>
        </p:nvSpPr>
        <p:spPr>
          <a:xfrm>
            <a:off x="7831496" y="3701207"/>
            <a:ext cx="82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11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أتعرف الموشور القائم والأسطوانة القائمة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الموشور القائم والأسطوانة القائمة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_N5_P4_SEM2_S1_V1">
            <a:hlinkClick r:id="" action="ppaction://media"/>
            <a:extLst>
              <a:ext uri="{FF2B5EF4-FFF2-40B4-BE49-F238E27FC236}">
                <a16:creationId xmlns:a16="http://schemas.microsoft.com/office/drawing/2014/main" id="{F5C98F68-019F-0D39-9C66-9FC34728C8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4979" y="1900518"/>
            <a:ext cx="7350264" cy="413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19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1A78CE-BFAB-53F4-2182-377B8491C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959" y="2283594"/>
            <a:ext cx="6482436" cy="352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2472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نتعرف عناصر الموشور القائم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05AD23-D0F8-04F2-13C9-EDF493C3F4B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1822" y="2510049"/>
            <a:ext cx="2362530" cy="30865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FF0856-E8F8-5620-1203-927F50176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4742" y="2865167"/>
            <a:ext cx="4603219" cy="237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رؤوس الموشور القائم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14F5E68-709B-B3F9-4700-06D7B0D16601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2C40402-CF3B-97F4-178A-59994E969AB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391BE55-8C0F-1F9F-50C6-6AF58F4AE05A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1FD22D8-D4F0-8124-DBEA-96D010499D3F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7EF1A63-14A3-E545-EF5C-28355333CCA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1822" y="2510049"/>
            <a:ext cx="2362530" cy="30865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0A83F4F-E9C7-5EA7-E315-8FC0A5A956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6272"/>
          <a:stretch>
            <a:fillRect/>
          </a:stretch>
        </p:blipFill>
        <p:spPr>
          <a:xfrm>
            <a:off x="3914742" y="2865167"/>
            <a:ext cx="4603219" cy="56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A5F4E63-C28D-A088-22EC-6B59FFFD27A3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2124EA4-458D-B84C-3A9B-CD1C4DAD4E3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0AF3E78-DCBD-B159-E5B0-5ADD262691EC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E2B055D-64CD-E891-67DF-24AB2C7C7A93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1E92CBE-7446-5118-BB50-88DD25385A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1822" y="2510049"/>
            <a:ext cx="2362530" cy="30865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B7167D-8427-81BD-B260-13B10DA184A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6272"/>
          <a:stretch>
            <a:fillRect/>
          </a:stretch>
        </p:blipFill>
        <p:spPr>
          <a:xfrm>
            <a:off x="3914742" y="2865167"/>
            <a:ext cx="4603219" cy="563833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27DD707-0DA2-E34E-30A3-6960513D44B8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حروف الموشور القائم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390F0B8-F2C7-DCB8-364E-98F08669488E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493BA8-BB18-C895-73DC-DBA131597BA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018318B-A1E0-BBB6-90F9-88990A7E70EA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762F947-F5B1-E7FB-7FF7-F8DAF94B81A3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1FF230-386F-2906-AA4C-6BA5A568020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1822" y="2510049"/>
            <a:ext cx="2362530" cy="30865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2FD635-1743-DD98-1499-55A3C6CFC0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57580"/>
          <a:stretch>
            <a:fillRect/>
          </a:stretch>
        </p:blipFill>
        <p:spPr>
          <a:xfrm>
            <a:off x="3914742" y="2865167"/>
            <a:ext cx="4603219" cy="100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272D703-9E5F-50AF-314E-F635608322E4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E53-46AB-64E6-DDD7-9A84743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DC9F95-CA60-3D4B-26D2-A9E0546707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0B1DFB-7A33-8E78-E682-2194C2AA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94E20-6238-C3C2-F48A-385D2D9FE7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6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3B73755-FECE-9A63-C324-0C35D608ED1D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301960E-A8EF-9D74-7A44-1F81E6AD491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8379E-1762-EE77-CC96-7CB2CE7746B5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D5F204E-C865-E6C1-DED3-FC4475C951B1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E90590-DA78-BBA4-B36F-9C044D1103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1822" y="2510049"/>
            <a:ext cx="2362530" cy="30865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EB0C0BB-A062-90CE-241E-F5A3F065B7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57580"/>
          <a:stretch>
            <a:fillRect/>
          </a:stretch>
        </p:blipFill>
        <p:spPr>
          <a:xfrm>
            <a:off x="3914742" y="2865167"/>
            <a:ext cx="4603219" cy="100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3508E60-6341-F4DD-6415-9FE44A0BF4FF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112877-5F7C-372B-8443-538A26CB9467}"/>
              </a:ext>
            </a:extLst>
          </p:cNvPr>
          <p:cNvSpPr txBox="1"/>
          <p:nvPr/>
        </p:nvSpPr>
        <p:spPr>
          <a:xfrm>
            <a:off x="4982029" y="342899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18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5078F-8F2F-71FC-C66F-5CA614159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E817A9-3B3C-E186-8358-C7CD9080C95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وجوه الموشور القائم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FEAF81-D039-141C-7523-E6EFB4AC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819626B-8A06-8B1B-6300-F38BA78BA4A6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D5D7C60-7DED-C965-1F4F-1B7583B5B92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52E5D81-12E2-E1F5-1CD9-3D44362D5365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2D610A7-06CF-86E6-4964-051DB070A89B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30DC54B-5024-4E17-91B7-5979C26C85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1822" y="2510049"/>
            <a:ext cx="2362530" cy="308653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AFB815-D59A-84FA-5AB5-E77C1774BF0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8593"/>
          <a:stretch>
            <a:fillRect/>
          </a:stretch>
        </p:blipFill>
        <p:spPr>
          <a:xfrm>
            <a:off x="3914742" y="2865166"/>
            <a:ext cx="4603219" cy="145918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F34762-D7C8-E033-2EA3-D88316516F71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885659E-CE84-3C1C-CC22-9D26CF6B9EE4}"/>
              </a:ext>
            </a:extLst>
          </p:cNvPr>
          <p:cNvSpPr txBox="1"/>
          <p:nvPr/>
        </p:nvSpPr>
        <p:spPr>
          <a:xfrm>
            <a:off x="4982029" y="342899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18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55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45CCA-860B-E435-8CFA-7352E5408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49BD02-FE25-6B50-0374-E576030DF0C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078489-5492-35AE-52FB-72C10983E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18DFE9-AD9D-157E-C1D1-10F6D01222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216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BA9C6-B6F1-3A1D-F8B7-F837638D3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9B5AB-3428-198B-1FA9-5E816B0E4B4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573B8-1480-8170-89EA-4A408CA97D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444FB3B-EB3F-03E8-5366-D7019CB61440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2495963-D527-EF59-F677-5250B50FE1C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CAEC74F-861A-25BE-4975-024890B6AB55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78B33BE6-B801-7DFB-C249-E1644A539F81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6734D4-1474-7562-849F-553DE21B028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1822" y="2510049"/>
            <a:ext cx="2362530" cy="30865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384C9B-AA75-3D07-1B68-5543F640721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8593"/>
          <a:stretch>
            <a:fillRect/>
          </a:stretch>
        </p:blipFill>
        <p:spPr>
          <a:xfrm>
            <a:off x="3914742" y="2865166"/>
            <a:ext cx="4603219" cy="145918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11221A3-5441-7938-8AB7-57B4D3787CA5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CB18986-6FA9-73BA-B96B-1A8AC7733659}"/>
              </a:ext>
            </a:extLst>
          </p:cNvPr>
          <p:cNvSpPr txBox="1"/>
          <p:nvPr/>
        </p:nvSpPr>
        <p:spPr>
          <a:xfrm>
            <a:off x="4982029" y="342899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7E77827-0802-BB14-38C6-C3D3A5100C55}"/>
              </a:ext>
            </a:extLst>
          </p:cNvPr>
          <p:cNvSpPr txBox="1"/>
          <p:nvPr/>
        </p:nvSpPr>
        <p:spPr>
          <a:xfrm>
            <a:off x="4982029" y="385325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82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131F8-0C98-6F6B-8584-E6A3DEC23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ADB1563-AD31-8219-E73B-970E4B5C61C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شكل قاعدة الموشور القائم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C4FF404-468E-5594-B5D1-E371AAB0DE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DF3786C-766D-05CF-17F1-6AF3B10FA966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BD22BBC-5FD4-6904-706C-57C365BCF63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59B5D1A-0E18-503A-78F9-410B6654AC2F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8499F04-2A13-7A3C-FD35-C6299CEE1B73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30069B-47BA-EF67-66B7-23FC519509C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1822" y="2510049"/>
            <a:ext cx="2362530" cy="30865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2043FA-1422-F5B2-E4A1-F2A3AE89D2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7749"/>
          <a:stretch>
            <a:fillRect/>
          </a:stretch>
        </p:blipFill>
        <p:spPr>
          <a:xfrm>
            <a:off x="3914742" y="2865166"/>
            <a:ext cx="4603219" cy="19544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C5B2053-F1B3-56C4-892B-417E13B503ED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51DDBB-DF47-6920-1292-E6AF9A402E33}"/>
              </a:ext>
            </a:extLst>
          </p:cNvPr>
          <p:cNvSpPr txBox="1"/>
          <p:nvPr/>
        </p:nvSpPr>
        <p:spPr>
          <a:xfrm>
            <a:off x="4982029" y="342899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D776B21-2D47-ADC8-61E5-DA08BA9F22D5}"/>
              </a:ext>
            </a:extLst>
          </p:cNvPr>
          <p:cNvSpPr txBox="1"/>
          <p:nvPr/>
        </p:nvSpPr>
        <p:spPr>
          <a:xfrm>
            <a:off x="4982029" y="385325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5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54D2E-69CA-C05C-73AF-6C6162A00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6F5DCA7-EAC6-912F-F55A-77E7EA1B142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D7FE19-F063-A7A7-4A0C-A7FC98BA0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9F5B4E-E789-81EC-83B2-BE4F4A784A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946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7202A-2709-01FE-578E-BBC49BD5E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B9B4206-0776-2E1A-1BE6-0FC491F3EC3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D69A0F-7943-9F73-62CF-CCEDAEB3FD8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0187A9D-92EE-8422-99CB-E2B7E7A9009A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EC94BE1-3F9D-255A-B9B8-0B9BBC451FF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5CDA92E-1B34-3640-E587-834514E90C1C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81635A7-3772-494E-1E6C-681F600A4560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9A500C3-54D4-3DC4-0A09-AD36136A7D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1822" y="2510049"/>
            <a:ext cx="2362530" cy="30865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AD77CC-CBAB-6DD2-4FC1-A9C7E2DF87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7749"/>
          <a:stretch>
            <a:fillRect/>
          </a:stretch>
        </p:blipFill>
        <p:spPr>
          <a:xfrm>
            <a:off x="3914742" y="2865166"/>
            <a:ext cx="4603219" cy="19544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91BCB45-8A83-197E-5C9B-940535B8C6BC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5F3D70-064F-86ED-BDD4-9572F2E34BCE}"/>
              </a:ext>
            </a:extLst>
          </p:cNvPr>
          <p:cNvSpPr txBox="1"/>
          <p:nvPr/>
        </p:nvSpPr>
        <p:spPr>
          <a:xfrm>
            <a:off x="4982029" y="342899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70B0E5B-E191-7009-70AA-760FF739E896}"/>
              </a:ext>
            </a:extLst>
          </p:cNvPr>
          <p:cNvSpPr txBox="1"/>
          <p:nvPr/>
        </p:nvSpPr>
        <p:spPr>
          <a:xfrm>
            <a:off x="4982029" y="385325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B13C4E8-F432-7B5A-8CC4-15DF9EA3D2B9}"/>
              </a:ext>
            </a:extLst>
          </p:cNvPr>
          <p:cNvSpPr txBox="1"/>
          <p:nvPr/>
        </p:nvSpPr>
        <p:spPr>
          <a:xfrm>
            <a:off x="4661094" y="4336454"/>
            <a:ext cx="1492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مضلع سداسي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00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A5C41-E910-EAB0-38A7-DB8CCD26F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3085A34-BDEA-0A9B-95DB-1AFC1F1551F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اسم الموشور القائم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5A9359-57B8-6349-D478-3C302BEDEB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54F3CC7-A416-030C-F6A8-FADAEE8BFDE0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9D23C0C-43E7-D058-4ECA-017774D3B5D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59D7480-83E2-C862-6180-B3DD87B5AFE5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8D56F471-1BCC-B45E-B430-2CC2FDF450B7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AC37028-9547-0FC6-C7D6-C13FE50FF6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1822" y="2510049"/>
            <a:ext cx="2362530" cy="308653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1A65552-3CFC-8768-86E1-D5DC445275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b="-689"/>
          <a:stretch>
            <a:fillRect/>
          </a:stretch>
        </p:blipFill>
        <p:spPr>
          <a:xfrm>
            <a:off x="3914742" y="2865166"/>
            <a:ext cx="4603219" cy="239263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5E07095-C4CB-9B92-5FCF-DD86E2E7E91B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C9A2E25-1F00-5A03-ABC4-854B319426DA}"/>
              </a:ext>
            </a:extLst>
          </p:cNvPr>
          <p:cNvSpPr txBox="1"/>
          <p:nvPr/>
        </p:nvSpPr>
        <p:spPr>
          <a:xfrm>
            <a:off x="4982029" y="342899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FE75B51-8E62-CEE3-1D34-AFF5E19DD486}"/>
              </a:ext>
            </a:extLst>
          </p:cNvPr>
          <p:cNvSpPr txBox="1"/>
          <p:nvPr/>
        </p:nvSpPr>
        <p:spPr>
          <a:xfrm>
            <a:off x="4982029" y="385325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6F9C9E1-BBD0-0C52-04A0-6874B0651DB1}"/>
              </a:ext>
            </a:extLst>
          </p:cNvPr>
          <p:cNvSpPr txBox="1"/>
          <p:nvPr/>
        </p:nvSpPr>
        <p:spPr>
          <a:xfrm>
            <a:off x="4661094" y="4336454"/>
            <a:ext cx="1492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مضلع سداسي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12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F7796-D405-DB3E-FFB7-FDFF5D3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6DF46CE-4D42-28FD-2DE2-EDB2E602448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C32FB6-E216-C73E-058D-4E524059A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9A5E74-1375-F88E-45FC-13E98AB9BFA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023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5F783-219A-C6FF-8270-08BAE18FA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B39923-2BD2-C364-0566-F4D08D040E8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970A0D-AAAA-6820-B5E6-73F5DB73E87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EAC64C7-CC11-AB61-381E-AF809D2E4C44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D65B98E9-3120-3D06-4FEE-1A9EB8832BE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5EF9AD4-3A80-4892-D979-27A8AF857C67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C3102FC-886C-27EE-D411-C30E9489A009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C42105-C74C-0C66-EA61-81DE7B61B5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1822" y="2510049"/>
            <a:ext cx="2362530" cy="30865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DB61B9-5CBB-D651-5E24-91995F43F2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b="-689"/>
          <a:stretch>
            <a:fillRect/>
          </a:stretch>
        </p:blipFill>
        <p:spPr>
          <a:xfrm>
            <a:off x="3914742" y="2865166"/>
            <a:ext cx="4603219" cy="239263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B3194EB-F609-5283-39EC-A88B1D83B3FD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22A8FF-1265-201F-B784-3EE87BDD50EA}"/>
              </a:ext>
            </a:extLst>
          </p:cNvPr>
          <p:cNvSpPr txBox="1"/>
          <p:nvPr/>
        </p:nvSpPr>
        <p:spPr>
          <a:xfrm>
            <a:off x="4982029" y="342899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0F9C34F-044C-53B9-DDF1-3F297B8221EB}"/>
              </a:ext>
            </a:extLst>
          </p:cNvPr>
          <p:cNvSpPr txBox="1"/>
          <p:nvPr/>
        </p:nvSpPr>
        <p:spPr>
          <a:xfrm>
            <a:off x="4982029" y="385325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D5CD64B-C458-52B3-E3E2-24A8EA88C592}"/>
              </a:ext>
            </a:extLst>
          </p:cNvPr>
          <p:cNvSpPr txBox="1"/>
          <p:nvPr/>
        </p:nvSpPr>
        <p:spPr>
          <a:xfrm>
            <a:off x="4661094" y="4336454"/>
            <a:ext cx="1492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مضلع سداسي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DA1D74F-3640-32D0-14EB-7ABC7C4B9A01}"/>
              </a:ext>
            </a:extLst>
          </p:cNvPr>
          <p:cNvSpPr txBox="1"/>
          <p:nvPr/>
        </p:nvSpPr>
        <p:spPr>
          <a:xfrm>
            <a:off x="4220696" y="4797067"/>
            <a:ext cx="2398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موشور قائم سداسي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88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62F5C-467F-2175-950E-120DA5FA5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8871E55-1D32-A1C0-2DF0-BCBB398C3C0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نتعرف عناصر الأسطوانة القائمة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E18372-ECB8-E44A-5283-8448D8498F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01F54D-D23B-C359-C1F4-7217192E56B3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C4BAB59-6EC0-C122-054F-20A2A6D4872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1863AAE-75A8-0663-B5F9-D7BBE0F7421D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2024752-F261-12FC-29D1-67D70A2CC15C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0F754F-EDF8-F1BF-B1B1-CDB0E4A30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742" y="2865167"/>
            <a:ext cx="4603219" cy="23762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6DA9AB-AB1F-5797-41A9-39C191A28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450" y="2648680"/>
            <a:ext cx="1992350" cy="277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3904F-7774-D485-D4DF-1C31E6FB6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532EE02-BA53-CDA9-A3EB-63646C2DEF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رؤوس الأسطوانة القائمة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BA41E0-D038-5840-F5A7-87DECB6DF4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C692F03-54B6-9036-E31D-07711102C8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6272"/>
          <a:stretch>
            <a:fillRect/>
          </a:stretch>
        </p:blipFill>
        <p:spPr>
          <a:xfrm>
            <a:off x="3914742" y="2865167"/>
            <a:ext cx="4603219" cy="56383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048D9B0-DED0-1EDA-5349-5E7AFC8CC1F6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80A1C7A-F136-D077-1D95-1CA5EB5A610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AD2F5F7-A7DF-5DAA-ACF2-C156C2D2543A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04370C6-DC89-C309-780C-F56D72A7EB23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BE58058-BEA3-8DEB-8241-79B752CBC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450" y="2648680"/>
            <a:ext cx="1992350" cy="277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7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03EFF-265C-5956-B6FA-1FAC5BB0B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BC06910-BAEB-1213-196C-CD3DF1DEF1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F5E70C-D3FE-693F-4468-B888FBF17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DCEF27-D61F-6190-C955-67ED19442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506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5CD6B-6D1E-2F5F-2917-62116D18A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11177A9-5757-F9D2-3FB2-93268F3B801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AE410E-E6C8-0943-F24F-5FD7E96417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ACD036F-458D-A35A-588D-06DC54ED59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6272"/>
          <a:stretch>
            <a:fillRect/>
          </a:stretch>
        </p:blipFill>
        <p:spPr>
          <a:xfrm>
            <a:off x="3914742" y="2865167"/>
            <a:ext cx="4603219" cy="563833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9C91F3E-4300-2E43-AA73-09B461B55837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A8B20B-F808-23DA-B2A2-ECEB26933C5F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4852201-BCE8-68B7-9097-BB26A18EE63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C561063-A7F9-E4DE-E926-6F22F97B00D0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FBFAB5A-8398-E352-01CE-EED49ABE4B85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1ADE08-C1B4-A397-01EC-56B763DFB9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450" y="2648680"/>
            <a:ext cx="1992350" cy="277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9099E-7A1B-E430-BBC6-4E7B002DD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FE8FA8B-4310-C2D2-9E18-5E326BCFDA6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وجوه الأسطوانة القائمة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214CF-1972-C073-CD91-65F3AB7442D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FE144B-DA52-7040-AD93-E9AC3CEFFC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6272"/>
          <a:stretch>
            <a:fillRect/>
          </a:stretch>
        </p:blipFill>
        <p:spPr>
          <a:xfrm>
            <a:off x="3914742" y="2865166"/>
            <a:ext cx="4603219" cy="56383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6FF9B7-0FEF-7D6B-488F-BD2CACB6827E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F4D98D6-EBFF-8ADA-34D9-563CB989EF97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7DD78BF-15CC-B49B-7967-3B2482EB5D2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710C2F4-CC09-7113-130E-6A056B22BDCE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559DFA1-52C0-DDB5-5B12-6A4439AFCE4F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3378F83-AD0E-C5EC-195F-3E4A961ED2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450" y="2648680"/>
            <a:ext cx="1992350" cy="27768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A667B7-503F-08FF-B5CB-E4F4DE4020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59" t="38208" r="-959" b="38064"/>
          <a:stretch>
            <a:fillRect/>
          </a:stretch>
        </p:blipFill>
        <p:spPr>
          <a:xfrm>
            <a:off x="3958624" y="3576168"/>
            <a:ext cx="4603219" cy="56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4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47AF2-2B81-4771-7D41-6609512D2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68F37B0-550D-652D-CD22-FD391F3E72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9DC43E8-5BA9-5B90-C6D6-FB888B5CD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CAC514-6BD2-B590-7941-4A5540E505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584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FE9D8-7E38-CBCC-FCCD-E73DD8CA0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A1A684-DAE3-99DC-A78D-D7017F544A3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2BF590-A9FC-78C4-5B01-80AF7A3CCB7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6824F2-0D35-2BA4-5AEC-4AD08E8A20D6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3C897D5-68A1-0087-46FF-557284A0F4F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1871DE1-A3CE-52A2-4F0B-798285E19C56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4475141-B593-A442-5558-203D2C72F014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91B8B45-89D8-8FE9-128B-43688ED8A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450" y="2648680"/>
            <a:ext cx="1992350" cy="277683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2A18FF-D47B-11FA-FCAD-8D07FF9E950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6272"/>
          <a:stretch>
            <a:fillRect/>
          </a:stretch>
        </p:blipFill>
        <p:spPr>
          <a:xfrm>
            <a:off x="3914742" y="2865166"/>
            <a:ext cx="4603219" cy="56383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F04E2B2-103A-E53B-E28E-28B5E3D50BF0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08BD09B-DCB8-72F7-C252-60BDDDBA9F5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59" t="38208" r="-959" b="38064"/>
          <a:stretch>
            <a:fillRect/>
          </a:stretch>
        </p:blipFill>
        <p:spPr>
          <a:xfrm>
            <a:off x="3958624" y="3576168"/>
            <a:ext cx="4603219" cy="56383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7D5E5ED-7A0C-5F1C-807C-11E7CE91731C}"/>
              </a:ext>
            </a:extLst>
          </p:cNvPr>
          <p:cNvSpPr txBox="1"/>
          <p:nvPr/>
        </p:nvSpPr>
        <p:spPr>
          <a:xfrm>
            <a:off x="4982029" y="365802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7978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CDFC2-7853-7265-ECE7-4AF5B650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559F56A-5B85-6091-A731-A178D53071F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شكل قاعدة الأسطوانة القائمة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6C03C4-2216-83BF-C09C-88B8AD4515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699476-F1E3-CBE7-C589-C9D645A55BCC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5C371CBA-E7DA-2263-AC76-B9658FA010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EF39583-4585-AEED-F219-87C554943E0E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97B5714-C8D4-9BA9-0968-6B669FEE6275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259EE37-138A-6EEF-FF98-345395046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450" y="2648680"/>
            <a:ext cx="1992350" cy="27768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2F7636-CE56-ADD1-2197-7A53D3FC6D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6272"/>
          <a:stretch>
            <a:fillRect/>
          </a:stretch>
        </p:blipFill>
        <p:spPr>
          <a:xfrm>
            <a:off x="3914742" y="2865166"/>
            <a:ext cx="4603219" cy="56383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65ED88-06C3-DD0E-7D5D-70AAA03AD096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2B7953-3B97-38A1-3551-48E6081F82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59" t="38208" r="-959" b="38064"/>
          <a:stretch>
            <a:fillRect/>
          </a:stretch>
        </p:blipFill>
        <p:spPr>
          <a:xfrm>
            <a:off x="3958624" y="3576168"/>
            <a:ext cx="4603219" cy="56383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B5CC544-16E3-3683-8B52-AF7A57465A74}"/>
              </a:ext>
            </a:extLst>
          </p:cNvPr>
          <p:cNvSpPr txBox="1"/>
          <p:nvPr/>
        </p:nvSpPr>
        <p:spPr>
          <a:xfrm>
            <a:off x="4982029" y="365802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E339BD-74CC-F439-DF4E-5E745C51616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7910" b="18362"/>
          <a:stretch>
            <a:fillRect/>
          </a:stretch>
        </p:blipFill>
        <p:spPr>
          <a:xfrm>
            <a:off x="3958624" y="4287170"/>
            <a:ext cx="4603219" cy="56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4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08DEA-80D6-14C3-D5E2-6CFFC9800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C9E3108-22F8-E162-BD26-DD6DF1269B7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6D00A5-98CA-2975-BA5B-0E84A4266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622344-0A2F-11D9-1A06-1AB2995F18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715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395D4-5AEA-B5F4-8B45-150115EC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C0CDB197-21B3-13BE-2AA3-95CD974EFD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7910" b="18362"/>
          <a:stretch>
            <a:fillRect/>
          </a:stretch>
        </p:blipFill>
        <p:spPr>
          <a:xfrm>
            <a:off x="3958624" y="4287170"/>
            <a:ext cx="4603219" cy="56383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1AC3FA25-C44D-CEB7-B66C-69445647B27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86E9FE6-CE03-2ADB-DB73-D692D39792E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7790380-7A0D-A80E-3DF8-3B93A69E69A4}"/>
              </a:ext>
            </a:extLst>
          </p:cNvPr>
          <p:cNvSpPr txBox="1"/>
          <p:nvPr/>
        </p:nvSpPr>
        <p:spPr>
          <a:xfrm>
            <a:off x="4661094" y="4336454"/>
            <a:ext cx="1492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قرص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753E06A-5879-9E42-D245-CE5D45E7B888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9092DB4-4FA5-BB29-A87A-5697960AF19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1F5FCF5-20B0-9468-C48E-2AC14369F4DF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95D3AE9-70F5-54A8-095B-4D0006E2FACA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206BEDC-8031-8E7C-C808-3F2DC7FAFE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450" y="2648680"/>
            <a:ext cx="1992350" cy="27768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017A7B-87A6-A54B-B758-9B6EF2C057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6272"/>
          <a:stretch>
            <a:fillRect/>
          </a:stretch>
        </p:blipFill>
        <p:spPr>
          <a:xfrm>
            <a:off x="3914742" y="2865166"/>
            <a:ext cx="4603219" cy="56383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DF64DB1-6FA0-E91B-9938-98F0FDC0F6C9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CC7B90F-B754-424E-DA42-8B54D593EB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9" t="38208" r="-959" b="38064"/>
          <a:stretch>
            <a:fillRect/>
          </a:stretch>
        </p:blipFill>
        <p:spPr>
          <a:xfrm>
            <a:off x="3958624" y="3576168"/>
            <a:ext cx="4603219" cy="5638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3EA62A2-DDCB-D28F-433F-7201BD48F7DB}"/>
              </a:ext>
            </a:extLst>
          </p:cNvPr>
          <p:cNvSpPr txBox="1"/>
          <p:nvPr/>
        </p:nvSpPr>
        <p:spPr>
          <a:xfrm>
            <a:off x="4982029" y="365802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9900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B6F8A-A788-DC5F-84E5-E2D0C7390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C0AD696-5C15-FC7B-F951-32F67D0F8A7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اسم الأسطوانة القائمة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A88889-35C2-459B-AEFA-DC8E1A0EA22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BD1B50-0CBC-ABE9-24BA-4655C1D04F11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D134BCB-B385-F5E3-CCDB-8FCFF505E76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B3BDA7-9801-D139-F2D7-7F700DB333F2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EF7D1D9C-867A-DE1A-604E-70A65E65853E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CAC049B-6DC7-823D-DD72-C0BAA4248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450" y="2648680"/>
            <a:ext cx="1992350" cy="27768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1FF357-6782-AEB5-8589-EB51E7E6D57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7910" b="18362"/>
          <a:stretch>
            <a:fillRect/>
          </a:stretch>
        </p:blipFill>
        <p:spPr>
          <a:xfrm>
            <a:off x="3958624" y="4287170"/>
            <a:ext cx="4603219" cy="56383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0D13184-5B97-9108-F5A8-F2D542A21371}"/>
              </a:ext>
            </a:extLst>
          </p:cNvPr>
          <p:cNvSpPr txBox="1"/>
          <p:nvPr/>
        </p:nvSpPr>
        <p:spPr>
          <a:xfrm>
            <a:off x="4661094" y="4336454"/>
            <a:ext cx="1492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قرص</a:t>
            </a:r>
            <a:endParaRPr lang="fr-MA" sz="2000" b="1" dirty="0">
              <a:solidFill>
                <a:srgbClr val="C0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2F58103-8340-3194-250A-B1F0986E35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6272"/>
          <a:stretch>
            <a:fillRect/>
          </a:stretch>
        </p:blipFill>
        <p:spPr>
          <a:xfrm>
            <a:off x="3914742" y="2865166"/>
            <a:ext cx="4603219" cy="56383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D7242E1-AF8C-75F8-7B16-2344836E692B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5DAE4C0-ECC1-66F0-E551-3E903A398C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59" t="38208" r="-959" b="38064"/>
          <a:stretch>
            <a:fillRect/>
          </a:stretch>
        </p:blipFill>
        <p:spPr>
          <a:xfrm>
            <a:off x="3958624" y="3576168"/>
            <a:ext cx="4603219" cy="56383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5CC8F4F-691B-3633-E79F-8567BBCFD722}"/>
              </a:ext>
            </a:extLst>
          </p:cNvPr>
          <p:cNvSpPr txBox="1"/>
          <p:nvPr/>
        </p:nvSpPr>
        <p:spPr>
          <a:xfrm>
            <a:off x="4982029" y="365802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9971D11-A4EA-3726-B3FF-B6A38909515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10" t="76977" r="-910" b="-705"/>
          <a:stretch>
            <a:fillRect/>
          </a:stretch>
        </p:blipFill>
        <p:spPr>
          <a:xfrm>
            <a:off x="3958624" y="5052323"/>
            <a:ext cx="4603219" cy="56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2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294BA-0DE9-6022-BAE8-E4B812F54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57EE150-DCE5-4247-380A-7C40F822ED1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F915D3-A9E0-A1B5-DEA3-ADF44769A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0A315E-1CEF-F2DB-D5A6-7E1F86AB4A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894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B7E39-9581-3526-07DA-53B40E23C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A63D751-68B3-D0A3-6078-708E27DA093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0A8BE0-DF5B-F08A-00F5-F96C59E5D1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D4E4028-CF7F-209D-9B71-62718F046697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778E968C-E8E8-8F89-165D-039BAF2E044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CF23DE2-25D1-B82D-D9AA-EBDA31B0D350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الأسطوانة القائمة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B9D27287-B1D6-3328-28B5-5C4216C8042F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A0CF566-A24C-F96C-EA20-22B42F27D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450" y="2648680"/>
            <a:ext cx="1992350" cy="27768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5EA0EC-C9E6-455F-2491-14A8E97281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7910" b="18362"/>
          <a:stretch>
            <a:fillRect/>
          </a:stretch>
        </p:blipFill>
        <p:spPr>
          <a:xfrm>
            <a:off x="3958624" y="4287170"/>
            <a:ext cx="4603219" cy="56383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69CA3F3-EEFC-D915-6340-94E529322092}"/>
              </a:ext>
            </a:extLst>
          </p:cNvPr>
          <p:cNvSpPr txBox="1"/>
          <p:nvPr/>
        </p:nvSpPr>
        <p:spPr>
          <a:xfrm>
            <a:off x="4661094" y="4336454"/>
            <a:ext cx="1492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قرص</a:t>
            </a:r>
            <a:endParaRPr lang="fr-MA" sz="2000" b="1" dirty="0">
              <a:solidFill>
                <a:srgbClr val="C000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ADE71D7-8667-5AD3-3B14-CFF40A2DEBE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6272"/>
          <a:stretch>
            <a:fillRect/>
          </a:stretch>
        </p:blipFill>
        <p:spPr>
          <a:xfrm>
            <a:off x="3914742" y="2865166"/>
            <a:ext cx="4603219" cy="5638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D36D71F-71E0-DCBC-2AE6-F80A070C231F}"/>
              </a:ext>
            </a:extLst>
          </p:cNvPr>
          <p:cNvSpPr txBox="1"/>
          <p:nvPr/>
        </p:nvSpPr>
        <p:spPr>
          <a:xfrm>
            <a:off x="4982029" y="2947028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6D09C21-4BF4-844E-2741-FA2C7D34A84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59" t="38208" r="-959" b="38064"/>
          <a:stretch>
            <a:fillRect/>
          </a:stretch>
        </p:blipFill>
        <p:spPr>
          <a:xfrm>
            <a:off x="3958624" y="3576168"/>
            <a:ext cx="4603219" cy="56383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528134D-1467-394C-99EE-D456B32B4F35}"/>
              </a:ext>
            </a:extLst>
          </p:cNvPr>
          <p:cNvSpPr txBox="1"/>
          <p:nvPr/>
        </p:nvSpPr>
        <p:spPr>
          <a:xfrm>
            <a:off x="4982029" y="365802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D045DE6-006A-D050-01D7-2B3F9644CF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10" t="76977" r="-910" b="-705"/>
          <a:stretch>
            <a:fillRect/>
          </a:stretch>
        </p:blipFill>
        <p:spPr>
          <a:xfrm>
            <a:off x="3958624" y="5052323"/>
            <a:ext cx="4603219" cy="563833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397CB6B-688D-C5EB-0701-A336B3FA7967}"/>
              </a:ext>
            </a:extLst>
          </p:cNvPr>
          <p:cNvSpPr txBox="1"/>
          <p:nvPr/>
        </p:nvSpPr>
        <p:spPr>
          <a:xfrm>
            <a:off x="4220696" y="5178421"/>
            <a:ext cx="1932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أسطوانة قائمة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82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3805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4234" y="2061510"/>
            <a:ext cx="2575540" cy="355412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3 صفحة 78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85174" y="4206645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513" y="2384867"/>
            <a:ext cx="4744112" cy="226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2E317A-E1FA-7B93-4219-BFEA6DA1C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982" y="2474119"/>
            <a:ext cx="4172981" cy="230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3E0342-F14A-D94C-C663-A7574D152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278" y="2130690"/>
            <a:ext cx="8097262" cy="38697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22F5328-563D-E28F-880B-F3727C4F09B9}"/>
              </a:ext>
            </a:extLst>
          </p:cNvPr>
          <p:cNvSpPr txBox="1"/>
          <p:nvPr/>
        </p:nvSpPr>
        <p:spPr>
          <a:xfrm>
            <a:off x="4067994" y="4070316"/>
            <a:ext cx="504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166A340-5131-700A-E033-33B2758E0E71}"/>
              </a:ext>
            </a:extLst>
          </p:cNvPr>
          <p:cNvSpPr txBox="1"/>
          <p:nvPr/>
        </p:nvSpPr>
        <p:spPr>
          <a:xfrm>
            <a:off x="3950619" y="4396506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DCDEBF-5AE5-1DD3-4D14-A3C09AC4B143}"/>
              </a:ext>
            </a:extLst>
          </p:cNvPr>
          <p:cNvSpPr txBox="1"/>
          <p:nvPr/>
        </p:nvSpPr>
        <p:spPr>
          <a:xfrm>
            <a:off x="4067994" y="4784199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7F59D8A-90C4-5E09-1750-7C1C77741AD6}"/>
              </a:ext>
            </a:extLst>
          </p:cNvPr>
          <p:cNvSpPr txBox="1"/>
          <p:nvPr/>
        </p:nvSpPr>
        <p:spPr>
          <a:xfrm>
            <a:off x="3848100" y="5122806"/>
            <a:ext cx="1277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مستطيل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AC05A5-B209-C0B9-B5DD-7605E9136236}"/>
              </a:ext>
            </a:extLst>
          </p:cNvPr>
          <p:cNvSpPr txBox="1"/>
          <p:nvPr/>
        </p:nvSpPr>
        <p:spPr>
          <a:xfrm>
            <a:off x="3513926" y="5471942"/>
            <a:ext cx="1612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متوازي المستطيلات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E78F842-D0DE-A3F2-7A10-76481E15B990}"/>
              </a:ext>
            </a:extLst>
          </p:cNvPr>
          <p:cNvSpPr txBox="1"/>
          <p:nvPr/>
        </p:nvSpPr>
        <p:spPr>
          <a:xfrm>
            <a:off x="2540956" y="4024861"/>
            <a:ext cx="504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5F7276-F0C5-5AD5-1439-E677D6EB0EE4}"/>
              </a:ext>
            </a:extLst>
          </p:cNvPr>
          <p:cNvSpPr txBox="1"/>
          <p:nvPr/>
        </p:nvSpPr>
        <p:spPr>
          <a:xfrm>
            <a:off x="2455857" y="4453371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F1BB156-C420-7316-739C-FB2ADD0EEC08}"/>
              </a:ext>
            </a:extLst>
          </p:cNvPr>
          <p:cNvSpPr txBox="1"/>
          <p:nvPr/>
        </p:nvSpPr>
        <p:spPr>
          <a:xfrm>
            <a:off x="2573232" y="4841064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95B1BAB-0D9C-F916-CBBE-1646029EA54C}"/>
              </a:ext>
            </a:extLst>
          </p:cNvPr>
          <p:cNvSpPr txBox="1"/>
          <p:nvPr/>
        </p:nvSpPr>
        <p:spPr>
          <a:xfrm>
            <a:off x="2003752" y="5179671"/>
            <a:ext cx="1277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مضلع خماسي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E40D9FB-6D00-6438-CBA3-597536F4E955}"/>
              </a:ext>
            </a:extLst>
          </p:cNvPr>
          <p:cNvSpPr txBox="1"/>
          <p:nvPr/>
        </p:nvSpPr>
        <p:spPr>
          <a:xfrm>
            <a:off x="2019164" y="5528807"/>
            <a:ext cx="1612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موشور قائم خماسي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42A302F-586E-D965-07FC-924C8B56D0DB}"/>
              </a:ext>
            </a:extLst>
          </p:cNvPr>
          <p:cNvSpPr txBox="1"/>
          <p:nvPr/>
        </p:nvSpPr>
        <p:spPr>
          <a:xfrm>
            <a:off x="1248667" y="3994077"/>
            <a:ext cx="504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44DD135-424B-6D21-2DCE-13581D8F246B}"/>
              </a:ext>
            </a:extLst>
          </p:cNvPr>
          <p:cNvSpPr txBox="1"/>
          <p:nvPr/>
        </p:nvSpPr>
        <p:spPr>
          <a:xfrm>
            <a:off x="1131292" y="432026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829497A-3CD3-7125-ED65-1B0146C77F22}"/>
              </a:ext>
            </a:extLst>
          </p:cNvPr>
          <p:cNvSpPr txBox="1"/>
          <p:nvPr/>
        </p:nvSpPr>
        <p:spPr>
          <a:xfrm>
            <a:off x="1248667" y="4707960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859C76-E99C-60F5-D25D-FAA6AA664890}"/>
              </a:ext>
            </a:extLst>
          </p:cNvPr>
          <p:cNvSpPr txBox="1"/>
          <p:nvPr/>
        </p:nvSpPr>
        <p:spPr>
          <a:xfrm>
            <a:off x="679187" y="5046567"/>
            <a:ext cx="1277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مضلع سداسي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969DC84-403C-5B71-20ED-45A241C9D432}"/>
              </a:ext>
            </a:extLst>
          </p:cNvPr>
          <p:cNvSpPr txBox="1"/>
          <p:nvPr/>
        </p:nvSpPr>
        <p:spPr>
          <a:xfrm>
            <a:off x="524402" y="5434260"/>
            <a:ext cx="1612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موشور قائم سداسي</a:t>
            </a:r>
            <a:endParaRPr lang="fr-MA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3205" y="1852847"/>
            <a:ext cx="3108939" cy="434956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79 وأنجزوا النشاط 4.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2076216"/>
            <a:ext cx="2807845" cy="19514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7268E0-3C1D-F87E-8E9E-9701EBBC3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100" y="2091495"/>
            <a:ext cx="7234678" cy="4096744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42258CCB-8ABE-3964-4CB2-446D38DCF229}"/>
              </a:ext>
            </a:extLst>
          </p:cNvPr>
          <p:cNvSpPr txBox="1"/>
          <p:nvPr/>
        </p:nvSpPr>
        <p:spPr>
          <a:xfrm>
            <a:off x="5192218" y="3429000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293E732-78F1-E602-E4AD-96EEDFE7BCDD}"/>
              </a:ext>
            </a:extLst>
          </p:cNvPr>
          <p:cNvSpPr txBox="1"/>
          <p:nvPr/>
        </p:nvSpPr>
        <p:spPr>
          <a:xfrm>
            <a:off x="4239373" y="3429000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9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EE4C592-C91D-0D76-26DF-4221120C96D8}"/>
              </a:ext>
            </a:extLst>
          </p:cNvPr>
          <p:cNvSpPr txBox="1"/>
          <p:nvPr/>
        </p:nvSpPr>
        <p:spPr>
          <a:xfrm>
            <a:off x="3201921" y="3429000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08FD6C-9C4A-59F6-99A7-630E0349F683}"/>
              </a:ext>
            </a:extLst>
          </p:cNvPr>
          <p:cNvSpPr txBox="1"/>
          <p:nvPr/>
        </p:nvSpPr>
        <p:spPr>
          <a:xfrm>
            <a:off x="1957843" y="3429000"/>
            <a:ext cx="1051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مستطيل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C8A556C-334A-F19D-892F-495D2298E735}"/>
              </a:ext>
            </a:extLst>
          </p:cNvPr>
          <p:cNvSpPr txBox="1"/>
          <p:nvPr/>
        </p:nvSpPr>
        <p:spPr>
          <a:xfrm>
            <a:off x="1109175" y="3429000"/>
            <a:ext cx="746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مثلث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7D0AC5-3379-9123-ADA6-08E922B346AB}"/>
              </a:ext>
            </a:extLst>
          </p:cNvPr>
          <p:cNvSpPr txBox="1"/>
          <p:nvPr/>
        </p:nvSpPr>
        <p:spPr>
          <a:xfrm>
            <a:off x="5192218" y="4408509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0AF2F9-C6B0-1FF5-F8CB-3E00A7045AC9}"/>
              </a:ext>
            </a:extLst>
          </p:cNvPr>
          <p:cNvSpPr txBox="1"/>
          <p:nvPr/>
        </p:nvSpPr>
        <p:spPr>
          <a:xfrm>
            <a:off x="4239373" y="4408509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0CAA35B-CFFD-33C7-D6BC-8442E17EB0A9}"/>
              </a:ext>
            </a:extLst>
          </p:cNvPr>
          <p:cNvSpPr txBox="1"/>
          <p:nvPr/>
        </p:nvSpPr>
        <p:spPr>
          <a:xfrm>
            <a:off x="3201921" y="4408509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CA3C830-5B8C-D170-B824-36DFD598CB7D}"/>
              </a:ext>
            </a:extLst>
          </p:cNvPr>
          <p:cNvSpPr txBox="1"/>
          <p:nvPr/>
        </p:nvSpPr>
        <p:spPr>
          <a:xfrm>
            <a:off x="920391" y="4408509"/>
            <a:ext cx="935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مستطيل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321EAB1-F272-B72B-7731-DDCF0C535DB0}"/>
              </a:ext>
            </a:extLst>
          </p:cNvPr>
          <p:cNvSpPr txBox="1"/>
          <p:nvPr/>
        </p:nvSpPr>
        <p:spPr>
          <a:xfrm>
            <a:off x="5192218" y="5298374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AC68FE2-B949-310B-1980-75772B48E963}"/>
              </a:ext>
            </a:extLst>
          </p:cNvPr>
          <p:cNvSpPr txBox="1"/>
          <p:nvPr/>
        </p:nvSpPr>
        <p:spPr>
          <a:xfrm>
            <a:off x="4239373" y="5298374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FF0DE9-C3CC-62C4-E6AB-93E34B850A73}"/>
              </a:ext>
            </a:extLst>
          </p:cNvPr>
          <p:cNvSpPr txBox="1"/>
          <p:nvPr/>
        </p:nvSpPr>
        <p:spPr>
          <a:xfrm>
            <a:off x="3201921" y="5298374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D9A2ED9-FFDF-F19C-1605-65BC1E6FCE58}"/>
              </a:ext>
            </a:extLst>
          </p:cNvPr>
          <p:cNvSpPr txBox="1"/>
          <p:nvPr/>
        </p:nvSpPr>
        <p:spPr>
          <a:xfrm>
            <a:off x="1957844" y="5298374"/>
            <a:ext cx="952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مستطيل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DBB1783-8375-391F-D23C-706DB1F281A1}"/>
              </a:ext>
            </a:extLst>
          </p:cNvPr>
          <p:cNvSpPr txBox="1"/>
          <p:nvPr/>
        </p:nvSpPr>
        <p:spPr>
          <a:xfrm>
            <a:off x="1109175" y="5298374"/>
            <a:ext cx="746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قرص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A8986F8-50DC-8C92-B790-7F08A5A6737C}"/>
              </a:ext>
            </a:extLst>
          </p:cNvPr>
          <p:cNvSpPr txBox="1"/>
          <p:nvPr/>
        </p:nvSpPr>
        <p:spPr>
          <a:xfrm>
            <a:off x="5753248" y="4318865"/>
            <a:ext cx="1051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متوازي </a:t>
            </a:r>
            <a:endParaRPr lang="fr-FR" sz="1600" b="1" dirty="0">
              <a:solidFill>
                <a:srgbClr val="C00000"/>
              </a:solidFill>
            </a:endParaRPr>
          </a:p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المستطيلات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281273E-A1BA-F7D5-8891-3106F8E50B82}"/>
              </a:ext>
            </a:extLst>
          </p:cNvPr>
          <p:cNvSpPr txBox="1"/>
          <p:nvPr/>
        </p:nvSpPr>
        <p:spPr>
          <a:xfrm>
            <a:off x="5707759" y="3336667"/>
            <a:ext cx="1051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موشور قائم ثلاثي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279B6ED-00FD-AE52-CB4B-F1423BD06AD7}"/>
              </a:ext>
            </a:extLst>
          </p:cNvPr>
          <p:cNvSpPr txBox="1"/>
          <p:nvPr/>
        </p:nvSpPr>
        <p:spPr>
          <a:xfrm>
            <a:off x="5924398" y="5253552"/>
            <a:ext cx="746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أسطوانة قائمة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E700828-555B-87BF-65FD-141E438EA5C3}"/>
              </a:ext>
            </a:extLst>
          </p:cNvPr>
          <p:cNvSpPr txBox="1"/>
          <p:nvPr/>
        </p:nvSpPr>
        <p:spPr>
          <a:xfrm>
            <a:off x="1945050" y="4363687"/>
            <a:ext cx="1051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مستطيل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44ECD29-52EF-CB02-5A6B-A64559A4DBDD}"/>
              </a:ext>
            </a:extLst>
          </p:cNvPr>
          <p:cNvGrpSpPr/>
          <p:nvPr/>
        </p:nvGrpSpPr>
        <p:grpSpPr>
          <a:xfrm>
            <a:off x="1741986" y="2160340"/>
            <a:ext cx="5032705" cy="3612769"/>
            <a:chOff x="1570536" y="2655640"/>
            <a:chExt cx="5032705" cy="361276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011B9D3-D981-D34D-5C51-64642E266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1048" y="2655640"/>
              <a:ext cx="2612193" cy="36127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94BBEA3-9CC0-BD0F-A3D3-AF93AAAAD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0536" y="2657795"/>
              <a:ext cx="2566044" cy="35894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15831</TotalTime>
  <Words>725</Words>
  <Application>Microsoft Office PowerPoint</Application>
  <PresentationFormat>Affichage à l'écran (4:3)</PresentationFormat>
  <Paragraphs>321</Paragraphs>
  <Slides>59</Slides>
  <Notes>25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59</vt:i4>
      </vt:variant>
    </vt:vector>
  </HeadingPairs>
  <TitlesOfParts>
    <vt:vector size="70" baseType="lpstr">
      <vt:lpstr>Dosis</vt:lpstr>
      <vt:lpstr>Effra CC Arbc</vt:lpstr>
      <vt:lpstr>Arial</vt:lpstr>
      <vt:lpstr>Aptos</vt:lpstr>
      <vt:lpstr>Calibri</vt:lpstr>
      <vt:lpstr>DengXian</vt:lpstr>
      <vt:lpstr>Aptos Display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ELHAMDOUNI</dc:creator>
  <cp:lastModifiedBy>EL HAMDOUNI BTIHAJ</cp:lastModifiedBy>
  <cp:revision>275</cp:revision>
  <cp:lastPrinted>2025-08-13T10:11:39Z</cp:lastPrinted>
  <dcterms:created xsi:type="dcterms:W3CDTF">2025-08-01T12:31:49Z</dcterms:created>
  <dcterms:modified xsi:type="dcterms:W3CDTF">2026-04-05T12:24:22Z</dcterms:modified>
</cp:coreProperties>
</file>