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  <p:sldMasterId id="2147483919" r:id="rId4"/>
  </p:sldMasterIdLst>
  <p:notesMasterIdLst>
    <p:notesMasterId r:id="rId11"/>
  </p:notesMasterIdLst>
  <p:handoutMasterIdLst>
    <p:handoutMasterId r:id="rId12"/>
  </p:handoutMasterIdLst>
  <p:sldIdLst>
    <p:sldId id="735" r:id="rId5"/>
    <p:sldId id="738" r:id="rId6"/>
    <p:sldId id="973" r:id="rId7"/>
    <p:sldId id="2134806642" r:id="rId8"/>
    <p:sldId id="2134806763" r:id="rId9"/>
    <p:sldId id="793" r:id="rId1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13"/>
      <p:bold r:id="rId1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2F2F2"/>
    <a:srgbClr val="A6A6A6"/>
    <a:srgbClr val="FFFFFF"/>
    <a:srgbClr val="FFEFB7"/>
    <a:srgbClr val="7DC3C1"/>
    <a:srgbClr val="FFC000"/>
    <a:srgbClr val="FFEFB9"/>
    <a:srgbClr val="FC8E00"/>
    <a:srgbClr val="FEA500"/>
    <a:srgbClr val="E98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033" autoAdjust="0"/>
  </p:normalViewPr>
  <p:slideViewPr>
    <p:cSldViewPr snapToGrid="0">
      <p:cViewPr varScale="1">
        <p:scale>
          <a:sx n="69" d="100"/>
          <a:sy n="69" d="100"/>
        </p:scale>
        <p:origin x="144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88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84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23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3" r:id="rId6"/>
    <p:sldLayoutId id="214748390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26" r:id="rId3"/>
    <p:sldLayoutId id="2147483927" r:id="rId4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910967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4072902" y="5986314"/>
            <a:ext cx="1221282" cy="288630"/>
            <a:chOff x="5368593" y="5877672"/>
            <a:chExt cx="122128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تمرير الرائز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045A184-09A4-F91E-67B4-E07D3D6CCC89}"/>
              </a:ext>
            </a:extLst>
          </p:cNvPr>
          <p:cNvGrpSpPr/>
          <p:nvPr/>
        </p:nvGrpSpPr>
        <p:grpSpPr>
          <a:xfrm>
            <a:off x="4845282" y="2246020"/>
            <a:ext cx="3656552" cy="1123837"/>
            <a:chOff x="648000" y="1949241"/>
            <a:chExt cx="3780000" cy="112383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0604DE3C-6F44-A520-7E36-84986DED1F1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40" name="Organigramme : Terminateur 21">
              <a:extLst>
                <a:ext uri="{FF2B5EF4-FFF2-40B4-BE49-F238E27FC236}">
                  <a16:creationId xmlns:a16="http://schemas.microsoft.com/office/drawing/2014/main" id="{52D8E8C9-B40C-797F-8FA5-D19DBABC525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Espace réservé du texte 5">
              <a:extLst>
                <a:ext uri="{FF2B5EF4-FFF2-40B4-BE49-F238E27FC236}">
                  <a16:creationId xmlns:a16="http://schemas.microsoft.com/office/drawing/2014/main" id="{C7C4803C-3A8F-BE56-5578-C19B7D7ACC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42" name="Google Shape;59;p2">
            <a:extLst>
              <a:ext uri="{FF2B5EF4-FFF2-40B4-BE49-F238E27FC236}">
                <a16:creationId xmlns:a16="http://schemas.microsoft.com/office/drawing/2014/main" id="{C5B42FD5-3007-69A8-69A4-425A14792ADF}"/>
              </a:ext>
            </a:extLst>
          </p:cNvPr>
          <p:cNvGrpSpPr/>
          <p:nvPr/>
        </p:nvGrpSpPr>
        <p:grpSpPr>
          <a:xfrm>
            <a:off x="4845282" y="2246020"/>
            <a:ext cx="3656552" cy="1123837"/>
            <a:chOff x="648000" y="1949241"/>
            <a:chExt cx="3780000" cy="1123837"/>
          </a:xfrm>
        </p:grpSpPr>
        <p:sp>
          <p:nvSpPr>
            <p:cNvPr id="43" name="Google Shape;60;p2">
              <a:extLst>
                <a:ext uri="{FF2B5EF4-FFF2-40B4-BE49-F238E27FC236}">
                  <a16:creationId xmlns:a16="http://schemas.microsoft.com/office/drawing/2014/main" id="{1B42BF93-08DF-2BF5-1F44-30B077C9D17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61;p2">
              <a:extLst>
                <a:ext uri="{FF2B5EF4-FFF2-40B4-BE49-F238E27FC236}">
                  <a16:creationId xmlns:a16="http://schemas.microsoft.com/office/drawing/2014/main" id="{554555D9-11B7-CABF-AB94-87771E2FE8B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62;p2">
              <a:extLst>
                <a:ext uri="{FF2B5EF4-FFF2-40B4-BE49-F238E27FC236}">
                  <a16:creationId xmlns:a16="http://schemas.microsoft.com/office/drawing/2014/main" id="{0253C806-34DB-0515-A0A3-77EFF42FD0CA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0F9CF8D8-B7A6-3475-5335-1CA19DE9B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1323" y="2469162"/>
            <a:ext cx="3765568" cy="929994"/>
          </a:xfrm>
          <a:prstGeom prst="rect">
            <a:avLst/>
          </a:prstGeom>
        </p:spPr>
      </p:pic>
      <p:sp>
        <p:nvSpPr>
          <p:cNvPr id="47" name="Organigramme : Terminateur 21">
            <a:extLst>
              <a:ext uri="{FF2B5EF4-FFF2-40B4-BE49-F238E27FC236}">
                <a16:creationId xmlns:a16="http://schemas.microsoft.com/office/drawing/2014/main" id="{AB0FBE46-11B8-8C62-DA07-F97302266A83}"/>
              </a:ext>
            </a:extLst>
          </p:cNvPr>
          <p:cNvSpPr/>
          <p:nvPr/>
        </p:nvSpPr>
        <p:spPr>
          <a:xfrm>
            <a:off x="7004552" y="2241183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</a:t>
            </a:r>
            <a:r>
              <a: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ar-MA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6745805-7734-4293-EBB8-74458CDFD3F1}"/>
              </a:ext>
            </a:extLst>
          </p:cNvPr>
          <p:cNvSpPr txBox="1"/>
          <p:nvPr/>
        </p:nvSpPr>
        <p:spPr>
          <a:xfrm>
            <a:off x="5945499" y="2727188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تمرير الرائز</a:t>
            </a:r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1E6C21C-D12F-9643-8FD3-8F53D247E52D}"/>
              </a:ext>
            </a:extLst>
          </p:cNvPr>
          <p:cNvGrpSpPr/>
          <p:nvPr/>
        </p:nvGrpSpPr>
        <p:grpSpPr>
          <a:xfrm>
            <a:off x="602235" y="230516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21C964BC-FE4F-DC48-0080-B4DB5EFA279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9" name="Organigramme : Terminateur 58">
              <a:extLst>
                <a:ext uri="{FF2B5EF4-FFF2-40B4-BE49-F238E27FC236}">
                  <a16:creationId xmlns:a16="http://schemas.microsoft.com/office/drawing/2014/main" id="{1D472290-018B-0B4C-1613-83B4068A19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Espace réservé du texte 5">
              <a:extLst>
                <a:ext uri="{FF2B5EF4-FFF2-40B4-BE49-F238E27FC236}">
                  <a16:creationId xmlns:a16="http://schemas.microsoft.com/office/drawing/2014/main" id="{D65CBDE7-B972-1280-E469-B2D552BB77B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1" name="ZoneTexte 60">
            <a:extLst>
              <a:ext uri="{FF2B5EF4-FFF2-40B4-BE49-F238E27FC236}">
                <a16:creationId xmlns:a16="http://schemas.microsoft.com/office/drawing/2014/main" id="{B47180C9-595A-7487-EDE6-52989D432D3D}"/>
              </a:ext>
            </a:extLst>
          </p:cNvPr>
          <p:cNvSpPr txBox="1"/>
          <p:nvPr/>
        </p:nvSpPr>
        <p:spPr>
          <a:xfrm>
            <a:off x="781297" y="2793399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44A8DDC-3E55-505D-0FAD-DC2E9CE56AED}"/>
              </a:ext>
            </a:extLst>
          </p:cNvPr>
          <p:cNvGrpSpPr/>
          <p:nvPr/>
        </p:nvGrpSpPr>
        <p:grpSpPr>
          <a:xfrm>
            <a:off x="4845282" y="388329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C0F3E78-B040-68AE-E0D5-D6F445FD6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8FC6F878-3002-317F-6323-210FB241057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Espace réservé du texte 5">
              <a:extLst>
                <a:ext uri="{FF2B5EF4-FFF2-40B4-BE49-F238E27FC236}">
                  <a16:creationId xmlns:a16="http://schemas.microsoft.com/office/drawing/2014/main" id="{A49CE4F5-1F2D-8C91-8991-C1307580C03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06E2AF9B-3CD2-E281-3392-B3729171F026}"/>
              </a:ext>
            </a:extLst>
          </p:cNvPr>
          <p:cNvSpPr txBox="1"/>
          <p:nvPr/>
        </p:nvSpPr>
        <p:spPr>
          <a:xfrm>
            <a:off x="5024344" y="437153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</a:t>
            </a:r>
            <a:r>
              <a:rPr lang="fr-FR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مسك النتائج   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92CBB91-C0E1-36F9-7889-B9B573091F6D}"/>
              </a:ext>
            </a:extLst>
          </p:cNvPr>
          <p:cNvGrpSpPr/>
          <p:nvPr/>
        </p:nvGrpSpPr>
        <p:grpSpPr>
          <a:xfrm>
            <a:off x="602235" y="388329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F118A28-6755-A36D-1809-F8FCF96FF47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CF72C68D-AF12-2ABC-FF00-652CB211F92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A61F109F-87C9-4B26-5F2E-28DB11408BE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E73691A8-F65E-7523-B394-41DC5A2A5FC9}"/>
              </a:ext>
            </a:extLst>
          </p:cNvPr>
          <p:cNvSpPr txBox="1"/>
          <p:nvPr/>
        </p:nvSpPr>
        <p:spPr>
          <a:xfrm>
            <a:off x="781297" y="437153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أنشطة اختتام المرحلة 4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الحصة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توزيع كراسات التقويم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C63AF1CE-8B90-4D74-142E-C3CE5A595D75}"/>
              </a:ext>
            </a:extLst>
          </p:cNvPr>
          <p:cNvGrpSpPr/>
          <p:nvPr/>
        </p:nvGrpSpPr>
        <p:grpSpPr>
          <a:xfrm>
            <a:off x="1594571" y="2772257"/>
            <a:ext cx="6242750" cy="656743"/>
            <a:chOff x="1581863" y="2489217"/>
            <a:chExt cx="6242750" cy="656743"/>
          </a:xfrm>
        </p:grpSpPr>
        <p:sp>
          <p:nvSpPr>
            <p:cNvPr id="3" name="Flowchart: Alternate Process 54">
              <a:extLst>
                <a:ext uri="{FF2B5EF4-FFF2-40B4-BE49-F238E27FC236}">
                  <a16:creationId xmlns:a16="http://schemas.microsoft.com/office/drawing/2014/main" id="{1B457579-DC1A-BB2C-7122-4C822C638508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نجاز تمارين الرائز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" name="Oval 81">
              <a:extLst>
                <a:ext uri="{FF2B5EF4-FFF2-40B4-BE49-F238E27FC236}">
                  <a16:creationId xmlns:a16="http://schemas.microsoft.com/office/drawing/2014/main" id="{377A5B8D-6B36-848B-0EEE-ADA363882812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" name="Corde 4">
              <a:extLst>
                <a:ext uri="{FF2B5EF4-FFF2-40B4-BE49-F238E27FC236}">
                  <a16:creationId xmlns:a16="http://schemas.microsoft.com/office/drawing/2014/main" id="{D7D95C02-0388-FE5A-6866-98D40D9694ED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1">
              <a:extLst>
                <a:ext uri="{FF2B5EF4-FFF2-40B4-BE49-F238E27FC236}">
                  <a16:creationId xmlns:a16="http://schemas.microsoft.com/office/drawing/2014/main" id="{50B8296C-9CD0-1E46-2446-BF0FA6EB02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10" name="Groupe 4">
              <a:extLst>
                <a:ext uri="{FF2B5EF4-FFF2-40B4-BE49-F238E27FC236}">
                  <a16:creationId xmlns:a16="http://schemas.microsoft.com/office/drawing/2014/main" id="{D625C54C-7FFD-A1E7-ACCC-2BE80E3938B0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1" name="Image 8">
                <a:extLst>
                  <a:ext uri="{FF2B5EF4-FFF2-40B4-BE49-F238E27FC236}">
                    <a16:creationId xmlns:a16="http://schemas.microsoft.com/office/drawing/2014/main" id="{59D8887E-3BAB-CC0C-838C-6A7519211D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2" name="ZoneTexte 19">
                <a:extLst>
                  <a:ext uri="{FF2B5EF4-FFF2-40B4-BE49-F238E27FC236}">
                    <a16:creationId xmlns:a16="http://schemas.microsoft.com/office/drawing/2014/main" id="{A3CD932F-F009-66D4-658D-002BE1521D53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56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0B2591A-B3AC-D758-CDD1-AFCEA996F462}"/>
              </a:ext>
            </a:extLst>
          </p:cNvPr>
          <p:cNvGrpSpPr/>
          <p:nvPr/>
        </p:nvGrpSpPr>
        <p:grpSpPr>
          <a:xfrm>
            <a:off x="1581863" y="3653078"/>
            <a:ext cx="6242750" cy="656743"/>
            <a:chOff x="1581863" y="2489217"/>
            <a:chExt cx="6242750" cy="656743"/>
          </a:xfrm>
        </p:grpSpPr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6ABAD63A-8D14-0DFA-26B0-8452F79A1595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تجميع كراسات التقويم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0C52D111-F442-9946-8055-2B900C96EB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Corde 15">
              <a:extLst>
                <a:ext uri="{FF2B5EF4-FFF2-40B4-BE49-F238E27FC236}">
                  <a16:creationId xmlns:a16="http://schemas.microsoft.com/office/drawing/2014/main" id="{F283FFB2-F835-179F-8E9B-9D50155640F0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Oval 81">
              <a:extLst>
                <a:ext uri="{FF2B5EF4-FFF2-40B4-BE49-F238E27FC236}">
                  <a16:creationId xmlns:a16="http://schemas.microsoft.com/office/drawing/2014/main" id="{0AC9ED71-A4DB-2F84-759B-238E1047AD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18" name="Groupe 4">
              <a:extLst>
                <a:ext uri="{FF2B5EF4-FFF2-40B4-BE49-F238E27FC236}">
                  <a16:creationId xmlns:a16="http://schemas.microsoft.com/office/drawing/2014/main" id="{49FA52E7-C153-BDEB-9656-08608AF1DBB0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9" name="Image 8">
                <a:extLst>
                  <a:ext uri="{FF2B5EF4-FFF2-40B4-BE49-F238E27FC236}">
                    <a16:creationId xmlns:a16="http://schemas.microsoft.com/office/drawing/2014/main" id="{A4512795-A3B5-024B-6225-8DB097E1F6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FAD5C15-1F88-3821-3FD3-40E58BA392F1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243104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تدبير الحصة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243459" y="2465557"/>
            <a:ext cx="86570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23900" marR="0" lvl="0" indent="-361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يوزع الأستاذ(ة)  كراسات التقويم للتلاميذ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E9B0E94-7F3B-96F8-E997-6EC69B486DED}"/>
              </a:ext>
            </a:extLst>
          </p:cNvPr>
          <p:cNvSpPr txBox="1"/>
          <p:nvPr/>
        </p:nvSpPr>
        <p:spPr>
          <a:xfrm>
            <a:off x="247393" y="3159434"/>
            <a:ext cx="86570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23900" marR="0" lvl="0" indent="-361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يخصص النموذج 1 من الروائز لفوج الصباح والنموذج 2 لفوج المساء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9D3AF-1316-B4DE-8C5D-4916CCC44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08FF154-5493-2A8F-4E80-B7BA3C4CE205}"/>
              </a:ext>
            </a:extLst>
          </p:cNvPr>
          <p:cNvSpPr txBox="1"/>
          <p:nvPr/>
        </p:nvSpPr>
        <p:spPr>
          <a:xfrm>
            <a:off x="1" y="841837"/>
            <a:ext cx="75126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تمارين الرائز، يمكن البدء بأي تمرين ترونه أسهل.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دقيقة للإنجاز.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يذكر الأستاذ بالوقت المتبقي بعد مرور نصف الوقت وقبل الانتهاء ب15 دقيقة.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A9832EA-4B1D-6F19-BAD0-9306D8BB590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34546CC-015E-C4DE-0E2A-6C96E9CD7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4D17B28-9B84-2FDE-357D-FD365B4DB47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AFC212A-506F-C3D8-1ED6-624C946FF3C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C53FE25-B6B4-AB51-D0F8-B70F4DCE0E9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2EDF451-85B4-C1D0-9C32-8790683012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74A80D83-E1E5-82F7-7F30-891EDF1EFE1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A384282-9445-CD78-2FB5-20FEAA9457E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43424F4-6906-301B-6095-DCB9DD28C37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0E42138-7154-FABA-377C-CB77450080A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3FAD44E-96B0-DD1B-9E8F-A83D07E00E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581C4D5-2D0B-A353-DCDB-9B0F518A198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A8BAD73C-4FF5-930D-BB31-BB3016409A92}"/>
              </a:ext>
            </a:extLst>
          </p:cNvPr>
          <p:cNvSpPr>
            <a:spLocks noChangeAspect="1"/>
          </p:cNvSpPr>
          <p:nvPr/>
        </p:nvSpPr>
        <p:spPr>
          <a:xfrm flipH="1">
            <a:off x="2831061" y="2681621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D8336E03-9266-E462-2398-26AA5769EED6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FD06CD8-AA75-4BCB-2924-41C862292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058" y="2652169"/>
            <a:ext cx="2194492" cy="245831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D412C50-DED7-F201-4EDC-C6DD7D38C3A2}"/>
              </a:ext>
            </a:extLst>
          </p:cNvPr>
          <p:cNvSpPr txBox="1"/>
          <p:nvPr/>
        </p:nvSpPr>
        <p:spPr>
          <a:xfrm>
            <a:off x="3094264" y="4001833"/>
            <a:ext cx="1630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33878B"/>
                </a:solidFill>
              </a:rPr>
              <a:t>90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BEEE3D-C093-F227-D8E3-4905408BFD1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5752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21011</TotalTime>
  <Words>161</Words>
  <Application>Microsoft Office PowerPoint</Application>
  <PresentationFormat>Affichage à l'écran (4:3)</PresentationFormat>
  <Paragraphs>49</Paragraphs>
  <Slides>6</Slides>
  <Notes>2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</vt:i4>
      </vt:variant>
    </vt:vector>
  </HeadingPairs>
  <TitlesOfParts>
    <vt:vector size="17" baseType="lpstr">
      <vt:lpstr>Effra CC Arbc</vt:lpstr>
      <vt:lpstr>Calibri</vt:lpstr>
      <vt:lpstr>Aptos Display</vt:lpstr>
      <vt:lpstr>DengXian</vt:lpstr>
      <vt:lpstr>Aptos</vt:lpstr>
      <vt:lpstr>Arial</vt:lpstr>
      <vt:lpstr>Noto Sans Symbols</vt:lpstr>
      <vt:lpstr>salam</vt:lpstr>
      <vt:lpstr>Page d'entree</vt:lpstr>
      <vt:lpstr>1_salam</vt:lpstr>
      <vt:lpstr>2_Conception personnalisée</vt:lpstr>
      <vt:lpstr>Présentation PowerPoint</vt:lpstr>
      <vt:lpstr>برمجة الأسبوع  السادس 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173</cp:revision>
  <cp:lastPrinted>2025-08-13T10:11:39Z</cp:lastPrinted>
  <dcterms:created xsi:type="dcterms:W3CDTF">2025-08-01T12:31:49Z</dcterms:created>
  <dcterms:modified xsi:type="dcterms:W3CDTF">2026-04-27T07:25:32Z</dcterms:modified>
</cp:coreProperties>
</file>