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4"/>
  </p:notesMasterIdLst>
  <p:handoutMasterIdLst>
    <p:handoutMasterId r:id="rId85"/>
  </p:handoutMasterIdLst>
  <p:sldIdLst>
    <p:sldId id="779" r:id="rId7"/>
    <p:sldId id="948" r:id="rId8"/>
    <p:sldId id="2134807241" r:id="rId9"/>
    <p:sldId id="780" r:id="rId10"/>
    <p:sldId id="781" r:id="rId11"/>
    <p:sldId id="741" r:id="rId12"/>
    <p:sldId id="2134807242" r:id="rId13"/>
    <p:sldId id="914" r:id="rId14"/>
    <p:sldId id="2134807124" r:id="rId15"/>
    <p:sldId id="2134807243" r:id="rId16"/>
    <p:sldId id="746" r:id="rId17"/>
    <p:sldId id="2134807029" r:id="rId18"/>
    <p:sldId id="769" r:id="rId19"/>
    <p:sldId id="2134807031" r:id="rId20"/>
    <p:sldId id="2134807032" r:id="rId21"/>
    <p:sldId id="2134807212" r:id="rId22"/>
    <p:sldId id="2134807213" r:id="rId23"/>
    <p:sldId id="2134807215" r:id="rId24"/>
    <p:sldId id="2134807244" r:id="rId25"/>
    <p:sldId id="2134807245" r:id="rId26"/>
    <p:sldId id="2134807246" r:id="rId27"/>
    <p:sldId id="2134807247" r:id="rId28"/>
    <p:sldId id="2134807248" r:id="rId29"/>
    <p:sldId id="2134807249" r:id="rId30"/>
    <p:sldId id="2134807250" r:id="rId31"/>
    <p:sldId id="2134807251" r:id="rId32"/>
    <p:sldId id="2134807252" r:id="rId33"/>
    <p:sldId id="2134807253" r:id="rId34"/>
    <p:sldId id="2134807216" r:id="rId35"/>
    <p:sldId id="2134807217" r:id="rId36"/>
    <p:sldId id="2134807218" r:id="rId37"/>
    <p:sldId id="898" r:id="rId38"/>
    <p:sldId id="977" r:id="rId39"/>
    <p:sldId id="2134807254" r:id="rId40"/>
    <p:sldId id="2134807233" r:id="rId41"/>
    <p:sldId id="2134807234" r:id="rId42"/>
    <p:sldId id="899" r:id="rId43"/>
    <p:sldId id="2134807043" r:id="rId44"/>
    <p:sldId id="2134807044" r:id="rId45"/>
    <p:sldId id="2134807045" r:id="rId46"/>
    <p:sldId id="2134807255" r:id="rId47"/>
    <p:sldId id="2134807256" r:id="rId48"/>
    <p:sldId id="2134807257" r:id="rId49"/>
    <p:sldId id="2134807258" r:id="rId50"/>
    <p:sldId id="2134807279" r:id="rId51"/>
    <p:sldId id="2134807260" r:id="rId52"/>
    <p:sldId id="2134807259" r:id="rId53"/>
    <p:sldId id="2134807262" r:id="rId54"/>
    <p:sldId id="2134807261" r:id="rId55"/>
    <p:sldId id="2134807263" r:id="rId56"/>
    <p:sldId id="2134807264" r:id="rId57"/>
    <p:sldId id="2134807265" r:id="rId58"/>
    <p:sldId id="2134807266" r:id="rId59"/>
    <p:sldId id="2134807267" r:id="rId60"/>
    <p:sldId id="2134807272" r:id="rId61"/>
    <p:sldId id="2134807269" r:id="rId62"/>
    <p:sldId id="2134807271" r:id="rId63"/>
    <p:sldId id="2134807273" r:id="rId64"/>
    <p:sldId id="2134807274" r:id="rId65"/>
    <p:sldId id="2134807275" r:id="rId66"/>
    <p:sldId id="2134807276" r:id="rId67"/>
    <p:sldId id="2134807277" r:id="rId68"/>
    <p:sldId id="2134807222" r:id="rId69"/>
    <p:sldId id="2134807223" r:id="rId70"/>
    <p:sldId id="2134807224" r:id="rId71"/>
    <p:sldId id="2134807225" r:id="rId72"/>
    <p:sldId id="2134807226" r:id="rId73"/>
    <p:sldId id="2134807227" r:id="rId74"/>
    <p:sldId id="2134807229" r:id="rId75"/>
    <p:sldId id="2134807278" r:id="rId76"/>
    <p:sldId id="2134807230" r:id="rId77"/>
    <p:sldId id="2134807240" r:id="rId78"/>
    <p:sldId id="2134807231" r:id="rId79"/>
    <p:sldId id="2134807232" r:id="rId80"/>
    <p:sldId id="869" r:id="rId81"/>
    <p:sldId id="764" r:id="rId82"/>
    <p:sldId id="949" r:id="rId8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6"/>
    </p:embeddedFont>
    <p:embeddedFont>
      <p:font typeface="Dosis" pitchFamily="2" charset="0"/>
      <p:regular r:id="rId87"/>
      <p:bold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6BB00"/>
    <a:srgbClr val="4A7090"/>
    <a:srgbClr val="FFC000"/>
    <a:srgbClr val="FC8D00"/>
    <a:srgbClr val="FFEFB9"/>
    <a:srgbClr val="F2F2F2"/>
    <a:srgbClr val="9B6A47"/>
    <a:srgbClr val="A6A6A6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890" autoAdjust="0"/>
  </p:normalViewPr>
  <p:slideViewPr>
    <p:cSldViewPr snapToGrid="0">
      <p:cViewPr varScale="1">
        <p:scale>
          <a:sx n="75" d="100"/>
          <a:sy n="75" d="100"/>
        </p:scale>
        <p:origin x="162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notesMaster" Target="notesMasters/notesMaster1.xml"/><Relationship Id="rId89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handoutMaster" Target="handoutMasters/handoutMaster1.xml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font" Target="fonts/font3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font" Target="fonts/font2.fntdata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726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B9CE9-057E-B96B-5647-AE4E6CDC7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652F7-260D-0A9F-6493-8783235BA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EF733-C786-3A26-A28C-92C4E598E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FEA9A-B896-5565-E1CB-18B60E829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757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C1E03-6123-5FA9-7D98-7BD5E8B5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7BDEA-95C0-4BD1-8D97-3C002828E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F6F17-883A-BF73-A21F-40F829E73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FEAE7-A3A5-AA0D-8DE6-66EA6745B7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036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59E54-75E5-9A51-BCD4-A35F90969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42F1D-C57F-484F-C9B1-408DFF752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DBC48-295A-F900-5A28-69D4884DC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678FA-7CBB-BD1B-44CE-7EF630F7D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59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2DBBF-3CDF-38C7-D494-D6D3452A7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C7A62F-FAD4-F913-5238-C854F1B17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E5BF8-AAF5-917B-B122-EE09C202B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08F76-F481-6E0F-B8EA-A7B8015C0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8699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C861E-9B9E-048D-610F-974F335EB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BC22CD-F709-9CDC-2B1D-6534606C9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BAE401-E485-811F-2A24-6DFC8EAC3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D811B-ABF1-18CC-0B6B-40D024F6A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59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7806-1344-03B0-62B5-557079A68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3CCC7-C368-70E6-A046-8DA9A74E5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BE2AAB-F0B4-FB48-A615-DB34531053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E23E2-BB9A-A77D-09A2-44486A0A0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2803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3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  <p:sldLayoutId id="2147483920" r:id="rId4"/>
    <p:sldLayoutId id="214748392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3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10" Type="http://schemas.openxmlformats.org/officeDocument/2006/relationships/image" Target="../media/image50.png"/><Relationship Id="rId4" Type="http://schemas.openxmlformats.org/officeDocument/2006/relationships/image" Target="../media/image42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51.png"/><Relationship Id="rId5" Type="http://schemas.openxmlformats.org/officeDocument/2006/relationships/image" Target="../media/image44.png"/><Relationship Id="rId10" Type="http://schemas.openxmlformats.org/officeDocument/2006/relationships/image" Target="../media/image50.png"/><Relationship Id="rId4" Type="http://schemas.openxmlformats.org/officeDocument/2006/relationships/image" Target="../media/image42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52.png"/><Relationship Id="rId5" Type="http://schemas.openxmlformats.org/officeDocument/2006/relationships/image" Target="../media/image44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63.png"/><Relationship Id="rId10" Type="http://schemas.openxmlformats.org/officeDocument/2006/relationships/image" Target="../media/image66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682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54.png"/><Relationship Id="rId12" Type="http://schemas.openxmlformats.org/officeDocument/2006/relationships/image" Target="../media/image6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5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70.png"/><Relationship Id="rId5" Type="http://schemas.openxmlformats.org/officeDocument/2006/relationships/image" Target="../media/image63.png"/><Relationship Id="rId10" Type="http://schemas.openxmlformats.org/officeDocument/2006/relationships/image" Target="../media/image671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71.png"/><Relationship Id="rId5" Type="http://schemas.openxmlformats.org/officeDocument/2006/relationships/image" Target="../media/image63.png"/><Relationship Id="rId10" Type="http://schemas.openxmlformats.org/officeDocument/2006/relationships/image" Target="../media/image671.png"/><Relationship Id="rId4" Type="http://schemas.openxmlformats.org/officeDocument/2006/relationships/image" Target="../media/image62.png"/><Relationship Id="rId9" Type="http://schemas.openxmlformats.org/officeDocument/2006/relationships/image" Target="../media/image69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63.png"/><Relationship Id="rId10" Type="http://schemas.openxmlformats.org/officeDocument/2006/relationships/image" Target="../media/image671.png"/><Relationship Id="rId4" Type="http://schemas.openxmlformats.org/officeDocument/2006/relationships/image" Target="../media/image62.png"/><Relationship Id="rId9" Type="http://schemas.openxmlformats.org/officeDocument/2006/relationships/image" Target="../media/image69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5" Type="http://schemas.openxmlformats.org/officeDocument/2006/relationships/image" Target="../media/image72.png"/><Relationship Id="rId4" Type="http://schemas.openxmlformats.org/officeDocument/2006/relationships/image" Target="../media/image7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650.png"/><Relationship Id="rId12" Type="http://schemas.openxmlformats.org/officeDocument/2006/relationships/image" Target="../media/image8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0.png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../media/image680.png"/><Relationship Id="rId4" Type="http://schemas.openxmlformats.org/officeDocument/2006/relationships/image" Target="../media/image620.png"/><Relationship Id="rId9" Type="http://schemas.openxmlformats.org/officeDocument/2006/relationships/image" Target="../media/image67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5.mp4"/><Relationship Id="rId7" Type="http://schemas.openxmlformats.org/officeDocument/2006/relationships/image" Target="../media/image3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3898629" y="6021421"/>
            <a:ext cx="1847335" cy="288630"/>
            <a:chOff x="5260962" y="5877672"/>
            <a:chExt cx="1847335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260962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839246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336589" y="6017392"/>
            <a:ext cx="1200861" cy="292659"/>
            <a:chOff x="5295710" y="5873643"/>
            <a:chExt cx="1200861" cy="292659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295710" y="5873643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392000" y="272389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633570" y="247713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572000" y="285936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 1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406702" y="41419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2000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  <a:ea typeface="Calibri" panose="020F0502020204030204" pitchFamily="34" charset="0"/>
              </a:rPr>
              <a:t>حل المسائل (كسركمية)</a:t>
            </a:r>
            <a:endParaRPr lang="fr-FR" sz="20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370132" y="272785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2611702" y="248110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550132" y="286332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2</a:t>
            </a:r>
            <a:endParaRPr lang="fr-FR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الأسبوع4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501702" y="4028170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43272" y="3781411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81702" y="4163635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/>
              <a:t>المجسمات </a:t>
            </a:r>
            <a:r>
              <a:rPr lang="fr-MA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58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0" y="955315"/>
            <a:ext cx="8178799" cy="99001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buSzPts val="4400"/>
            </a:pP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ئِلِ(</a:t>
            </a:r>
            <a:r>
              <a:rPr lang="ar-S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كسر كمية 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AA8CFDA-8EA2-778A-0011-4BE992C11F58}"/>
              </a:ext>
            </a:extLst>
          </p:cNvPr>
          <p:cNvGrpSpPr/>
          <p:nvPr/>
        </p:nvGrpSpPr>
        <p:grpSpPr>
          <a:xfrm>
            <a:off x="424603" y="1945330"/>
            <a:ext cx="8209697" cy="4448815"/>
            <a:chOff x="424603" y="2109895"/>
            <a:chExt cx="8209697" cy="428633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2446CFD-1477-0DE8-B98B-BD4840312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869" y="2109895"/>
              <a:ext cx="3999431" cy="42863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E059472-2889-6D65-2514-92CA849A5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03" y="2200843"/>
              <a:ext cx="4125169" cy="4195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494887" y="3616541"/>
            <a:ext cx="5858070" cy="122977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ِلِ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ٍ)</a:t>
            </a:r>
            <a:endParaRPr lang="pt-B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132037" y="369849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7E8E6-35DC-5542-9293-710C10CA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B1D56E6-B620-04CF-578A-46CBA09391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CBEAA4C-E327-06A7-5400-2330AE09582F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7FC6DDF-DE5B-117A-0755-1F99F9E1409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B6A46D2-E1EC-7B46-D8FE-F2214ED1E67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2F88B6-6E93-BF8B-9E6B-AEB59528A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3365944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8D5CD5FB-D151-DEE1-5849-AD51C91F7E01}"/>
              </a:ext>
            </a:extLst>
          </p:cNvPr>
          <p:cNvSpPr txBox="1"/>
          <p:nvPr/>
        </p:nvSpPr>
        <p:spPr>
          <a:xfrm>
            <a:off x="1777203" y="4442829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B52CE5B3-DCC4-D3BE-B95D-54CB139D9216}"/>
              </a:ext>
            </a:extLst>
          </p:cNvPr>
          <p:cNvSpPr txBox="1"/>
          <p:nvPr/>
        </p:nvSpPr>
        <p:spPr>
          <a:xfrm>
            <a:off x="1777203" y="3434910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81578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 100،  سنصحح تمارين الواجب المنزلي </a:t>
            </a:r>
          </a:p>
        </p:txBody>
      </p:sp>
      <p:pic>
        <p:nvPicPr>
          <p:cNvPr id="9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2CB6552-C427-20A9-D7CF-982489286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05DC49-3AE2-6CBD-F9B4-E4AA086DF4AC}"/>
              </a:ext>
            </a:extLst>
          </p:cNvPr>
          <p:cNvGrpSpPr/>
          <p:nvPr/>
        </p:nvGrpSpPr>
        <p:grpSpPr>
          <a:xfrm>
            <a:off x="569496" y="1651221"/>
            <a:ext cx="8574504" cy="4853183"/>
            <a:chOff x="469743" y="1702021"/>
            <a:chExt cx="8574504" cy="485318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3886501-FEDE-8D9B-A8B5-E1745EBA8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743" y="1767840"/>
              <a:ext cx="4356257" cy="478736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7297D3-FEED-BD4C-00DC-FD3509538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9708" y="1702021"/>
              <a:ext cx="4734539" cy="4853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12D70-E789-07E6-C665-003478FA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E05F3C-1A56-E211-F838-D177DCDF6F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95305C29-D7D2-2241-F333-09B9DE29089A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 دقيقة  واحدة.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1EA02-B987-00AA-5797-8853B9B7E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60" y="1991303"/>
            <a:ext cx="8207210" cy="346568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2B5E4B4-9805-3862-F066-00F84922C5FA}"/>
              </a:ext>
            </a:extLst>
          </p:cNvPr>
          <p:cNvSpPr/>
          <p:nvPr/>
        </p:nvSpPr>
        <p:spPr>
          <a:xfrm>
            <a:off x="690880" y="2783840"/>
            <a:ext cx="2021840" cy="27635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13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AB3E-19B9-58C5-2696-9BC79D690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66FDB6-EA4F-8003-9CEA-BE8D98976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7DAE03B2-041C-DD36-FDB6-AD2D383EBBF9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 دقيقة  واحدة.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18B5ABB-9183-3849-1535-10D3A226F957}"/>
              </a:ext>
            </a:extLst>
          </p:cNvPr>
          <p:cNvSpPr/>
          <p:nvPr/>
        </p:nvSpPr>
        <p:spPr>
          <a:xfrm>
            <a:off x="690880" y="2783840"/>
            <a:ext cx="2021840" cy="27635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0417A6-F57E-8105-47B3-0EB3D72F3440}"/>
              </a:ext>
            </a:extLst>
          </p:cNvPr>
          <p:cNvGrpSpPr/>
          <p:nvPr/>
        </p:nvGrpSpPr>
        <p:grpSpPr>
          <a:xfrm>
            <a:off x="568960" y="1706730"/>
            <a:ext cx="7439958" cy="3962549"/>
            <a:chOff x="568960" y="1706730"/>
            <a:chExt cx="7439958" cy="39625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FB5F6F-D0F4-A598-190A-DEC679642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8960" y="1706730"/>
              <a:ext cx="7439958" cy="3962549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881E9E5-D0B0-3A8D-244C-FF31DED76301}"/>
                </a:ext>
              </a:extLst>
            </p:cNvPr>
            <p:cNvGrpSpPr/>
            <p:nvPr/>
          </p:nvGrpSpPr>
          <p:grpSpPr>
            <a:xfrm>
              <a:off x="2023955" y="3322320"/>
              <a:ext cx="4951735" cy="965200"/>
              <a:chOff x="2023955" y="3322320"/>
              <a:chExt cx="4951735" cy="965200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5C7EC187-5AAF-FA90-0A4D-A5F043660DFF}"/>
                  </a:ext>
                </a:extLst>
              </p:cNvPr>
              <p:cNvCxnSpPr/>
              <p:nvPr/>
            </p:nvCxnSpPr>
            <p:spPr>
              <a:xfrm>
                <a:off x="3251200" y="3322320"/>
                <a:ext cx="944880" cy="8229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BF570A9-BEA6-F448-FEC4-CFEEA4B67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4560" y="3322320"/>
                <a:ext cx="812800" cy="7213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7ECFFF8B-F17E-5AE3-07CC-DC87C0D90B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91200" y="3444240"/>
                <a:ext cx="1184490" cy="59944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2D2B1742-28B0-072A-4BDB-91C7FE23B1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23955" y="3322320"/>
                <a:ext cx="2078570" cy="9652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6896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C3ED665-870A-2AB1-6E61-6A66749B4AE9}"/>
              </a:ext>
            </a:extLst>
          </p:cNvPr>
          <p:cNvGrpSpPr/>
          <p:nvPr/>
        </p:nvGrpSpPr>
        <p:grpSpPr>
          <a:xfrm>
            <a:off x="611068" y="1746605"/>
            <a:ext cx="7795513" cy="4755084"/>
            <a:chOff x="611068" y="1746605"/>
            <a:chExt cx="7795513" cy="475508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27FD0C-600D-BE4C-9E9E-A0A8638E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8" y="1746605"/>
              <a:ext cx="3960932" cy="475508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1746605"/>
              <a:ext cx="3834581" cy="475508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EA282A-C263-F505-95E8-CA974D88F1A0}"/>
              </a:ext>
            </a:extLst>
          </p:cNvPr>
          <p:cNvSpPr/>
          <p:nvPr/>
        </p:nvSpPr>
        <p:spPr>
          <a:xfrm>
            <a:off x="863600" y="4104640"/>
            <a:ext cx="3474720" cy="406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84F6A"/>
                  </a:solidFill>
                </a:rPr>
                <a:t>10 x </a:t>
              </a:r>
              <a:r>
                <a:rPr lang="ar-MA" sz="2800" b="1" dirty="0">
                  <a:solidFill>
                    <a:srgbClr val="084F6A"/>
                  </a:solidFill>
                </a:rPr>
                <a:t>5</a:t>
              </a:r>
              <a:r>
                <a:rPr lang="fr-FR" sz="2800" b="1" dirty="0">
                  <a:solidFill>
                    <a:srgbClr val="084F6A"/>
                  </a:solidFill>
                </a:rPr>
                <a:t> =</a:t>
              </a:r>
              <a:endParaRPr lang="fr-FR" sz="3600" b="1" dirty="0">
                <a:solidFill>
                  <a:srgbClr val="084F6A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0990DB-1261-F1E5-A45F-D3747D9B4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0" y="2842196"/>
            <a:ext cx="7079227" cy="11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8324248-32C1-468C-7D9A-139FC2082A8B}"/>
              </a:ext>
            </a:extLst>
          </p:cNvPr>
          <p:cNvGrpSpPr/>
          <p:nvPr/>
        </p:nvGrpSpPr>
        <p:grpSpPr>
          <a:xfrm>
            <a:off x="239871" y="2733676"/>
            <a:ext cx="8070414" cy="2823843"/>
            <a:chOff x="239871" y="2764157"/>
            <a:chExt cx="8070414" cy="193922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368AE48-8EFC-2E5D-A91A-86A307542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871" y="3129049"/>
              <a:ext cx="8052619" cy="1173607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ADB41A3-59B5-36E4-802D-7B48F92E28D2}"/>
                </a:ext>
              </a:extLst>
            </p:cNvPr>
            <p:cNvGrpSpPr/>
            <p:nvPr/>
          </p:nvGrpSpPr>
          <p:grpSpPr>
            <a:xfrm>
              <a:off x="2070013" y="2764157"/>
              <a:ext cx="6240272" cy="1939228"/>
              <a:chOff x="2177095" y="2882857"/>
              <a:chExt cx="6814470" cy="1318361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E11D2BB5-B1EC-276B-2022-0E1F923F2E3B}"/>
                  </a:ext>
                </a:extLst>
              </p:cNvPr>
              <p:cNvGrpSpPr/>
              <p:nvPr/>
            </p:nvGrpSpPr>
            <p:grpSpPr>
              <a:xfrm>
                <a:off x="2177095" y="2882857"/>
                <a:ext cx="5067179" cy="1318361"/>
                <a:chOff x="1603099" y="3134514"/>
                <a:chExt cx="5397798" cy="460164"/>
              </a:xfrm>
              <a:noFill/>
            </p:grpSpPr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F39A64C-23AB-E8E4-A630-9D0B5D444E3C}"/>
                    </a:ext>
                  </a:extLst>
                </p:cNvPr>
                <p:cNvSpPr txBox="1"/>
                <p:nvPr/>
              </p:nvSpPr>
              <p:spPr>
                <a:xfrm>
                  <a:off x="1773549" y="3135768"/>
                  <a:ext cx="851070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C00000"/>
                      </a:solidFill>
                      <a:latin typeface="Aptos" panose="02110004020202020204"/>
                      <a:cs typeface="Arial" panose="020B0604020202020204" pitchFamily="34" charset="0"/>
                    </a:rPr>
                    <a:t>50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28111A8-99F5-5765-F7A9-03EC8DF61D29}"/>
                    </a:ext>
                  </a:extLst>
                </p:cNvPr>
                <p:cNvSpPr txBox="1"/>
                <p:nvPr/>
              </p:nvSpPr>
              <p:spPr>
                <a:xfrm>
                  <a:off x="1603099" y="3498970"/>
                  <a:ext cx="983044" cy="8764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b="1" dirty="0">
                      <a:solidFill>
                        <a:srgbClr val="C00000"/>
                      </a:solidFill>
                      <a:latin typeface="Aptos" panose="02110004020202020204"/>
                      <a:cs typeface="Arial" panose="020B0604020202020204" pitchFamily="34" charset="0"/>
                    </a:rPr>
                    <a:t>60</a:t>
                  </a:r>
                  <a:endPara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B834931-C9AF-2E30-592F-C2C2BF3BB573}"/>
                    </a:ext>
                  </a:extLst>
                </p:cNvPr>
                <p:cNvSpPr txBox="1"/>
                <p:nvPr/>
              </p:nvSpPr>
              <p:spPr>
                <a:xfrm>
                  <a:off x="3162751" y="3134514"/>
                  <a:ext cx="861438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Arial" panose="020B0604020202020204" pitchFamily="34" charset="0"/>
                    </a:rPr>
                    <a:t>100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63A48D2A-12BE-229C-2DD3-0566DAD0CFE1}"/>
                    </a:ext>
                  </a:extLst>
                </p:cNvPr>
                <p:cNvSpPr txBox="1"/>
                <p:nvPr/>
              </p:nvSpPr>
              <p:spPr>
                <a:xfrm>
                  <a:off x="4610154" y="3134514"/>
                  <a:ext cx="724267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Arial" panose="020B0604020202020204" pitchFamily="34" charset="0"/>
                    </a:rPr>
                    <a:t>120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A6760ED-84A7-B4CC-3985-3D78DCD7689B}"/>
                    </a:ext>
                  </a:extLst>
                </p:cNvPr>
                <p:cNvSpPr txBox="1"/>
                <p:nvPr/>
              </p:nvSpPr>
              <p:spPr>
                <a:xfrm>
                  <a:off x="3162751" y="3498970"/>
                  <a:ext cx="677930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Arial" panose="020B0604020202020204" pitchFamily="34" charset="0"/>
                    </a:rPr>
                    <a:t>48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B9FA4B86-2B94-E77C-3079-E52CEB049A98}"/>
                    </a:ext>
                  </a:extLst>
                </p:cNvPr>
                <p:cNvSpPr txBox="1"/>
                <p:nvPr/>
              </p:nvSpPr>
              <p:spPr>
                <a:xfrm>
                  <a:off x="4744763" y="3499735"/>
                  <a:ext cx="677931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Arial" panose="020B0604020202020204" pitchFamily="34" charset="0"/>
                    </a:rPr>
                    <a:t>60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BB6E5B91-CA26-2AB1-0347-E8CC9FA939AF}"/>
                    </a:ext>
                  </a:extLst>
                </p:cNvPr>
                <p:cNvSpPr txBox="1"/>
                <p:nvPr/>
              </p:nvSpPr>
              <p:spPr>
                <a:xfrm>
                  <a:off x="6014138" y="3139328"/>
                  <a:ext cx="986759" cy="6520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FR" sz="2000" b="1" dirty="0">
                      <a:solidFill>
                        <a:srgbClr val="C00000"/>
                      </a:solidFill>
                      <a:latin typeface="Aptos" panose="02110004020202020204"/>
                      <a:cs typeface="Arial" panose="020B0604020202020204" pitchFamily="34" charset="0"/>
                    </a:rPr>
                    <a:t>250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1FDF5A7-4EBC-E930-B90C-43839320519B}"/>
                    </a:ext>
                  </a:extLst>
                </p:cNvPr>
                <p:cNvSpPr txBox="1"/>
                <p:nvPr/>
              </p:nvSpPr>
              <p:spPr>
                <a:xfrm>
                  <a:off x="6162096" y="3499735"/>
                  <a:ext cx="838801" cy="949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Arial" panose="020B0604020202020204" pitchFamily="34" charset="0"/>
                    </a:rPr>
                    <a:t>200</a:t>
                  </a:r>
                  <a:endPara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4E31FFF-A9C4-D793-BCA3-882B0EEC4AFF}"/>
                  </a:ext>
                </a:extLst>
              </p:cNvPr>
              <p:cNvSpPr txBox="1"/>
              <p:nvPr/>
            </p:nvSpPr>
            <p:spPr>
              <a:xfrm>
                <a:off x="7946622" y="3908525"/>
                <a:ext cx="1044943" cy="272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E5945F3-CEEA-4EB6-DC48-21FA19D392AF}"/>
                  </a:ext>
                </a:extLst>
              </p:cNvPr>
              <p:cNvSpPr txBox="1"/>
              <p:nvPr/>
            </p:nvSpPr>
            <p:spPr>
              <a:xfrm>
                <a:off x="7730178" y="2896653"/>
                <a:ext cx="940456" cy="2720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150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850775" y="2158011"/>
            <a:ext cx="5830330" cy="2854675"/>
            <a:chOff x="1938764" y="2167843"/>
            <a:chExt cx="583033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540224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27352" y="3324274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1938764" y="3353053"/>
              <a:ext cx="525595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/>
              </a:pP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ُّ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سائ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f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س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40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ٍ)</a:t>
              </a:r>
              <a:endParaRPr lang="pt-BR" sz="4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32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حل مسائل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كسر كمية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57E304-DB13-3B2D-40C1-85DDD92FE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80" y="1816003"/>
            <a:ext cx="8236410" cy="4633362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4DC3A12D-681E-51FD-A227-E7D9B65F5930}"/>
              </a:ext>
            </a:extLst>
          </p:cNvPr>
          <p:cNvSpPr txBox="1"/>
          <p:nvPr/>
        </p:nvSpPr>
        <p:spPr>
          <a:xfrm>
            <a:off x="2606212" y="3292421"/>
            <a:ext cx="3655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ٍ)</a:t>
            </a:r>
            <a:endParaRPr lang="pt-BR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4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من يذكرنا  بخطوات حل مسألة.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72026F0-DA1F-3141-9F11-1959E66E095F}"/>
              </a:ext>
            </a:extLst>
          </p:cNvPr>
          <p:cNvGrpSpPr/>
          <p:nvPr/>
        </p:nvGrpSpPr>
        <p:grpSpPr>
          <a:xfrm>
            <a:off x="962385" y="1550863"/>
            <a:ext cx="7016030" cy="4156173"/>
            <a:chOff x="1063985" y="2353503"/>
            <a:chExt cx="7016030" cy="415617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B9CF3F1-7968-2F29-3A81-0E3CDD079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985" y="2353503"/>
              <a:ext cx="7016030" cy="4156173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AE870C01-EEE1-4C20-DB82-E02CE8B61AC9}"/>
                </a:ext>
              </a:extLst>
            </p:cNvPr>
            <p:cNvSpPr txBox="1"/>
            <p:nvPr/>
          </p:nvSpPr>
          <p:spPr>
            <a:xfrm>
              <a:off x="2275840" y="2982575"/>
              <a:ext cx="42731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kern="100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لِحَلِّ مَسْأَلَةٍ </a:t>
              </a: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90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5DAB-44CC-0B2F-4278-5674573F7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245B6E0-5D10-C299-0A61-B69D202DF037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انتبهوا سأحل هذه المسألة متبعا الخطوات الأربع لحل مسألة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D0147E-E1B4-316F-9863-66F22987E1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96FBE9-2DD2-45F5-1C0F-AC546FCD7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134" y="1599958"/>
            <a:ext cx="6525536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8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431CD-7DDF-5C29-9635-E149723B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85A7744-1F80-6C93-2CCF-1E5CB0B5FDAF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أقرأ عليكم المسألة وحاولوا تخيل شريطها وفهمها.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373F5D-055B-5907-7B1D-1FF460C1AB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0B36AB-A575-76FE-D4EA-003C9DBA3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32" y="2138438"/>
            <a:ext cx="6525536" cy="4382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7782A0-D975-8BF2-BB83-8EDC53175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282" y="1470978"/>
            <a:ext cx="2949196" cy="4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5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9367D-FE13-2611-A807-BE6ECDA6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78CC282-C9BC-682C-F927-92C6578D1139}"/>
              </a:ext>
            </a:extLst>
          </p:cNvPr>
          <p:cNvSpPr txBox="1"/>
          <p:nvPr/>
        </p:nvSpPr>
        <p:spPr>
          <a:xfrm>
            <a:off x="358020" y="875930"/>
            <a:ext cx="719282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أ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عرف أن سارة اشترت بطاقات لعب  وأعطت لفدوى ربع البطاقات. هذا الربع يمثل 15 بطاقة. المطلوب هو: حيياب العدد الكلي للبطاقات.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C4BF58-FFCF-87D1-7C71-248E2E192A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7D2611-EEB1-5FCD-C5C2-8263C49CA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232" y="2178824"/>
            <a:ext cx="6525536" cy="4382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0E8C8A-E0C3-7B6B-9C5F-4C2D339C1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282" y="1470978"/>
            <a:ext cx="2949196" cy="47248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15F0F9-4376-A9E2-A553-F03191746688}"/>
              </a:ext>
            </a:extLst>
          </p:cNvPr>
          <p:cNvSpPr/>
          <p:nvPr/>
        </p:nvSpPr>
        <p:spPr>
          <a:xfrm>
            <a:off x="3413760" y="2479040"/>
            <a:ext cx="4114800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1288E82-E36F-0839-A151-F69F2327244D}"/>
              </a:ext>
            </a:extLst>
          </p:cNvPr>
          <p:cNvSpPr/>
          <p:nvPr/>
        </p:nvSpPr>
        <p:spPr>
          <a:xfrm>
            <a:off x="1544320" y="2479040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658642-24BA-0CB2-3C0E-38B4C0E11334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CBD98E6-489A-2AE5-004A-E174D72B3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7379" y="3230880"/>
            <a:ext cx="4114801" cy="303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25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B97A3-05FD-657E-E6F0-1F9D37CD8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86FE05B6-357E-E808-2BD9-67DA7AC2D06B}"/>
              </a:ext>
            </a:extLst>
          </p:cNvPr>
          <p:cNvSpPr txBox="1"/>
          <p:nvPr/>
        </p:nvSpPr>
        <p:spPr>
          <a:xfrm>
            <a:off x="358020" y="875930"/>
            <a:ext cx="71928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بداية أمثل الكل الذي أبحث عنه بشريط كبير وأقسمه إلى إلى أربعة أجزاء 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أمثل ربع البطاقات التي أعطتها سارة لفدوى في جزء يمثل ربع الشريط.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C32389-7C51-DF26-0A87-AA3AC2934F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BBAF4A-88B8-4C8D-57E5-BDB5FF86B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21" y="2143951"/>
            <a:ext cx="7192829" cy="438211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5A0478-61E3-311E-C342-90F70B601A6C}"/>
              </a:ext>
            </a:extLst>
          </p:cNvPr>
          <p:cNvSpPr/>
          <p:nvPr/>
        </p:nvSpPr>
        <p:spPr>
          <a:xfrm>
            <a:off x="3484880" y="2468976"/>
            <a:ext cx="4114800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5675CB-4756-D29C-4539-0D5F2A1465A6}"/>
              </a:ext>
            </a:extLst>
          </p:cNvPr>
          <p:cNvSpPr/>
          <p:nvPr/>
        </p:nvSpPr>
        <p:spPr>
          <a:xfrm>
            <a:off x="1544320" y="2479040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18682E-948A-A835-7411-DCAFFA022495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9AE01DF-9AC2-EA41-CA21-1C9DBFD32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45" y="1610651"/>
            <a:ext cx="4114709" cy="5064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9BDE561-DAB8-80B9-05C0-B8DBBB1E3F42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DD6EC0-E3C5-CDC0-0B0E-314384038F66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FB54BFA-5B60-9988-778D-FB0E553FE7E6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B4CE75-A6B0-6D97-BDA5-11547BDA2BA7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ECC7B5-19C3-647C-C033-EA6488E8995A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CF8D4082-D25C-18CB-925D-38173FBF2218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238338-DD5A-E6DB-FAF9-7109A8510C05}"/>
              </a:ext>
            </a:extLst>
          </p:cNvPr>
          <p:cNvSpPr txBox="1"/>
          <p:nvPr/>
        </p:nvSpPr>
        <p:spPr>
          <a:xfrm>
            <a:off x="2256959" y="3290373"/>
            <a:ext cx="34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؟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47EF13-29EF-5CD3-3178-2CEB8924DD04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0B934F-11D5-25C1-BE88-46633C9314C2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583BE5-97FD-195B-6610-B3CB4B274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F5D7031-22E1-AE78-F67C-212A45A5E89D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6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2095-078E-F721-62BD-20B59EB2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C8CD915-6EF6-A9E5-7DCC-F1B8970F94A9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في الخطوة الثالثة، ألاحظ التمثيل أجيب على الأسئلة  لأصل إلى حل المسألة.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336CE9-C193-D054-2A30-DEEF1B2863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D7CAAB-EAAB-3152-1677-0EC95CB31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21" y="2143951"/>
            <a:ext cx="7192829" cy="438211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513E44-84C1-DEC1-2F3E-3F1C45513B4C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26357C-762D-6EFA-8259-5E91907127F5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F0508D-D941-0060-9DAA-8A939E3B5E8A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5CD5DA-F0CD-0BF5-9FD5-58F3C70EBA94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E82540-4C26-33DD-2EBF-D1EA22AED2AA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C3AD37-8704-4B57-D1FA-431757B3FC9B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0A8D739A-AD54-DE39-9744-59F1EB294137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D3FE56-9490-E3DF-47A8-74BA6128C9ED}"/>
              </a:ext>
            </a:extLst>
          </p:cNvPr>
          <p:cNvSpPr txBox="1"/>
          <p:nvPr/>
        </p:nvSpPr>
        <p:spPr>
          <a:xfrm>
            <a:off x="2256959" y="3290373"/>
            <a:ext cx="34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؟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42FFB4-2003-E711-0E3C-02D8C6102D62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D43C5C-F139-AD0A-7F64-84BF0A6812C3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E1D25F-B4F4-825C-4090-5E22DB34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DCAAD2-2009-B4C6-53C7-E933E4C3F792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36730CF-3723-46EA-AB4C-637BD6445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280" y="1597742"/>
            <a:ext cx="2579286" cy="59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6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F5D38-554A-6301-2C4E-3EB55F84F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B3C5A08C-83D9-CED6-CBD2-E9831F321D4E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كمية البطاقات المعطاة لفدوى تمثل ربع كل البكاقات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946DD0-FDC1-6256-F8B0-CB82477FF8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4EE25F-1413-DE90-66FA-9AC1A4C5C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21" y="2143951"/>
            <a:ext cx="7192829" cy="438211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354673-8230-C8C8-ECE0-703E7A28F6D7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F4C3C1-2100-8F40-D6D1-FD65B2705DA0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818521-E3C1-8817-825A-7EFC7585E954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5D320E-D2CE-A42E-3054-84218202F126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E094A72-041D-C369-B2C0-498FF36E8F26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ED5365-8A8B-A409-93B9-CB8B6F1AF7A7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5977130A-A0EB-13F4-8070-161C1D1138C3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09C201-12EF-7486-86C6-B80705348564}"/>
              </a:ext>
            </a:extLst>
          </p:cNvPr>
          <p:cNvSpPr txBox="1"/>
          <p:nvPr/>
        </p:nvSpPr>
        <p:spPr>
          <a:xfrm>
            <a:off x="2256959" y="3290373"/>
            <a:ext cx="34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؟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2283E0-630C-BBB0-135D-6E352F490E35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95995E6-A4C0-FCEF-F767-70098A8EE033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555F810-F11D-2688-35C9-7A5B5902B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6E91A0-E407-C853-2309-B7F7B2BBCD39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50A8DDA-9183-D9B0-EC73-3C4D4194D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280" y="1597742"/>
            <a:ext cx="2579286" cy="598935"/>
          </a:xfrm>
          <a:prstGeom prst="rect">
            <a:avLst/>
          </a:prstGeom>
        </p:spPr>
      </p:pic>
      <p:sp>
        <p:nvSpPr>
          <p:cNvPr id="4" name="Left Brace 3">
            <a:extLst>
              <a:ext uri="{FF2B5EF4-FFF2-40B4-BE49-F238E27FC236}">
                <a16:creationId xmlns:a16="http://schemas.microsoft.com/office/drawing/2014/main" id="{E3F8226E-999A-72A7-9023-EEB082D14135}"/>
              </a:ext>
            </a:extLst>
          </p:cNvPr>
          <p:cNvSpPr/>
          <p:nvPr/>
        </p:nvSpPr>
        <p:spPr>
          <a:xfrm rot="16200000">
            <a:off x="1645195" y="4489447"/>
            <a:ext cx="218241" cy="419990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44B663-B032-E07C-47E1-428F9A3E9DCC}"/>
                  </a:ext>
                </a:extLst>
              </p:cNvPr>
              <p:cNvSpPr txBox="1"/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44B663-B032-E07C-47E1-428F9A3E9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blipFill>
                <a:blip r:embed="rId8"/>
                <a:stretch>
                  <a:fillRect r="-9434" b="-123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BEEA7A-40C1-D290-F892-831939182E4B}"/>
                  </a:ext>
                </a:extLst>
              </p:cNvPr>
              <p:cNvSpPr txBox="1"/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BEEA7A-40C1-D290-F892-831939182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5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80F4-510A-7918-3270-47C239F23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DDB48465-EA2C-633B-A912-29DF00475D0E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الكل أربعة أجزاء من أربعة أكتب 4.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BD23B1-C02F-F69E-5A63-91189C8146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A15004-AEEE-6D4D-0677-6E121F307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21" y="2143951"/>
            <a:ext cx="7192829" cy="438211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24F9AC-52E6-7185-E254-EBB94D9D8261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4625359-D568-5DDD-BF51-95B3405A7B7F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A6CEC1-E0F8-4A6B-F05D-BEF93532F5C7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8D90C32-0317-3793-A90F-5CEE1E5BAD2C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E7CBE2-3A22-71DE-A21F-F952575ED69F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6B1EE4-4159-549E-2DA7-8D43873F6C48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31BFB1CA-9F76-9314-17F6-000B8706CFF7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81041-1727-8726-632D-3B804E6AF128}"/>
              </a:ext>
            </a:extLst>
          </p:cNvPr>
          <p:cNvSpPr txBox="1"/>
          <p:nvPr/>
        </p:nvSpPr>
        <p:spPr>
          <a:xfrm>
            <a:off x="2256959" y="3290373"/>
            <a:ext cx="34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؟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7AE136-BCA7-933A-DF86-C3B9E2514F3F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B568CD-2637-0C17-BDD1-E9C2CC17CA9C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0E6D9CD-81EF-E6BA-B6BB-6A8AAD407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FD6FA68-564C-F517-BAC5-CC82F85AAE5C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AA264A9-573C-3F10-01B0-9CF28E9A2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280" y="1597742"/>
            <a:ext cx="2579286" cy="598935"/>
          </a:xfrm>
          <a:prstGeom prst="rect">
            <a:avLst/>
          </a:prstGeom>
        </p:spPr>
      </p:pic>
      <p:sp>
        <p:nvSpPr>
          <p:cNvPr id="4" name="Left Brace 3">
            <a:extLst>
              <a:ext uri="{FF2B5EF4-FFF2-40B4-BE49-F238E27FC236}">
                <a16:creationId xmlns:a16="http://schemas.microsoft.com/office/drawing/2014/main" id="{D0EFFEDD-CBC9-50AF-3F96-92EB1C0669E3}"/>
              </a:ext>
            </a:extLst>
          </p:cNvPr>
          <p:cNvSpPr/>
          <p:nvPr/>
        </p:nvSpPr>
        <p:spPr>
          <a:xfrm rot="16200000">
            <a:off x="1645195" y="4489447"/>
            <a:ext cx="218241" cy="419990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E5E73D-EF3A-B069-E26C-C35A08FDFCC4}"/>
                  </a:ext>
                </a:extLst>
              </p:cNvPr>
              <p:cNvSpPr txBox="1"/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E5E73D-EF3A-B069-E26C-C35A08FDF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A4617B-A6DF-823C-F4E2-7CC51CF05856}"/>
                  </a:ext>
                </a:extLst>
              </p:cNvPr>
              <p:cNvSpPr txBox="1"/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A4617B-A6DF-823C-F4E2-7CC51CF05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28A554-EEBB-9C7E-2B99-E91EEF005580}"/>
                  </a:ext>
                </a:extLst>
              </p:cNvPr>
              <p:cNvSpPr txBox="1"/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28A554-EEBB-9C7E-2B99-E91EEF005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41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DC9C1-7E10-3529-3C86-094CBDE8E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3A80F9F-BC5E-85C0-A452-D09027C18C25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قيمة كل جزء كما يوضح التمثيل هو: 15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722671-ED8D-58D4-CF97-59BBCCB30F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15F622-448B-772D-9BCE-E409B78BD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21" y="2143951"/>
            <a:ext cx="7192829" cy="438211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772EEB9-E123-6142-8CF3-FABCF60B8AF5}"/>
              </a:ext>
            </a:extLst>
          </p:cNvPr>
          <p:cNvSpPr/>
          <p:nvPr/>
        </p:nvSpPr>
        <p:spPr>
          <a:xfrm>
            <a:off x="3484880" y="2468976"/>
            <a:ext cx="4114800" cy="4368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7D5354-8536-C7F8-E683-DB6FB5ED51CF}"/>
              </a:ext>
            </a:extLst>
          </p:cNvPr>
          <p:cNvSpPr/>
          <p:nvPr/>
        </p:nvSpPr>
        <p:spPr>
          <a:xfrm>
            <a:off x="1544320" y="2479040"/>
            <a:ext cx="1798320" cy="420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1B2BB-0ED1-686A-F0E6-48BF1796A710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A6417E-E93C-F55D-E7F4-3F963A9F3D7A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FF0829-2233-D6BA-E638-777CF25BB3DA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C110D7-44FB-950F-C6C6-493FB99102F4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43BA7C-B8D1-D85B-EEBC-2F52BFABB237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6D6C4D8-182D-3BA3-5FAA-D664363CD4ED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62F75A93-914D-E8ED-CB03-F57C2704CCEE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BB5F51-CCB1-E535-E9E3-3C3639D9B108}"/>
              </a:ext>
            </a:extLst>
          </p:cNvPr>
          <p:cNvSpPr txBox="1"/>
          <p:nvPr/>
        </p:nvSpPr>
        <p:spPr>
          <a:xfrm>
            <a:off x="2256959" y="3290373"/>
            <a:ext cx="34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dirty="0">
                <a:solidFill>
                  <a:srgbClr val="C00000"/>
                </a:solidFill>
              </a:rPr>
              <a:t>؟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33870C-41B6-222D-4B46-68980945663E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3A4078-DD99-6D97-5D3D-077353455918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8ED0EFF-C572-C571-1E8C-C744A9251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A599AD8-8203-A366-65D3-72ADAD4DBF58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E086E97-A5C0-EC63-77E3-5CCBC1DC8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280" y="1597742"/>
            <a:ext cx="2579286" cy="598935"/>
          </a:xfrm>
          <a:prstGeom prst="rect">
            <a:avLst/>
          </a:prstGeom>
        </p:spPr>
      </p:pic>
      <p:sp>
        <p:nvSpPr>
          <p:cNvPr id="4" name="Left Brace 3">
            <a:extLst>
              <a:ext uri="{FF2B5EF4-FFF2-40B4-BE49-F238E27FC236}">
                <a16:creationId xmlns:a16="http://schemas.microsoft.com/office/drawing/2014/main" id="{BD047278-BEBC-D56A-CCBE-9C7D1528C230}"/>
              </a:ext>
            </a:extLst>
          </p:cNvPr>
          <p:cNvSpPr/>
          <p:nvPr/>
        </p:nvSpPr>
        <p:spPr>
          <a:xfrm rot="16200000">
            <a:off x="1645195" y="4489447"/>
            <a:ext cx="218241" cy="419990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1644B1-14AC-6DDF-AFCF-76B7E29AD29A}"/>
                  </a:ext>
                </a:extLst>
              </p:cNvPr>
              <p:cNvSpPr txBox="1"/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1644B1-14AC-6DDF-AFCF-76B7E29AD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8357E7-6D5D-8C54-4021-975C4167C043}"/>
                  </a:ext>
                </a:extLst>
              </p:cNvPr>
              <p:cNvSpPr txBox="1"/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8357E7-6D5D-8C54-4021-975C4167C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6A3C5A3-4250-1995-1F98-023FDEBEC7F9}"/>
                  </a:ext>
                </a:extLst>
              </p:cNvPr>
              <p:cNvSpPr txBox="1"/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6A3C5A3-4250-1995-1F98-023FDEBEC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5030446-270C-72EC-7225-258B76D412B7}"/>
                  </a:ext>
                </a:extLst>
              </p:cNvPr>
              <p:cNvSpPr txBox="1"/>
              <p:nvPr/>
            </p:nvSpPr>
            <p:spPr>
              <a:xfrm>
                <a:off x="5360943" y="4996802"/>
                <a:ext cx="5453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5030446-270C-72EC-7225-258B76D41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943" y="4996802"/>
                <a:ext cx="545342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9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5658D-8561-A4C2-A09B-8ED117E4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AB891609-0029-8A37-6BCD-4F372D2189D6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أخيرا أكتب عبارة الحل. عدد البطاقات التي اشترتها سارة: 60 بطاقة.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A45737-D87A-7DDD-A2D3-B3DA943145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0A3E60-90B3-F40B-13F0-240F93401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08" y="2115284"/>
            <a:ext cx="7192829" cy="438211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4B855A-DF19-3230-B258-F3008F13B424}"/>
              </a:ext>
            </a:extLst>
          </p:cNvPr>
          <p:cNvCxnSpPr/>
          <p:nvPr/>
        </p:nvCxnSpPr>
        <p:spPr>
          <a:xfrm>
            <a:off x="5130800" y="3230880"/>
            <a:ext cx="232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9F0259-4CE2-50AE-1BA0-BE39E6F6CA0C}"/>
              </a:ext>
            </a:extLst>
          </p:cNvPr>
          <p:cNvGrpSpPr/>
          <p:nvPr/>
        </p:nvGrpSpPr>
        <p:grpSpPr>
          <a:xfrm>
            <a:off x="1544320" y="4115805"/>
            <a:ext cx="1733552" cy="381074"/>
            <a:chOff x="1732534" y="4041778"/>
            <a:chExt cx="1733552" cy="2342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393F97-0CF6-57FA-91DB-330BA561F1FB}"/>
                </a:ext>
              </a:extLst>
            </p:cNvPr>
            <p:cNvSpPr/>
            <p:nvPr/>
          </p:nvSpPr>
          <p:spPr>
            <a:xfrm>
              <a:off x="1732534" y="4041780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15603E1-7909-B075-4908-B8B2380B045C}"/>
                </a:ext>
              </a:extLst>
            </p:cNvPr>
            <p:cNvSpPr/>
            <p:nvPr/>
          </p:nvSpPr>
          <p:spPr>
            <a:xfrm>
              <a:off x="2162684" y="4041778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851060-8385-8B49-4358-159633CD0F52}"/>
                </a:ext>
              </a:extLst>
            </p:cNvPr>
            <p:cNvSpPr/>
            <p:nvPr/>
          </p:nvSpPr>
          <p:spPr>
            <a:xfrm>
              <a:off x="260439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05A8B9D-A9D8-723B-BD0E-29A7D6BF9CA4}"/>
                </a:ext>
              </a:extLst>
            </p:cNvPr>
            <p:cNvSpPr/>
            <p:nvPr/>
          </p:nvSpPr>
          <p:spPr>
            <a:xfrm>
              <a:off x="3034540" y="4041779"/>
              <a:ext cx="431546" cy="234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Left Brace 17">
            <a:extLst>
              <a:ext uri="{FF2B5EF4-FFF2-40B4-BE49-F238E27FC236}">
                <a16:creationId xmlns:a16="http://schemas.microsoft.com/office/drawing/2014/main" id="{DDADF530-9085-A4F0-60AB-1B90EAABB2C6}"/>
              </a:ext>
            </a:extLst>
          </p:cNvPr>
          <p:cNvSpPr/>
          <p:nvPr/>
        </p:nvSpPr>
        <p:spPr>
          <a:xfrm rot="5400000">
            <a:off x="2293949" y="3038443"/>
            <a:ext cx="234293" cy="1733552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72306F-955E-EC87-97AB-74C2BE057D03}"/>
              </a:ext>
            </a:extLst>
          </p:cNvPr>
          <p:cNvSpPr txBox="1"/>
          <p:nvPr/>
        </p:nvSpPr>
        <p:spPr>
          <a:xfrm>
            <a:off x="2066820" y="3220610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C00000"/>
                </a:solidFill>
              </a:rPr>
              <a:t>60</a:t>
            </a:r>
            <a:endParaRPr lang="fr-MA" sz="36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F3315F-B9B5-183F-E383-F386DBC6512A}"/>
              </a:ext>
            </a:extLst>
          </p:cNvPr>
          <p:cNvSpPr txBox="1"/>
          <p:nvPr/>
        </p:nvSpPr>
        <p:spPr>
          <a:xfrm>
            <a:off x="1523164" y="41587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15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746679-C97A-CC8E-47BB-26141FB9A1F1}"/>
              </a:ext>
            </a:extLst>
          </p:cNvPr>
          <p:cNvGrpSpPr/>
          <p:nvPr/>
        </p:nvGrpSpPr>
        <p:grpSpPr>
          <a:xfrm>
            <a:off x="3484880" y="3230880"/>
            <a:ext cx="4217300" cy="3038899"/>
            <a:chOff x="3484880" y="3230880"/>
            <a:chExt cx="4217300" cy="30388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5D88982-9343-27EE-A734-7126A2727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7379" y="3230880"/>
              <a:ext cx="4114801" cy="303889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F10136-8C52-26B9-7FE9-E47A745B245B}"/>
                </a:ext>
              </a:extLst>
            </p:cNvPr>
            <p:cNvSpPr txBox="1"/>
            <p:nvPr/>
          </p:nvSpPr>
          <p:spPr>
            <a:xfrm>
              <a:off x="3484880" y="4154713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ما أَعْطَتْهُ سارَة لِفَدْوى: ....ِ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Left Brace 3">
            <a:extLst>
              <a:ext uri="{FF2B5EF4-FFF2-40B4-BE49-F238E27FC236}">
                <a16:creationId xmlns:a16="http://schemas.microsoft.com/office/drawing/2014/main" id="{23791423-B122-C453-E986-73799F35CFE5}"/>
              </a:ext>
            </a:extLst>
          </p:cNvPr>
          <p:cNvSpPr/>
          <p:nvPr/>
        </p:nvSpPr>
        <p:spPr>
          <a:xfrm rot="16200000">
            <a:off x="1645195" y="4489447"/>
            <a:ext cx="218241" cy="419990"/>
          </a:xfrm>
          <a:prstGeom prst="leftBrace">
            <a:avLst>
              <a:gd name="adj1" fmla="val 2572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A0788D-352F-C4B1-9CCE-EDFC49846B7C}"/>
                  </a:ext>
                </a:extLst>
              </p:cNvPr>
              <p:cNvSpPr txBox="1"/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MA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A0788D-352F-C4B1-9CCE-EDFC49846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251" y="4783582"/>
                <a:ext cx="324127" cy="495649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6A4429-1EC4-F548-D05A-6AE92179824D}"/>
                  </a:ext>
                </a:extLst>
              </p:cNvPr>
              <p:cNvSpPr txBox="1"/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6A4429-1EC4-F548-D05A-6AE921798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401" y="4113545"/>
                <a:ext cx="394659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9F61C3-7720-638E-45B8-DF0F138E07C1}"/>
                  </a:ext>
                </a:extLst>
              </p:cNvPr>
              <p:cNvSpPr txBox="1"/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79F61C3-7720-638E-45B8-DF0F138E0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88" y="4550275"/>
                <a:ext cx="391454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CFE36E-B4BB-2206-EDBE-0F5C3DCC57D0}"/>
                  </a:ext>
                </a:extLst>
              </p:cNvPr>
              <p:cNvSpPr txBox="1"/>
              <p:nvPr/>
            </p:nvSpPr>
            <p:spPr>
              <a:xfrm>
                <a:off x="5360943" y="4996802"/>
                <a:ext cx="5453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CFE36E-B4BB-2206-EDBE-0F5C3DCC5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943" y="4996802"/>
                <a:ext cx="545342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8C4329-CA52-534D-AB87-D9AE6A96D20D}"/>
                  </a:ext>
                </a:extLst>
              </p:cNvPr>
              <p:cNvSpPr txBox="1"/>
              <p:nvPr/>
            </p:nvSpPr>
            <p:spPr>
              <a:xfrm>
                <a:off x="3873581" y="5324999"/>
                <a:ext cx="1631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8C4329-CA52-534D-AB87-D9AE6A96D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581" y="5324999"/>
                <a:ext cx="163198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5AA9E661-C68C-E08F-A68F-DE4C584A1B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2640" y="1554657"/>
            <a:ext cx="2365926" cy="46486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0ED5BA3-AB83-1D2A-E26A-27457C67D47A}"/>
              </a:ext>
            </a:extLst>
          </p:cNvPr>
          <p:cNvSpPr txBox="1"/>
          <p:nvPr/>
        </p:nvSpPr>
        <p:spPr>
          <a:xfrm>
            <a:off x="2932782" y="5920634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الْبِطاقاتِ الّتي اشْتَرَتْها سارَة : 60 بِطاقَةً</a:t>
            </a:r>
          </a:p>
        </p:txBody>
      </p:sp>
    </p:spTree>
    <p:extLst>
      <p:ext uri="{BB962C8B-B14F-4D97-AF65-F5344CB8AC3E}">
        <p14:creationId xmlns:p14="http://schemas.microsoft.com/office/powerpoint/2010/main" val="332172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52AD5-0FF6-8946-DEC1-D773F8466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B3E7C612-4687-9E13-4389-8A8622BD8858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الآن: لنحل جماعيا هذه المسألة.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BF67F2-24B4-A55F-9691-ABC9C8EFC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27ABFC9D-0B9E-D993-EFF4-ED0FE3B64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9" y="1872775"/>
            <a:ext cx="7875639" cy="43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7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1951771" y="2460568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44877" y="39380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469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 باتباع نفس الخطوات السابقىة.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F6B787-A6C4-292C-54ED-AB68520D3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69" y="1872775"/>
            <a:ext cx="7875639" cy="43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5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9645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مسألة؟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173" y="4514715"/>
            <a:ext cx="1111031" cy="1489254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035C31B0-2C2E-FE30-59FE-3ED3070C032D}"/>
              </a:ext>
            </a:extLst>
          </p:cNvPr>
          <p:cNvGrpSpPr/>
          <p:nvPr/>
        </p:nvGrpSpPr>
        <p:grpSpPr>
          <a:xfrm>
            <a:off x="921511" y="1639630"/>
            <a:ext cx="7157747" cy="565090"/>
            <a:chOff x="1655879" y="2012147"/>
            <a:chExt cx="5936905" cy="572774"/>
          </a:xfrm>
        </p:grpSpPr>
        <p:grpSp>
          <p:nvGrpSpPr>
            <p:cNvPr id="12" name="Groupe 1">
              <a:extLst>
                <a:ext uri="{FF2B5EF4-FFF2-40B4-BE49-F238E27FC236}">
                  <a16:creationId xmlns:a16="http://schemas.microsoft.com/office/drawing/2014/main" id="{6873F095-C353-A307-DDF0-D7262A917260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id="{03A0AE59-C4CB-D5FD-2094-8587DC42336F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9874F3A8-FF5F-0195-58DC-B513F7571A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E3BAEA7B-4661-8BE8-1BFF-6A445AD7A8A9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22" name="Rectangle : coins arrondis 3">
                <a:extLst>
                  <a:ext uri="{FF2B5EF4-FFF2-40B4-BE49-F238E27FC236}">
                    <a16:creationId xmlns:a16="http://schemas.microsoft.com/office/drawing/2014/main" id="{0F7D3AF4-6B85-2929-F917-56484DD97143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AD1FF854-BDBC-739D-9CDD-0D0CB5CC8C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" name="Group 22">
              <a:extLst>
                <a:ext uri="{FF2B5EF4-FFF2-40B4-BE49-F238E27FC236}">
                  <a16:creationId xmlns:a16="http://schemas.microsoft.com/office/drawing/2014/main" id="{205613EC-2D17-8261-2DAE-33C481EAB98A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CD688D06-3D92-93F6-5899-899C36BECD8F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0490C7A3-12C6-8C15-75A7-490F8A3435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" name="Group 23">
              <a:extLst>
                <a:ext uri="{FF2B5EF4-FFF2-40B4-BE49-F238E27FC236}">
                  <a16:creationId xmlns:a16="http://schemas.microsoft.com/office/drawing/2014/main" id="{491A15BA-2A8E-4D2C-C8EF-F551FADC8C41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6" name="Rectangle : coins arrondis 3">
                <a:extLst>
                  <a:ext uri="{FF2B5EF4-FFF2-40B4-BE49-F238E27FC236}">
                    <a16:creationId xmlns:a16="http://schemas.microsoft.com/office/drawing/2014/main" id="{BADFC6FE-294A-AF38-62D0-1358A5D4E676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A7F57E56-A060-FFCE-01C3-3285F76B48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9A39ACF5-4AF6-807F-6CA6-F8ABE6F51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69782"/>
          <a:stretch>
            <a:fillRect/>
          </a:stretch>
        </p:blipFill>
        <p:spPr>
          <a:xfrm>
            <a:off x="764389" y="2924957"/>
            <a:ext cx="7124807" cy="124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المسألة، ثم أغمضوا أعينكم وتخيلوا أحداثها ثم حددوا المطلوب.</a:t>
            </a:r>
          </a:p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E6500045-6F16-2E4F-A4D0-3982A842A12B}"/>
              </a:ext>
            </a:extLst>
          </p:cNvPr>
          <p:cNvGrpSpPr/>
          <p:nvPr/>
        </p:nvGrpSpPr>
        <p:grpSpPr>
          <a:xfrm>
            <a:off x="764389" y="1678455"/>
            <a:ext cx="7157747" cy="546585"/>
            <a:chOff x="1655879" y="2012147"/>
            <a:chExt cx="5936905" cy="572774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347EC9DD-8E47-D0A2-9DB6-E44525783609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18" name="Rectangle : coins arrondis 3">
                <a:extLst>
                  <a:ext uri="{FF2B5EF4-FFF2-40B4-BE49-F238E27FC236}">
                    <a16:creationId xmlns:a16="http://schemas.microsoft.com/office/drawing/2014/main" id="{2473B020-7627-B998-8D81-2013BCCBD52C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81AC8FDD-067F-6ACB-475E-98E55D7054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E57D1CC-1939-4956-E770-91C1D6C406D1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A93795F5-3D89-C21B-BF58-B2BA9C87DECB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CCFD6716-8FEC-94A2-B48C-82BD6F3C39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" name="Group 22">
              <a:extLst>
                <a:ext uri="{FF2B5EF4-FFF2-40B4-BE49-F238E27FC236}">
                  <a16:creationId xmlns:a16="http://schemas.microsoft.com/office/drawing/2014/main" id="{08EAA45A-AAB0-F8A4-7E56-A51B9F060387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B425AE8F-9D8C-0304-4CDB-9B9D18D3426E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582A5D0A-81A5-04D9-A9E0-F7DE81BCC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" name="Group 23">
              <a:extLst>
                <a:ext uri="{FF2B5EF4-FFF2-40B4-BE49-F238E27FC236}">
                  <a16:creationId xmlns:a16="http://schemas.microsoft.com/office/drawing/2014/main" id="{690CEDE3-EE33-E7BD-2A33-937857A4C787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AD3AB026-D536-DD0A-EFD2-F668FE991B0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70E5354E-FB09-A945-C86A-C22A70AF0E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DD722717-5547-996D-51CA-0A5701EF6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69782"/>
          <a:stretch>
            <a:fillRect/>
          </a:stretch>
        </p:blipFill>
        <p:spPr>
          <a:xfrm>
            <a:off x="764389" y="2924957"/>
            <a:ext cx="7124807" cy="124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7465E-5F81-221C-169C-02D57F86A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D8C24E-4E22-8C01-862C-527CC8A37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ED6AC23-C9C4-3F22-44D1-43C69A4566C8}"/>
              </a:ext>
            </a:extLst>
          </p:cNvPr>
          <p:cNvSpPr txBox="1"/>
          <p:nvPr/>
        </p:nvSpPr>
        <p:spPr>
          <a:xfrm>
            <a:off x="1103586" y="854031"/>
            <a:ext cx="639293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المعلومة الأولى:  صرف العامل  خمس أجرته اليومية</a:t>
            </a:r>
          </a:p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المعلومة الثانية : الأجرة اليومية للعامل هي: 250 درهما.</a:t>
            </a:r>
          </a:p>
          <a:p>
            <a:pPr algn="r"/>
            <a:r>
              <a:rPr lang="ar-MA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E773198A-9E75-0173-B1ED-B4A2E81CE2C8}"/>
              </a:ext>
            </a:extLst>
          </p:cNvPr>
          <p:cNvGrpSpPr/>
          <p:nvPr/>
        </p:nvGrpSpPr>
        <p:grpSpPr>
          <a:xfrm>
            <a:off x="1103586" y="1637895"/>
            <a:ext cx="6392936" cy="495705"/>
            <a:chOff x="1655879" y="2012147"/>
            <a:chExt cx="5936905" cy="572774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445F9D7C-D80D-205C-1799-E50C35F49B2B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18" name="Rectangle : coins arrondis 3">
                <a:extLst>
                  <a:ext uri="{FF2B5EF4-FFF2-40B4-BE49-F238E27FC236}">
                    <a16:creationId xmlns:a16="http://schemas.microsoft.com/office/drawing/2014/main" id="{1D01EEEB-CACC-9CB4-817B-F63A8412759E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D2E85C69-D4C3-94B2-A966-7BBE7AE30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AB3A70A-4F5F-3197-16C6-C055CAADB110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6C070812-2CA7-4857-33D7-7552260456CA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770AC22-980F-51B4-1375-85EDDC4759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" name="Group 22">
              <a:extLst>
                <a:ext uri="{FF2B5EF4-FFF2-40B4-BE49-F238E27FC236}">
                  <a16:creationId xmlns:a16="http://schemas.microsoft.com/office/drawing/2014/main" id="{141016DB-97A4-F94A-54D2-24FC810D5F30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7D753AB2-143A-B4F1-92E1-696DD3C6208A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9276A993-9BB7-B65E-C12C-27AC7CF525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" name="Group 23">
              <a:extLst>
                <a:ext uri="{FF2B5EF4-FFF2-40B4-BE49-F238E27FC236}">
                  <a16:creationId xmlns:a16="http://schemas.microsoft.com/office/drawing/2014/main" id="{49FE3495-C962-9CEA-AC7F-14204933A580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E142646F-8DB3-3972-67FF-77D5F2DEF239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5A98E97D-53A6-3AED-E08C-BDB36CEC3D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F209A96-B9F5-8E45-3AC4-30ACF59D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69782"/>
          <a:stretch>
            <a:fillRect/>
          </a:stretch>
        </p:blipFill>
        <p:spPr>
          <a:xfrm>
            <a:off x="881273" y="2997454"/>
            <a:ext cx="7124807" cy="12439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66C02F-6E04-13C4-E861-564EBA454859}"/>
              </a:ext>
            </a:extLst>
          </p:cNvPr>
          <p:cNvSpPr/>
          <p:nvPr/>
        </p:nvSpPr>
        <p:spPr>
          <a:xfrm>
            <a:off x="5031260" y="3012567"/>
            <a:ext cx="2974820" cy="4775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76C19C-F2B7-F9CF-AD71-305CCB683CB8}"/>
              </a:ext>
            </a:extLst>
          </p:cNvPr>
          <p:cNvSpPr/>
          <p:nvPr/>
        </p:nvSpPr>
        <p:spPr>
          <a:xfrm>
            <a:off x="1767661" y="3030472"/>
            <a:ext cx="2974820" cy="4775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9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2658823" y="82986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المطلوب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06487A-FE46-C869-1926-824C85F67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19" name="Group 13">
            <a:extLst>
              <a:ext uri="{FF2B5EF4-FFF2-40B4-BE49-F238E27FC236}">
                <a16:creationId xmlns:a16="http://schemas.microsoft.com/office/drawing/2014/main" id="{68893341-47F1-2194-8420-7E73194A3BAB}"/>
              </a:ext>
            </a:extLst>
          </p:cNvPr>
          <p:cNvGrpSpPr/>
          <p:nvPr/>
        </p:nvGrpSpPr>
        <p:grpSpPr>
          <a:xfrm>
            <a:off x="624392" y="1609975"/>
            <a:ext cx="7157747" cy="498393"/>
            <a:chOff x="1655879" y="2012147"/>
            <a:chExt cx="5936905" cy="572774"/>
          </a:xfrm>
        </p:grpSpPr>
        <p:grpSp>
          <p:nvGrpSpPr>
            <p:cNvPr id="21" name="Groupe 1">
              <a:extLst>
                <a:ext uri="{FF2B5EF4-FFF2-40B4-BE49-F238E27FC236}">
                  <a16:creationId xmlns:a16="http://schemas.microsoft.com/office/drawing/2014/main" id="{03F78269-0230-AC1B-2587-C92CC9882418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571AC39E-45E2-C101-8D7D-AEAAC10F773A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3448F2B-44FE-7695-16AD-0BA21443D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6AAA293A-EC10-3BC3-7B18-05CC25C21630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4E117A4E-62E9-7703-935F-A8335E06181F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8C4E879-07B4-F2C6-4DE3-83C3D7237A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483878-4375-9FFD-BBF3-E60C32C15416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6D7447AF-9BA7-5040-EC6F-6C58210FE7F9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A464152F-5FBB-47ED-1248-138F6097BB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D0D4CCB-C064-6A03-C0FB-2151ECE6F591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1A3E222E-C008-7B76-BD0D-77DC24E18E7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5963AB9B-A78B-9631-12E4-ECF8F8E888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45A7AE60-415A-7C76-8021-BD3B3A72F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69782"/>
          <a:stretch>
            <a:fillRect/>
          </a:stretch>
        </p:blipFill>
        <p:spPr>
          <a:xfrm>
            <a:off x="882653" y="3114220"/>
            <a:ext cx="7124807" cy="124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859280" y="921309"/>
            <a:ext cx="55672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 المبلغ المتبقي لدى العامل 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1D4649-A136-CEC7-390A-125BFF377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19" name="Group 13">
            <a:extLst>
              <a:ext uri="{FF2B5EF4-FFF2-40B4-BE49-F238E27FC236}">
                <a16:creationId xmlns:a16="http://schemas.microsoft.com/office/drawing/2014/main" id="{93F8B810-D38D-3C35-BF72-CCB06CB04916}"/>
              </a:ext>
            </a:extLst>
          </p:cNvPr>
          <p:cNvGrpSpPr/>
          <p:nvPr/>
        </p:nvGrpSpPr>
        <p:grpSpPr>
          <a:xfrm>
            <a:off x="976657" y="1795149"/>
            <a:ext cx="6887184" cy="561971"/>
            <a:chOff x="1655879" y="2012147"/>
            <a:chExt cx="5936905" cy="572774"/>
          </a:xfrm>
        </p:grpSpPr>
        <p:grpSp>
          <p:nvGrpSpPr>
            <p:cNvPr id="21" name="Groupe 1">
              <a:extLst>
                <a:ext uri="{FF2B5EF4-FFF2-40B4-BE49-F238E27FC236}">
                  <a16:creationId xmlns:a16="http://schemas.microsoft.com/office/drawing/2014/main" id="{46DCE75F-203F-C707-104F-63CA86284A91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FD8D54ED-BC0B-3AEE-647A-5DF7B474F3E1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3401F283-6A2B-80DD-6B4A-692A7632E1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D50DC483-BAB9-7C9E-E571-D256B743F73B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2F2EC2A-8679-E3EC-E6E8-85D21F36A8F7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94DCFEE9-1B2D-93D8-4F84-430D84784B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2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943FCFD-A705-E7D5-91F6-6F8BF63AA835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9B8EC856-87F0-2214-642E-794417FD9AF0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1B84F152-A9EE-CA29-395B-7D3777A209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661C577-DFA6-740D-183C-C35AB9C73D03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7FEA041C-485E-D9CB-556B-B3448F135E21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830C21AA-07DA-832A-7B18-C6055848F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232EBCC2-6DE2-5101-B3AA-10B63AB3C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69782"/>
          <a:stretch>
            <a:fillRect/>
          </a:stretch>
        </p:blipFill>
        <p:spPr>
          <a:xfrm>
            <a:off x="1000883" y="3200392"/>
            <a:ext cx="7124807" cy="12439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6D2959-96BE-A911-45C9-E7794E187B2E}"/>
              </a:ext>
            </a:extLst>
          </p:cNvPr>
          <p:cNvSpPr/>
          <p:nvPr/>
        </p:nvSpPr>
        <p:spPr>
          <a:xfrm>
            <a:off x="5311319" y="3837736"/>
            <a:ext cx="2974820" cy="4775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170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6">
            <a:extLst>
              <a:ext uri="{FF2B5EF4-FFF2-40B4-BE49-F238E27FC236}">
                <a16:creationId xmlns:a16="http://schemas.microsoft.com/office/drawing/2014/main" id="{109195CF-3820-7E82-F77F-61E4BF2B1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2734"/>
          <a:stretch>
            <a:fillRect/>
          </a:stretch>
        </p:blipFill>
        <p:spPr>
          <a:xfrm>
            <a:off x="718083" y="2244576"/>
            <a:ext cx="7183665" cy="40114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90266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FAE6C3-A200-60A1-A932-81A110D88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19" name="Group 13">
            <a:extLst>
              <a:ext uri="{FF2B5EF4-FFF2-40B4-BE49-F238E27FC236}">
                <a16:creationId xmlns:a16="http://schemas.microsoft.com/office/drawing/2014/main" id="{7ECF68E8-C195-C987-63FC-892C94B0B4E2}"/>
              </a:ext>
            </a:extLst>
          </p:cNvPr>
          <p:cNvGrpSpPr/>
          <p:nvPr/>
        </p:nvGrpSpPr>
        <p:grpSpPr>
          <a:xfrm>
            <a:off x="872097" y="1684703"/>
            <a:ext cx="6977822" cy="540337"/>
            <a:chOff x="1655879" y="2012147"/>
            <a:chExt cx="5936905" cy="572774"/>
          </a:xfrm>
        </p:grpSpPr>
        <p:grpSp>
          <p:nvGrpSpPr>
            <p:cNvPr id="21" name="Groupe 1">
              <a:extLst>
                <a:ext uri="{FF2B5EF4-FFF2-40B4-BE49-F238E27FC236}">
                  <a16:creationId xmlns:a16="http://schemas.microsoft.com/office/drawing/2014/main" id="{6D1F2E1A-F670-36D5-3EBC-1C1621549B3A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80C2A2DD-AE9A-7894-7267-1FFF685D3054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654EFD1F-F5E5-24CA-CC4F-91BAFBE4C9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191A59B6-4434-91E8-5951-99CD10D444C7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A52F0815-3C84-6AC8-4D26-884B66D5B6C1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19E9BC78-7B7E-BCB0-A76E-EAC7322C0A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5EDD7D9-C5D7-5097-7B2D-AC83381FE9C4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7" name="Rectangle : coins arrondis 3">
                <a:extLst>
                  <a:ext uri="{FF2B5EF4-FFF2-40B4-BE49-F238E27FC236}">
                    <a16:creationId xmlns:a16="http://schemas.microsoft.com/office/drawing/2014/main" id="{00273427-4F0D-3FCD-1FE6-0C67450BDE8D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45115FA-FC34-05FA-0A66-DB1F0B21A0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0369914-E777-5693-EC09-4D399299FE17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25" name="Rectangle : coins arrondis 3">
                <a:extLst>
                  <a:ext uri="{FF2B5EF4-FFF2-40B4-BE49-F238E27FC236}">
                    <a16:creationId xmlns:a16="http://schemas.microsoft.com/office/drawing/2014/main" id="{1E920A2B-D62B-6F68-2BB7-78FC29D7BF65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C4EB0461-CF3D-A313-72EF-8DFBEAE637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10D2BF6F-A1CB-9A40-34AA-FD8315D5F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109" y="4616315"/>
            <a:ext cx="1008000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0A33-7F39-F281-11D5-E07750B4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13ACEB8D-5897-2EAD-9575-A63D5E980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9541" r="3331" b="2734"/>
          <a:stretch>
            <a:fillRect/>
          </a:stretch>
        </p:blipFill>
        <p:spPr>
          <a:xfrm>
            <a:off x="718083" y="2244576"/>
            <a:ext cx="7183665" cy="40114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E004736-9EA7-C595-376A-1C00E5994651}"/>
              </a:ext>
            </a:extLst>
          </p:cNvPr>
          <p:cNvSpPr txBox="1"/>
          <p:nvPr/>
        </p:nvSpPr>
        <p:spPr>
          <a:xfrm>
            <a:off x="1560903" y="955377"/>
            <a:ext cx="5983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مثلوا  معطيات المسألة.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E1885-7298-6DD4-D856-56F38ED37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ADE29EF5-CE15-D25C-C73E-BAD37AF4F853}"/>
              </a:ext>
            </a:extLst>
          </p:cNvPr>
          <p:cNvGrpSpPr/>
          <p:nvPr/>
        </p:nvGrpSpPr>
        <p:grpSpPr>
          <a:xfrm>
            <a:off x="891365" y="1441530"/>
            <a:ext cx="6771672" cy="517780"/>
            <a:chOff x="1655879" y="2012147"/>
            <a:chExt cx="5936905" cy="572774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F108C0F0-3067-5BF6-C69D-C382FCE8C783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17" name="Rectangle : coins arrondis 3">
                <a:extLst>
                  <a:ext uri="{FF2B5EF4-FFF2-40B4-BE49-F238E27FC236}">
                    <a16:creationId xmlns:a16="http://schemas.microsoft.com/office/drawing/2014/main" id="{8D181D5E-877F-9807-E0F4-3588DEFBB842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5B535986-AAC1-7180-BF4C-E0F7CF4832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09EE305D-8337-80E2-ACA0-7C0E400437A4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15" name="Rectangle : coins arrondis 3">
                <a:extLst>
                  <a:ext uri="{FF2B5EF4-FFF2-40B4-BE49-F238E27FC236}">
                    <a16:creationId xmlns:a16="http://schemas.microsoft.com/office/drawing/2014/main" id="{570FA4A9-FFAC-8445-1D85-A7CC928BB520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810737E-ECC8-5DF1-8596-C1B5293182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22">
              <a:extLst>
                <a:ext uri="{FF2B5EF4-FFF2-40B4-BE49-F238E27FC236}">
                  <a16:creationId xmlns:a16="http://schemas.microsoft.com/office/drawing/2014/main" id="{E0FC610A-4060-D4E5-D23F-3DD7ED97003B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CA19C071-5013-64C0-12B7-21E824696800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07F6099A-2C59-15FF-9ED3-2C74197E5A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0" name="Group 23">
              <a:extLst>
                <a:ext uri="{FF2B5EF4-FFF2-40B4-BE49-F238E27FC236}">
                  <a16:creationId xmlns:a16="http://schemas.microsoft.com/office/drawing/2014/main" id="{9966637B-5E79-E9B2-9785-D913A58E9D4D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0D49D0BB-DBFA-936C-1CFD-0E5F3365C060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1D547677-7061-697C-777A-408BBF6D18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262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5F39B-2463-632F-9CD4-5AE549F69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1FFA44-E355-962D-85A3-804C04BB149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5F6FC1-4C47-593D-B691-79B6217DB430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47E50-C9DE-6B4F-CDAB-711A04BAE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259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86EF8-8B8C-3A3C-3990-7ECAF9B4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0D14904C-DDC1-8125-EC0E-7DD2447B74A7}"/>
              </a:ext>
            </a:extLst>
          </p:cNvPr>
          <p:cNvSpPr txBox="1"/>
          <p:nvPr/>
        </p:nvSpPr>
        <p:spPr>
          <a:xfrm>
            <a:off x="2845707" y="89616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هذا هو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التمثيل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الصحيح لمعطيات المسألة.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FFAE17-575F-CADA-B9E5-3C53DEBB0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4F4A6F12-F60B-B9AE-F938-BB1182FFC742}"/>
              </a:ext>
            </a:extLst>
          </p:cNvPr>
          <p:cNvGrpSpPr/>
          <p:nvPr/>
        </p:nvGrpSpPr>
        <p:grpSpPr>
          <a:xfrm>
            <a:off x="902529" y="1265495"/>
            <a:ext cx="6647923" cy="528800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38CC9E9F-D315-81A4-7737-1A9FB8DED916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743C53CD-BE2F-EE64-1499-D7D3DD99F542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CD3EF053-0533-8BA9-5D1F-20015FD70F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6831B8A7-232F-1251-60E2-74A220022C94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EA8200EA-EACA-EEB7-73C8-89BBD7F1D135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64DEE91-544F-5E74-ED85-40321DBB9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32BD3996-4180-5036-76C9-7340AD4C6753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51F1E1CE-28BB-8F8E-DFC6-48101DA0020D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BC2846C-97B3-6B4D-99CE-7446B65052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3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7C4FBC3E-0046-04F5-3013-34359686A6E7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E482A906-A49E-60A4-B8E7-E7EAB1132492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55264504-5B5F-303C-CCE1-54DCAF0C5E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3EC928-074B-E3E2-8935-49A26106DFC5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pic>
          <p:nvPicPr>
            <p:cNvPr id="13" name="Image 26">
              <a:extLst>
                <a:ext uri="{FF2B5EF4-FFF2-40B4-BE49-F238E27FC236}">
                  <a16:creationId xmlns:a16="http://schemas.microsoft.com/office/drawing/2014/main" id="{6A45A3D3-1246-74F4-2627-A34A43EB8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02" t="9541" r="3331" b="2734"/>
            <a:stretch>
              <a:fillRect/>
            </a:stretch>
          </p:blipFill>
          <p:spPr>
            <a:xfrm>
              <a:off x="722957" y="1979307"/>
              <a:ext cx="7183665" cy="44771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F15A33-42EF-29B4-F93C-525120A62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122" y="3119120"/>
              <a:ext cx="2896958" cy="3108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087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D3F80-0E0B-EBF3-EFE1-9DCA7B685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091C8A9-3D41-5A09-844A-06FE90DC5DD8}"/>
              </a:ext>
            </a:extLst>
          </p:cNvPr>
          <p:cNvSpPr txBox="1"/>
          <p:nvPr/>
        </p:nvSpPr>
        <p:spPr>
          <a:xfrm>
            <a:off x="2845707" y="89616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8C8CB8-1678-F192-9F4B-4A5B2CF48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3506BE79-0FAD-EED9-35F8-F837E610A409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855AE1EC-84E8-D246-1B38-989889E64F52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A696F163-0AAE-7214-D4B9-B53F2F42CBD1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5FCFD985-8D4A-293F-4EF0-6536059AC3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0FCB19E5-8FA5-74D2-6496-8C2F4BF9F1C1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A446EBCB-E70F-161F-8456-4D42EC690E6A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E582B8D2-EA00-13DE-2E6C-195647F490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0E6E9913-2E50-C1F5-981B-292B34BB5220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5DB230C2-158C-86C9-DD88-B041DAF9A952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E5BAF763-DEF0-22B2-1812-0182E44429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B1C671C4-0AEC-E504-CEA7-CF1A5F66253B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1286E552-D1C8-5A74-6553-77592011A22E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1D85E277-070F-F5BC-1ECA-79CBC61255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D4C71F-3477-39A0-752E-37C7B3F4B567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pic>
          <p:nvPicPr>
            <p:cNvPr id="13" name="Image 26">
              <a:extLst>
                <a:ext uri="{FF2B5EF4-FFF2-40B4-BE49-F238E27FC236}">
                  <a16:creationId xmlns:a16="http://schemas.microsoft.com/office/drawing/2014/main" id="{E014CF78-330B-FF20-A730-07BDA2246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02" t="9541" r="3331" b="2734"/>
            <a:stretch>
              <a:fillRect/>
            </a:stretch>
          </p:blipFill>
          <p:spPr>
            <a:xfrm>
              <a:off x="722957" y="1979307"/>
              <a:ext cx="7183665" cy="44771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3469DAB-0EE8-9A21-4DB9-81634CBC9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122" y="3119120"/>
              <a:ext cx="2896958" cy="3108960"/>
            </a:xfrm>
            <a:prstGeom prst="rect">
              <a:avLst/>
            </a:prstGeom>
          </p:spPr>
        </p:pic>
      </p:grpSp>
      <p:pic>
        <p:nvPicPr>
          <p:cNvPr id="3" name="Image 18">
            <a:extLst>
              <a:ext uri="{FF2B5EF4-FFF2-40B4-BE49-F238E27FC236}">
                <a16:creationId xmlns:a16="http://schemas.microsoft.com/office/drawing/2014/main" id="{35CB0DE1-A121-47A3-3A8E-821FD2306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6622" y="4565514"/>
            <a:ext cx="752000" cy="146420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536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4CBFB-7D89-F223-ECBF-7E88076C6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2E262F0-E7F5-C611-FEC8-A580C5CCFE2D}"/>
              </a:ext>
            </a:extLst>
          </p:cNvPr>
          <p:cNvSpPr txBox="1"/>
          <p:nvPr/>
        </p:nvSpPr>
        <p:spPr>
          <a:xfrm>
            <a:off x="857066" y="896163"/>
            <a:ext cx="6647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إلى المسألة ولاحظوا التمثيل وأجيبوا على الأسئلة للوصول إلى حل المسألة.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A6A07A-2B7B-24A1-090F-E183A6A77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87A6D3C0-A69D-7EA6-25F4-9871BADC15C1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E6CA851D-111B-33EA-CC65-FB5EF6B438CC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7972272F-A237-E4EA-44FE-8D24DA0CDF2B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DA5A778D-79E4-3F1C-4778-0D95397DD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C7072D81-5B85-839B-DC8E-500F67A507D4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ED8358EA-AE9A-AFB8-601B-04EC694AB3E3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33D8407E-F1BC-D0BD-5016-918649120E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EB3CFA9B-78CF-DA93-1155-1F4D4D70923D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DDE6A26C-5692-99C4-AC93-75BB0FB1B576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26B5462E-A32E-E192-EA1B-709DFA577E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9D523FA6-A1AB-F634-A78A-39F10992F37C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8FB4F14E-22C5-0CAE-DEF1-4F02FED9334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7F6C9867-2BAE-34E7-7A44-228963FA2A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EF8C3CB-88FC-232D-719E-8EC85920968B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pic>
          <p:nvPicPr>
            <p:cNvPr id="13" name="Image 26">
              <a:extLst>
                <a:ext uri="{FF2B5EF4-FFF2-40B4-BE49-F238E27FC236}">
                  <a16:creationId xmlns:a16="http://schemas.microsoft.com/office/drawing/2014/main" id="{9C1632B9-03D6-3139-05A4-82E7FEF4B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02" t="9541" r="3331" b="2734"/>
            <a:stretch>
              <a:fillRect/>
            </a:stretch>
          </p:blipFill>
          <p:spPr>
            <a:xfrm>
              <a:off x="722957" y="1979307"/>
              <a:ext cx="7183665" cy="44771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0FFE61E-A291-16B4-7ECA-1F6C8485A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122" y="3119120"/>
              <a:ext cx="2896958" cy="3108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935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3B726-F313-CA9C-6835-D17C8CE3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E57C67BE-D31D-E3A0-002C-C7E371B0CADB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الكل و عدد أجزائه.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0A3476-8197-B942-1F03-DDC727B5A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B65B547B-79E3-6B8C-EE1D-710E7F7BF096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6CC1C4B6-6BD6-09C5-D605-25C9561DB63E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F3221E26-9273-5CE0-93A5-6E850108CD54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7323B01F-B0F5-3696-E331-C9B7A642FD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AF13C79E-F0CA-878E-0BE8-28F782C6517F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EBF40B94-3A0A-8706-59FA-95CB36D757FB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789148A7-4EDE-69C0-91B8-3E1FEB8FC1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B97CFDB3-7B62-84EE-B5F8-570865B3A352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EB3A99BC-8045-4B3D-A11E-43FEDC381929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3AAE0CCC-B9C0-630A-6AC5-61A5201224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F05A58D5-6124-31B6-8BD4-DE657D1CBB5A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5B1B0BB7-F4C1-0F44-BE9A-0AF52C9C602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03903A15-636B-4D21-2470-F806E3B7AB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E64133-5D3B-3B1F-5C74-F03C836CA4D6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56C59FC-AB62-AF96-663B-2D11E825F4D9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pic>
            <p:nvPicPr>
              <p:cNvPr id="13" name="Image 26">
                <a:extLst>
                  <a:ext uri="{FF2B5EF4-FFF2-40B4-BE49-F238E27FC236}">
                    <a16:creationId xmlns:a16="http://schemas.microsoft.com/office/drawing/2014/main" id="{5C1FF60E-E09B-1396-2807-DD1371C42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02" t="9541" r="3331" b="2734"/>
              <a:stretch>
                <a:fillRect/>
              </a:stretch>
            </p:blipFill>
            <p:spPr>
              <a:xfrm>
                <a:off x="722957" y="1979307"/>
                <a:ext cx="7183665" cy="447713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767335-7327-4A80-A0DF-10C0A62CB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7122" y="3119120"/>
                <a:ext cx="2896958" cy="310896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34F62A0-D749-2B78-6373-830A8F073329}"/>
                </a:ext>
              </a:extLst>
            </p:cNvPr>
            <p:cNvSpPr txBox="1"/>
            <p:nvPr/>
          </p:nvSpPr>
          <p:spPr>
            <a:xfrm>
              <a:off x="5768698" y="3879320"/>
              <a:ext cx="12667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250 دِرْهَمًا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CDA568-73DC-266B-C446-1C8214F2F4B0}"/>
                </a:ext>
              </a:extLst>
            </p:cNvPr>
            <p:cNvSpPr txBox="1"/>
            <p:nvPr/>
          </p:nvSpPr>
          <p:spPr>
            <a:xfrm>
              <a:off x="4982447" y="3707507"/>
              <a:ext cx="504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5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078E0-5963-06C2-B5A1-DB8EF70F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47FCBB-08BD-E197-67F5-FE3F34F83D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53F4A1-2F4C-DDD3-CBD9-2B50362A9730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6F9066-1DF4-3C3D-C43D-123255157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279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7EE13-C34A-6827-CFD3-2B801F43E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063E4B0-F514-E192-E526-922075177B36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الكل هو مقدار الأجرة اليومية ، عدد أجزائه 5.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9D4545-7C06-5A2E-45AF-3F9278E6F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E430845D-1587-4DF2-E992-D4DF22BF462F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157CFAA8-0F7F-09C7-348B-FD6EEF19532F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8A55308E-0DC2-137E-CBB7-34FFC85613A4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92B17F5F-6DA9-43BF-A52D-12BDE40E59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D98D8574-7037-FB18-8902-D02E18A48D84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EBAEDA49-DD5F-DF25-E300-C6FC22B87780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D790BAF4-8026-14D2-77D3-E4AA2A886B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1689F0C6-99E9-6674-8D1D-629BD95051F3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002C43F8-376B-7B22-6407-57F5DD9C7A16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588C1DCA-798F-257E-E720-00DE15B527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1C5A58D8-4D3F-9939-52AD-9CCC22B45DBB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241DC20E-612D-ACCB-6FD6-83407B686A02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818F0CEB-E50E-03C3-E7D6-6211B76E87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DFE0DD1-3947-DF51-13C4-D32BCB868648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D46FA75-8691-D6EB-1DA6-83F00E3B9DD0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pic>
            <p:nvPicPr>
              <p:cNvPr id="13" name="Image 26">
                <a:extLst>
                  <a:ext uri="{FF2B5EF4-FFF2-40B4-BE49-F238E27FC236}">
                    <a16:creationId xmlns:a16="http://schemas.microsoft.com/office/drawing/2014/main" id="{CCEE4AE3-D827-BF9D-C014-BB0CB1C84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02" t="9541" r="3331" b="2734"/>
              <a:stretch>
                <a:fillRect/>
              </a:stretch>
            </p:blipFill>
            <p:spPr>
              <a:xfrm>
                <a:off x="722957" y="1979307"/>
                <a:ext cx="7183665" cy="447713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396EF45-F28A-841E-BB7C-41AA3E18A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7122" y="3119120"/>
                <a:ext cx="2896958" cy="310896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581881-0C71-04CF-8AD6-88724283E6E9}"/>
                </a:ext>
              </a:extLst>
            </p:cNvPr>
            <p:cNvSpPr txBox="1"/>
            <p:nvPr/>
          </p:nvSpPr>
          <p:spPr>
            <a:xfrm>
              <a:off x="5768698" y="3879320"/>
              <a:ext cx="12667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250 دِرْهَمًا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C201CF-C29F-3E67-68EC-BD41F6C1B9C3}"/>
                </a:ext>
              </a:extLst>
            </p:cNvPr>
            <p:cNvSpPr txBox="1"/>
            <p:nvPr/>
          </p:nvSpPr>
          <p:spPr>
            <a:xfrm>
              <a:off x="4982447" y="3707507"/>
              <a:ext cx="504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73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5BC07-006E-463A-BB67-2784F010B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378B89A-09D6-1100-3DA6-897A57BD4FE8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الذي يمثل ما صرفه العامل؟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FEDD1F-9F52-13EE-061C-94E4FFC0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A41B2CFB-DE16-B860-B0BD-9A235BF73BEF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16CD9A1C-F20E-8A33-E071-48185C1E411B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BE1C9097-A059-2304-1CEE-78F94755810F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BE320755-9941-875D-31CD-F9A115E2DC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94034F5C-DF4D-E587-526D-C40FF29E8E81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374E376C-FC07-1E78-29AA-CDE5BB5FC2CE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FEB91F0D-29C4-6546-75F4-68477F7D84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9DC0B5AF-3C79-F42A-0E19-E45BEE828FCD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5182C201-D6E1-36DB-4F4D-031B11641CF1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22A8E342-AB3E-8B75-5A78-0315F52C9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B8693D61-FD58-1051-B9B2-859C310979BF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9C0066E3-EF84-715F-EC9B-143BFF8E588C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7D979573-F74F-2BDF-0051-22C8579787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955DDBA-CC3C-0F05-8C0A-815FEE26C629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874772A-D4DA-7494-EEB6-E555BFB7C6CD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pic>
            <p:nvPicPr>
              <p:cNvPr id="13" name="Image 26">
                <a:extLst>
                  <a:ext uri="{FF2B5EF4-FFF2-40B4-BE49-F238E27FC236}">
                    <a16:creationId xmlns:a16="http://schemas.microsoft.com/office/drawing/2014/main" id="{DB5F290E-58EE-C575-C095-72846846D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02" t="9541" r="3331" b="2734"/>
              <a:stretch>
                <a:fillRect/>
              </a:stretch>
            </p:blipFill>
            <p:spPr>
              <a:xfrm>
                <a:off x="722957" y="1979307"/>
                <a:ext cx="7183665" cy="4477135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204EAF4-982D-380F-6938-BD4BA1B9D5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7122" y="3119120"/>
                <a:ext cx="2896958" cy="310896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DA3362-96E2-2AF7-1375-11CF7EBA3B84}"/>
                </a:ext>
              </a:extLst>
            </p:cNvPr>
            <p:cNvSpPr txBox="1"/>
            <p:nvPr/>
          </p:nvSpPr>
          <p:spPr>
            <a:xfrm>
              <a:off x="5768698" y="3879320"/>
              <a:ext cx="12667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250 دِرْهَمًا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31D60E7-945C-0C45-7C03-B383013C3A06}"/>
                </a:ext>
              </a:extLst>
            </p:cNvPr>
            <p:cNvSpPr txBox="1"/>
            <p:nvPr/>
          </p:nvSpPr>
          <p:spPr>
            <a:xfrm>
              <a:off x="4982447" y="3707507"/>
              <a:ext cx="504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44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AA7C9-63C3-3AEE-90D6-7EE824ED5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772DAB-F9A2-658C-A15A-58F230923D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D42367-2E0C-EBA8-0C79-3F2B8ED8B7C0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C6A1C0-D84A-8271-91EF-1BC0E1BD6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248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185D0-C746-D335-2781-009DD8F1A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A3A177B1-5597-3C59-7372-A24B795A472F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 من يوضح الجواب على التمثيل.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F39AC6-3C74-30DC-2608-2DEEA463D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F721B1D5-C2D9-E6B3-86D4-09D81E71E9E0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1A646051-AFA5-6391-ABFC-1C58A555D975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1F073C09-69FF-60EC-2E51-9686D67FBBAF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E938CF67-2DFA-0E04-CCED-8DF189C3DB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BD301EB3-7C4D-4E51-E72A-F0E1994546AF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CE0BC1D2-BC59-3796-CC68-0B6CAD9BE9F0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FDE4D55F-C6A5-A2A8-06AA-D5AFB2CDCF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08AB8491-E92A-9456-CACC-C477C957174A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D2E4AAEF-9E0C-1FCB-6172-CEAD0E76070E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7674F4C-6889-C906-94DC-9B3FCBACE3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13E79389-430B-23A7-72C8-64896F6D1D74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1D9ED809-71AE-96DC-F20B-D6B62C2AF76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6C8756F1-6D3F-04E9-7FDC-0C15BBBC03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196B72-2228-1840-38F4-CD887F147CC1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F89ED32-CD39-021C-BF2C-17939FB03EF8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A709234-FF65-B5EC-12D4-BDB6C634C958}"/>
                  </a:ext>
                </a:extLst>
              </p:cNvPr>
              <p:cNvGrpSpPr/>
              <p:nvPr/>
            </p:nvGrpSpPr>
            <p:grpSpPr>
              <a:xfrm>
                <a:off x="537122" y="1979307"/>
                <a:ext cx="7369500" cy="4477135"/>
                <a:chOff x="537122" y="1979307"/>
                <a:chExt cx="7369500" cy="4477135"/>
              </a:xfrm>
            </p:grpSpPr>
            <p:pic>
              <p:nvPicPr>
                <p:cNvPr id="13" name="Image 26">
                  <a:extLst>
                    <a:ext uri="{FF2B5EF4-FFF2-40B4-BE49-F238E27FC236}">
                      <a16:creationId xmlns:a16="http://schemas.microsoft.com/office/drawing/2014/main" id="{0D8BBA7B-C946-FC4F-7116-634E2E4FA9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2" t="9541" r="3331" b="2734"/>
                <a:stretch>
                  <a:fillRect/>
                </a:stretch>
              </p:blipFill>
              <p:spPr>
                <a:xfrm>
                  <a:off x="722957" y="1979307"/>
                  <a:ext cx="7183665" cy="447713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443180A-529B-05E5-08D8-AB293E3AB3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122" y="3119120"/>
                  <a:ext cx="2896958" cy="3108960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4948F9-5273-9DDA-D068-00862FDFC0F9}"/>
                  </a:ext>
                </a:extLst>
              </p:cNvPr>
              <p:cNvSpPr txBox="1"/>
              <p:nvPr/>
            </p:nvSpPr>
            <p:spPr>
              <a:xfrm>
                <a:off x="5768698" y="3874234"/>
                <a:ext cx="1266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 دِرْهَمًا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83B52B-9F8A-A19D-EBAD-FF36A3E8FA6E}"/>
                  </a:ext>
                </a:extLst>
              </p:cNvPr>
              <p:cNvSpPr txBox="1"/>
              <p:nvPr/>
            </p:nvSpPr>
            <p:spPr>
              <a:xfrm>
                <a:off x="4982447" y="3707507"/>
                <a:ext cx="5046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CFDF064-5D9D-6D80-53B0-382D96045220}"/>
                    </a:ext>
                  </a:extLst>
                </p:cNvPr>
                <p:cNvSpPr txBox="1"/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CFDF064-5D9D-6D80-53B0-382D960452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0818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EAD0E-0DEC-F1DD-E581-F1947C5B4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BFC68E2-77B0-D766-773E-93962A55D816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اكتبوا الكسر الذي يمثل  المبلغ المتبقي.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A38063-083F-C334-1EC6-2DA5B280D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A7A8AA0F-E8DD-37BF-993E-758516C9D3BE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7B15F84B-3B82-16AF-6776-0BA7EED4907B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E4F881D7-CB38-B1EC-02D7-7407E336F9B9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B0958341-081C-353C-018B-516C509FD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E6FB5E06-D4BE-C2C6-3E86-31A7A8593D40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9BDDEB77-C092-D6DE-3B2F-3000BBDEF7FC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8CCD4E25-7507-6010-B53B-6FD8ABFD3E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ACD67F35-0E24-5824-FB74-084F1ECF56CC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2FBADC96-DE38-BC42-EE45-056163096938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518C5E1-C52D-78CC-3BA8-E06DA5AD50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855A80AB-F4A9-4EB1-DC85-C2FA7617A37C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F25E18AA-6E5C-4407-3BCC-E67BF7EC3E63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D79F59AE-5719-5FC5-4FB7-B58A7356B2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847E82-50E3-34B6-4778-69504D33D092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FEDA12-D266-F007-8C1B-20C31693B360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CDC7517-35B8-F2A5-DFF5-ADC114CB0999}"/>
                  </a:ext>
                </a:extLst>
              </p:cNvPr>
              <p:cNvGrpSpPr/>
              <p:nvPr/>
            </p:nvGrpSpPr>
            <p:grpSpPr>
              <a:xfrm>
                <a:off x="537122" y="1979307"/>
                <a:ext cx="7369500" cy="4477135"/>
                <a:chOff x="537122" y="1979307"/>
                <a:chExt cx="7369500" cy="4477135"/>
              </a:xfrm>
            </p:grpSpPr>
            <p:pic>
              <p:nvPicPr>
                <p:cNvPr id="13" name="Image 26">
                  <a:extLst>
                    <a:ext uri="{FF2B5EF4-FFF2-40B4-BE49-F238E27FC236}">
                      <a16:creationId xmlns:a16="http://schemas.microsoft.com/office/drawing/2014/main" id="{E4ACD98F-8B25-7735-0D70-E0C87CC354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2" t="9541" r="3331" b="2734"/>
                <a:stretch>
                  <a:fillRect/>
                </a:stretch>
              </p:blipFill>
              <p:spPr>
                <a:xfrm>
                  <a:off x="722957" y="1979307"/>
                  <a:ext cx="7183665" cy="447713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E0CEEDA0-229B-E1EA-B0FE-52494E9654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122" y="3119120"/>
                  <a:ext cx="2896958" cy="3108960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51AC30-6C08-87AE-F4F5-E5A7C70D612F}"/>
                  </a:ext>
                </a:extLst>
              </p:cNvPr>
              <p:cNvSpPr txBox="1"/>
              <p:nvPr/>
            </p:nvSpPr>
            <p:spPr>
              <a:xfrm>
                <a:off x="5768698" y="3864074"/>
                <a:ext cx="1266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 دِرْهَمًا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0AF1E7-5192-37EE-71A8-41D76A4E523E}"/>
                  </a:ext>
                </a:extLst>
              </p:cNvPr>
              <p:cNvSpPr txBox="1"/>
              <p:nvPr/>
            </p:nvSpPr>
            <p:spPr>
              <a:xfrm>
                <a:off x="4982447" y="3707507"/>
                <a:ext cx="5046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4B94294-1C3A-96B1-37ED-EA027BEC5B9C}"/>
                    </a:ext>
                  </a:extLst>
                </p:cNvPr>
                <p:cNvSpPr txBox="1"/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4B94294-1C3A-96B1-37ED-EA027BEC5B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6141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3A99B-A097-9FBA-E51E-078073A2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3E1EEC-8B56-157C-74F0-04FBDE9158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B0F4F5-7843-60B1-7A4E-287376089A71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222CCD-5F0C-66C6-7A6A-B7B28F2BD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1306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3B156-B590-101C-3889-9F63C25D3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D5340C29-D336-E020-BAEF-369716C4DE87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2DA284-8F9A-4565-0CAC-DE461AAA8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397ECBFB-B89E-0EC9-4ED4-2F2B53B1780C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5A9641EB-69BF-95C9-9776-F004DEC40134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AEE89473-D4C2-D879-58B8-8905CA1F3FEE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996D8692-C0BE-A420-EFE5-42AE90F59C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DEBE4B6E-D326-7D7B-3CC4-371CA6B2986A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156DCFEA-607A-0130-2793-D7C28C1A25D3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F1C4DB55-F1CB-347D-9554-6F9EDE0E14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2A20F6A0-5543-E250-7E94-2BB7BCE5379D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B024B8C0-B370-D72E-7BD3-FE19AB31EBBF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5617BC7-1DBD-A610-902E-62689BEA13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8E05BF38-70CA-8A62-E9E3-FAF783A3C347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C7425045-B51D-58D6-182F-EE9A0056D9FB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DF1E9332-537F-EE63-8786-F374C35E36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F995CF-48FC-681D-485A-9D9A2CCC39D0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30A6185-D388-A47A-D440-3433731CA4EF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3B523B3-E033-B66F-78E3-EF485420837F}"/>
                  </a:ext>
                </a:extLst>
              </p:cNvPr>
              <p:cNvGrpSpPr/>
              <p:nvPr/>
            </p:nvGrpSpPr>
            <p:grpSpPr>
              <a:xfrm>
                <a:off x="537122" y="1979307"/>
                <a:ext cx="7369500" cy="4477135"/>
                <a:chOff x="537122" y="1979307"/>
                <a:chExt cx="7369500" cy="4477135"/>
              </a:xfrm>
            </p:grpSpPr>
            <p:pic>
              <p:nvPicPr>
                <p:cNvPr id="13" name="Image 26">
                  <a:extLst>
                    <a:ext uri="{FF2B5EF4-FFF2-40B4-BE49-F238E27FC236}">
                      <a16:creationId xmlns:a16="http://schemas.microsoft.com/office/drawing/2014/main" id="{082C38B3-7D0F-66A4-E3C7-AF0C0D59D9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2" t="9541" r="3331" b="2734"/>
                <a:stretch>
                  <a:fillRect/>
                </a:stretch>
              </p:blipFill>
              <p:spPr>
                <a:xfrm>
                  <a:off x="722957" y="1979307"/>
                  <a:ext cx="7183665" cy="447713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782620F-6F15-9A4E-B856-428756532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122" y="3119120"/>
                  <a:ext cx="2896958" cy="3108960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3ABF1B-ED04-F925-817E-4A795B782CCD}"/>
                  </a:ext>
                </a:extLst>
              </p:cNvPr>
              <p:cNvSpPr txBox="1"/>
              <p:nvPr/>
            </p:nvSpPr>
            <p:spPr>
              <a:xfrm>
                <a:off x="5768698" y="3799840"/>
                <a:ext cx="1266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 دِرْهَمًا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E4DB7F-10C7-4A51-B725-341339280A9F}"/>
                  </a:ext>
                </a:extLst>
              </p:cNvPr>
              <p:cNvSpPr txBox="1"/>
              <p:nvPr/>
            </p:nvSpPr>
            <p:spPr>
              <a:xfrm>
                <a:off x="4982447" y="3707507"/>
                <a:ext cx="5046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CF9B754-80EF-3238-E6BF-A7CD14B78E0F}"/>
                    </a:ext>
                  </a:extLst>
                </p:cNvPr>
                <p:cNvSpPr txBox="1"/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CF9B754-80EF-3238-E6BF-A7CD14B78E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F9C851-7C26-3F89-EBD7-48A5723463B2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F9C851-7C26-3F89-EBD7-48A572346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827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58982-6783-1466-3726-8ABFC3C7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4432CCFA-B61E-DFB9-A2C7-62E7870D9A12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قيمة الجزء الواحد.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233561-4F92-7BCC-5558-69A9EF79A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839079C8-1545-313C-D03D-4858713E022E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9F52A8E6-19A4-8FE9-4D26-9955DA16C4A6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AF8E4629-8F96-5D5D-E350-8975C94B157E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9F2BBB39-2732-CA55-49FE-874B2DAC0C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8750AC64-B941-4898-DBF9-4BE6483E3C7C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40D44BA6-8532-D359-5954-4A9558733D45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ACAD1152-CEB1-7C34-249F-3FBD6924FA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AB176AED-9B3F-B9D3-B241-CB53E131C981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637632E1-FD1A-623A-B3B1-2450DE4F5D8F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64EB555E-24B8-AEE9-75C9-F58007AB33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A220567A-3634-EA71-650B-6A06A97E37EA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DB030E9F-02DA-25C6-6DFC-56BF87F86634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E4A7AA10-0B16-0D2C-E06C-688E258AF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F69960-E7A0-8C46-1995-032509FC60CF}"/>
              </a:ext>
            </a:extLst>
          </p:cNvPr>
          <p:cNvGrpSpPr/>
          <p:nvPr/>
        </p:nvGrpSpPr>
        <p:grpSpPr>
          <a:xfrm>
            <a:off x="537122" y="1979307"/>
            <a:ext cx="7369500" cy="4477135"/>
            <a:chOff x="537122" y="1979307"/>
            <a:chExt cx="7369500" cy="44771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D0B558E-B14D-69F3-1CC2-C55219FC959C}"/>
                </a:ext>
              </a:extLst>
            </p:cNvPr>
            <p:cNvGrpSpPr/>
            <p:nvPr/>
          </p:nvGrpSpPr>
          <p:grpSpPr>
            <a:xfrm>
              <a:off x="537122" y="1979307"/>
              <a:ext cx="7369500" cy="4477135"/>
              <a:chOff x="537122" y="1979307"/>
              <a:chExt cx="7369500" cy="447713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872E0F6-B19E-F443-1A61-8E16880ACBB8}"/>
                  </a:ext>
                </a:extLst>
              </p:cNvPr>
              <p:cNvGrpSpPr/>
              <p:nvPr/>
            </p:nvGrpSpPr>
            <p:grpSpPr>
              <a:xfrm>
                <a:off x="537122" y="1979307"/>
                <a:ext cx="7369500" cy="4477135"/>
                <a:chOff x="537122" y="1979307"/>
                <a:chExt cx="7369500" cy="4477135"/>
              </a:xfrm>
            </p:grpSpPr>
            <p:pic>
              <p:nvPicPr>
                <p:cNvPr id="13" name="Image 26">
                  <a:extLst>
                    <a:ext uri="{FF2B5EF4-FFF2-40B4-BE49-F238E27FC236}">
                      <a16:creationId xmlns:a16="http://schemas.microsoft.com/office/drawing/2014/main" id="{EA75903E-719B-98B6-B08B-C303F581D8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2" t="9541" r="3331" b="2734"/>
                <a:stretch>
                  <a:fillRect/>
                </a:stretch>
              </p:blipFill>
              <p:spPr>
                <a:xfrm>
                  <a:off x="722957" y="1979307"/>
                  <a:ext cx="7183665" cy="447713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C7CE1391-7D43-0238-6A9B-6019302E32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122" y="3119120"/>
                  <a:ext cx="2896958" cy="3108960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B9B66B-3B70-E4FB-BFF6-9B68ECD3D4FF}"/>
                  </a:ext>
                </a:extLst>
              </p:cNvPr>
              <p:cNvSpPr txBox="1"/>
              <p:nvPr/>
            </p:nvSpPr>
            <p:spPr>
              <a:xfrm>
                <a:off x="5768698" y="3833594"/>
                <a:ext cx="1266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 دِرْهَمًا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C1E420-1E07-6BAF-A4ED-F0C9256E8FF0}"/>
                  </a:ext>
                </a:extLst>
              </p:cNvPr>
              <p:cNvSpPr txBox="1"/>
              <p:nvPr/>
            </p:nvSpPr>
            <p:spPr>
              <a:xfrm>
                <a:off x="4982447" y="3707507"/>
                <a:ext cx="5046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0A6BE3E-FDE4-D0BD-ECCF-8040FB410A3A}"/>
                    </a:ext>
                  </a:extLst>
                </p:cNvPr>
                <p:cNvSpPr txBox="1"/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0A6BE3E-FDE4-D0BD-ECCF-8040FB410A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5708" y="4158714"/>
                  <a:ext cx="504634" cy="6127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42B0E-5C03-3DEE-0C85-7AE42C8FA71C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42B0E-5C03-3DEE-0C85-7AE42C8FA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95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54C1-39C9-3DF6-13AA-B45AE6361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32FB1-ED7F-C890-8F12-C04EAC62A0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B2418C-E4BB-C56F-6A2B-A850EC911982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B4E7D8-A693-0420-E7E5-8166CC641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693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378BA-8613-38E5-F49B-1880E463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E5A1FE6-BA66-7F1A-F9C7-4ED851259025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5859FD-836F-A867-71F8-A7DEE0F02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5AA63B0F-8A32-3230-F754-3F52AD25CB69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0CB816A2-EF79-BB19-E1E5-331B29DF60A4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730810F9-5E33-72C9-828E-EEFF861B9C60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0E5083D9-33E9-A19C-ACBF-48CC29E6F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C1AE5A79-B25D-1D2F-2E32-4C888E61BD76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65786D8E-5245-C03F-220F-F5AC4B00CBE2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F7470CB-94C3-35B7-B1D0-3130705119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80168316-BDC6-0656-E0C6-8A80294E8BE5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AEC9C5F9-70D7-AB2C-E0B6-FB642A9E2C14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719C80CC-4473-C0B1-F82C-C711B86E0A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B6679FB4-72C0-3142-4800-38ACC07AC48D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A0D398F4-4240-7E3F-1B2C-EBA9720D30C8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B731DAB0-CC89-EFBC-F622-75ADE71312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0935FC-5D89-6186-E443-9D192487A54B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0935FC-5D89-6186-E443-9D192487A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4B8F69-74C4-EC83-8FAC-817275A8B29C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4B8F69-74C4-EC83-8FAC-817275A8B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0878661-39E5-6DF1-0A55-4347C599065E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0878661-39E5-6DF1-0A55-4347C5990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3EEE15F9-3E19-3447-519C-560D2C2D0B94}"/>
              </a:ext>
            </a:extLst>
          </p:cNvPr>
          <p:cNvGrpSpPr/>
          <p:nvPr/>
        </p:nvGrpSpPr>
        <p:grpSpPr>
          <a:xfrm>
            <a:off x="537122" y="1997825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59B31C2-DB6A-6BC5-5414-708D738E4860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9E9E48C-08D3-7DA4-2FE8-6CFC714438DF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987CFF7-187E-7EA6-5A31-AACC9008CE26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99A0DA9D-CA8B-4F98-BF16-71C9E093DF22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E06D9F9E-0490-C996-F3DB-76EA88410AB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D6A85A31-7F7F-DB87-3DED-A662ECA7826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395BAD5D-232A-7D53-1839-C0551BDE5CA9}"/>
                      </a:ext>
                    </a:extLst>
                  </p:cNvPr>
                  <p:cNvSpPr txBox="1"/>
                  <p:nvPr/>
                </p:nvSpPr>
                <p:spPr>
                  <a:xfrm>
                    <a:off x="5709922" y="3820160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D4B70779-8085-276A-73E0-06EE61576A97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36B0836F-B4B3-E0D2-546C-541DCDB09F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36B0836F-B4B3-E0D2-546C-541DCDB09FA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3903B0-B07E-A2E8-EBD2-DFA7384EBC88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FEA699-1C07-C82C-3148-B43B34A6C5B3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D876B3C-16A5-ACB8-438A-D22AF19A651C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77EE4D-6A03-143C-44C3-94145F1874CA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EAB076A-5E0D-2E38-E3A5-13E266F2FF76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9800965-BE2C-6FB5-9E83-420967F831AE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9800965-BE2C-6FB5-9E83-420967F831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1BDE44-14E8-EB74-CC96-A6D53A3B3110}"/>
                  </a:ext>
                </a:extLst>
              </p:cNvPr>
              <p:cNvSpPr txBox="1"/>
              <p:nvPr/>
            </p:nvSpPr>
            <p:spPr>
              <a:xfrm>
                <a:off x="4627631" y="4620296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1BDE44-14E8-EB74-CC96-A6D53A3B3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631" y="4620296"/>
                <a:ext cx="504634" cy="6127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46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573A2-2FD2-891E-E1A3-CCD513BE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14E065F-FFEA-FC91-D49A-7EF835EC8088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أجزاء الشريط التي تمثل المبلغ المتبقي و قيمته.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97F219-313D-C5FE-D42A-4496B7CB6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132BB0E6-26E2-3077-5BB7-61599090D47F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4D29D753-B5FB-6B57-0DCA-28C272BF74E4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CF864E45-7277-0733-1174-25776E574EAB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0343BBCC-9FEA-BA5D-FEBE-8B46CA1A6E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DBC1257A-E47C-544F-C4AA-1757CE164C1F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F282A5D2-314D-C46E-AB0E-D46807D2BB8F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70BE5094-0B8A-E56E-A621-DE6AEA2ECA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84A9A60E-CDF6-EC06-CA9E-DC1B7BBF934E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84544613-BFE1-A3F7-CCBF-5578E0D3BB13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D9031AEE-9D5B-E376-ACF7-2FCB03C7C2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FE15BD89-8CF3-913B-CF1D-203A3DD1333E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D4CDDECC-42A2-D3D8-CB56-781732B030AC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F38FA058-3038-9BE6-FEDD-B9030B67BF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85966F-F02F-7109-E427-ED392DDD4879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85966F-F02F-7109-E427-ED392DDD4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33874C-9064-A2CF-4AC0-1A2DA82E502F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33874C-9064-A2CF-4AC0-1A2DA82E5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5C9BC8-8DE1-13B0-9DA8-A714D5911EEE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5C9BC8-8DE1-13B0-9DA8-A714D5911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BB239DF7-B379-8B28-7F6D-1A6B308751F0}"/>
              </a:ext>
            </a:extLst>
          </p:cNvPr>
          <p:cNvGrpSpPr/>
          <p:nvPr/>
        </p:nvGrpSpPr>
        <p:grpSpPr>
          <a:xfrm>
            <a:off x="537122" y="1997825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D1D18C4-5B1D-F903-EC05-77A182931EA6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AE5363F-0B1D-A1A0-FBF7-35DC51A9E362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32EA761-70DC-7932-325F-C48F2420033B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B03B88D6-BE73-E8B8-9070-EF007A548C34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FA227E88-061A-887E-E2F6-404BB50EC89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A2A49219-7D27-CDB9-2627-94CA6C0FFE4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7353EB89-2FCB-5F65-AEAC-2B7D48C6E718}"/>
                      </a:ext>
                    </a:extLst>
                  </p:cNvPr>
                  <p:cNvSpPr txBox="1"/>
                  <p:nvPr/>
                </p:nvSpPr>
                <p:spPr>
                  <a:xfrm>
                    <a:off x="5709922" y="3852112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F806FEAD-64D4-022D-7E6C-1C1ABAE9B8B0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E6B41C45-C091-621C-FB79-044013266C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E6B41C45-C091-621C-FB79-044013266C2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EA4E07-0C95-799A-CF2F-D206763955C8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5020FD-DD55-F704-3048-1B686B44C36C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D24A5B-E08B-2487-F3F0-75B22341A522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CAFC2C1-E391-4762-F013-1D1D97C9EE54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59B80E-8A1A-342B-8F61-22ADC9CE9191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B37645A-906C-A383-8075-078E598C3C3A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B37645A-906C-A383-8075-078E598C3C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DDC989-C05B-4565-56B5-BA3162155FB2}"/>
                  </a:ext>
                </a:extLst>
              </p:cNvPr>
              <p:cNvSpPr txBox="1"/>
              <p:nvPr/>
            </p:nvSpPr>
            <p:spPr>
              <a:xfrm>
                <a:off x="4651543" y="463229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DDC989-C05B-4565-56B5-BA3162155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543" y="4632290"/>
                <a:ext cx="504634" cy="6127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26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3E715-AFF4-3904-D970-09DC6C1F9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BA7405-C504-A947-764E-99DC8230F70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16D75C-DED1-88BD-57E1-C9B5483CD926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D444CE-A180-304A-C279-BAD55C91A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7323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80C0A-FDE0-77C3-4E12-88B61E862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B4FB8C0-E701-5642-1290-B46B42CA9D83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الجزء الواحد 50 درهما.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D890DD-1103-4161-4D89-CE40A2764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9A9C2D5A-64A7-8464-69E3-C3299F95EB81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CE9CC9F8-40D6-3D33-E58B-30EFAB35D069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BDA191B0-7572-2984-B856-8AB2787F2F64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E42A15ED-124E-C961-BC2C-3AB5AB7A9F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C5605319-F8F6-C3EC-456C-7D1A50B88567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90E4ADD4-3EAE-5A8C-7CF4-19D931308A37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B6324282-2FCF-A74D-49B8-3DA270B64E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9C58C527-5FA0-69B9-C6BD-40B3EAAB5266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FAE1F329-68DD-D1C8-467E-0EBC263FF2FB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A725AA64-69B7-D1CD-591E-86C52B00D8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21323E92-D2C5-8E6F-BF23-E5A058461274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862161B3-4890-4D55-DA97-D07D7F0A0D27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A46F2F58-92A6-73A6-79CE-5D03E03944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>
                        <a:lumMod val="50000"/>
                      </a:schemeClr>
                    </a:solidFill>
                  </a:rPr>
                  <a:t>4</a:t>
                </a:r>
                <a:endParaRPr lang="fr-MA" sz="28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BDABCC-CA75-F0BB-F32B-ED2BA4BF368B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BDABCC-CA75-F0BB-F32B-ED2BA4BF3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3E58D-FC19-38E5-979E-8ED1443C2D96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3E58D-FC19-38E5-979E-8ED1443C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44C11C0-05DF-11BE-E878-88580E174D1B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44C11C0-05DF-11BE-E878-88580E174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D4324D74-EA7D-32BE-8276-C75A425A84D8}"/>
              </a:ext>
            </a:extLst>
          </p:cNvPr>
          <p:cNvGrpSpPr/>
          <p:nvPr/>
        </p:nvGrpSpPr>
        <p:grpSpPr>
          <a:xfrm>
            <a:off x="537122" y="1997825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4EE26AC-3898-5CBE-65E5-FCB881E3990E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53C558A-20B0-E4DD-EAD6-DA14C5C66C3E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D92CCA5-5BA9-556F-BE22-4AEF3F5E3CAE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AB9A9172-B80C-0D48-997F-23A8B7591C97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42F6C18D-CDDA-6444-52DD-6BA8D0574CA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D389600C-A7DD-ECFF-4188-47471502141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7B1D1624-981C-0D62-DAC8-5413BCC2AC55}"/>
                      </a:ext>
                    </a:extLst>
                  </p:cNvPr>
                  <p:cNvSpPr txBox="1"/>
                  <p:nvPr/>
                </p:nvSpPr>
                <p:spPr>
                  <a:xfrm>
                    <a:off x="5937318" y="3799840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الَأُجْرَةُ  الْيَوْمِيّةُ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DADE8037-861B-721B-B504-DEBA2C918304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364F1FA3-A20C-AF52-FD60-25CF5C566C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364F1FA3-A20C-AF52-FD60-25CF5C566C4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98B35E-7B92-838F-23C0-9F67ACA45322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079196-BD48-0C58-781E-D8A6EBD9B4FF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857BDF-3599-38E4-0E41-BBB0244F8112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374866B-FB68-9730-EBC9-EA50EF4DE1B5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E87C27-84AE-5EDC-BB6B-8BD809E24156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87A6805-F8EF-4340-B1B6-99052F1CE2C1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87A6805-F8EF-4340-B1B6-99052F1CE2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954FB00-588B-5915-8A7A-8E2D4A41FB02}"/>
              </a:ext>
            </a:extLst>
          </p:cNvPr>
          <p:cNvSpPr txBox="1"/>
          <p:nvPr/>
        </p:nvSpPr>
        <p:spPr>
          <a:xfrm>
            <a:off x="5234509" y="5577335"/>
            <a:ext cx="910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BF3F59B-69DC-50F1-D5E8-BFF715EBCEE7}"/>
                  </a:ext>
                </a:extLst>
              </p:cNvPr>
              <p:cNvSpPr txBox="1"/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x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𝟐𝟎𝟎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BF3F59B-69DC-50F1-D5E8-BFF715EBC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blipFill>
                <a:blip r:embed="rId10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B215CD97-5C62-A649-1578-CAAAF1D6A401}"/>
              </a:ext>
            </a:extLst>
          </p:cNvPr>
          <p:cNvSpPr txBox="1"/>
          <p:nvPr/>
        </p:nvSpPr>
        <p:spPr>
          <a:xfrm>
            <a:off x="1904364" y="5285655"/>
            <a:ext cx="6799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200</a:t>
            </a:r>
            <a:endParaRPr lang="fr-MA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3037D4-18FC-A544-7B19-F0F115AD2F1C}"/>
                  </a:ext>
                </a:extLst>
              </p:cNvPr>
              <p:cNvSpPr txBox="1"/>
              <p:nvPr/>
            </p:nvSpPr>
            <p:spPr>
              <a:xfrm>
                <a:off x="4629740" y="4612015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3037D4-18FC-A544-7B19-F0F115AD2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740" y="4612015"/>
                <a:ext cx="504634" cy="6127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643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9B2BB-CC63-D0EF-EA63-EADD84F0C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7ABA60D3-0355-00DC-5060-40D900EF9227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العمل في الخطوة الثالثة.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67EBB-FEB0-EA7F-3BDE-2F8C9DC05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F1BDC71E-CA43-2907-CE98-37992122A904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A0088D1A-89F8-1F69-E7D3-E19FD2ECFE0C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236E0C63-0DDF-3A50-EC1B-8A22F0EB2EAF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F50331F2-BBF3-222C-33C5-ECF329EBC5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6E585EA7-2E08-111C-D911-7C1B59B0C1C0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0E905DA8-7FB7-9648-E562-6A736948489C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324EB51C-A3A8-2F3B-55F8-975FE113F1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ADD22CB3-E172-5888-F507-1997C856EBC3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E78DC93D-0F99-093C-9F8C-7F8AAC742EE8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27F145B9-E733-349F-FE73-C84E6D7F6B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94685AA5-32BC-1E2F-0BE5-68E59E15F1B0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59B90407-3109-BD82-3014-2FCE12FEA0A3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3FDBE0B4-1D42-9EC3-5B34-3C1AF4C557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18">
            <a:extLst>
              <a:ext uri="{FF2B5EF4-FFF2-40B4-BE49-F238E27FC236}">
                <a16:creationId xmlns:a16="http://schemas.microsoft.com/office/drawing/2014/main" id="{90762F2F-4558-4D17-2B50-0059D1063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622" y="4565514"/>
            <a:ext cx="752000" cy="146420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A21A36-BCAB-EAFA-7E0A-E3100492B9E7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A21A36-BCAB-EAFA-7E0A-E3100492B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B4B3C7D-C64B-635B-A269-F87E8D7780D4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B4B3C7D-C64B-635B-A269-F87E8D778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2CEDA66-458A-21AA-1D63-9E2422F135A2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2CEDA66-458A-21AA-1D63-9E2422F13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9C147EF7-C0B4-15F9-40D8-DFC9BC3CA198}"/>
              </a:ext>
            </a:extLst>
          </p:cNvPr>
          <p:cNvGrpSpPr/>
          <p:nvPr/>
        </p:nvGrpSpPr>
        <p:grpSpPr>
          <a:xfrm>
            <a:off x="537122" y="1997825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E115BBF-05BD-824A-C4AA-18A64BEE9512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7192799-587C-7514-C501-8F36C974399C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72F181B-A8FE-B8ED-EFD1-56837F03CD62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00968F44-EF30-7D20-AF13-316C76227601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7422E885-62A0-EE02-EB2B-22A67A4CCE6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D17A3B61-E785-4198-A9DD-AFFA169C8FE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8DF60FC0-6C21-4173-23E1-D567B357DF7F}"/>
                      </a:ext>
                    </a:extLst>
                  </p:cNvPr>
                  <p:cNvSpPr txBox="1"/>
                  <p:nvPr/>
                </p:nvSpPr>
                <p:spPr>
                  <a:xfrm>
                    <a:off x="5709922" y="3879320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DE7FD3C9-9D66-55F6-CBF9-25BAF8A31FE2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ACDA44C7-279F-120E-0161-C48DC56A29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ACDA44C7-279F-120E-0161-C48DC56A29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EFA4FAA-1EB8-617D-F5DB-A5B43D4683F2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C40CF3-6A24-169D-CC72-6AB5486A74E7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D85BF29-4F77-BE3F-C539-3AB1600BAD6D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E40824-53B7-C09E-9750-6F911D817462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37B1D20-4AD5-1E96-A2DC-ABF697251E03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1D53B3-A08B-BB10-8EBB-79D1BC2ACB0E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B1D53B3-A08B-BB10-8EBB-79D1BC2ACB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10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24ED02B-F8A1-B7AD-5B30-AB968D2D5A1B}"/>
              </a:ext>
            </a:extLst>
          </p:cNvPr>
          <p:cNvSpPr txBox="1"/>
          <p:nvPr/>
        </p:nvSpPr>
        <p:spPr>
          <a:xfrm>
            <a:off x="5234509" y="5577335"/>
            <a:ext cx="910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E8A422-F567-62D3-5462-F3665EF1A7B1}"/>
                  </a:ext>
                </a:extLst>
              </p:cNvPr>
              <p:cNvSpPr txBox="1"/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x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𝟐𝟎𝟎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E8A422-F567-62D3-5462-F3665EF1A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blipFill>
                <a:blip r:embed="rId11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FE4BE7CE-77A8-678F-2D2D-6907FFB124A3}"/>
              </a:ext>
            </a:extLst>
          </p:cNvPr>
          <p:cNvSpPr txBox="1"/>
          <p:nvPr/>
        </p:nvSpPr>
        <p:spPr>
          <a:xfrm>
            <a:off x="1904364" y="5285655"/>
            <a:ext cx="6799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200</a:t>
            </a:r>
            <a:endParaRPr lang="fr-MA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5FE1233-ADBB-E68B-01C8-94BB8104DFD5}"/>
                  </a:ext>
                </a:extLst>
              </p:cNvPr>
              <p:cNvSpPr txBox="1"/>
              <p:nvPr/>
            </p:nvSpPr>
            <p:spPr>
              <a:xfrm>
                <a:off x="4627631" y="4613124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5FE1233-ADBB-E68B-01C8-94BB8104D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631" y="4613124"/>
                <a:ext cx="504634" cy="6127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33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8B651-AC3D-272C-E3EE-B50F375C4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8AA8D528-C21E-34C9-C311-2A060654B981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عبارة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AB71AA-AB5C-E59C-274F-010469111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15AFA51A-B4EB-FD9A-8BAC-92C2FA5310C9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409926CD-82F5-FB8C-1713-9B56521F594F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30C57A6B-C130-CDF2-8C08-2D0E9A2E44B2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06CB6D84-B79D-9E0F-78BE-6C0CC6A61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91424076-FEBD-92F5-0C7A-EC820DB2C5DB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78737047-0BA8-1FD3-7BE9-B32D9AC28BF2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0109C2E8-2CFC-EAD4-C6C5-8D77832DAE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3A45A840-130B-0F93-8041-000B66216BCA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C2DA0618-A136-C2D0-577A-F3FD7162DF93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DE66EF6-278F-7936-8F63-8407D31352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3CEEDDD3-1EAA-8563-7926-05A2E7F812C1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8A2987D0-BFC5-F8B5-BDC4-7B6092B115B4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778E0719-3918-33DD-AD8D-A6D1007BCB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4D1FEA0-41E2-C83B-1CF5-979E30F4F415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4D1FEA0-41E2-C83B-1CF5-979E30F4F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DD2C61-FF4A-3448-6DD3-7D63EB691B24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DD2C61-FF4A-3448-6DD3-7D63EB691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663BD46-5B29-8E2F-1811-4F1143E873E0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663BD46-5B29-8E2F-1811-4F1143E87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F4989399-EDA1-99C2-27D3-B3408DAB4D54}"/>
              </a:ext>
            </a:extLst>
          </p:cNvPr>
          <p:cNvGrpSpPr/>
          <p:nvPr/>
        </p:nvGrpSpPr>
        <p:grpSpPr>
          <a:xfrm>
            <a:off x="537122" y="1997825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BF02B1-72B4-43A7-7F2B-E73C42330364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7AEDC0A-6DFE-84A6-7E6A-189276C793AD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49C9360-1CC0-A324-10B0-03C245337D75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1611EE8D-64E0-115A-569C-5632C02438C4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062BE327-0D85-4AC3-D688-56922B01AB5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F196FFEB-FC17-C8E0-C0C7-A317928CF1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FF323382-3B38-A566-E526-DBA40C7C0DF0}"/>
                      </a:ext>
                    </a:extLst>
                  </p:cNvPr>
                  <p:cNvSpPr txBox="1"/>
                  <p:nvPr/>
                </p:nvSpPr>
                <p:spPr>
                  <a:xfrm>
                    <a:off x="5768698" y="3862272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D83C5E25-B9D9-2084-B6B0-3CD92B9C91F6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FEF5BA06-025F-B8D6-B9D5-B5275FEB74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FEF5BA06-025F-B8D6-B9D5-B5275FEB742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45F4DB-B3BD-0AA8-9ABF-AD1F1C003BEB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3CBBF7-7E98-EC97-2B58-7829DA2A92F6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B54F0E8-DB83-3BF2-512B-440D4DD65EC0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0663562-2656-2B68-C503-DC56EF15F94B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5D68B5-5519-7452-7309-78A1EA53AA94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704A986-97D1-88B3-96D1-A8C37C8E352A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704A986-97D1-88B3-96D1-A8C37C8E3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9808F33-981B-D56B-F994-72B8E34DE5CE}"/>
              </a:ext>
            </a:extLst>
          </p:cNvPr>
          <p:cNvSpPr txBox="1"/>
          <p:nvPr/>
        </p:nvSpPr>
        <p:spPr>
          <a:xfrm>
            <a:off x="5234509" y="5577335"/>
            <a:ext cx="910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BC99C3-DD25-3902-0F33-235E871B654B}"/>
                  </a:ext>
                </a:extLst>
              </p:cNvPr>
              <p:cNvSpPr txBox="1"/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x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ar-MA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𝟐𝟎𝟎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BC99C3-DD25-3902-0F33-235E871B6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blipFill>
                <a:blip r:embed="rId10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4B8EB83-F87A-9D07-0B38-01566C444EC9}"/>
              </a:ext>
            </a:extLst>
          </p:cNvPr>
          <p:cNvSpPr txBox="1"/>
          <p:nvPr/>
        </p:nvSpPr>
        <p:spPr>
          <a:xfrm>
            <a:off x="1904364" y="5285655"/>
            <a:ext cx="6799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200</a:t>
            </a:r>
            <a:endParaRPr lang="fr-MA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61E6B89-DC56-9F62-EDC5-35B074236083}"/>
                  </a:ext>
                </a:extLst>
              </p:cNvPr>
              <p:cNvSpPr txBox="1"/>
              <p:nvPr/>
            </p:nvSpPr>
            <p:spPr>
              <a:xfrm>
                <a:off x="4645022" y="462195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61E6B89-DC56-9F62-EDC5-35B074236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022" y="4621950"/>
                <a:ext cx="504634" cy="6127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44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6FFA2-86D1-A438-FC75-C764EE9F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77A805-CA6A-8870-2CB0-9CCF2CB804D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A4F4EE-568E-06B1-D36D-31A664D2ECDC}"/>
              </a:ext>
            </a:extLst>
          </p:cNvPr>
          <p:cNvSpPr txBox="1"/>
          <p:nvPr/>
        </p:nvSpPr>
        <p:spPr>
          <a:xfrm>
            <a:off x="286200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810DE8-BD51-F954-52E3-2F280348E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986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49BF-CC99-4437-79DE-B4C6BF432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EF42A68-C1D9-5BE6-8131-6C71ED5B2E10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1A46A5-818C-7848-3177-9BF4CB85E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363ABE93-DAA5-71DF-7D5E-9C666B3F2458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862C13AF-BDD2-7DAE-0081-06C48D12E42C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121DD5C2-138D-E581-594A-C5334BBB8EDD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DEF8BA7B-434E-C2EB-8BAC-4F631FC07B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E94E5BA6-E1F4-00C1-2C0F-95A14DDA9ACE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0710A252-2E2B-3627-ABDE-2513441FFA2D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71B78556-BFF7-5295-6CE7-E48908D2A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541C84AA-5C96-BD97-57C9-089133828C2E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52047E08-AED8-D934-58D3-CA506253604D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784B0D7-579B-B902-6EFC-A1FDB3A8D9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33E9E540-A606-0F3A-251B-ED1462E83D98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88E82A06-8409-7E28-AAA7-6C54170495A1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399BA0B7-80B7-8C1B-FAD1-C43E807C47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986245-B5BF-81C7-182C-39BD0A32C49F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986245-B5BF-81C7-182C-39BD0A32C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B66F3C-0587-D698-9C5A-311CEC45C582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B66F3C-0587-D698-9C5A-311CEC45C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CE42FF0-1695-3448-31C5-9782C6C3C1A4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CE42FF0-1695-3448-31C5-9782C6C3C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D300A2AF-C7B6-0E4E-2948-F955C5299D44}"/>
              </a:ext>
            </a:extLst>
          </p:cNvPr>
          <p:cNvGrpSpPr/>
          <p:nvPr/>
        </p:nvGrpSpPr>
        <p:grpSpPr>
          <a:xfrm>
            <a:off x="628562" y="2100298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D24ED5F-F77B-DDF9-E6CE-985E8277A047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69E7200-FCFA-CBA6-739D-5181AAFE86DA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87E0207-BB13-5ADA-7066-002FD8A55CE4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DC6DA012-5954-233A-4763-9F36013EAE0C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F0455B6B-C7A9-5793-41DA-5D4DD2200F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EB747B6B-517C-FAC3-F790-8CBC60BCCA9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0726E784-D23A-289B-4DFF-FA80B44634D6}"/>
                      </a:ext>
                    </a:extLst>
                  </p:cNvPr>
                  <p:cNvSpPr txBox="1"/>
                  <p:nvPr/>
                </p:nvSpPr>
                <p:spPr>
                  <a:xfrm>
                    <a:off x="5682838" y="3863145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C276CA6-65A2-B71D-38E4-D9F60CBE899C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17B9AE9C-9895-F55C-ACAE-C6B27A7DF4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17B9AE9C-9895-F55C-ACAE-C6B27A7DF4D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C88A3F-13E9-D4A9-A997-55DC103B03F6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E3FCA8-6107-0851-1660-88D1B94907E4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5E04196-E64C-6237-6575-DE822BD751B6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FA66694-FC33-9F62-3FB6-C26DBBB5C42B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643934-D3E2-419E-E000-7C87E205A40E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9E2CDD5-C0F0-734A-68BA-FFB2B3F49F4A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9E2CDD5-C0F0-734A-68BA-FFB2B3F49F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3D1CBCB-745E-0E93-AC9A-C73B5D3D9D9D}"/>
              </a:ext>
            </a:extLst>
          </p:cNvPr>
          <p:cNvSpPr txBox="1"/>
          <p:nvPr/>
        </p:nvSpPr>
        <p:spPr>
          <a:xfrm>
            <a:off x="5234509" y="5577335"/>
            <a:ext cx="910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A7A2CCE-4D95-100C-D9F7-D03F081780B3}"/>
                  </a:ext>
                </a:extLst>
              </p:cNvPr>
              <p:cNvSpPr txBox="1"/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x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ar-MA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𝟐𝟎𝟎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A7A2CCE-4D95-100C-D9F7-D03F081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blipFill>
                <a:blip r:embed="rId10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BDD28D26-1227-FC60-BEC5-AB159C50CC38}"/>
              </a:ext>
            </a:extLst>
          </p:cNvPr>
          <p:cNvSpPr txBox="1"/>
          <p:nvPr/>
        </p:nvSpPr>
        <p:spPr>
          <a:xfrm>
            <a:off x="1904364" y="5285655"/>
            <a:ext cx="6799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200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DA0D9-AEC3-E796-5AD2-62E89E22E45D}"/>
              </a:ext>
            </a:extLst>
          </p:cNvPr>
          <p:cNvSpPr txBox="1"/>
          <p:nvPr/>
        </p:nvSpPr>
        <p:spPr>
          <a:xfrm>
            <a:off x="3525520" y="6105842"/>
            <a:ext cx="3552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اَلْمَبْلَغُ الْمُتَبَقّي لَدى الْعامِلِ: 200 دِرْهَمًا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3D3D10C-EDB6-0628-F381-B7A2227FD449}"/>
                  </a:ext>
                </a:extLst>
              </p:cNvPr>
              <p:cNvSpPr txBox="1"/>
              <p:nvPr/>
            </p:nvSpPr>
            <p:spPr>
              <a:xfrm>
                <a:off x="4725221" y="4714502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3D3D10C-EDB6-0628-F381-B7A2227FD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221" y="4714502"/>
                <a:ext cx="504634" cy="6127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510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9B688-B208-3DA0-CB3A-49D8E233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D8B117D-9138-B482-7A2B-2B9B9C41AD0B}"/>
              </a:ext>
            </a:extLst>
          </p:cNvPr>
          <p:cNvSpPr txBox="1"/>
          <p:nvPr/>
        </p:nvSpPr>
        <p:spPr>
          <a:xfrm>
            <a:off x="1869440" y="896163"/>
            <a:ext cx="5635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هكذا  قمنا بحل مسألة مرتبطة بكسر كمية.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325D5A-1209-3B21-A452-913384158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" name="Group 13">
            <a:extLst>
              <a:ext uri="{FF2B5EF4-FFF2-40B4-BE49-F238E27FC236}">
                <a16:creationId xmlns:a16="http://schemas.microsoft.com/office/drawing/2014/main" id="{C340E4B7-DF12-03BA-961B-42CAEE74299C}"/>
              </a:ext>
            </a:extLst>
          </p:cNvPr>
          <p:cNvGrpSpPr/>
          <p:nvPr/>
        </p:nvGrpSpPr>
        <p:grpSpPr>
          <a:xfrm>
            <a:off x="857066" y="1383016"/>
            <a:ext cx="6647923" cy="486424"/>
            <a:chOff x="1655879" y="2012147"/>
            <a:chExt cx="5936905" cy="572774"/>
          </a:xfrm>
        </p:grpSpPr>
        <p:grpSp>
          <p:nvGrpSpPr>
            <p:cNvPr id="9" name="Groupe 1">
              <a:extLst>
                <a:ext uri="{FF2B5EF4-FFF2-40B4-BE49-F238E27FC236}">
                  <a16:creationId xmlns:a16="http://schemas.microsoft.com/office/drawing/2014/main" id="{3C478811-9AF6-A4F5-D9E6-B7E20FDC6553}"/>
                </a:ext>
              </a:extLst>
            </p:cNvPr>
            <p:cNvGrpSpPr/>
            <p:nvPr/>
          </p:nvGrpSpPr>
          <p:grpSpPr>
            <a:xfrm>
              <a:off x="6340833" y="2017148"/>
              <a:ext cx="1251951" cy="558022"/>
              <a:chOff x="7020408" y="1983688"/>
              <a:chExt cx="1251951" cy="558022"/>
            </a:xfrm>
          </p:grpSpPr>
          <p:sp>
            <p:nvSpPr>
              <p:cNvPr id="34" name="Rectangle : coins arrondis 3">
                <a:extLst>
                  <a:ext uri="{FF2B5EF4-FFF2-40B4-BE49-F238E27FC236}">
                    <a16:creationId xmlns:a16="http://schemas.microsoft.com/office/drawing/2014/main" id="{D1D9D6C8-A05F-2DB2-0D78-41BC30B7CFCB}"/>
                  </a:ext>
                </a:extLst>
              </p:cNvPr>
              <p:cNvSpPr/>
              <p:nvPr/>
            </p:nvSpPr>
            <p:spPr>
              <a:xfrm>
                <a:off x="7020408" y="1983688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84DCF844-F1F6-5BBE-9141-7F5585DA79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865592" y="2062692"/>
                <a:ext cx="406767" cy="4081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/>
                  <a:t>1</a:t>
                </a:r>
                <a:endParaRPr lang="fr-MA" sz="2800" b="1" dirty="0"/>
              </a:p>
            </p:txBody>
          </p:sp>
        </p:grp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83CF8FFD-6604-7D0B-975A-D90E993B461A}"/>
                </a:ext>
              </a:extLst>
            </p:cNvPr>
            <p:cNvGrpSpPr/>
            <p:nvPr/>
          </p:nvGrpSpPr>
          <p:grpSpPr>
            <a:xfrm>
              <a:off x="4874950" y="2012147"/>
              <a:ext cx="1242983" cy="558022"/>
              <a:chOff x="5534286" y="1931482"/>
              <a:chExt cx="1242983" cy="558022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5CB0E6EE-82F9-E660-0498-31113638211D}"/>
                  </a:ext>
                </a:extLst>
              </p:cNvPr>
              <p:cNvSpPr/>
              <p:nvPr/>
            </p:nvSpPr>
            <p:spPr>
              <a:xfrm>
                <a:off x="5534286" y="1931482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أُمَثّلُ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D8D361A3-E7D9-AC1A-DF7D-70235994E1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9450" y="2024885"/>
                <a:ext cx="407819" cy="4285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2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15FC4242-675B-9D9E-1045-F66DDEAD7D8C}"/>
                </a:ext>
              </a:extLst>
            </p:cNvPr>
            <p:cNvGrpSpPr/>
            <p:nvPr/>
          </p:nvGrpSpPr>
          <p:grpSpPr>
            <a:xfrm>
              <a:off x="3312380" y="2026899"/>
              <a:ext cx="1241931" cy="558022"/>
              <a:chOff x="4298258" y="1984004"/>
              <a:chExt cx="1241931" cy="558022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D06F726B-3109-4821-1696-0F4904091D09}"/>
                  </a:ext>
                </a:extLst>
              </p:cNvPr>
              <p:cNvSpPr/>
              <p:nvPr/>
            </p:nvSpPr>
            <p:spPr>
              <a:xfrm>
                <a:off x="4298258" y="1984004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CDC0500F-6942-6D7D-3D83-8E5D184291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33422" y="2048103"/>
                <a:ext cx="406767" cy="4595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3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3">
              <a:extLst>
                <a:ext uri="{FF2B5EF4-FFF2-40B4-BE49-F238E27FC236}">
                  <a16:creationId xmlns:a16="http://schemas.microsoft.com/office/drawing/2014/main" id="{4FCE3778-36B4-E942-2940-B3D7CAED0B03}"/>
                </a:ext>
              </a:extLst>
            </p:cNvPr>
            <p:cNvGrpSpPr/>
            <p:nvPr/>
          </p:nvGrpSpPr>
          <p:grpSpPr>
            <a:xfrm>
              <a:off x="1655879" y="2021220"/>
              <a:ext cx="1238919" cy="558022"/>
              <a:chOff x="2770320" y="1984503"/>
              <a:chExt cx="1238919" cy="558022"/>
            </a:xfrm>
          </p:grpSpPr>
          <p:sp>
            <p:nvSpPr>
              <p:cNvPr id="19" name="Rectangle : coins arrondis 3">
                <a:extLst>
                  <a:ext uri="{FF2B5EF4-FFF2-40B4-BE49-F238E27FC236}">
                    <a16:creationId xmlns:a16="http://schemas.microsoft.com/office/drawing/2014/main" id="{DD17C8D3-7627-6DF5-566E-AAF36159AF99}"/>
                  </a:ext>
                </a:extLst>
              </p:cNvPr>
              <p:cNvSpPr/>
              <p:nvPr/>
            </p:nvSpPr>
            <p:spPr>
              <a:xfrm>
                <a:off x="2770320" y="1984503"/>
                <a:ext cx="835164" cy="558022"/>
              </a:xfrm>
              <a:prstGeom prst="roundRect">
                <a:avLst/>
              </a:prstGeom>
              <a:solidFill>
                <a:srgbClr val="4A70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1F14DAE3-D1A9-A880-E8B0-AB588301F3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2472" y="2041034"/>
                <a:ext cx="406767" cy="456321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2800" b="1" dirty="0">
                    <a:solidFill>
                      <a:schemeClr val="bg1"/>
                    </a:solidFill>
                  </a:rPr>
                  <a:t>4</a:t>
                </a:r>
                <a:endParaRPr lang="fr-MA" sz="2800" b="1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D80502-3ED1-D4C8-0BA2-BF96CA045302}"/>
                  </a:ext>
                </a:extLst>
              </p:cNvPr>
              <p:cNvSpPr txBox="1"/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D80502-3ED1-D4C8-0BA2-BF96CA045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3260"/>
                <a:ext cx="504634" cy="6127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8C49E-46AE-3EEB-C0F4-358B376C336F}"/>
                  </a:ext>
                </a:extLst>
              </p:cNvPr>
              <p:cNvSpPr txBox="1"/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8C49E-46AE-3EEB-C0F4-358B376C3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5146410"/>
                <a:ext cx="171704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8444D01-B9B6-6799-5625-61B15BCD84BB}"/>
                  </a:ext>
                </a:extLst>
              </p:cNvPr>
              <p:cNvSpPr txBox="1"/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M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16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8444D01-B9B6-6799-5625-61B15BCD8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391" y="4605627"/>
                <a:ext cx="50463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BE3DE1D2-2C14-C531-EBD3-EE99D4B7AD7F}"/>
              </a:ext>
            </a:extLst>
          </p:cNvPr>
          <p:cNvGrpSpPr/>
          <p:nvPr/>
        </p:nvGrpSpPr>
        <p:grpSpPr>
          <a:xfrm>
            <a:off x="628562" y="2100298"/>
            <a:ext cx="7369500" cy="4477135"/>
            <a:chOff x="537122" y="1997825"/>
            <a:chExt cx="7369500" cy="447713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6D32697-1DA0-E3FC-0758-FBADA4E521F5}"/>
                </a:ext>
              </a:extLst>
            </p:cNvPr>
            <p:cNvGrpSpPr/>
            <p:nvPr/>
          </p:nvGrpSpPr>
          <p:grpSpPr>
            <a:xfrm>
              <a:off x="537122" y="1997825"/>
              <a:ext cx="7369500" cy="4477135"/>
              <a:chOff x="537122" y="1997825"/>
              <a:chExt cx="7369500" cy="447713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5AB8367-3586-8D8D-6371-E60EC79547D5}"/>
                  </a:ext>
                </a:extLst>
              </p:cNvPr>
              <p:cNvGrpSpPr/>
              <p:nvPr/>
            </p:nvGrpSpPr>
            <p:grpSpPr>
              <a:xfrm>
                <a:off x="537122" y="1997825"/>
                <a:ext cx="7369500" cy="4477135"/>
                <a:chOff x="537122" y="1979307"/>
                <a:chExt cx="7369500" cy="447713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7655241-FD20-8A24-50A1-85D28C5B4788}"/>
                    </a:ext>
                  </a:extLst>
                </p:cNvPr>
                <p:cNvGrpSpPr/>
                <p:nvPr/>
              </p:nvGrpSpPr>
              <p:grpSpPr>
                <a:xfrm>
                  <a:off x="537122" y="1979307"/>
                  <a:ext cx="7369500" cy="4477135"/>
                  <a:chOff x="537122" y="1979307"/>
                  <a:chExt cx="7369500" cy="4477135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5CFF18E9-EA74-0625-95E8-D2DEDFC1255E}"/>
                      </a:ext>
                    </a:extLst>
                  </p:cNvPr>
                  <p:cNvGrpSpPr/>
                  <p:nvPr/>
                </p:nvGrpSpPr>
                <p:grpSpPr>
                  <a:xfrm>
                    <a:off x="537122" y="1979307"/>
                    <a:ext cx="7369500" cy="4477135"/>
                    <a:chOff x="537122" y="1979307"/>
                    <a:chExt cx="7369500" cy="4477135"/>
                  </a:xfrm>
                </p:grpSpPr>
                <p:pic>
                  <p:nvPicPr>
                    <p:cNvPr id="13" name="Image 26">
                      <a:extLst>
                        <a:ext uri="{FF2B5EF4-FFF2-40B4-BE49-F238E27FC236}">
                          <a16:creationId xmlns:a16="http://schemas.microsoft.com/office/drawing/2014/main" id="{372F9E2E-0B56-5F09-575F-950EAB86915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202" t="9541" r="3331" b="2734"/>
                    <a:stretch>
                      <a:fillRect/>
                    </a:stretch>
                  </p:blipFill>
                  <p:spPr>
                    <a:xfrm>
                      <a:off x="722957" y="1979307"/>
                      <a:ext cx="7183665" cy="447713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5E77B7B8-BB63-E89C-EAC4-FFD78A792D4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537122" y="3119120"/>
                      <a:ext cx="2896958" cy="310896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C047FBBD-356E-68FD-3751-A349D8EDF93E}"/>
                      </a:ext>
                    </a:extLst>
                  </p:cNvPr>
                  <p:cNvSpPr txBox="1"/>
                  <p:nvPr/>
                </p:nvSpPr>
                <p:spPr>
                  <a:xfrm>
                    <a:off x="5719716" y="3852985"/>
                    <a:ext cx="126675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250 دِرْهَمًا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17551903-9A88-AAF3-A8C3-4AC5C67B4289}"/>
                      </a:ext>
                    </a:extLst>
                  </p:cNvPr>
                  <p:cNvSpPr txBox="1"/>
                  <p:nvPr/>
                </p:nvSpPr>
                <p:spPr>
                  <a:xfrm>
                    <a:off x="4982447" y="3707507"/>
                    <a:ext cx="50463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ar-MA" sz="2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5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A81B82D2-F4F4-43D0-E089-603AB91DA5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ar-MA" b="1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𝟓</m:t>
                                </m:r>
                              </m:den>
                            </m:f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A81B82D2-F4F4-43D0-E089-603AB91DA5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65708" y="4158714"/>
                      <a:ext cx="504634" cy="6127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5B2058-BD8E-B790-7C77-D82D1FF6ED61}"/>
                  </a:ext>
                </a:extLst>
              </p:cNvPr>
              <p:cNvSpPr txBox="1"/>
              <p:nvPr/>
            </p:nvSpPr>
            <p:spPr>
              <a:xfrm>
                <a:off x="759066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5A16D2-57C2-B943-E167-6806E50EB38D}"/>
                  </a:ext>
                </a:extLst>
              </p:cNvPr>
              <p:cNvSpPr txBox="1"/>
              <p:nvPr/>
            </p:nvSpPr>
            <p:spPr>
              <a:xfrm>
                <a:off x="1199889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2821D0-8119-1917-FE56-CBD0883DB181}"/>
                  </a:ext>
                </a:extLst>
              </p:cNvPr>
              <p:cNvSpPr txBox="1"/>
              <p:nvPr/>
            </p:nvSpPr>
            <p:spPr>
              <a:xfrm>
                <a:off x="164071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2848310-0E2A-AA0E-03DE-D664D2A14EAB}"/>
                  </a:ext>
                </a:extLst>
              </p:cNvPr>
              <p:cNvSpPr txBox="1"/>
              <p:nvPr/>
            </p:nvSpPr>
            <p:spPr>
              <a:xfrm>
                <a:off x="2117902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0F8D4D8-4193-2CC5-F8A9-77004CE18C53}"/>
                  </a:ext>
                </a:extLst>
              </p:cNvPr>
              <p:cNvSpPr txBox="1"/>
              <p:nvPr/>
            </p:nvSpPr>
            <p:spPr>
              <a:xfrm>
                <a:off x="2593497" y="4317041"/>
                <a:ext cx="5046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50</a:t>
                </a:r>
                <a:endParaRPr lang="fr-MA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F678087-9DCC-C111-8CDE-08E77C006E5C}"/>
                    </a:ext>
                  </a:extLst>
                </p:cNvPr>
                <p:cNvSpPr txBox="1"/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fr-MA" sz="20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250</a:t>
                  </a:r>
                  <a14:m>
                    <m:oMath xmlns:m="http://schemas.openxmlformats.org/officeDocument/2006/math"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÷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MA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𝟓𝟎</m:t>
                      </m:r>
                    </m:oMath>
                  </a14:m>
                  <a:endPara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F678087-9DCC-C111-8CDE-08E77C006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5796" y="5146410"/>
                  <a:ext cx="1717042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356" b="-2575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293DF9C-88C4-E850-4110-6034C24C1D9B}"/>
              </a:ext>
            </a:extLst>
          </p:cNvPr>
          <p:cNvSpPr txBox="1"/>
          <p:nvPr/>
        </p:nvSpPr>
        <p:spPr>
          <a:xfrm>
            <a:off x="5234509" y="5577335"/>
            <a:ext cx="910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88F5336-D7EE-7F8E-8F3C-2450FAB3127E}"/>
                  </a:ext>
                </a:extLst>
              </p:cNvPr>
              <p:cNvSpPr txBox="1"/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x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𝟓𝟎</m:t>
                    </m:r>
                    <m:r>
                      <a:rPr lang="fr-MA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ar-MA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𝟐𝟎𝟎</m:t>
                    </m:r>
                  </m:oMath>
                </a14:m>
                <a:endParaRPr lang="fr-MA" sz="12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88F5336-D7EE-7F8E-8F3C-2450FAB31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243" y="5614316"/>
                <a:ext cx="1717042" cy="400110"/>
              </a:xfrm>
              <a:prstGeom prst="rect">
                <a:avLst/>
              </a:prstGeom>
              <a:blipFill>
                <a:blip r:embed="rId10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E16A80DD-BFA0-A997-8E86-7AA16916DCDD}"/>
              </a:ext>
            </a:extLst>
          </p:cNvPr>
          <p:cNvSpPr txBox="1"/>
          <p:nvPr/>
        </p:nvSpPr>
        <p:spPr>
          <a:xfrm>
            <a:off x="1904364" y="5285655"/>
            <a:ext cx="6799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200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8C627-C15D-3C89-B4A0-A1220B761FE4}"/>
              </a:ext>
            </a:extLst>
          </p:cNvPr>
          <p:cNvSpPr txBox="1"/>
          <p:nvPr/>
        </p:nvSpPr>
        <p:spPr>
          <a:xfrm>
            <a:off x="3525520" y="6105842"/>
            <a:ext cx="3552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اَلْمَبْلَغُ الْمُتَبَقّي لَدى الْعامِلِ: 200 دِرْهَمًا</a:t>
            </a:r>
            <a:endParaRPr lang="f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2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80833" y="3683834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7391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E83ADB-D564-5A4F-D5A4-0A4DE7872A76}"/>
              </a:ext>
            </a:extLst>
          </p:cNvPr>
          <p:cNvGrpSpPr/>
          <p:nvPr/>
        </p:nvGrpSpPr>
        <p:grpSpPr>
          <a:xfrm>
            <a:off x="396031" y="1706881"/>
            <a:ext cx="8124600" cy="4855466"/>
            <a:chOff x="446831" y="2065567"/>
            <a:chExt cx="8124600" cy="438630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C84C342-C909-8321-3EC0-BE7A52D43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65567"/>
              <a:ext cx="3999431" cy="438630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C11267-3FAF-7E47-B9B9-5513FB44C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831" y="2165532"/>
              <a:ext cx="4125169" cy="4286335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 افتحوا كراساتكم .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99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30ACBC-897A-8474-BCFE-126E724FC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6" y="1534160"/>
            <a:ext cx="7629832" cy="480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5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1625600" y="854031"/>
            <a:ext cx="58709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197320" y="5300150"/>
            <a:ext cx="1510530" cy="12022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6649D2-5990-9AE4-53B7-72A459F39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0" y="1849120"/>
            <a:ext cx="8156410" cy="34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7388" y="1715433"/>
            <a:ext cx="4118852" cy="4118852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اشتغلوا 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705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78C64A2C-5870-9239-D979-78DF386A8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948" y="2507913"/>
            <a:ext cx="2609063" cy="2609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788A4B-3FF9-E5BE-136F-091F43860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40" y="2052320"/>
            <a:ext cx="5462028" cy="329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7377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A3B63-E940-D26C-00AD-0618F2E46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01F4529-4E8D-DB72-A6DE-935812ECDAC3}"/>
              </a:ext>
            </a:extLst>
          </p:cNvPr>
          <p:cNvGrpSpPr/>
          <p:nvPr/>
        </p:nvGrpSpPr>
        <p:grpSpPr>
          <a:xfrm>
            <a:off x="923602" y="1981200"/>
            <a:ext cx="7266155" cy="4572330"/>
            <a:chOff x="402933" y="1573386"/>
            <a:chExt cx="8004284" cy="496463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9343D46-9004-AAC6-7DDF-C71EB487B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933" y="1573386"/>
              <a:ext cx="8004284" cy="49646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E905EBF-F78F-6461-D104-BB2579565C44}"/>
                    </a:ext>
                  </a:extLst>
                </p:cNvPr>
                <p:cNvSpPr txBox="1"/>
                <p:nvPr/>
              </p:nvSpPr>
              <p:spPr>
                <a:xfrm>
                  <a:off x="472184" y="5078971"/>
                  <a:ext cx="570271" cy="6705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fr-MA" sz="2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E905EBF-F78F-6461-D104-BB2579565C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184" y="5078971"/>
                  <a:ext cx="570271" cy="670505"/>
                </a:xfrm>
                <a:prstGeom prst="rect">
                  <a:avLst/>
                </a:prstGeom>
                <a:blipFill>
                  <a:blip r:embed="rId3"/>
                  <a:stretch>
                    <a:fillRect b="-990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eft Brace 39">
              <a:extLst>
                <a:ext uri="{FF2B5EF4-FFF2-40B4-BE49-F238E27FC236}">
                  <a16:creationId xmlns:a16="http://schemas.microsoft.com/office/drawing/2014/main" id="{48717122-DD4F-3357-85A8-F9716CCFD6B3}"/>
                </a:ext>
              </a:extLst>
            </p:cNvPr>
            <p:cNvSpPr/>
            <p:nvPr/>
          </p:nvSpPr>
          <p:spPr>
            <a:xfrm rot="5400000">
              <a:off x="1894095" y="2551947"/>
              <a:ext cx="434007" cy="3099977"/>
            </a:xfrm>
            <a:prstGeom prst="leftBrace">
              <a:avLst>
                <a:gd name="adj1" fmla="val 5047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8" name="Left Brace 20">
              <a:extLst>
                <a:ext uri="{FF2B5EF4-FFF2-40B4-BE49-F238E27FC236}">
                  <a16:creationId xmlns:a16="http://schemas.microsoft.com/office/drawing/2014/main" id="{3B2A80B7-F74D-B8AC-CD67-BC7AA9DC512C}"/>
                </a:ext>
              </a:extLst>
            </p:cNvPr>
            <p:cNvSpPr/>
            <p:nvPr/>
          </p:nvSpPr>
          <p:spPr>
            <a:xfrm rot="16200000">
              <a:off x="638691" y="4876292"/>
              <a:ext cx="183976" cy="212361"/>
            </a:xfrm>
            <a:prstGeom prst="leftBrac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22">
                  <a:extLst>
                    <a:ext uri="{FF2B5EF4-FFF2-40B4-BE49-F238E27FC236}">
                      <a16:creationId xmlns:a16="http://schemas.microsoft.com/office/drawing/2014/main" id="{E3AFE5B7-FA37-0E8E-FC44-E982BE2003BF}"/>
                    </a:ext>
                  </a:extLst>
                </p:cNvPr>
                <p:cNvSpPr txBox="1"/>
                <p:nvPr/>
              </p:nvSpPr>
              <p:spPr>
                <a:xfrm>
                  <a:off x="2147836" y="5343828"/>
                  <a:ext cx="190758" cy="52046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𝟏𝟏</m:t>
                            </m:r>
                          </m:num>
                          <m:den>
                            <m:r>
                              <a:rPr lang="ar-SA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den>
                        </m:f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22">
                  <a:extLst>
                    <a:ext uri="{FF2B5EF4-FFF2-40B4-BE49-F238E27FC236}">
                      <a16:creationId xmlns:a16="http://schemas.microsoft.com/office/drawing/2014/main" id="{E3AFE5B7-FA37-0E8E-FC44-E982BE2003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7836" y="5343828"/>
                  <a:ext cx="190758" cy="520463"/>
                </a:xfrm>
                <a:prstGeom prst="rect">
                  <a:avLst/>
                </a:prstGeom>
                <a:blipFill>
                  <a:blip r:embed="rId4"/>
                  <a:stretch>
                    <a:fillRect r="-58621" b="-7692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Left Brace 20">
              <a:extLst>
                <a:ext uri="{FF2B5EF4-FFF2-40B4-BE49-F238E27FC236}">
                  <a16:creationId xmlns:a16="http://schemas.microsoft.com/office/drawing/2014/main" id="{71C7E271-A066-569A-79B2-8D1AD24B6873}"/>
                </a:ext>
              </a:extLst>
            </p:cNvPr>
            <p:cNvSpPr/>
            <p:nvPr/>
          </p:nvSpPr>
          <p:spPr>
            <a:xfrm rot="16200000">
              <a:off x="2017285" y="3677629"/>
              <a:ext cx="473404" cy="2761140"/>
            </a:xfrm>
            <a:prstGeom prst="leftBrace">
              <a:avLst>
                <a:gd name="adj1" fmla="val 40525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2400" dirty="0"/>
            </a:p>
          </p:txBody>
        </p:sp>
        <p:sp>
          <p:nvSpPr>
            <p:cNvPr id="30" name="TextBox 22">
              <a:extLst>
                <a:ext uri="{FF2B5EF4-FFF2-40B4-BE49-F238E27FC236}">
                  <a16:creationId xmlns:a16="http://schemas.microsoft.com/office/drawing/2014/main" id="{8F6FFB67-EC60-F995-2821-D0B7BAA046C9}"/>
                </a:ext>
              </a:extLst>
            </p:cNvPr>
            <p:cNvSpPr txBox="1"/>
            <p:nvPr/>
          </p:nvSpPr>
          <p:spPr>
            <a:xfrm>
              <a:off x="918635" y="3534767"/>
              <a:ext cx="257945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      24 ساع</a:t>
              </a:r>
              <a:r>
                <a:rPr lang="ar-MA" sz="2400" b="1" dirty="0">
                  <a:solidFill>
                    <a:srgbClr val="C00000"/>
                  </a:solidFill>
                </a:rPr>
                <a:t>َ</a:t>
              </a:r>
              <a:r>
                <a:rPr lang="ar-SA" sz="2400" b="1" dirty="0">
                  <a:solidFill>
                    <a:srgbClr val="C00000"/>
                  </a:solidFill>
                </a:rPr>
                <a:t>ة 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4D719E-4276-A16A-F438-DCD5F6762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44C62BE-3F4F-A02A-DE57-51EAAE7D3015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B4098A-7FD5-F619-27E3-BD4A723CE599}"/>
              </a:ext>
            </a:extLst>
          </p:cNvPr>
          <p:cNvSpPr txBox="1"/>
          <p:nvPr/>
        </p:nvSpPr>
        <p:spPr>
          <a:xfrm>
            <a:off x="2036527" y="5185459"/>
            <a:ext cx="594849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مُتَساوِيّةُ الْحَلِّ: </a:t>
            </a:r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÷ 12 = 2 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عِبارُةُ الْحَلِّ 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تي 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ضيها ع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ماد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اض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ساعَتَان.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50E043-CD6A-E6FC-DCEA-80FC0FE33E1D}"/>
              </a:ext>
            </a:extLst>
          </p:cNvPr>
          <p:cNvSpPr/>
          <p:nvPr/>
        </p:nvSpPr>
        <p:spPr>
          <a:xfrm>
            <a:off x="3212809" y="5372028"/>
            <a:ext cx="4290812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CAE42E6-D524-110B-B097-145EA322D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049301"/>
              </p:ext>
            </p:extLst>
          </p:nvPr>
        </p:nvGraphicFramePr>
        <p:xfrm>
          <a:off x="726645" y="4415827"/>
          <a:ext cx="27118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600">
                  <a:extLst>
                    <a:ext uri="{9D8B030D-6E8A-4147-A177-3AD203B41FA5}">
                      <a16:colId xmlns:a16="http://schemas.microsoft.com/office/drawing/2014/main" val="903066834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2644526429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2861270906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803215970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2629062022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872914084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3420198985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3292960252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114452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045042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489184081"/>
                    </a:ext>
                  </a:extLst>
                </a:gridCol>
                <a:gridCol w="227600">
                  <a:extLst>
                    <a:ext uri="{9D8B030D-6E8A-4147-A177-3AD203B41FA5}">
                      <a16:colId xmlns:a16="http://schemas.microsoft.com/office/drawing/2014/main" val="24056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95521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503C545-C0B8-8CA1-C32E-C9F5CFAF2438}"/>
              </a:ext>
            </a:extLst>
          </p:cNvPr>
          <p:cNvSpPr txBox="1"/>
          <p:nvPr/>
        </p:nvSpPr>
        <p:spPr>
          <a:xfrm>
            <a:off x="397835" y="443360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3BD01-FAC8-549F-66F6-607CC7318E72}"/>
              </a:ext>
            </a:extLst>
          </p:cNvPr>
          <p:cNvSpPr txBox="1"/>
          <p:nvPr/>
        </p:nvSpPr>
        <p:spPr>
          <a:xfrm>
            <a:off x="878844" y="44448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F3C66-3551-A888-74E6-7582C161AD2E}"/>
              </a:ext>
            </a:extLst>
          </p:cNvPr>
          <p:cNvSpPr txBox="1"/>
          <p:nvPr/>
        </p:nvSpPr>
        <p:spPr>
          <a:xfrm>
            <a:off x="639551" y="444273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C69D2F-44C4-6448-BC5E-3EE8A10CB05B}"/>
              </a:ext>
            </a:extLst>
          </p:cNvPr>
          <p:cNvSpPr txBox="1"/>
          <p:nvPr/>
        </p:nvSpPr>
        <p:spPr>
          <a:xfrm>
            <a:off x="1149614" y="445246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79EB4F-124D-1607-E873-A1E2A8200A96}"/>
              </a:ext>
            </a:extLst>
          </p:cNvPr>
          <p:cNvSpPr txBox="1"/>
          <p:nvPr/>
        </p:nvSpPr>
        <p:spPr>
          <a:xfrm>
            <a:off x="1423045" y="445246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B79531-4446-4D00-DC69-5285C0DA2353}"/>
              </a:ext>
            </a:extLst>
          </p:cNvPr>
          <p:cNvSpPr txBox="1"/>
          <p:nvPr/>
        </p:nvSpPr>
        <p:spPr>
          <a:xfrm>
            <a:off x="1912013" y="443360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F7C2DF-7951-9F79-280D-4D2A6CB96A67}"/>
              </a:ext>
            </a:extLst>
          </p:cNvPr>
          <p:cNvSpPr txBox="1"/>
          <p:nvPr/>
        </p:nvSpPr>
        <p:spPr>
          <a:xfrm>
            <a:off x="1641701" y="443436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EFA39A-A917-68E0-1A05-6ED9F62377BE}"/>
              </a:ext>
            </a:extLst>
          </p:cNvPr>
          <p:cNvSpPr txBox="1"/>
          <p:nvPr/>
        </p:nvSpPr>
        <p:spPr>
          <a:xfrm>
            <a:off x="2174824" y="444273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EF86F5-A82B-6DF6-471E-11A0E5743CFE}"/>
              </a:ext>
            </a:extLst>
          </p:cNvPr>
          <p:cNvSpPr txBox="1"/>
          <p:nvPr/>
        </p:nvSpPr>
        <p:spPr>
          <a:xfrm>
            <a:off x="2417746" y="44428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1CDCDC-0FCF-4B82-D0B0-52BC4E17BBF6}"/>
              </a:ext>
            </a:extLst>
          </p:cNvPr>
          <p:cNvSpPr txBox="1"/>
          <p:nvPr/>
        </p:nvSpPr>
        <p:spPr>
          <a:xfrm>
            <a:off x="2870997" y="443360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28A514-A04A-9E68-B93F-8F9DCB20D44B}"/>
              </a:ext>
            </a:extLst>
          </p:cNvPr>
          <p:cNvSpPr txBox="1"/>
          <p:nvPr/>
        </p:nvSpPr>
        <p:spPr>
          <a:xfrm>
            <a:off x="2661828" y="443360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A362B4-79CC-67E3-77DB-FC4C96DE46C7}"/>
              </a:ext>
            </a:extLst>
          </p:cNvPr>
          <p:cNvSpPr txBox="1"/>
          <p:nvPr/>
        </p:nvSpPr>
        <p:spPr>
          <a:xfrm>
            <a:off x="3159576" y="443360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1400" dirty="0">
                <a:solidFill>
                  <a:srgbClr val="FF0000"/>
                </a:solidFill>
              </a:rPr>
              <a:t>2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DC50CE5-D6EC-6A33-C233-F0BB5F89E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35" y="1787145"/>
            <a:ext cx="8106614" cy="45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103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D792DF-020E-4EFE-2E6B-B7B4B9562D4A}"/>
              </a:ext>
            </a:extLst>
          </p:cNvPr>
          <p:cNvGrpSpPr/>
          <p:nvPr/>
        </p:nvGrpSpPr>
        <p:grpSpPr>
          <a:xfrm>
            <a:off x="509700" y="1573161"/>
            <a:ext cx="8124600" cy="4795685"/>
            <a:chOff x="509700" y="2082511"/>
            <a:chExt cx="8124600" cy="428633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E5156C-CFE9-2254-9917-460CB674A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869" y="2082511"/>
              <a:ext cx="3999431" cy="428633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735D65E-60CF-0242-A349-EA459E84E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700" y="2127984"/>
              <a:ext cx="4125169" cy="4195387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635438" y="1981200"/>
            <a:ext cx="3587176" cy="2148348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5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B18F-F28A-4857-5B67-00D60FB0D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3467FB-74FE-0BDE-D108-9C775B914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EBF472-2828-5E8B-98DD-98FDD1A42A5F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أنجوا النشاط ,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التعليمة، انتظروا الانطلاقة.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11FF28-7ACB-2DE9-C2A9-B61A72217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76" y="1626691"/>
            <a:ext cx="7502013" cy="501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5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DC7577-41F2-5244-E445-FEF1DC96F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" y="2042159"/>
            <a:ext cx="8365164" cy="4600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2C08FD5-89EC-8A76-A076-6FBFE3624F1D}"/>
                  </a:ext>
                </a:extLst>
              </p:cNvPr>
              <p:cNvSpPr txBox="1"/>
              <p:nvPr/>
            </p:nvSpPr>
            <p:spPr>
              <a:xfrm>
                <a:off x="730519" y="4668423"/>
                <a:ext cx="570271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2C08FD5-89EC-8A76-A076-6FBFE3624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19" y="4668423"/>
                <a:ext cx="570271" cy="670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39">
            <a:extLst>
              <a:ext uri="{FF2B5EF4-FFF2-40B4-BE49-F238E27FC236}">
                <a16:creationId xmlns:a16="http://schemas.microsoft.com/office/drawing/2014/main" id="{F4E7A365-EBEE-DCB8-2476-4B8260C0372A}"/>
              </a:ext>
            </a:extLst>
          </p:cNvPr>
          <p:cNvSpPr/>
          <p:nvPr/>
        </p:nvSpPr>
        <p:spPr>
          <a:xfrm rot="5400000">
            <a:off x="1904519" y="1784656"/>
            <a:ext cx="402548" cy="3536236"/>
          </a:xfrm>
          <a:prstGeom prst="leftBrace">
            <a:avLst>
              <a:gd name="adj1" fmla="val 86575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TextBox 40">
            <a:extLst>
              <a:ext uri="{FF2B5EF4-FFF2-40B4-BE49-F238E27FC236}">
                <a16:creationId xmlns:a16="http://schemas.microsoft.com/office/drawing/2014/main" id="{90E32ED3-5C9F-8C29-AF43-F5430F72F586}"/>
              </a:ext>
            </a:extLst>
          </p:cNvPr>
          <p:cNvSpPr txBox="1"/>
          <p:nvPr/>
        </p:nvSpPr>
        <p:spPr>
          <a:xfrm>
            <a:off x="1214609" y="2924783"/>
            <a:ext cx="1992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fr-MA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Left Brace 20">
            <a:extLst>
              <a:ext uri="{FF2B5EF4-FFF2-40B4-BE49-F238E27FC236}">
                <a16:creationId xmlns:a16="http://schemas.microsoft.com/office/drawing/2014/main" id="{AF66DD76-696A-0F82-37CB-E7E952F0DE30}"/>
              </a:ext>
            </a:extLst>
          </p:cNvPr>
          <p:cNvSpPr/>
          <p:nvPr/>
        </p:nvSpPr>
        <p:spPr>
          <a:xfrm rot="16200000">
            <a:off x="1198621" y="3354249"/>
            <a:ext cx="402549" cy="2144942"/>
          </a:xfrm>
          <a:prstGeom prst="leftBrace">
            <a:avLst>
              <a:gd name="adj1" fmla="val 5376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22">
                <a:extLst>
                  <a:ext uri="{FF2B5EF4-FFF2-40B4-BE49-F238E27FC236}">
                    <a16:creationId xmlns:a16="http://schemas.microsoft.com/office/drawing/2014/main" id="{7CC027D6-F507-B151-1D5B-59D031155FB5}"/>
                  </a:ext>
                </a:extLst>
              </p:cNvPr>
              <p:cNvSpPr txBox="1"/>
              <p:nvPr/>
            </p:nvSpPr>
            <p:spPr>
              <a:xfrm>
                <a:off x="3107066" y="4622985"/>
                <a:ext cx="190758" cy="5186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22">
                <a:extLst>
                  <a:ext uri="{FF2B5EF4-FFF2-40B4-BE49-F238E27FC236}">
                    <a16:creationId xmlns:a16="http://schemas.microsoft.com/office/drawing/2014/main" id="{7CC027D6-F507-B151-1D5B-59D031155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066" y="4622985"/>
                <a:ext cx="190758" cy="518604"/>
              </a:xfrm>
              <a:prstGeom prst="rect">
                <a:avLst/>
              </a:prstGeom>
              <a:blipFill>
                <a:blip r:embed="rId5"/>
                <a:stretch>
                  <a:fillRect l="-3226" r="-4516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>
            <a:extLst>
              <a:ext uri="{FF2B5EF4-FFF2-40B4-BE49-F238E27FC236}">
                <a16:creationId xmlns:a16="http://schemas.microsoft.com/office/drawing/2014/main" id="{7DE0F100-E651-BD7F-BF3C-53186EA5E906}"/>
              </a:ext>
            </a:extLst>
          </p:cNvPr>
          <p:cNvSpPr/>
          <p:nvPr/>
        </p:nvSpPr>
        <p:spPr>
          <a:xfrm rot="16200000">
            <a:off x="3110675" y="3677510"/>
            <a:ext cx="249998" cy="1415845"/>
          </a:xfrm>
          <a:prstGeom prst="leftBrace">
            <a:avLst>
              <a:gd name="adj1" fmla="val 73357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2">
                <a:extLst>
                  <a:ext uri="{FF2B5EF4-FFF2-40B4-BE49-F238E27FC236}">
                    <a16:creationId xmlns:a16="http://schemas.microsoft.com/office/drawing/2014/main" id="{371EC0F4-3A62-1BBA-080B-25F0566004CC}"/>
                  </a:ext>
                </a:extLst>
              </p:cNvPr>
              <p:cNvSpPr txBox="1"/>
              <p:nvPr/>
            </p:nvSpPr>
            <p:spPr>
              <a:xfrm>
                <a:off x="6493459" y="3783036"/>
                <a:ext cx="68409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2">
                <a:extLst>
                  <a:ext uri="{FF2B5EF4-FFF2-40B4-BE49-F238E27FC236}">
                    <a16:creationId xmlns:a16="http://schemas.microsoft.com/office/drawing/2014/main" id="{371EC0F4-3A62-1BBA-080B-25F056600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459" y="3783036"/>
                <a:ext cx="684090" cy="369332"/>
              </a:xfrm>
              <a:prstGeom prst="rect">
                <a:avLst/>
              </a:prstGeom>
              <a:blipFill>
                <a:blip r:embed="rId6"/>
                <a:stretch>
                  <a:fillRect l="-5357" r="-6250" b="-5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5D798307-4D64-3930-C6A7-D9299D57D8FF}"/>
                  </a:ext>
                </a:extLst>
              </p:cNvPr>
              <p:cNvSpPr txBox="1"/>
              <p:nvPr/>
            </p:nvSpPr>
            <p:spPr>
              <a:xfrm>
                <a:off x="5411910" y="3797927"/>
                <a:ext cx="68409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5D798307-4D64-3930-C6A7-D9299D57D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910" y="3797927"/>
                <a:ext cx="684090" cy="369332"/>
              </a:xfrm>
              <a:prstGeom prst="rect">
                <a:avLst/>
              </a:prstGeom>
              <a:blipFill>
                <a:blip r:embed="rId7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69E603C-E651-D36F-582E-2362E2F772C1}"/>
                  </a:ext>
                </a:extLst>
              </p:cNvPr>
              <p:cNvSpPr txBox="1"/>
              <p:nvPr/>
            </p:nvSpPr>
            <p:spPr>
              <a:xfrm>
                <a:off x="3817829" y="4059973"/>
                <a:ext cx="570271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69E603C-E651-D36F-582E-2362E2F77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829" y="4059973"/>
                <a:ext cx="570271" cy="67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2">
                <a:extLst>
                  <a:ext uri="{FF2B5EF4-FFF2-40B4-BE49-F238E27FC236}">
                    <a16:creationId xmlns:a16="http://schemas.microsoft.com/office/drawing/2014/main" id="{67428777-BCD3-8D8C-B16E-41AF2AB83AA1}"/>
                  </a:ext>
                </a:extLst>
              </p:cNvPr>
              <p:cNvSpPr txBox="1"/>
              <p:nvPr/>
            </p:nvSpPr>
            <p:spPr>
              <a:xfrm>
                <a:off x="3755923" y="5143688"/>
                <a:ext cx="29735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TextBox 22">
                <a:extLst>
                  <a:ext uri="{FF2B5EF4-FFF2-40B4-BE49-F238E27FC236}">
                    <a16:creationId xmlns:a16="http://schemas.microsoft.com/office/drawing/2014/main" id="{67428777-BCD3-8D8C-B16E-41AF2AB83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923" y="5143688"/>
                <a:ext cx="2973510" cy="369332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D3678D1C-6908-D0BB-9803-3B45118172B0}"/>
                  </a:ext>
                </a:extLst>
              </p:cNvPr>
              <p:cNvSpPr txBox="1"/>
              <p:nvPr/>
            </p:nvSpPr>
            <p:spPr>
              <a:xfrm>
                <a:off x="5006704" y="5469664"/>
                <a:ext cx="68409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fr-MA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D3678D1C-6908-D0BB-9803-3B4511817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704" y="5469664"/>
                <a:ext cx="684090" cy="369332"/>
              </a:xfrm>
              <a:prstGeom prst="rect">
                <a:avLst/>
              </a:prstGeom>
              <a:blipFill>
                <a:blip r:embed="rId10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2">
                <a:extLst>
                  <a:ext uri="{FF2B5EF4-FFF2-40B4-BE49-F238E27FC236}">
                    <a16:creationId xmlns:a16="http://schemas.microsoft.com/office/drawing/2014/main" id="{A4016678-6D96-8092-3BC0-9DE9E2D1EFD4}"/>
                  </a:ext>
                </a:extLst>
              </p:cNvPr>
              <p:cNvSpPr txBox="1"/>
              <p:nvPr/>
            </p:nvSpPr>
            <p:spPr>
              <a:xfrm>
                <a:off x="2741117" y="5487288"/>
                <a:ext cx="1415845" cy="4144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ك</m:t>
                      </m:r>
                      <m:r>
                        <a:rPr lang="ar-SA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يلوم</m:t>
                      </m:r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ِ</m:t>
                      </m:r>
                      <m:r>
                        <a:rPr lang="ar-SA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ت</m:t>
                      </m:r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ْ</m:t>
                      </m:r>
                      <m:r>
                        <a:rPr lang="ar-SA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ر</m:t>
                      </m:r>
                      <m:r>
                        <a:rPr lang="ar-MA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</m:t>
                      </m:r>
                      <m:r>
                        <a:rPr lang="ar-SA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𝟏𝟐𝟎</m:t>
                      </m:r>
                    </m:oMath>
                  </m:oMathPara>
                </a14:m>
                <a:endPara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TextBox 22">
                <a:extLst>
                  <a:ext uri="{FF2B5EF4-FFF2-40B4-BE49-F238E27FC236}">
                    <a16:creationId xmlns:a16="http://schemas.microsoft.com/office/drawing/2014/main" id="{A4016678-6D96-8092-3BC0-9DE9E2D1E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117" y="5487288"/>
                <a:ext cx="1415845" cy="41440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ZoneTexte 31">
            <a:extLst>
              <a:ext uri="{FF2B5EF4-FFF2-40B4-BE49-F238E27FC236}">
                <a16:creationId xmlns:a16="http://schemas.microsoft.com/office/drawing/2014/main" id="{FDE85BB9-7586-9718-38F9-44AAF1ED3B37}"/>
              </a:ext>
            </a:extLst>
          </p:cNvPr>
          <p:cNvSpPr txBox="1"/>
          <p:nvPr/>
        </p:nvSpPr>
        <p:spPr>
          <a:xfrm>
            <a:off x="2545895" y="5887185"/>
            <a:ext cx="550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ساف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ُتَ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هاي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120 كيلوم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469C5717-BFE1-EC2D-4FF7-7564AC9700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1104532"/>
                  </p:ext>
                </p:extLst>
              </p:nvPr>
            </p:nvGraphicFramePr>
            <p:xfrm>
              <a:off x="337675" y="3844777"/>
              <a:ext cx="3536240" cy="369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3624">
                      <a:extLst>
                        <a:ext uri="{9D8B030D-6E8A-4147-A177-3AD203B41FA5}">
                          <a16:colId xmlns:a16="http://schemas.microsoft.com/office/drawing/2014/main" val="2247788488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778972497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3856122857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59890271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801907062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38006145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507678948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491777122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37318045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2258337181"/>
                        </a:ext>
                      </a:extLst>
                    </a:gridCol>
                  </a:tblGrid>
                  <a:tr h="369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MA" sz="1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fr-MA" dirty="0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140427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469C5717-BFE1-EC2D-4FF7-7564AC9700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1104532"/>
                  </p:ext>
                </p:extLst>
              </p:nvPr>
            </p:nvGraphicFramePr>
            <p:xfrm>
              <a:off x="337675" y="3844777"/>
              <a:ext cx="3536240" cy="369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3624">
                      <a:extLst>
                        <a:ext uri="{9D8B030D-6E8A-4147-A177-3AD203B41FA5}">
                          <a16:colId xmlns:a16="http://schemas.microsoft.com/office/drawing/2014/main" val="2247788488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778972497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3856122857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59890271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801907062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38006145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507678948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1491777122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373180455"/>
                        </a:ext>
                      </a:extLst>
                    </a:gridCol>
                    <a:gridCol w="353624">
                      <a:extLst>
                        <a:ext uri="{9D8B030D-6E8A-4147-A177-3AD203B41FA5}">
                          <a16:colId xmlns:a16="http://schemas.microsoft.com/office/drawing/2014/main" val="2258337181"/>
                        </a:ext>
                      </a:extLst>
                    </a:gridCol>
                  </a:tblGrid>
                  <a:tr h="36933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448" t="-3226" r="-910345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3448" t="-3226" r="-810345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3448" t="-3226" r="-710345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03448" t="-3226" r="-610345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96610" t="-3226" r="-500000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5172" t="-3226" r="-408621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605172" t="-3226" r="-308621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705172" t="-3226" r="-208621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805172" t="-3226" r="-108621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905172" t="-3226" r="-8621" b="-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404272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031C578-6178-A229-9FBB-E0CFB63B27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424" y="1778001"/>
            <a:ext cx="8261260" cy="486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8643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انجزوا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كل الأنشطة المتبقية على الصفحتين: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8058E53-061C-B453-9E8B-C133D44AD21F}"/>
              </a:ext>
            </a:extLst>
          </p:cNvPr>
          <p:cNvGrpSpPr/>
          <p:nvPr/>
        </p:nvGrpSpPr>
        <p:grpSpPr>
          <a:xfrm>
            <a:off x="509700" y="1626691"/>
            <a:ext cx="8124600" cy="4742155"/>
            <a:chOff x="509700" y="2082511"/>
            <a:chExt cx="8124600" cy="428633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339B40-FFF2-2D15-D77E-1B7D60304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869" y="2082511"/>
              <a:ext cx="3999431" cy="428633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C598474-92EC-7063-5051-73BD10CF9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700" y="2127984"/>
              <a:ext cx="4125169" cy="4195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17552</TotalTime>
  <Words>1557</Words>
  <Application>Microsoft Office PowerPoint</Application>
  <PresentationFormat>On-screen Show (4:3)</PresentationFormat>
  <Paragraphs>576</Paragraphs>
  <Slides>77</Slides>
  <Notes>13</Notes>
  <HiddenSlides>0</HiddenSlides>
  <MMClips>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77</vt:i4>
      </vt:variant>
    </vt:vector>
  </HeadingPairs>
  <TitlesOfParts>
    <vt:vector size="91" baseType="lpstr">
      <vt:lpstr>Arial</vt:lpstr>
      <vt:lpstr>Chalkboard</vt:lpstr>
      <vt:lpstr>Aptos</vt:lpstr>
      <vt:lpstr>Cambria Math</vt:lpstr>
      <vt:lpstr>Dosis</vt:lpstr>
      <vt:lpstr>Calibri</vt:lpstr>
      <vt:lpstr>Aptos Display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PowerPoint Presentation</vt:lpstr>
      <vt:lpstr>PowerPoint Presentation</vt:lpstr>
      <vt:lpstr>برمجة الأسبوع  الرابع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AIT OUABBOU LAHCEN</cp:lastModifiedBy>
  <cp:revision>144</cp:revision>
  <cp:lastPrinted>2025-08-13T10:11:39Z</cp:lastPrinted>
  <dcterms:created xsi:type="dcterms:W3CDTF">2025-08-01T12:31:49Z</dcterms:created>
  <dcterms:modified xsi:type="dcterms:W3CDTF">2026-04-22T10:31:48Z</dcterms:modified>
</cp:coreProperties>
</file>