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8"/>
  </p:notesMasterIdLst>
  <p:handoutMasterIdLst>
    <p:handoutMasterId r:id="rId69"/>
  </p:handoutMasterIdLst>
  <p:sldIdLst>
    <p:sldId id="779" r:id="rId7"/>
    <p:sldId id="948" r:id="rId8"/>
    <p:sldId id="2134807222" r:id="rId9"/>
    <p:sldId id="780" r:id="rId10"/>
    <p:sldId id="781" r:id="rId11"/>
    <p:sldId id="741" r:id="rId12"/>
    <p:sldId id="746" r:id="rId13"/>
    <p:sldId id="2134807127" r:id="rId14"/>
    <p:sldId id="2134807163" r:id="rId15"/>
    <p:sldId id="2134806637" r:id="rId16"/>
    <p:sldId id="2134807223" r:id="rId17"/>
    <p:sldId id="2134807189" r:id="rId18"/>
    <p:sldId id="2134807029" r:id="rId19"/>
    <p:sldId id="769" r:id="rId20"/>
    <p:sldId id="2134807031" r:id="rId21"/>
    <p:sldId id="2134807032" r:id="rId22"/>
    <p:sldId id="2134807167" r:id="rId23"/>
    <p:sldId id="774" r:id="rId24"/>
    <p:sldId id="1054" r:id="rId25"/>
    <p:sldId id="1055" r:id="rId26"/>
    <p:sldId id="2134807168" r:id="rId27"/>
    <p:sldId id="2134807224" r:id="rId28"/>
    <p:sldId id="2134807211" r:id="rId29"/>
    <p:sldId id="2134807212" r:id="rId30"/>
    <p:sldId id="2134807216" r:id="rId31"/>
    <p:sldId id="2134807214" r:id="rId32"/>
    <p:sldId id="2134807215" r:id="rId33"/>
    <p:sldId id="2134807225" r:id="rId34"/>
    <p:sldId id="751" r:id="rId35"/>
    <p:sldId id="871" r:id="rId36"/>
    <p:sldId id="2134806711" r:id="rId37"/>
    <p:sldId id="2134806681" r:id="rId38"/>
    <p:sldId id="2134806700" r:id="rId39"/>
    <p:sldId id="2134807217" r:id="rId40"/>
    <p:sldId id="2134807218" r:id="rId41"/>
    <p:sldId id="2134807197" r:id="rId42"/>
    <p:sldId id="2134806701" r:id="rId43"/>
    <p:sldId id="2134806715" r:id="rId44"/>
    <p:sldId id="2134807226" r:id="rId45"/>
    <p:sldId id="2134807227" r:id="rId46"/>
    <p:sldId id="2134807074" r:id="rId47"/>
    <p:sldId id="2134807230" r:id="rId48"/>
    <p:sldId id="2134806689" r:id="rId49"/>
    <p:sldId id="2134806665" r:id="rId50"/>
    <p:sldId id="2134807228" r:id="rId51"/>
    <p:sldId id="2134807229" r:id="rId52"/>
    <p:sldId id="2134806696" r:id="rId53"/>
    <p:sldId id="848" r:id="rId54"/>
    <p:sldId id="921" r:id="rId55"/>
    <p:sldId id="922" r:id="rId56"/>
    <p:sldId id="924" r:id="rId57"/>
    <p:sldId id="925" r:id="rId58"/>
    <p:sldId id="849" r:id="rId59"/>
    <p:sldId id="2134806697" r:id="rId60"/>
    <p:sldId id="2134806706" r:id="rId61"/>
    <p:sldId id="2134807187" r:id="rId62"/>
    <p:sldId id="858" r:id="rId63"/>
    <p:sldId id="868" r:id="rId64"/>
    <p:sldId id="869" r:id="rId65"/>
    <p:sldId id="764" r:id="rId66"/>
    <p:sldId id="949" r:id="rId67"/>
  </p:sldIdLst>
  <p:sldSz cx="9144000" cy="6858000" type="screen4x3"/>
  <p:notesSz cx="6735763" cy="9866313"/>
  <p:embeddedFontLst>
    <p:embeddedFont>
      <p:font typeface="Dosis" pitchFamily="2" charset="0"/>
      <p:regular r:id="rId70"/>
      <p:bold r:id="rId7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084F6A"/>
    <a:srgbClr val="FFC000"/>
    <a:srgbClr val="A6A6A6"/>
    <a:srgbClr val="F2F2F2"/>
    <a:srgbClr val="FFDA6D"/>
    <a:srgbClr val="FFEFB9"/>
    <a:srgbClr val="7FC5C2"/>
    <a:srgbClr val="F6BB00"/>
    <a:srgbClr val="1999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033" autoAdjust="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font" Target="fonts/font1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microsoft.com/office/2018/10/relationships/authors" Target="authors.xml"/><Relationship Id="rId7" Type="http://schemas.openxmlformats.org/officeDocument/2006/relationships/slide" Target="slides/slide1.xml"/><Relationship Id="rId71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B9779-A3C9-113C-B84E-39FA9B5D5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B7ACFB2-EA58-0638-B0DA-B8CA2C5EBB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BD233E-9106-C044-D137-8BA3584D04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7F6B7E7-B9CD-330B-0F90-3D9BA62FDF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5408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460F7-99F4-F6DE-9FA7-320FAB85E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E43CEC0-0170-0A9B-EF2D-3B3DDFD5E8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7557D2D-18E4-D722-B18A-926BE65C24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192E20-98D8-15DB-9E7D-62A6C9F946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8661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43C58-C1CC-B720-81A9-5E2E20CDF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6BF8F6A-4DED-C320-EA93-D64D1ADCAA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CE2ABAE-B4D0-52D9-D8A0-285E017A0C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D2C3A3E-4DFA-DE2F-9295-AE9A7797C2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9264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4D18C-AFF1-2EC6-D1BF-2F238072B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38C1FA0-5886-F98D-423B-9D7EC4F497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D7693D0-D9D8-59C7-7102-D4932D0FEA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A99FB2C-624C-82CF-882A-05AE27D611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63579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909F9-1EA3-215A-AB34-FAFEC1174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7751E4-0230-996C-470D-D39000B22B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DB71798-0AEF-7BBD-C6C6-D08036467C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0EDF69-1CDB-A20F-BB2B-807B2CFDBB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84773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53200-FE63-C56F-924C-BE5BADFDE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7641FB2-0979-0457-67D6-953AA58872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7E7D57-5238-2B90-FD33-D6FEA4166D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DEB417-160E-A954-1E20-85FB4DA9D7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747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21/04/2026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66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21/04/2026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5" Type="http://schemas.openxmlformats.org/officeDocument/2006/relationships/image" Target="../media/image23.gif"/><Relationship Id="rId4" Type="http://schemas.openxmlformats.org/officeDocument/2006/relationships/image" Target="../media/image1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8.png"/><Relationship Id="rId5" Type="http://schemas.openxmlformats.org/officeDocument/2006/relationships/image" Target="../media/image11.emf"/><Relationship Id="rId4" Type="http://schemas.openxmlformats.org/officeDocument/2006/relationships/image" Target="../media/image23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6.mp4"/><Relationship Id="rId7" Type="http://schemas.openxmlformats.org/officeDocument/2006/relationships/image" Target="../media/image26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الدرس </a:t>
            </a:r>
            <a:r>
              <a:rPr lang="ar-S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14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3904279" y="6017392"/>
            <a:ext cx="1830384" cy="299372"/>
            <a:chOff x="5277913" y="5877672"/>
            <a:chExt cx="1830384" cy="299372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15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277913" y="5920389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839246" y="5905618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16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392000" y="2723895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6633570" y="2477136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4572000" y="2859360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المجسمات 1</a:t>
            </a:r>
            <a:endParaRPr lang="fr-FR" sz="20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حل المسائل (كسركمية)</a:t>
            </a:r>
            <a:endParaRPr lang="fr-FR" sz="20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370132" y="272785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2611702" y="248110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550132" y="286332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المجسمات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2</a:t>
            </a:r>
            <a:endParaRPr lang="fr-FR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الأسبوع4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501702" y="4028170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743272" y="3781411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20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81702" y="4163635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tx1"/>
                </a:solidFill>
                <a:ea typeface="Calibri" panose="020F0502020204030204" pitchFamily="34" charset="0"/>
              </a:rPr>
              <a:t>المجسمات </a:t>
            </a:r>
            <a:r>
              <a:rPr lang="fr-MA" sz="2000" dirty="0">
                <a:solidFill>
                  <a:schemeClr val="tx1"/>
                </a:solidFill>
                <a:ea typeface="Calibri" panose="020F0502020204030204" pitchFamily="34" charset="0"/>
              </a:rPr>
              <a:t>3</a:t>
            </a:r>
            <a:endParaRPr lang="fr-FR" sz="2000" dirty="0">
              <a:solidFill>
                <a:schemeClr val="tx1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89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37465" y="775679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116461" y="1006640"/>
            <a:ext cx="8178799" cy="99001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/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اَلْمُجَسَّماتُ3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4D4956-28CF-F07C-CA46-ACB093B4BE37}"/>
              </a:ext>
            </a:extLst>
          </p:cNvPr>
          <p:cNvGrpSpPr/>
          <p:nvPr/>
        </p:nvGrpSpPr>
        <p:grpSpPr>
          <a:xfrm>
            <a:off x="548880" y="1900719"/>
            <a:ext cx="8046239" cy="4406675"/>
            <a:chOff x="556678" y="2053119"/>
            <a:chExt cx="8046239" cy="440667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07AE890-2659-42BC-92DA-5C61792BC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72"/>
            <a:stretch>
              <a:fillRect/>
            </a:stretch>
          </p:blipFill>
          <p:spPr>
            <a:xfrm>
              <a:off x="4666253" y="2053119"/>
              <a:ext cx="3936664" cy="4377283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C27BBDF-5AF1-C8F2-5B65-A6A66B4E6F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516"/>
            <a:stretch>
              <a:fillRect/>
            </a:stretch>
          </p:blipFill>
          <p:spPr>
            <a:xfrm>
              <a:off x="556678" y="2082511"/>
              <a:ext cx="4015322" cy="43772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154465" y="3616541"/>
            <a:ext cx="5977573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691672" y="3779206"/>
            <a:ext cx="53630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تَمْييزِ</a:t>
            </a:r>
            <a:r>
              <a:rPr lang="ar-SA" sz="3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الْمُجَسَّماتِ بِنُشورِها.</a:t>
            </a:r>
            <a:endParaRPr lang="fr-FR" sz="36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6607501" y="3483502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79644-8ED8-EA20-B3FD-C80D228CA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45F6132-A782-9B7B-54B0-99C606413F5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C953B5B-153E-C6C1-72D0-91F9CBC62B51}"/>
              </a:ext>
            </a:extLst>
          </p:cNvPr>
          <p:cNvSpPr/>
          <p:nvPr/>
        </p:nvSpPr>
        <p:spPr>
          <a:xfrm>
            <a:off x="1720931" y="2610516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CDD2DB17-5F5D-3FDF-B099-67FBA47B3CF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83362A9-6271-16E7-5ED2-76E4C03B19E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250D780-35BF-D15C-830F-9C6CC07A2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84432" y="3108002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77A9049-E1A2-571B-5CDE-EF6AADDF9D10}"/>
              </a:ext>
            </a:extLst>
          </p:cNvPr>
          <p:cNvSpPr txBox="1"/>
          <p:nvPr/>
        </p:nvSpPr>
        <p:spPr>
          <a:xfrm>
            <a:off x="1984273" y="5057276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3583524-ADFF-B2CF-18DE-BD163F527D5A}"/>
              </a:ext>
            </a:extLst>
          </p:cNvPr>
          <p:cNvSpPr txBox="1"/>
          <p:nvPr/>
        </p:nvSpPr>
        <p:spPr>
          <a:xfrm>
            <a:off x="1984273" y="4232738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23E7244-3D8D-E5BF-2AD1-D3A56318B1CF}"/>
              </a:ext>
            </a:extLst>
          </p:cNvPr>
          <p:cNvSpPr txBox="1"/>
          <p:nvPr/>
        </p:nvSpPr>
        <p:spPr>
          <a:xfrm>
            <a:off x="2736185" y="3267263"/>
            <a:ext cx="3977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spc="-100" dirty="0">
                <a:solidFill>
                  <a:srgbClr val="FFA4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89181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382751" y="862060"/>
            <a:ext cx="6141774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ص98. سنصحح تمارين الواجب المنزلي.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11">
            <a:extLst>
              <a:ext uri="{FF2B5EF4-FFF2-40B4-BE49-F238E27FC236}">
                <a16:creationId xmlns:a16="http://schemas.microsoft.com/office/drawing/2014/main" id="{E7F2DB40-609D-F9E2-4EAD-84E51BFC0409}"/>
              </a:ext>
            </a:extLst>
          </p:cNvPr>
          <p:cNvGrpSpPr/>
          <p:nvPr/>
        </p:nvGrpSpPr>
        <p:grpSpPr>
          <a:xfrm>
            <a:off x="442786" y="1780740"/>
            <a:ext cx="8021703" cy="4458569"/>
            <a:chOff x="517938" y="2082510"/>
            <a:chExt cx="8021703" cy="4244902"/>
          </a:xfrm>
        </p:grpSpPr>
        <p:pic>
          <p:nvPicPr>
            <p:cNvPr id="6" name="Image 2">
              <a:extLst>
                <a:ext uri="{FF2B5EF4-FFF2-40B4-BE49-F238E27FC236}">
                  <a16:creationId xmlns:a16="http://schemas.microsoft.com/office/drawing/2014/main" id="{40F8035C-BC0B-4349-E197-2756C0A76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2082512"/>
              <a:ext cx="3967641" cy="4244900"/>
            </a:xfrm>
            <a:prstGeom prst="rect">
              <a:avLst/>
            </a:prstGeom>
          </p:spPr>
        </p:pic>
        <p:pic>
          <p:nvPicPr>
            <p:cNvPr id="7" name="Image 10">
              <a:extLst>
                <a:ext uri="{FF2B5EF4-FFF2-40B4-BE49-F238E27FC236}">
                  <a16:creationId xmlns:a16="http://schemas.microsoft.com/office/drawing/2014/main" id="{93DE5256-6212-243A-CFB7-D033D355B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938" y="2082510"/>
              <a:ext cx="3967641" cy="4244901"/>
            </a:xfrm>
            <a:prstGeom prst="rect">
              <a:avLst/>
            </a:prstGeom>
          </p:spPr>
        </p:pic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BDEC66D-5665-855F-B4B0-830135451669}"/>
              </a:ext>
            </a:extLst>
          </p:cNvPr>
          <p:cNvSpPr/>
          <p:nvPr/>
        </p:nvSpPr>
        <p:spPr>
          <a:xfrm>
            <a:off x="4892040" y="2590800"/>
            <a:ext cx="3063240" cy="323523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116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بسرعة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C3B2D48-B58A-D245-2E4D-1E6D5C4FBB3E}"/>
              </a:ext>
            </a:extLst>
          </p:cNvPr>
          <p:cNvGrpSpPr/>
          <p:nvPr/>
        </p:nvGrpSpPr>
        <p:grpSpPr>
          <a:xfrm>
            <a:off x="1403648" y="1520024"/>
            <a:ext cx="5911552" cy="4583596"/>
            <a:chOff x="1403648" y="1520024"/>
            <a:chExt cx="5911552" cy="458359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6176F3F-8B65-C06D-9A30-DA5000F76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03648" y="1520024"/>
              <a:ext cx="5911552" cy="4583596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353E4AE-6817-7700-54E7-5D9E6443FD62}"/>
                </a:ext>
              </a:extLst>
            </p:cNvPr>
            <p:cNvSpPr txBox="1"/>
            <p:nvPr/>
          </p:nvSpPr>
          <p:spPr>
            <a:xfrm>
              <a:off x="6583680" y="324433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4FF2B73-7495-B928-5A4A-1D8E7B6D66B8}"/>
                </a:ext>
              </a:extLst>
            </p:cNvPr>
            <p:cNvSpPr txBox="1"/>
            <p:nvPr/>
          </p:nvSpPr>
          <p:spPr>
            <a:xfrm>
              <a:off x="5242560" y="324433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6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A16F9C9-468B-2C04-5099-B8C49A161FED}"/>
                </a:ext>
              </a:extLst>
            </p:cNvPr>
            <p:cNvSpPr txBox="1"/>
            <p:nvPr/>
          </p:nvSpPr>
          <p:spPr>
            <a:xfrm>
              <a:off x="3832860" y="324433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6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4FC50C8-AB36-0599-2C27-B08F24158BB6}"/>
                </a:ext>
              </a:extLst>
            </p:cNvPr>
            <p:cNvSpPr txBox="1"/>
            <p:nvPr/>
          </p:nvSpPr>
          <p:spPr>
            <a:xfrm>
              <a:off x="6583680" y="533797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9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F09E627-3526-6EC4-2CFC-1D2A3ED49295}"/>
                </a:ext>
              </a:extLst>
            </p:cNvPr>
            <p:cNvSpPr txBox="1"/>
            <p:nvPr/>
          </p:nvSpPr>
          <p:spPr>
            <a:xfrm>
              <a:off x="5178440" y="527701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12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7B9B3D0-FD02-793C-5571-5B811566FDB1}"/>
                </a:ext>
              </a:extLst>
            </p:cNvPr>
            <p:cNvSpPr txBox="1"/>
            <p:nvPr/>
          </p:nvSpPr>
          <p:spPr>
            <a:xfrm>
              <a:off x="3844126" y="527701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12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8E85A-4322-46C1-6C40-7C908400D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7B6F66-1330-DBED-DEEC-32FB785B1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2BB6141-A3E4-C5D2-B428-03D4D5321737}"/>
              </a:ext>
            </a:extLst>
          </p:cNvPr>
          <p:cNvSpPr txBox="1"/>
          <p:nvPr/>
        </p:nvSpPr>
        <p:spPr>
          <a:xfrm>
            <a:off x="1403648" y="838597"/>
            <a:ext cx="6058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بسرعة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A8188B-B163-D883-6863-6CB2DA200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758" y="2183036"/>
            <a:ext cx="6972300" cy="3333844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4622FB2E-F637-978C-DBF7-BD8D3A48A701}"/>
              </a:ext>
            </a:extLst>
          </p:cNvPr>
          <p:cNvGrpSpPr/>
          <p:nvPr/>
        </p:nvGrpSpPr>
        <p:grpSpPr>
          <a:xfrm>
            <a:off x="3810486" y="4446436"/>
            <a:ext cx="3368040" cy="369332"/>
            <a:chOff x="3810486" y="4446436"/>
            <a:chExt cx="3368040" cy="36933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BD9EEA6-944C-BCC7-3825-173EFE82B227}"/>
                </a:ext>
              </a:extLst>
            </p:cNvPr>
            <p:cNvSpPr txBox="1"/>
            <p:nvPr/>
          </p:nvSpPr>
          <p:spPr>
            <a:xfrm>
              <a:off x="6865620" y="444643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FE9CFA1-7262-B179-7826-FE158A3BB582}"/>
                </a:ext>
              </a:extLst>
            </p:cNvPr>
            <p:cNvSpPr txBox="1"/>
            <p:nvPr/>
          </p:nvSpPr>
          <p:spPr>
            <a:xfrm>
              <a:off x="5349240" y="444643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8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670C385-0FF9-0492-09E9-95ECF86758CD}"/>
                </a:ext>
              </a:extLst>
            </p:cNvPr>
            <p:cNvSpPr txBox="1"/>
            <p:nvPr/>
          </p:nvSpPr>
          <p:spPr>
            <a:xfrm>
              <a:off x="3810486" y="444643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8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880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48C6-6FD7-00B4-217F-33E69DEA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D91037E-C366-F36B-F65F-9B2BED8F8CB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BC39C8-9289-F88A-130A-0CC2901777D0}"/>
              </a:ext>
            </a:extLst>
          </p:cNvPr>
          <p:cNvSpPr/>
          <p:nvPr/>
        </p:nvSpPr>
        <p:spPr>
          <a:xfrm>
            <a:off x="1629784" y="2632818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98F66515-57DF-9F16-F455-7A5976F0E50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903A43D-0779-041F-1DA5-92D660DE5AB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FCCA919-541C-03EC-23AB-30E7B50F5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81325" y="3846274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D4827C-3723-1DE5-50A8-001982377D6B}"/>
              </a:ext>
            </a:extLst>
          </p:cNvPr>
          <p:cNvSpPr txBox="1"/>
          <p:nvPr/>
        </p:nvSpPr>
        <p:spPr>
          <a:xfrm>
            <a:off x="1524416" y="4897181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8BE2AD6-5A6A-97F1-AA71-8781F188C911}"/>
              </a:ext>
            </a:extLst>
          </p:cNvPr>
          <p:cNvSpPr txBox="1"/>
          <p:nvPr/>
        </p:nvSpPr>
        <p:spPr>
          <a:xfrm>
            <a:off x="1777203" y="3963385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0381498-845B-8C47-94B9-19DB111DBB8E}"/>
              </a:ext>
            </a:extLst>
          </p:cNvPr>
          <p:cNvSpPr txBox="1"/>
          <p:nvPr/>
        </p:nvSpPr>
        <p:spPr>
          <a:xfrm>
            <a:off x="2396348" y="3202312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48509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خذوا كراسات الحساب الذهني، على الصفحة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21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C3ED665-870A-2AB1-6E61-6A66749B4AE9}"/>
              </a:ext>
            </a:extLst>
          </p:cNvPr>
          <p:cNvGrpSpPr/>
          <p:nvPr/>
        </p:nvGrpSpPr>
        <p:grpSpPr>
          <a:xfrm>
            <a:off x="611068" y="1746605"/>
            <a:ext cx="7795513" cy="4755084"/>
            <a:chOff x="611068" y="1746605"/>
            <a:chExt cx="7795513" cy="475508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B27FD0C-600D-BE4C-9E9E-A0A8638E7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068" y="1746605"/>
              <a:ext cx="3960932" cy="4755084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FAADEB-FAD6-C83A-F845-690168EE0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0" y="1746605"/>
              <a:ext cx="3834581" cy="4755084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7C51266-157E-1F07-3FA2-1D91B86A2778}"/>
              </a:ext>
            </a:extLst>
          </p:cNvPr>
          <p:cNvSpPr/>
          <p:nvPr/>
        </p:nvSpPr>
        <p:spPr>
          <a:xfrm>
            <a:off x="853440" y="3619500"/>
            <a:ext cx="33528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لتحسبوا الجداءات الآتية. دوّنوا النتيجة فقط.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289625" y="2616984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072358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1943483" y="2684186"/>
              <a:ext cx="1261178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084F6A"/>
                  </a:solidFill>
                </a:rPr>
                <a:t>25</a:t>
              </a:r>
              <a:r>
                <a:rPr lang="fr-FR" sz="2800" b="1" dirty="0">
                  <a:solidFill>
                    <a:srgbClr val="084F6A"/>
                  </a:solidFill>
                </a:rPr>
                <a:t> x </a:t>
              </a:r>
              <a:r>
                <a:rPr lang="ar-MA" sz="2800" b="1" dirty="0">
                  <a:solidFill>
                    <a:srgbClr val="084F6A"/>
                  </a:solidFill>
                </a:rPr>
                <a:t>2</a:t>
              </a:r>
              <a:r>
                <a:rPr lang="fr-FR" sz="2800" b="1" dirty="0">
                  <a:solidFill>
                    <a:srgbClr val="084F6A"/>
                  </a:solidFill>
                </a:rPr>
                <a:t> =</a:t>
              </a:r>
              <a:endParaRPr lang="fr-FR" sz="3600" b="1" dirty="0">
                <a:solidFill>
                  <a:srgbClr val="084F6A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50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CBFF097-2B8E-7303-8D6B-9CB3E473B180}"/>
              </a:ext>
            </a:extLst>
          </p:cNvPr>
          <p:cNvSpPr txBox="1"/>
          <p:nvPr/>
        </p:nvSpPr>
        <p:spPr>
          <a:xfrm>
            <a:off x="3495646" y="2746009"/>
            <a:ext cx="5907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FEA500"/>
                </a:solidFill>
              </a:rPr>
              <a:t>.....</a:t>
            </a:r>
            <a:endParaRPr lang="fr-FR" sz="2000" b="1" dirty="0">
              <a:solidFill>
                <a:srgbClr val="FEA5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D17A44-D74D-015C-8D61-A9F4F21B46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68" y="2812311"/>
            <a:ext cx="7865806" cy="123337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9912A57-2777-C11E-69D5-20A84E0DAC41}"/>
              </a:ext>
            </a:extLst>
          </p:cNvPr>
          <p:cNvSpPr txBox="1"/>
          <p:nvPr/>
        </p:nvSpPr>
        <p:spPr>
          <a:xfrm>
            <a:off x="2282657" y="2612255"/>
            <a:ext cx="788647" cy="40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50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ADB41A3-59B5-36E4-802D-7B48F92E28D2}"/>
              </a:ext>
            </a:extLst>
          </p:cNvPr>
          <p:cNvGrpSpPr/>
          <p:nvPr/>
        </p:nvGrpSpPr>
        <p:grpSpPr>
          <a:xfrm>
            <a:off x="2140160" y="2947464"/>
            <a:ext cx="6254054" cy="1840453"/>
            <a:chOff x="2337105" y="2850883"/>
            <a:chExt cx="6335690" cy="116675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11D2BB5-B1EC-276B-2022-0E1F923F2E3B}"/>
                </a:ext>
              </a:extLst>
            </p:cNvPr>
            <p:cNvGrpSpPr/>
            <p:nvPr/>
          </p:nvGrpSpPr>
          <p:grpSpPr>
            <a:xfrm>
              <a:off x="2337105" y="2882995"/>
              <a:ext cx="4751256" cy="1134642"/>
              <a:chOff x="1773549" y="3134560"/>
              <a:chExt cx="5061263" cy="396038"/>
            </a:xfrm>
            <a:noFill/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F39A64C-23AB-E8E4-A630-9D0B5D444E3C}"/>
                  </a:ext>
                </a:extLst>
              </p:cNvPr>
              <p:cNvSpPr txBox="1"/>
              <p:nvPr/>
            </p:nvSpPr>
            <p:spPr>
              <a:xfrm>
                <a:off x="1773549" y="3135768"/>
                <a:ext cx="851070" cy="7620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000" b="1" dirty="0">
                    <a:solidFill>
                      <a:srgbClr val="C00000"/>
                    </a:solidFill>
                    <a:latin typeface="Aptos" panose="02110004020202020204"/>
                    <a:cs typeface="Arial" panose="020B0604020202020204" pitchFamily="34" charset="0"/>
                  </a:rPr>
                  <a:t>50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28111A8-99F5-5765-F7A9-03EC8DF61D29}"/>
                  </a:ext>
                </a:extLst>
              </p:cNvPr>
              <p:cNvSpPr txBox="1"/>
              <p:nvPr/>
            </p:nvSpPr>
            <p:spPr>
              <a:xfrm>
                <a:off x="1797113" y="3454397"/>
                <a:ext cx="983044" cy="7620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000" b="1" dirty="0">
                    <a:solidFill>
                      <a:srgbClr val="C00000"/>
                    </a:solidFill>
                    <a:latin typeface="Aptos" panose="02110004020202020204"/>
                    <a:cs typeface="Arial" panose="020B0604020202020204" pitchFamily="34" charset="0"/>
                  </a:rPr>
                  <a:t>100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B834931-C9AF-2E30-592F-C2C2BF3BB573}"/>
                  </a:ext>
                </a:extLst>
              </p:cNvPr>
              <p:cNvSpPr txBox="1"/>
              <p:nvPr/>
            </p:nvSpPr>
            <p:spPr>
              <a:xfrm>
                <a:off x="3140775" y="3134560"/>
                <a:ext cx="861438" cy="7620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3A48D2A-12BE-229C-2DD3-0566DAD0CFE1}"/>
                  </a:ext>
                </a:extLst>
              </p:cNvPr>
              <p:cNvSpPr txBox="1"/>
              <p:nvPr/>
            </p:nvSpPr>
            <p:spPr>
              <a:xfrm>
                <a:off x="4441454" y="3134560"/>
                <a:ext cx="724267" cy="7620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60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A6760ED-84A7-B4CC-3985-3D78DCD7689B}"/>
                  </a:ext>
                </a:extLst>
              </p:cNvPr>
              <p:cNvSpPr txBox="1"/>
              <p:nvPr/>
            </p:nvSpPr>
            <p:spPr>
              <a:xfrm>
                <a:off x="3232528" y="3441787"/>
                <a:ext cx="677931" cy="7620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60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9FA4B86-2B94-E77C-3079-E52CEB049A98}"/>
                  </a:ext>
                </a:extLst>
              </p:cNvPr>
              <p:cNvSpPr txBox="1"/>
              <p:nvPr/>
            </p:nvSpPr>
            <p:spPr>
              <a:xfrm>
                <a:off x="4533019" y="3448666"/>
                <a:ext cx="677931" cy="7620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150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B6E5B91-CA26-2AB1-0347-E8CC9FA939AF}"/>
                  </a:ext>
                </a:extLst>
              </p:cNvPr>
              <p:cNvSpPr txBox="1"/>
              <p:nvPr/>
            </p:nvSpPr>
            <p:spPr>
              <a:xfrm>
                <a:off x="5848053" y="3139211"/>
                <a:ext cx="986759" cy="7620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000" b="1" dirty="0">
                    <a:solidFill>
                      <a:srgbClr val="C00000"/>
                    </a:solidFill>
                    <a:latin typeface="Aptos" panose="02110004020202020204"/>
                    <a:cs typeface="Arial" panose="020B0604020202020204" pitchFamily="34" charset="0"/>
                  </a:rPr>
                  <a:t>120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1FDF5A7-4EBC-E930-B90C-43839320519B}"/>
                  </a:ext>
                </a:extLst>
              </p:cNvPr>
              <p:cNvSpPr txBox="1"/>
              <p:nvPr/>
            </p:nvSpPr>
            <p:spPr>
              <a:xfrm>
                <a:off x="5953492" y="3450830"/>
                <a:ext cx="677931" cy="7620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120</a:t>
                </a:r>
              </a:p>
            </p:txBody>
          </p:sp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4E31FFF-A9C4-D793-BCA3-882B0EEC4AFF}"/>
                </a:ext>
              </a:extLst>
            </p:cNvPr>
            <p:cNvSpPr txBox="1"/>
            <p:nvPr/>
          </p:nvSpPr>
          <p:spPr>
            <a:xfrm>
              <a:off x="7627853" y="3789103"/>
              <a:ext cx="1044942" cy="218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200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E5945F3-CEEA-4EB6-DC48-21FA19D392AF}"/>
                </a:ext>
              </a:extLst>
            </p:cNvPr>
            <p:cNvSpPr txBox="1"/>
            <p:nvPr/>
          </p:nvSpPr>
          <p:spPr>
            <a:xfrm>
              <a:off x="7570193" y="2850883"/>
              <a:ext cx="940456" cy="218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000" b="1" dirty="0">
                  <a:solidFill>
                    <a:srgbClr val="C00000"/>
                  </a:solidFill>
                  <a:latin typeface="Aptos" panose="02110004020202020204"/>
                  <a:cs typeface="Arial" panose="020B0604020202020204" pitchFamily="34" charset="0"/>
                </a:rPr>
                <a:t>50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3F809D7-C1CD-5EDB-891E-61FF41C81F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08" y="3293811"/>
            <a:ext cx="7865806" cy="113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FF82C-6239-08C3-0C60-EC3656DC5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9FD36F5-B8A5-0F25-9B07-88C91703A8F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DAA6A59-36A8-6C7C-C712-F61A12873F9E}"/>
              </a:ext>
            </a:extLst>
          </p:cNvPr>
          <p:cNvSpPr/>
          <p:nvPr/>
        </p:nvSpPr>
        <p:spPr>
          <a:xfrm>
            <a:off x="1720927" y="2669223"/>
            <a:ext cx="5884432" cy="33189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CE8D7C9-9780-9480-1793-16ABE80A46B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34F20A8-CAC6-040A-BBC3-E920FAFD697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924A196-D835-9CEB-0291-015F2EBC9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476" y="4713167"/>
            <a:ext cx="841742" cy="841742"/>
          </a:xfrm>
          <a:prstGeom prst="rect">
            <a:avLst/>
          </a:prstGeom>
        </p:spPr>
      </p:pic>
      <p:sp>
        <p:nvSpPr>
          <p:cNvPr id="10" name="ZoneTexte 8">
            <a:extLst>
              <a:ext uri="{FF2B5EF4-FFF2-40B4-BE49-F238E27FC236}">
                <a16:creationId xmlns:a16="http://schemas.microsoft.com/office/drawing/2014/main" id="{6429A0BC-4A1B-16E0-ACDA-4636FFCF5CBA}"/>
              </a:ext>
            </a:extLst>
          </p:cNvPr>
          <p:cNvSpPr txBox="1"/>
          <p:nvPr/>
        </p:nvSpPr>
        <p:spPr>
          <a:xfrm>
            <a:off x="1775975" y="4027014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AA19DDC-8C5E-750A-03C5-B452EF9099F5}"/>
              </a:ext>
            </a:extLst>
          </p:cNvPr>
          <p:cNvSpPr txBox="1"/>
          <p:nvPr/>
        </p:nvSpPr>
        <p:spPr>
          <a:xfrm>
            <a:off x="3535679" y="4772999"/>
            <a:ext cx="2782299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E88128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19DDFBB-F37B-9F70-EF49-A8B4D50F3386}"/>
              </a:ext>
            </a:extLst>
          </p:cNvPr>
          <p:cNvSpPr txBox="1"/>
          <p:nvPr/>
        </p:nvSpPr>
        <p:spPr>
          <a:xfrm>
            <a:off x="2396348" y="3202312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03652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708660" y="938025"/>
            <a:ext cx="67767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السهم الأول يشير إلى حرف المجسم. اكتبوا  ما يشير له السهم الثاني.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F4BD7A-31B8-B202-BD8B-23A852B0D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590" y="2025126"/>
            <a:ext cx="8084820" cy="352402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5197ECC-0ADA-D5FB-4530-A67F966DC323}"/>
              </a:ext>
            </a:extLst>
          </p:cNvPr>
          <p:cNvSpPr/>
          <p:nvPr/>
        </p:nvSpPr>
        <p:spPr>
          <a:xfrm>
            <a:off x="5859780" y="3345180"/>
            <a:ext cx="1928710" cy="51054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78866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0D4E8-667A-B52D-4019-AA0F18B61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0B1D096A-9B89-8405-36A8-2DE21445476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01C97E-CBC0-52B9-674D-EBE581B24E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53EAB46-0355-DB9C-F193-FA022965C34A}"/>
              </a:ext>
            </a:extLst>
          </p:cNvPr>
          <p:cNvSpPr txBox="1"/>
          <p:nvPr/>
        </p:nvSpPr>
        <p:spPr>
          <a:xfrm>
            <a:off x="969828" y="938025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29C20A-E491-2CC8-2F40-4087A117A5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590" y="2025126"/>
            <a:ext cx="8084820" cy="3524028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088C744-C144-9A66-C1B0-F72802766EC5}"/>
              </a:ext>
            </a:extLst>
          </p:cNvPr>
          <p:cNvSpPr/>
          <p:nvPr/>
        </p:nvSpPr>
        <p:spPr>
          <a:xfrm>
            <a:off x="5859780" y="3345180"/>
            <a:ext cx="1928710" cy="51054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78E489-B58B-A22E-24F5-1D141DB27A00}"/>
              </a:ext>
            </a:extLst>
          </p:cNvPr>
          <p:cNvSpPr txBox="1"/>
          <p:nvPr/>
        </p:nvSpPr>
        <p:spPr>
          <a:xfrm>
            <a:off x="6406008" y="3338840"/>
            <a:ext cx="647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وَجْهٌ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04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73386-F644-7C85-3776-DBAE8BD93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24976AA-CFB8-DCAB-E3FF-28540B6CA6DB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C82755-1F17-A7E0-1623-7F12209A9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7E69F66-70E9-F110-7DD0-31D5CE557DF6}"/>
              </a:ext>
            </a:extLst>
          </p:cNvPr>
          <p:cNvSpPr txBox="1"/>
          <p:nvPr/>
        </p:nvSpPr>
        <p:spPr>
          <a:xfrm>
            <a:off x="969828" y="938025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ما يشير إليه السهم الثالث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87D9D4-FCFC-1552-07E1-9DB6F0801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590" y="2025126"/>
            <a:ext cx="8084820" cy="3524028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EC65B5F-7E0C-23E0-5861-27E69C83163D}"/>
              </a:ext>
            </a:extLst>
          </p:cNvPr>
          <p:cNvSpPr/>
          <p:nvPr/>
        </p:nvSpPr>
        <p:spPr>
          <a:xfrm>
            <a:off x="5303520" y="4586169"/>
            <a:ext cx="1928710" cy="51054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587A3A-3C33-6C9E-203D-27D167DBB451}"/>
              </a:ext>
            </a:extLst>
          </p:cNvPr>
          <p:cNvSpPr txBox="1"/>
          <p:nvPr/>
        </p:nvSpPr>
        <p:spPr>
          <a:xfrm>
            <a:off x="6406008" y="3338840"/>
            <a:ext cx="726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وَجْهٌ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33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EDBB7-0128-A68E-36E6-B48E9DF51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4F8EBD4-325C-C515-7B2F-2918CDC3A2D1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6CBD126-7765-B6FE-6A02-4044C9BF7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223DB0-080F-56F1-C041-79E5ECC958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954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FABC0-E09D-7A1C-1403-020DD0043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44C6F2-4474-01AE-C1A0-9D58D14D7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90" y="2025126"/>
            <a:ext cx="8084820" cy="3524028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F68595D-130B-6FCF-2B36-416FD091F9C7}"/>
              </a:ext>
            </a:extLst>
          </p:cNvPr>
          <p:cNvSpPr/>
          <p:nvPr/>
        </p:nvSpPr>
        <p:spPr>
          <a:xfrm>
            <a:off x="5303520" y="4586169"/>
            <a:ext cx="1928710" cy="51054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77875D-BD9D-FBAD-1F47-1D6CCDCAC2F1}"/>
              </a:ext>
            </a:extLst>
          </p:cNvPr>
          <p:cNvSpPr txBox="1"/>
          <p:nvPr/>
        </p:nvSpPr>
        <p:spPr>
          <a:xfrm>
            <a:off x="6406008" y="3338840"/>
            <a:ext cx="647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وَجْهٌ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C57670C-9CC6-088D-571F-CBEC26ADD7FA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6E6605-75E3-96C6-7E0B-9AA362D1D8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C395255-D320-0A3E-0322-666ED0361D9D}"/>
              </a:ext>
            </a:extLst>
          </p:cNvPr>
          <p:cNvSpPr txBox="1"/>
          <p:nvPr/>
        </p:nvSpPr>
        <p:spPr>
          <a:xfrm>
            <a:off x="969828" y="938025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DEE23C1-8C73-CCBF-17AD-9A47769E6552}"/>
              </a:ext>
            </a:extLst>
          </p:cNvPr>
          <p:cNvSpPr txBox="1"/>
          <p:nvPr/>
        </p:nvSpPr>
        <p:spPr>
          <a:xfrm>
            <a:off x="5598656" y="4609238"/>
            <a:ext cx="1533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83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4AFCC-9227-D48D-16A2-378AB002F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A911CC05-DA3E-D286-556E-62F55B20CC1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EC0C8E-B2C4-2931-68B5-2CDF66A2A0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114E7E59-BE7F-EB7E-B933-1687C0284560}"/>
              </a:ext>
            </a:extLst>
          </p:cNvPr>
          <p:cNvSpPr txBox="1"/>
          <p:nvPr/>
        </p:nvSpPr>
        <p:spPr>
          <a:xfrm>
            <a:off x="969828" y="938025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على الألواح قارنوا العددين:  4,3 و 4,28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5B32EB-CD59-6B40-7072-92ED729902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0118" y="2627306"/>
            <a:ext cx="4743099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7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DB122-1942-0572-3441-FF9E89426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E45EF6C-6909-AE8D-0BB1-08462B2864A6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F5CCE6-6EDA-1CDB-460B-DCC34CBD3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32791C-2942-CD87-963F-7F63B72EDD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8643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6C643-0702-BDAE-2EED-37CFF5E5A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8F8A812-D5DB-63A6-81A8-3D7231A64B53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4B639F-FC5D-563F-9EAC-C76DC3662F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F620270-2375-48BD-C2EE-9EDC05CDBB47}"/>
              </a:ext>
            </a:extLst>
          </p:cNvPr>
          <p:cNvSpPr txBox="1"/>
          <p:nvPr/>
        </p:nvSpPr>
        <p:spPr>
          <a:xfrm>
            <a:off x="969828" y="938025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47CADDB-9603-BD2F-E5B4-A2F220C4F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809" y="2484038"/>
            <a:ext cx="4950381" cy="188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55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289C8-85D9-26AE-0BBB-9C4DEE1CB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937D766-2622-1C97-2CD5-E315EC0746F4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24D4BC-F6CD-0BD5-9A03-A4F8DF3D2A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F8E5689-0D0F-5CDA-4A1C-B67C3164A428}"/>
              </a:ext>
            </a:extLst>
          </p:cNvPr>
          <p:cNvSpPr txBox="1"/>
          <p:nvPr/>
        </p:nvSpPr>
        <p:spPr>
          <a:xfrm>
            <a:off x="969828" y="938025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يشرح كيف توصل إلى الجواب الصحيح؟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9AA26D-B859-D82B-85EF-DA33833C92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809" y="2484038"/>
            <a:ext cx="4950381" cy="188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60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مرحبا، سنتعلم اليوم، كيف نميز مجسمات بنشورها.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C72A1BA-78F3-9ABE-6298-46292B055126}"/>
              </a:ext>
            </a:extLst>
          </p:cNvPr>
          <p:cNvGrpSpPr>
            <a:grpSpLocks/>
          </p:cNvGrpSpPr>
          <p:nvPr/>
        </p:nvGrpSpPr>
        <p:grpSpPr>
          <a:xfrm>
            <a:off x="318692" y="1836858"/>
            <a:ext cx="8254699" cy="4639458"/>
            <a:chOff x="318692" y="1836858"/>
            <a:chExt cx="8254699" cy="463945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49D16E2-3A1F-4D07-15F3-5340804AE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8692" y="1836858"/>
              <a:ext cx="8254699" cy="463945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5EA86F-2F62-D4EC-FDE7-845BC84E87B6}"/>
                </a:ext>
              </a:extLst>
            </p:cNvPr>
            <p:cNvSpPr>
              <a:spLocks/>
            </p:cNvSpPr>
            <p:nvPr/>
          </p:nvSpPr>
          <p:spPr>
            <a:xfrm>
              <a:off x="2880852" y="2625212"/>
              <a:ext cx="3146322" cy="20451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ZoneTexte 20">
            <a:extLst>
              <a:ext uri="{FF2B5EF4-FFF2-40B4-BE49-F238E27FC236}">
                <a16:creationId xmlns:a16="http://schemas.microsoft.com/office/drawing/2014/main" id="{9D099949-C44D-1010-F0AD-560B8B25280C}"/>
              </a:ext>
            </a:extLst>
          </p:cNvPr>
          <p:cNvSpPr txBox="1"/>
          <p:nvPr/>
        </p:nvSpPr>
        <p:spPr>
          <a:xfrm>
            <a:off x="2640453" y="3386157"/>
            <a:ext cx="36271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تَمْييزُ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الْمُجَسَّماتِ بِنُشورِها</a:t>
            </a:r>
            <a:endParaRPr lang="fr-FR" sz="32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S_N4_P4_SEM4_S3_v1">
            <a:hlinkClick r:id="" action="ppaction://media"/>
            <a:extLst>
              <a:ext uri="{FF2B5EF4-FFF2-40B4-BE49-F238E27FC236}">
                <a16:creationId xmlns:a16="http://schemas.microsoft.com/office/drawing/2014/main" id="{0CC7F45F-A043-C364-948E-20F2EB9D1B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0620" y="1676400"/>
            <a:ext cx="7024793" cy="377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7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E944A1-F714-FA74-956D-2068986BB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60" y="1848379"/>
            <a:ext cx="6427776" cy="375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76981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باتباع نفس الخطوات سنميز نشر هذا المجسم.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75758D-0AF5-2A79-F282-F11D9B086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83" y="2452254"/>
            <a:ext cx="7374774" cy="1953491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49FBD9-F084-E043-8A35-9B67E65A1C4E}"/>
              </a:ext>
            </a:extLst>
          </p:cNvPr>
          <p:cNvSpPr/>
          <p:nvPr/>
        </p:nvSpPr>
        <p:spPr>
          <a:xfrm>
            <a:off x="630383" y="2452254"/>
            <a:ext cx="1926900" cy="19534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44234-7513-0653-661B-C24A09834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209FF36-805A-B858-7CF2-99DE724B4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233" y="2678678"/>
            <a:ext cx="7374774" cy="1953491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10596D47-B0DA-F545-B504-9F30022433E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الأولى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4432AB-FF6E-1543-3760-1172A413CA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F3724C21-8FA5-B58C-60FD-E6D57BD55322}"/>
              </a:ext>
            </a:extLst>
          </p:cNvPr>
          <p:cNvGrpSpPr/>
          <p:nvPr/>
        </p:nvGrpSpPr>
        <p:grpSpPr>
          <a:xfrm>
            <a:off x="1654629" y="1496227"/>
            <a:ext cx="6005662" cy="551406"/>
            <a:chOff x="3078256" y="1826679"/>
            <a:chExt cx="5526388" cy="551406"/>
          </a:xfrm>
        </p:grpSpPr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D8751A3E-E8EE-AEC5-5080-CBC60622BE1E}"/>
                </a:ext>
              </a:extLst>
            </p:cNvPr>
            <p:cNvGrpSpPr/>
            <p:nvPr/>
          </p:nvGrpSpPr>
          <p:grpSpPr>
            <a:xfrm>
              <a:off x="7044986" y="1826679"/>
              <a:ext cx="1559658" cy="551406"/>
              <a:chOff x="6846952" y="1914188"/>
              <a:chExt cx="1506995" cy="551406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2270377D-4606-CA1A-843C-E8230A330E9F}"/>
                  </a:ext>
                </a:extLst>
              </p:cNvPr>
              <p:cNvSpPr/>
              <p:nvPr/>
            </p:nvSpPr>
            <p:spPr>
              <a:xfrm>
                <a:off x="6846952" y="1914188"/>
                <a:ext cx="1058072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؛</a:t>
                </a:r>
                <a:endPara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A9118750-29F0-E019-78B5-B967718F56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252137FB-92FE-AE6A-C7AA-A3AD7F09044D}"/>
                </a:ext>
              </a:extLst>
            </p:cNvPr>
            <p:cNvGrpSpPr/>
            <p:nvPr/>
          </p:nvGrpSpPr>
          <p:grpSpPr>
            <a:xfrm>
              <a:off x="5189865" y="1826679"/>
              <a:ext cx="1742958" cy="551406"/>
              <a:chOff x="6887354" y="1914188"/>
              <a:chExt cx="1742958" cy="551406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9F6B7599-9938-79DF-5E4C-82D7473C53C7}"/>
                  </a:ext>
                </a:extLst>
              </p:cNvPr>
              <p:cNvSpPr/>
              <p:nvPr/>
            </p:nvSpPr>
            <p:spPr>
              <a:xfrm>
                <a:off x="6887354" y="1914188"/>
                <a:ext cx="1246536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أَعُدُّ؛</a:t>
                </a:r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D537BD96-3F8C-AE81-2A96-B4B8973747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42327" y="1985184"/>
                <a:ext cx="487985" cy="46187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3C5C1422-0F64-7FBD-18E6-0AE5BA03CA53}"/>
                </a:ext>
              </a:extLst>
            </p:cNvPr>
            <p:cNvGrpSpPr/>
            <p:nvPr/>
          </p:nvGrpSpPr>
          <p:grpSpPr>
            <a:xfrm>
              <a:off x="3078256" y="1826679"/>
              <a:ext cx="1875670" cy="551406"/>
              <a:chOff x="6756174" y="1914188"/>
              <a:chExt cx="1875670" cy="551406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0BFCB36B-8A5F-759C-A70C-B6420D52D424}"/>
                  </a:ext>
                </a:extLst>
              </p:cNvPr>
              <p:cNvSpPr/>
              <p:nvPr/>
            </p:nvSpPr>
            <p:spPr>
              <a:xfrm>
                <a:off x="6756174" y="1914188"/>
                <a:ext cx="141105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أَتَخَيّلُ 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" name="Oval 80">
                <a:extLst>
                  <a:ext uri="{FF2B5EF4-FFF2-40B4-BE49-F238E27FC236}">
                    <a16:creationId xmlns:a16="http://schemas.microsoft.com/office/drawing/2014/main" id="{9A04B9BE-7AD8-7A15-522C-B0DF91550E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67233" y="1958954"/>
                <a:ext cx="464611" cy="43261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BA51CE4A-A441-4A77-C4A9-0C58545C0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89" y="2617718"/>
            <a:ext cx="7374774" cy="1953491"/>
          </a:xfrm>
          <a:prstGeom prst="rect">
            <a:avLst/>
          </a:prstGeom>
        </p:spPr>
      </p:pic>
      <p:pic>
        <p:nvPicPr>
          <p:cNvPr id="12" name="Image 18">
            <a:extLst>
              <a:ext uri="{FF2B5EF4-FFF2-40B4-BE49-F238E27FC236}">
                <a16:creationId xmlns:a16="http://schemas.microsoft.com/office/drawing/2014/main" id="{C0D82BA0-CCBB-B189-1CFD-F5FC77DEF6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87054" y="4571209"/>
            <a:ext cx="1246500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CA1B597-8B9A-E7FA-FF95-106738D5CCE0}"/>
              </a:ext>
            </a:extLst>
          </p:cNvPr>
          <p:cNvSpPr/>
          <p:nvPr/>
        </p:nvSpPr>
        <p:spPr>
          <a:xfrm>
            <a:off x="703089" y="2617718"/>
            <a:ext cx="1926900" cy="19534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2" name="Image 18">
            <a:extLst>
              <a:ext uri="{FF2B5EF4-FFF2-40B4-BE49-F238E27FC236}">
                <a16:creationId xmlns:a16="http://schemas.microsoft.com/office/drawing/2014/main" id="{065BE9F3-6924-0008-AA5F-31C31D435C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8198" y="4632169"/>
            <a:ext cx="1246500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720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A7D83-FC47-3299-13AE-85DCADA95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BDA2B8C9-C2BE-2092-83D7-FD03380F38F5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يحدد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أشكال وعدد وجوه الأسطوانة.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97A092-7DD3-7256-CF6E-0D4A6B7B44C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14">
            <a:extLst>
              <a:ext uri="{FF2B5EF4-FFF2-40B4-BE49-F238E27FC236}">
                <a16:creationId xmlns:a16="http://schemas.microsoft.com/office/drawing/2014/main" id="{6C1CBBD0-290B-FB0A-D75E-D4BECEB7F711}"/>
              </a:ext>
            </a:extLst>
          </p:cNvPr>
          <p:cNvGrpSpPr/>
          <p:nvPr/>
        </p:nvGrpSpPr>
        <p:grpSpPr>
          <a:xfrm>
            <a:off x="1654629" y="1496227"/>
            <a:ext cx="6005662" cy="551406"/>
            <a:chOff x="3078256" y="1826679"/>
            <a:chExt cx="5526388" cy="551406"/>
          </a:xfrm>
        </p:grpSpPr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7DFF6A65-827B-726C-D1DE-DFD4ECF14D1E}"/>
                </a:ext>
              </a:extLst>
            </p:cNvPr>
            <p:cNvGrpSpPr/>
            <p:nvPr/>
          </p:nvGrpSpPr>
          <p:grpSpPr>
            <a:xfrm>
              <a:off x="7044986" y="1826679"/>
              <a:ext cx="1559658" cy="551406"/>
              <a:chOff x="6846952" y="1914188"/>
              <a:chExt cx="1506995" cy="551406"/>
            </a:xfrm>
          </p:grpSpPr>
          <p:sp>
            <p:nvSpPr>
              <p:cNvPr id="24" name="Rectangle : coins arrondis 16">
                <a:extLst>
                  <a:ext uri="{FF2B5EF4-FFF2-40B4-BE49-F238E27FC236}">
                    <a16:creationId xmlns:a16="http://schemas.microsoft.com/office/drawing/2014/main" id="{E8B3F73E-404F-9D02-4E8D-0DA6E375DB14}"/>
                  </a:ext>
                </a:extLst>
              </p:cNvPr>
              <p:cNvSpPr/>
              <p:nvPr/>
            </p:nvSpPr>
            <p:spPr>
              <a:xfrm>
                <a:off x="6846952" y="1914188"/>
                <a:ext cx="1058072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؛</a:t>
                </a:r>
                <a:endPara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B96D0A77-FFCE-0387-67B6-356D1FA89C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E17DEBC2-E09B-1E3F-FF70-26FDEA7AAD61}"/>
                </a:ext>
              </a:extLst>
            </p:cNvPr>
            <p:cNvGrpSpPr/>
            <p:nvPr/>
          </p:nvGrpSpPr>
          <p:grpSpPr>
            <a:xfrm>
              <a:off x="5189865" y="1826679"/>
              <a:ext cx="1742958" cy="551406"/>
              <a:chOff x="6887354" y="1914188"/>
              <a:chExt cx="1742958" cy="551406"/>
            </a:xfrm>
          </p:grpSpPr>
          <p:sp>
            <p:nvSpPr>
              <p:cNvPr id="22" name="Rectangle : coins arrondis 19">
                <a:extLst>
                  <a:ext uri="{FF2B5EF4-FFF2-40B4-BE49-F238E27FC236}">
                    <a16:creationId xmlns:a16="http://schemas.microsoft.com/office/drawing/2014/main" id="{5DAAA87B-921C-8BBD-327C-C975A17A61A3}"/>
                  </a:ext>
                </a:extLst>
              </p:cNvPr>
              <p:cNvSpPr/>
              <p:nvPr/>
            </p:nvSpPr>
            <p:spPr>
              <a:xfrm>
                <a:off x="6887354" y="1914188"/>
                <a:ext cx="1246536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أَعُدُّ؛</a:t>
                </a:r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89F5ABB1-42A4-28E0-DB16-5229D9E454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42327" y="1985184"/>
                <a:ext cx="487985" cy="46187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817CADA7-17A3-1265-7B1B-79D14353D96B}"/>
                </a:ext>
              </a:extLst>
            </p:cNvPr>
            <p:cNvGrpSpPr/>
            <p:nvPr/>
          </p:nvGrpSpPr>
          <p:grpSpPr>
            <a:xfrm>
              <a:off x="3078256" y="1826679"/>
              <a:ext cx="1875670" cy="551406"/>
              <a:chOff x="6756174" y="1914188"/>
              <a:chExt cx="1875670" cy="551406"/>
            </a:xfrm>
          </p:grpSpPr>
          <p:sp>
            <p:nvSpPr>
              <p:cNvPr id="13" name="Rectangle : coins arrondis 3">
                <a:extLst>
                  <a:ext uri="{FF2B5EF4-FFF2-40B4-BE49-F238E27FC236}">
                    <a16:creationId xmlns:a16="http://schemas.microsoft.com/office/drawing/2014/main" id="{3DE436A6-1153-5AD5-A0A8-0F18FD0EF7C1}"/>
                  </a:ext>
                </a:extLst>
              </p:cNvPr>
              <p:cNvSpPr/>
              <p:nvPr/>
            </p:nvSpPr>
            <p:spPr>
              <a:xfrm>
                <a:off x="6756174" y="1914188"/>
                <a:ext cx="141105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أَتَخَيّلُ 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FE193158-7057-B6DD-7395-8FE61754A0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67233" y="1958954"/>
                <a:ext cx="464611" cy="43261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81C8FD18-78A4-66E1-75D0-2B47C66F5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546" y="3148940"/>
            <a:ext cx="7374774" cy="1953491"/>
          </a:xfrm>
          <a:prstGeom prst="rect">
            <a:avLst/>
          </a:prstGeom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71EC57C4-9621-872A-9FE8-D363359645A7}"/>
              </a:ext>
            </a:extLst>
          </p:cNvPr>
          <p:cNvSpPr/>
          <p:nvPr/>
        </p:nvSpPr>
        <p:spPr>
          <a:xfrm>
            <a:off x="659546" y="3148940"/>
            <a:ext cx="1926900" cy="19534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7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48844-CC84-24DC-1BDC-8BAB8B569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2332D3B-620E-62C1-39F8-1C1D42FC9670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للأ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سطوانة ثلاثة وجوه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قاعدتان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شكل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قرصين وسطح جانبي منحني على شكل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مستطيل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94C29E-4AB8-A6BA-0871-A241B9D6F81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17460" y="530159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75CF5E2-54FB-1966-B6BD-6E171D802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672" y="3244735"/>
            <a:ext cx="7374774" cy="1953491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E4F6D1E-7EB7-C61C-C87A-ADD14795D99C}"/>
              </a:ext>
            </a:extLst>
          </p:cNvPr>
          <p:cNvSpPr/>
          <p:nvPr/>
        </p:nvSpPr>
        <p:spPr>
          <a:xfrm>
            <a:off x="685672" y="3244735"/>
            <a:ext cx="1926900" cy="19534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5" name="Groupe 14">
            <a:extLst>
              <a:ext uri="{FF2B5EF4-FFF2-40B4-BE49-F238E27FC236}">
                <a16:creationId xmlns:a16="http://schemas.microsoft.com/office/drawing/2014/main" id="{1C8CE186-9E75-FD59-964D-825745B92243}"/>
              </a:ext>
            </a:extLst>
          </p:cNvPr>
          <p:cNvGrpSpPr/>
          <p:nvPr/>
        </p:nvGrpSpPr>
        <p:grpSpPr>
          <a:xfrm>
            <a:off x="1654629" y="1496227"/>
            <a:ext cx="6005662" cy="551406"/>
            <a:chOff x="3078256" y="1826679"/>
            <a:chExt cx="5526388" cy="551406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FC841EF3-3ED3-A100-752D-5CD5DDA0DAC7}"/>
                </a:ext>
              </a:extLst>
            </p:cNvPr>
            <p:cNvGrpSpPr/>
            <p:nvPr/>
          </p:nvGrpSpPr>
          <p:grpSpPr>
            <a:xfrm>
              <a:off x="7044986" y="1826679"/>
              <a:ext cx="1559658" cy="551406"/>
              <a:chOff x="6846952" y="1914188"/>
              <a:chExt cx="1506995" cy="551406"/>
            </a:xfrm>
          </p:grpSpPr>
          <p:sp>
            <p:nvSpPr>
              <p:cNvPr id="21" name="Rectangle : coins arrondis 16">
                <a:extLst>
                  <a:ext uri="{FF2B5EF4-FFF2-40B4-BE49-F238E27FC236}">
                    <a16:creationId xmlns:a16="http://schemas.microsoft.com/office/drawing/2014/main" id="{6C05FB2D-21AD-36ED-4253-D327CD0C997D}"/>
                  </a:ext>
                </a:extLst>
              </p:cNvPr>
              <p:cNvSpPr/>
              <p:nvPr/>
            </p:nvSpPr>
            <p:spPr>
              <a:xfrm>
                <a:off x="6846952" y="1914188"/>
                <a:ext cx="1058072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؛</a:t>
                </a:r>
                <a:endPara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051B7ADF-5EB7-9455-52BE-B766DD6AA0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D16B9A06-B646-8956-9604-D203581421E7}"/>
                </a:ext>
              </a:extLst>
            </p:cNvPr>
            <p:cNvGrpSpPr/>
            <p:nvPr/>
          </p:nvGrpSpPr>
          <p:grpSpPr>
            <a:xfrm>
              <a:off x="5189865" y="1826679"/>
              <a:ext cx="1742958" cy="551406"/>
              <a:chOff x="6887354" y="1914188"/>
              <a:chExt cx="1742958" cy="551406"/>
            </a:xfrm>
          </p:grpSpPr>
          <p:sp>
            <p:nvSpPr>
              <p:cNvPr id="19" name="Rectangle : coins arrondis 19">
                <a:extLst>
                  <a:ext uri="{FF2B5EF4-FFF2-40B4-BE49-F238E27FC236}">
                    <a16:creationId xmlns:a16="http://schemas.microsoft.com/office/drawing/2014/main" id="{139790D2-3F5C-020C-E79F-0A55F5889DA0}"/>
                  </a:ext>
                </a:extLst>
              </p:cNvPr>
              <p:cNvSpPr/>
              <p:nvPr/>
            </p:nvSpPr>
            <p:spPr>
              <a:xfrm>
                <a:off x="6887354" y="1914188"/>
                <a:ext cx="1246536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أَعُدُّ؛</a:t>
                </a:r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18FAAD24-1DA1-A88C-F233-BA620C2103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42327" y="1985184"/>
                <a:ext cx="487985" cy="46187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E89A7FF6-9125-A453-FC9E-863636BFCBDB}"/>
                </a:ext>
              </a:extLst>
            </p:cNvPr>
            <p:cNvGrpSpPr/>
            <p:nvPr/>
          </p:nvGrpSpPr>
          <p:grpSpPr>
            <a:xfrm>
              <a:off x="3078256" y="1826679"/>
              <a:ext cx="1875670" cy="551406"/>
              <a:chOff x="6756174" y="1914188"/>
              <a:chExt cx="1875670" cy="551406"/>
            </a:xfrm>
          </p:grpSpPr>
          <p:sp>
            <p:nvSpPr>
              <p:cNvPr id="17" name="Rectangle : coins arrondis 3">
                <a:extLst>
                  <a:ext uri="{FF2B5EF4-FFF2-40B4-BE49-F238E27FC236}">
                    <a16:creationId xmlns:a16="http://schemas.microsoft.com/office/drawing/2014/main" id="{03405163-7F0A-2330-B2E7-09CBC34A30B6}"/>
                  </a:ext>
                </a:extLst>
              </p:cNvPr>
              <p:cNvSpPr/>
              <p:nvPr/>
            </p:nvSpPr>
            <p:spPr>
              <a:xfrm>
                <a:off x="6756174" y="1914188"/>
                <a:ext cx="141105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أَتَخَيّلُ 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99514BC6-5B3E-4C58-11D7-CA0E2E41CC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67233" y="1958954"/>
                <a:ext cx="464611" cy="43261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94139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الثانية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14">
            <a:extLst>
              <a:ext uri="{FF2B5EF4-FFF2-40B4-BE49-F238E27FC236}">
                <a16:creationId xmlns:a16="http://schemas.microsoft.com/office/drawing/2014/main" id="{87050C22-559F-29D2-13AF-DCBADB30DF4E}"/>
              </a:ext>
            </a:extLst>
          </p:cNvPr>
          <p:cNvGrpSpPr/>
          <p:nvPr/>
        </p:nvGrpSpPr>
        <p:grpSpPr>
          <a:xfrm>
            <a:off x="1654629" y="1496227"/>
            <a:ext cx="6005662" cy="551406"/>
            <a:chOff x="3078256" y="1826679"/>
            <a:chExt cx="5526388" cy="551406"/>
          </a:xfrm>
        </p:grpSpPr>
        <p:grpSp>
          <p:nvGrpSpPr>
            <p:cNvPr id="4" name="Group 12">
              <a:extLst>
                <a:ext uri="{FF2B5EF4-FFF2-40B4-BE49-F238E27FC236}">
                  <a16:creationId xmlns:a16="http://schemas.microsoft.com/office/drawing/2014/main" id="{5C10AE3F-0D93-5DA9-69C1-CBF7D5119618}"/>
                </a:ext>
              </a:extLst>
            </p:cNvPr>
            <p:cNvGrpSpPr/>
            <p:nvPr/>
          </p:nvGrpSpPr>
          <p:grpSpPr>
            <a:xfrm>
              <a:off x="7044986" y="1826679"/>
              <a:ext cx="1559658" cy="551406"/>
              <a:chOff x="6846952" y="1914188"/>
              <a:chExt cx="1506995" cy="551406"/>
            </a:xfrm>
          </p:grpSpPr>
          <p:sp>
            <p:nvSpPr>
              <p:cNvPr id="18" name="Rectangle : coins arrondis 16">
                <a:extLst>
                  <a:ext uri="{FF2B5EF4-FFF2-40B4-BE49-F238E27FC236}">
                    <a16:creationId xmlns:a16="http://schemas.microsoft.com/office/drawing/2014/main" id="{406CD5D3-DEAD-408E-BAA9-05B0C83BBB99}"/>
                  </a:ext>
                </a:extLst>
              </p:cNvPr>
              <p:cNvSpPr/>
              <p:nvPr/>
            </p:nvSpPr>
            <p:spPr>
              <a:xfrm>
                <a:off x="6846952" y="1914188"/>
                <a:ext cx="1058072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؛</a:t>
                </a:r>
                <a:endPara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E0FE1488-1EE2-FC0F-16F0-F3FC325AD4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85696038-31F6-99B4-ECF8-6ED0DFC616F7}"/>
                </a:ext>
              </a:extLst>
            </p:cNvPr>
            <p:cNvGrpSpPr/>
            <p:nvPr/>
          </p:nvGrpSpPr>
          <p:grpSpPr>
            <a:xfrm>
              <a:off x="5189865" y="1826679"/>
              <a:ext cx="1742958" cy="551406"/>
              <a:chOff x="6887354" y="1914188"/>
              <a:chExt cx="1742958" cy="551406"/>
            </a:xfrm>
          </p:grpSpPr>
          <p:sp>
            <p:nvSpPr>
              <p:cNvPr id="16" name="Rectangle : coins arrondis 19">
                <a:extLst>
                  <a:ext uri="{FF2B5EF4-FFF2-40B4-BE49-F238E27FC236}">
                    <a16:creationId xmlns:a16="http://schemas.microsoft.com/office/drawing/2014/main" id="{CC241B34-9CAA-5DF0-6DD9-97BA2F0BA50C}"/>
                  </a:ext>
                </a:extLst>
              </p:cNvPr>
              <p:cNvSpPr/>
              <p:nvPr/>
            </p:nvSpPr>
            <p:spPr>
              <a:xfrm>
                <a:off x="6887354" y="1914188"/>
                <a:ext cx="1246536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أَعُدُّ؛</a:t>
                </a:r>
                <a:endPara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91D9C8F3-0A56-48EC-E78D-3CA6AEB9E3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42327" y="1985184"/>
                <a:ext cx="487985" cy="461874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DE82CCA7-8219-20A4-5A27-CCC19EB94826}"/>
                </a:ext>
              </a:extLst>
            </p:cNvPr>
            <p:cNvGrpSpPr/>
            <p:nvPr/>
          </p:nvGrpSpPr>
          <p:grpSpPr>
            <a:xfrm>
              <a:off x="3078256" y="1826679"/>
              <a:ext cx="1875670" cy="551406"/>
              <a:chOff x="6756174" y="1914188"/>
              <a:chExt cx="1875670" cy="551406"/>
            </a:xfrm>
          </p:grpSpPr>
          <p:sp>
            <p:nvSpPr>
              <p:cNvPr id="7" name="Rectangle : coins arrondis 3">
                <a:extLst>
                  <a:ext uri="{FF2B5EF4-FFF2-40B4-BE49-F238E27FC236}">
                    <a16:creationId xmlns:a16="http://schemas.microsoft.com/office/drawing/2014/main" id="{3DAF222E-0DFF-9CA1-6C27-3481697FC2B3}"/>
                  </a:ext>
                </a:extLst>
              </p:cNvPr>
              <p:cNvSpPr/>
              <p:nvPr/>
            </p:nvSpPr>
            <p:spPr>
              <a:xfrm>
                <a:off x="6756174" y="1914188"/>
                <a:ext cx="141105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أَتَخَيّلُ 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D79A5F5B-20E0-A25F-7DFE-E9511446C6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67233" y="1958954"/>
                <a:ext cx="464611" cy="43261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CB32B059-D3F7-4D57-CFB5-EF3B31F06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33" y="2678678"/>
            <a:ext cx="7374774" cy="1953491"/>
          </a:xfrm>
          <a:prstGeom prst="rect">
            <a:avLst/>
          </a:prstGeom>
        </p:spPr>
      </p:pic>
      <p:pic>
        <p:nvPicPr>
          <p:cNvPr id="21" name="Image 18">
            <a:extLst>
              <a:ext uri="{FF2B5EF4-FFF2-40B4-BE49-F238E27FC236}">
                <a16:creationId xmlns:a16="http://schemas.microsoft.com/office/drawing/2014/main" id="{592B609F-8155-76D4-97B4-9ED3E46002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8198" y="4632169"/>
            <a:ext cx="1246500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526775" y="858759"/>
            <a:ext cx="6999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يراقب الوجوه في النشور ويتحقق من تطابقها مع المجسم.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4">
            <a:extLst>
              <a:ext uri="{FF2B5EF4-FFF2-40B4-BE49-F238E27FC236}">
                <a16:creationId xmlns:a16="http://schemas.microsoft.com/office/drawing/2014/main" id="{CB379F35-5AF2-5F9A-2D4E-24D740CD4434}"/>
              </a:ext>
            </a:extLst>
          </p:cNvPr>
          <p:cNvGrpSpPr/>
          <p:nvPr/>
        </p:nvGrpSpPr>
        <p:grpSpPr>
          <a:xfrm>
            <a:off x="1654629" y="1496227"/>
            <a:ext cx="6005662" cy="551406"/>
            <a:chOff x="3078256" y="1826679"/>
            <a:chExt cx="5526388" cy="551406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7C42F889-F33A-4DF7-1408-617F63B6E335}"/>
                </a:ext>
              </a:extLst>
            </p:cNvPr>
            <p:cNvGrpSpPr/>
            <p:nvPr/>
          </p:nvGrpSpPr>
          <p:grpSpPr>
            <a:xfrm>
              <a:off x="7044986" y="1826679"/>
              <a:ext cx="1559658" cy="551406"/>
              <a:chOff x="6846952" y="1914188"/>
              <a:chExt cx="1506995" cy="551406"/>
            </a:xfrm>
          </p:grpSpPr>
          <p:sp>
            <p:nvSpPr>
              <p:cNvPr id="12" name="Rectangle : coins arrondis 16">
                <a:extLst>
                  <a:ext uri="{FF2B5EF4-FFF2-40B4-BE49-F238E27FC236}">
                    <a16:creationId xmlns:a16="http://schemas.microsoft.com/office/drawing/2014/main" id="{4940C6CD-F820-C8C1-40C3-E9F3AC75CA38}"/>
                  </a:ext>
                </a:extLst>
              </p:cNvPr>
              <p:cNvSpPr/>
              <p:nvPr/>
            </p:nvSpPr>
            <p:spPr>
              <a:xfrm>
                <a:off x="6846952" y="1914188"/>
                <a:ext cx="1058072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؛</a:t>
                </a:r>
                <a:endPara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E6B0FE55-5F8A-796C-C5D5-B6DB697ECA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553F676D-4EE9-13D4-D1B0-2C6152C8906D}"/>
                </a:ext>
              </a:extLst>
            </p:cNvPr>
            <p:cNvGrpSpPr/>
            <p:nvPr/>
          </p:nvGrpSpPr>
          <p:grpSpPr>
            <a:xfrm>
              <a:off x="5189865" y="1826679"/>
              <a:ext cx="1742958" cy="551406"/>
              <a:chOff x="6887354" y="1914188"/>
              <a:chExt cx="1742958" cy="551406"/>
            </a:xfrm>
          </p:grpSpPr>
          <p:sp>
            <p:nvSpPr>
              <p:cNvPr id="10" name="Rectangle : coins arrondis 19">
                <a:extLst>
                  <a:ext uri="{FF2B5EF4-FFF2-40B4-BE49-F238E27FC236}">
                    <a16:creationId xmlns:a16="http://schemas.microsoft.com/office/drawing/2014/main" id="{61A97DA2-5885-9A48-9771-40ADC8DF3A0C}"/>
                  </a:ext>
                </a:extLst>
              </p:cNvPr>
              <p:cNvSpPr/>
              <p:nvPr/>
            </p:nvSpPr>
            <p:spPr>
              <a:xfrm>
                <a:off x="6887354" y="1914188"/>
                <a:ext cx="1246536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أَعُدُّ؛</a:t>
                </a:r>
                <a:endPara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26E6B657-7183-2F12-961B-731FB3AE4C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42327" y="1985184"/>
                <a:ext cx="487985" cy="461874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53E82777-5917-C366-61C5-21BC31818016}"/>
                </a:ext>
              </a:extLst>
            </p:cNvPr>
            <p:cNvGrpSpPr/>
            <p:nvPr/>
          </p:nvGrpSpPr>
          <p:grpSpPr>
            <a:xfrm>
              <a:off x="3078256" y="1826679"/>
              <a:ext cx="1875670" cy="551406"/>
              <a:chOff x="6756174" y="1914188"/>
              <a:chExt cx="1875670" cy="551406"/>
            </a:xfrm>
          </p:grpSpPr>
          <p:sp>
            <p:nvSpPr>
              <p:cNvPr id="8" name="Rectangle : coins arrondis 3">
                <a:extLst>
                  <a:ext uri="{FF2B5EF4-FFF2-40B4-BE49-F238E27FC236}">
                    <a16:creationId xmlns:a16="http://schemas.microsoft.com/office/drawing/2014/main" id="{23DCE264-0040-E895-7E04-90B17FDC2B70}"/>
                  </a:ext>
                </a:extLst>
              </p:cNvPr>
              <p:cNvSpPr/>
              <p:nvPr/>
            </p:nvSpPr>
            <p:spPr>
              <a:xfrm>
                <a:off x="6756174" y="1914188"/>
                <a:ext cx="141105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أَتَخَيّلُ 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97065FB6-78F2-F83B-AED9-6326AFA179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67233" y="1958954"/>
                <a:ext cx="464611" cy="43261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CD7C402F-F6A9-3145-224F-A549B0646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33" y="3061855"/>
            <a:ext cx="7374774" cy="195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38B36-68DB-9248-FFC1-434EC53E1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170A07B-2B93-7E07-3174-1632A8AEBB9E}"/>
              </a:ext>
            </a:extLst>
          </p:cNvPr>
          <p:cNvSpPr txBox="1"/>
          <p:nvPr/>
        </p:nvSpPr>
        <p:spPr>
          <a:xfrm>
            <a:off x="526775" y="858759"/>
            <a:ext cx="6999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صحيح. هذا النشر مناسب. قرصين ومستطيل.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D415CA-1756-BB64-4379-9B0C0B737A7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4">
            <a:extLst>
              <a:ext uri="{FF2B5EF4-FFF2-40B4-BE49-F238E27FC236}">
                <a16:creationId xmlns:a16="http://schemas.microsoft.com/office/drawing/2014/main" id="{2FC95703-3499-BB6C-651C-D7207CDA59DF}"/>
              </a:ext>
            </a:extLst>
          </p:cNvPr>
          <p:cNvGrpSpPr/>
          <p:nvPr/>
        </p:nvGrpSpPr>
        <p:grpSpPr>
          <a:xfrm>
            <a:off x="1654629" y="1496227"/>
            <a:ext cx="6005662" cy="551406"/>
            <a:chOff x="3078256" y="1826679"/>
            <a:chExt cx="5526388" cy="551406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771710E0-BA85-6601-4545-8365D5F22EC9}"/>
                </a:ext>
              </a:extLst>
            </p:cNvPr>
            <p:cNvGrpSpPr/>
            <p:nvPr/>
          </p:nvGrpSpPr>
          <p:grpSpPr>
            <a:xfrm>
              <a:off x="7044986" y="1826679"/>
              <a:ext cx="1559658" cy="551406"/>
              <a:chOff x="6846952" y="1914188"/>
              <a:chExt cx="1506995" cy="551406"/>
            </a:xfrm>
          </p:grpSpPr>
          <p:sp>
            <p:nvSpPr>
              <p:cNvPr id="12" name="Rectangle : coins arrondis 16">
                <a:extLst>
                  <a:ext uri="{FF2B5EF4-FFF2-40B4-BE49-F238E27FC236}">
                    <a16:creationId xmlns:a16="http://schemas.microsoft.com/office/drawing/2014/main" id="{C9CC83B8-832A-1E2D-1C01-F9F5EE71F3DA}"/>
                  </a:ext>
                </a:extLst>
              </p:cNvPr>
              <p:cNvSpPr/>
              <p:nvPr/>
            </p:nvSpPr>
            <p:spPr>
              <a:xfrm>
                <a:off x="6846952" y="1914188"/>
                <a:ext cx="1058072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؛</a:t>
                </a:r>
                <a:endPara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B873CB71-ABF0-D299-E554-146905C681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92D42809-E53F-6A83-2DE1-60214638DDF2}"/>
                </a:ext>
              </a:extLst>
            </p:cNvPr>
            <p:cNvGrpSpPr/>
            <p:nvPr/>
          </p:nvGrpSpPr>
          <p:grpSpPr>
            <a:xfrm>
              <a:off x="5189865" y="1826679"/>
              <a:ext cx="1742958" cy="551406"/>
              <a:chOff x="6887354" y="1914188"/>
              <a:chExt cx="1742958" cy="551406"/>
            </a:xfrm>
          </p:grpSpPr>
          <p:sp>
            <p:nvSpPr>
              <p:cNvPr id="10" name="Rectangle : coins arrondis 19">
                <a:extLst>
                  <a:ext uri="{FF2B5EF4-FFF2-40B4-BE49-F238E27FC236}">
                    <a16:creationId xmlns:a16="http://schemas.microsoft.com/office/drawing/2014/main" id="{E3C59771-7BBF-A594-C8F2-5932ED761D24}"/>
                  </a:ext>
                </a:extLst>
              </p:cNvPr>
              <p:cNvSpPr/>
              <p:nvPr/>
            </p:nvSpPr>
            <p:spPr>
              <a:xfrm>
                <a:off x="6887354" y="1914188"/>
                <a:ext cx="1246536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أَعُدُّ؛</a:t>
                </a:r>
                <a:endPara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2765CCA9-267C-0ABF-15F3-D244BD34E3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42327" y="1985184"/>
                <a:ext cx="487985" cy="461874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6E036EB5-7B19-64AF-39FC-06EE321A105C}"/>
                </a:ext>
              </a:extLst>
            </p:cNvPr>
            <p:cNvGrpSpPr/>
            <p:nvPr/>
          </p:nvGrpSpPr>
          <p:grpSpPr>
            <a:xfrm>
              <a:off x="3078256" y="1826679"/>
              <a:ext cx="1875670" cy="551406"/>
              <a:chOff x="6756174" y="1914188"/>
              <a:chExt cx="1875670" cy="551406"/>
            </a:xfrm>
          </p:grpSpPr>
          <p:sp>
            <p:nvSpPr>
              <p:cNvPr id="8" name="Rectangle : coins arrondis 3">
                <a:extLst>
                  <a:ext uri="{FF2B5EF4-FFF2-40B4-BE49-F238E27FC236}">
                    <a16:creationId xmlns:a16="http://schemas.microsoft.com/office/drawing/2014/main" id="{2BBA19AD-A346-DDED-F2E6-3D4B2A0014B9}"/>
                  </a:ext>
                </a:extLst>
              </p:cNvPr>
              <p:cNvSpPr/>
              <p:nvPr/>
            </p:nvSpPr>
            <p:spPr>
              <a:xfrm>
                <a:off x="6756174" y="1914188"/>
                <a:ext cx="141105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أَتَخَيّلُ 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3435B0A5-D9E7-BF51-1E79-D07ACAECB3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67233" y="1958954"/>
                <a:ext cx="464611" cy="43261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85C34231-5BBA-466E-60EB-CF846714D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232" y="2889641"/>
            <a:ext cx="7487695" cy="230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0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27DD7-2A02-1DD3-374B-FF070E998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DCBD7015-F4EF-838C-0CF4-F944325D0C9E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لث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6DABD9-72D0-B547-F8FD-FA40FD2121D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D0F1408-D902-4059-FBE3-63042BF71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039" y="2486280"/>
            <a:ext cx="7487695" cy="2181529"/>
          </a:xfrm>
          <a:prstGeom prst="rect">
            <a:avLst/>
          </a:prstGeom>
        </p:spPr>
      </p:pic>
      <p:grpSp>
        <p:nvGrpSpPr>
          <p:cNvPr id="17" name="Groupe 14">
            <a:extLst>
              <a:ext uri="{FF2B5EF4-FFF2-40B4-BE49-F238E27FC236}">
                <a16:creationId xmlns:a16="http://schemas.microsoft.com/office/drawing/2014/main" id="{6080DA10-E2AA-7BCE-7B4F-5335E28AE3AB}"/>
              </a:ext>
            </a:extLst>
          </p:cNvPr>
          <p:cNvGrpSpPr/>
          <p:nvPr/>
        </p:nvGrpSpPr>
        <p:grpSpPr>
          <a:xfrm>
            <a:off x="1654629" y="1496227"/>
            <a:ext cx="6005662" cy="551406"/>
            <a:chOff x="3078256" y="1826679"/>
            <a:chExt cx="5526388" cy="551406"/>
          </a:xfrm>
        </p:grpSpPr>
        <p:grpSp>
          <p:nvGrpSpPr>
            <p:cNvPr id="18" name="Group 12">
              <a:extLst>
                <a:ext uri="{FF2B5EF4-FFF2-40B4-BE49-F238E27FC236}">
                  <a16:creationId xmlns:a16="http://schemas.microsoft.com/office/drawing/2014/main" id="{467CFF57-FD25-9BD7-DBBB-C9601BFE32FB}"/>
                </a:ext>
              </a:extLst>
            </p:cNvPr>
            <p:cNvGrpSpPr/>
            <p:nvPr/>
          </p:nvGrpSpPr>
          <p:grpSpPr>
            <a:xfrm>
              <a:off x="7044986" y="1826679"/>
              <a:ext cx="1559658" cy="551406"/>
              <a:chOff x="6846952" y="1914188"/>
              <a:chExt cx="1506995" cy="551406"/>
            </a:xfrm>
          </p:grpSpPr>
          <p:sp>
            <p:nvSpPr>
              <p:cNvPr id="25" name="Rectangle : coins arrondis 16">
                <a:extLst>
                  <a:ext uri="{FF2B5EF4-FFF2-40B4-BE49-F238E27FC236}">
                    <a16:creationId xmlns:a16="http://schemas.microsoft.com/office/drawing/2014/main" id="{E77382AF-F309-18DF-1E73-E6B664653F38}"/>
                  </a:ext>
                </a:extLst>
              </p:cNvPr>
              <p:cNvSpPr/>
              <p:nvPr/>
            </p:nvSpPr>
            <p:spPr>
              <a:xfrm>
                <a:off x="6846952" y="1914188"/>
                <a:ext cx="1058072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؛</a:t>
                </a:r>
                <a:endPara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D10193C6-8F49-DF53-40DA-5D6E218BD4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AE9C22BA-7332-6D23-DCB3-D4FAD91B3A21}"/>
                </a:ext>
              </a:extLst>
            </p:cNvPr>
            <p:cNvGrpSpPr/>
            <p:nvPr/>
          </p:nvGrpSpPr>
          <p:grpSpPr>
            <a:xfrm>
              <a:off x="5189865" y="1826679"/>
              <a:ext cx="1742958" cy="551406"/>
              <a:chOff x="6887354" y="1914188"/>
              <a:chExt cx="1742958" cy="551406"/>
            </a:xfrm>
          </p:grpSpPr>
          <p:sp>
            <p:nvSpPr>
              <p:cNvPr id="23" name="Rectangle : coins arrondis 19">
                <a:extLst>
                  <a:ext uri="{FF2B5EF4-FFF2-40B4-BE49-F238E27FC236}">
                    <a16:creationId xmlns:a16="http://schemas.microsoft.com/office/drawing/2014/main" id="{D54A5F4D-10C5-600B-6A9D-D7F59D26A9FD}"/>
                  </a:ext>
                </a:extLst>
              </p:cNvPr>
              <p:cNvSpPr/>
              <p:nvPr/>
            </p:nvSpPr>
            <p:spPr>
              <a:xfrm>
                <a:off x="6887354" y="1914188"/>
                <a:ext cx="1246536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أَعُدُّ؛</a:t>
                </a:r>
                <a:endPara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B386C40B-E6BF-DF23-5CCA-50C23E85FC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42327" y="1985184"/>
                <a:ext cx="487985" cy="461874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C4A9A2FD-E357-1BDA-2DA5-6A84C1ACDA59}"/>
                </a:ext>
              </a:extLst>
            </p:cNvPr>
            <p:cNvGrpSpPr/>
            <p:nvPr/>
          </p:nvGrpSpPr>
          <p:grpSpPr>
            <a:xfrm>
              <a:off x="3078256" y="1826679"/>
              <a:ext cx="1875670" cy="551406"/>
              <a:chOff x="6756174" y="1914188"/>
              <a:chExt cx="1875670" cy="551406"/>
            </a:xfrm>
          </p:grpSpPr>
          <p:sp>
            <p:nvSpPr>
              <p:cNvPr id="21" name="Rectangle : coins arrondis 3">
                <a:extLst>
                  <a:ext uri="{FF2B5EF4-FFF2-40B4-BE49-F238E27FC236}">
                    <a16:creationId xmlns:a16="http://schemas.microsoft.com/office/drawing/2014/main" id="{6F6603C4-6F5A-7838-4B25-6E05EF805F9F}"/>
                  </a:ext>
                </a:extLst>
              </p:cNvPr>
              <p:cNvSpPr/>
              <p:nvPr/>
            </p:nvSpPr>
            <p:spPr>
              <a:xfrm>
                <a:off x="6756174" y="1914188"/>
                <a:ext cx="141105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أَتَخَيّلُ 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9927E44D-3F3F-BA45-970B-DC22A67DFF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67233" y="1958954"/>
                <a:ext cx="464611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" name="Image 18">
            <a:extLst>
              <a:ext uri="{FF2B5EF4-FFF2-40B4-BE49-F238E27FC236}">
                <a16:creationId xmlns:a16="http://schemas.microsoft.com/office/drawing/2014/main" id="{CCBF7355-C2AB-EFBE-EF20-6EE23D76DB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3033" y="4821974"/>
            <a:ext cx="1246500" cy="1585020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55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14B42-897B-67CE-4022-90AF37E1A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AB2B9D-C149-6FBC-0F0E-7D829637E5B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تخيلوا طي النشر الملون وتأكدول من تركيب الأسطوانة.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6DBAB6-B0AF-5674-19DA-59B2FC8BD88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ABBE6F8-7F90-3586-3238-23D1A22F9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7" y="2947834"/>
            <a:ext cx="7487695" cy="2181529"/>
          </a:xfrm>
          <a:prstGeom prst="rect">
            <a:avLst/>
          </a:prstGeom>
        </p:spPr>
      </p:pic>
      <p:grpSp>
        <p:nvGrpSpPr>
          <p:cNvPr id="23" name="Groupe 14">
            <a:extLst>
              <a:ext uri="{FF2B5EF4-FFF2-40B4-BE49-F238E27FC236}">
                <a16:creationId xmlns:a16="http://schemas.microsoft.com/office/drawing/2014/main" id="{3CFA9315-DFAA-FBD0-AE8D-B04D692B69BC}"/>
              </a:ext>
            </a:extLst>
          </p:cNvPr>
          <p:cNvGrpSpPr/>
          <p:nvPr/>
        </p:nvGrpSpPr>
        <p:grpSpPr>
          <a:xfrm>
            <a:off x="1724297" y="1957781"/>
            <a:ext cx="6005662" cy="551406"/>
            <a:chOff x="3078256" y="1826679"/>
            <a:chExt cx="5526388" cy="551406"/>
          </a:xfrm>
        </p:grpSpPr>
        <p:grpSp>
          <p:nvGrpSpPr>
            <p:cNvPr id="24" name="Group 12">
              <a:extLst>
                <a:ext uri="{FF2B5EF4-FFF2-40B4-BE49-F238E27FC236}">
                  <a16:creationId xmlns:a16="http://schemas.microsoft.com/office/drawing/2014/main" id="{B1CB2523-FA36-4522-1A1B-924125BA9791}"/>
                </a:ext>
              </a:extLst>
            </p:cNvPr>
            <p:cNvGrpSpPr/>
            <p:nvPr/>
          </p:nvGrpSpPr>
          <p:grpSpPr>
            <a:xfrm>
              <a:off x="7044986" y="1826679"/>
              <a:ext cx="1559658" cy="551406"/>
              <a:chOff x="6846952" y="1914188"/>
              <a:chExt cx="1506995" cy="551406"/>
            </a:xfrm>
          </p:grpSpPr>
          <p:sp>
            <p:nvSpPr>
              <p:cNvPr id="31" name="Rectangle : coins arrondis 16">
                <a:extLst>
                  <a:ext uri="{FF2B5EF4-FFF2-40B4-BE49-F238E27FC236}">
                    <a16:creationId xmlns:a16="http://schemas.microsoft.com/office/drawing/2014/main" id="{9852F353-5764-5BEF-97E7-9C2FFAB76428}"/>
                  </a:ext>
                </a:extLst>
              </p:cNvPr>
              <p:cNvSpPr/>
              <p:nvPr/>
            </p:nvSpPr>
            <p:spPr>
              <a:xfrm>
                <a:off x="6846952" y="1914188"/>
                <a:ext cx="1058072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؛</a:t>
                </a:r>
                <a:endPara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99B1ECB6-68BB-98A5-CF4C-A28CCD768B6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oup 12">
              <a:extLst>
                <a:ext uri="{FF2B5EF4-FFF2-40B4-BE49-F238E27FC236}">
                  <a16:creationId xmlns:a16="http://schemas.microsoft.com/office/drawing/2014/main" id="{5B0686C9-48E0-DCA6-3DE6-4C2BF5990225}"/>
                </a:ext>
              </a:extLst>
            </p:cNvPr>
            <p:cNvGrpSpPr/>
            <p:nvPr/>
          </p:nvGrpSpPr>
          <p:grpSpPr>
            <a:xfrm>
              <a:off x="5189865" y="1826679"/>
              <a:ext cx="1742958" cy="551406"/>
              <a:chOff x="6887354" y="1914188"/>
              <a:chExt cx="1742958" cy="551406"/>
            </a:xfrm>
          </p:grpSpPr>
          <p:sp>
            <p:nvSpPr>
              <p:cNvPr id="29" name="Rectangle : coins arrondis 19">
                <a:extLst>
                  <a:ext uri="{FF2B5EF4-FFF2-40B4-BE49-F238E27FC236}">
                    <a16:creationId xmlns:a16="http://schemas.microsoft.com/office/drawing/2014/main" id="{A915F35D-E304-5948-3CEF-CA03A02AC9EA}"/>
                  </a:ext>
                </a:extLst>
              </p:cNvPr>
              <p:cNvSpPr/>
              <p:nvPr/>
            </p:nvSpPr>
            <p:spPr>
              <a:xfrm>
                <a:off x="6887354" y="1914188"/>
                <a:ext cx="1246536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أَعُدُّ؛</a:t>
                </a:r>
                <a:endPara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8F6B855C-1ABD-0B95-B86B-5EE111ADE5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42327" y="1985184"/>
                <a:ext cx="487985" cy="461874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6" name="Group 12">
              <a:extLst>
                <a:ext uri="{FF2B5EF4-FFF2-40B4-BE49-F238E27FC236}">
                  <a16:creationId xmlns:a16="http://schemas.microsoft.com/office/drawing/2014/main" id="{C334112B-62ED-9548-B9AC-932D6D4E2D5B}"/>
                </a:ext>
              </a:extLst>
            </p:cNvPr>
            <p:cNvGrpSpPr/>
            <p:nvPr/>
          </p:nvGrpSpPr>
          <p:grpSpPr>
            <a:xfrm>
              <a:off x="3078256" y="1826679"/>
              <a:ext cx="1875670" cy="551406"/>
              <a:chOff x="6756174" y="1914188"/>
              <a:chExt cx="1875670" cy="551406"/>
            </a:xfrm>
          </p:grpSpPr>
          <p:sp>
            <p:nvSpPr>
              <p:cNvPr id="27" name="Rectangle : coins arrondis 3">
                <a:extLst>
                  <a:ext uri="{FF2B5EF4-FFF2-40B4-BE49-F238E27FC236}">
                    <a16:creationId xmlns:a16="http://schemas.microsoft.com/office/drawing/2014/main" id="{A278614C-82E3-6951-D966-DDB0E74FECA5}"/>
                  </a:ext>
                </a:extLst>
              </p:cNvPr>
              <p:cNvSpPr/>
              <p:nvPr/>
            </p:nvSpPr>
            <p:spPr>
              <a:xfrm>
                <a:off x="6756174" y="1914188"/>
                <a:ext cx="141105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أَتَخَيّلُ 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7D9D8DD2-C4F1-7EBE-6EC1-486C04BAEC7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67233" y="1958954"/>
                <a:ext cx="464611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9647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2772F-3429-EEE9-5436-BA1DC8F83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FFCE47E-A379-B27F-7AF4-8C3D93C9CD0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نعم. صحيح. النشر مناسب.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99FC71A-C0B7-CD9C-3E93-A2DFCE88095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7CCE98C-FCB3-7119-545E-D364592C6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7" y="2947834"/>
            <a:ext cx="7487695" cy="2181529"/>
          </a:xfrm>
          <a:prstGeom prst="rect">
            <a:avLst/>
          </a:prstGeom>
        </p:spPr>
      </p:pic>
      <p:grpSp>
        <p:nvGrpSpPr>
          <p:cNvPr id="23" name="Groupe 14">
            <a:extLst>
              <a:ext uri="{FF2B5EF4-FFF2-40B4-BE49-F238E27FC236}">
                <a16:creationId xmlns:a16="http://schemas.microsoft.com/office/drawing/2014/main" id="{DB61B2B3-7B81-841A-AAA6-3C84EF5DFB3A}"/>
              </a:ext>
            </a:extLst>
          </p:cNvPr>
          <p:cNvGrpSpPr/>
          <p:nvPr/>
        </p:nvGrpSpPr>
        <p:grpSpPr>
          <a:xfrm>
            <a:off x="1724297" y="1957781"/>
            <a:ext cx="6005662" cy="551406"/>
            <a:chOff x="3078256" y="1826679"/>
            <a:chExt cx="5526388" cy="551406"/>
          </a:xfrm>
        </p:grpSpPr>
        <p:grpSp>
          <p:nvGrpSpPr>
            <p:cNvPr id="24" name="Group 12">
              <a:extLst>
                <a:ext uri="{FF2B5EF4-FFF2-40B4-BE49-F238E27FC236}">
                  <a16:creationId xmlns:a16="http://schemas.microsoft.com/office/drawing/2014/main" id="{EFC8295F-4DEC-8A2A-3700-C4134561C050}"/>
                </a:ext>
              </a:extLst>
            </p:cNvPr>
            <p:cNvGrpSpPr/>
            <p:nvPr/>
          </p:nvGrpSpPr>
          <p:grpSpPr>
            <a:xfrm>
              <a:off x="7044986" y="1826679"/>
              <a:ext cx="1559658" cy="551406"/>
              <a:chOff x="6846952" y="1914188"/>
              <a:chExt cx="1506995" cy="551406"/>
            </a:xfrm>
          </p:grpSpPr>
          <p:sp>
            <p:nvSpPr>
              <p:cNvPr id="31" name="Rectangle : coins arrondis 16">
                <a:extLst>
                  <a:ext uri="{FF2B5EF4-FFF2-40B4-BE49-F238E27FC236}">
                    <a16:creationId xmlns:a16="http://schemas.microsoft.com/office/drawing/2014/main" id="{78849499-1903-7ACF-A21A-29AD7C25159A}"/>
                  </a:ext>
                </a:extLst>
              </p:cNvPr>
              <p:cNvSpPr/>
              <p:nvPr/>
            </p:nvSpPr>
            <p:spPr>
              <a:xfrm>
                <a:off x="6846952" y="1914188"/>
                <a:ext cx="1058072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؛</a:t>
                </a:r>
                <a:endPara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F9AAE93B-979A-5B8C-6FAF-C50F23F5A8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oup 12">
              <a:extLst>
                <a:ext uri="{FF2B5EF4-FFF2-40B4-BE49-F238E27FC236}">
                  <a16:creationId xmlns:a16="http://schemas.microsoft.com/office/drawing/2014/main" id="{FEBA2CBA-6DCB-6E21-DC7E-F99A0F38DCF2}"/>
                </a:ext>
              </a:extLst>
            </p:cNvPr>
            <p:cNvGrpSpPr/>
            <p:nvPr/>
          </p:nvGrpSpPr>
          <p:grpSpPr>
            <a:xfrm>
              <a:off x="5189865" y="1826679"/>
              <a:ext cx="1742958" cy="551406"/>
              <a:chOff x="6887354" y="1914188"/>
              <a:chExt cx="1742958" cy="551406"/>
            </a:xfrm>
          </p:grpSpPr>
          <p:sp>
            <p:nvSpPr>
              <p:cNvPr id="29" name="Rectangle : coins arrondis 19">
                <a:extLst>
                  <a:ext uri="{FF2B5EF4-FFF2-40B4-BE49-F238E27FC236}">
                    <a16:creationId xmlns:a16="http://schemas.microsoft.com/office/drawing/2014/main" id="{C3566AF4-5636-9C62-9EB9-E671336CD4C6}"/>
                  </a:ext>
                </a:extLst>
              </p:cNvPr>
              <p:cNvSpPr/>
              <p:nvPr/>
            </p:nvSpPr>
            <p:spPr>
              <a:xfrm>
                <a:off x="6887354" y="1914188"/>
                <a:ext cx="1246536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أَعُدُّ؛</a:t>
                </a:r>
                <a:endPara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C9F5D94F-0209-1AE9-37E9-64DDA552E8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42327" y="1985184"/>
                <a:ext cx="487985" cy="461874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6" name="Group 12">
              <a:extLst>
                <a:ext uri="{FF2B5EF4-FFF2-40B4-BE49-F238E27FC236}">
                  <a16:creationId xmlns:a16="http://schemas.microsoft.com/office/drawing/2014/main" id="{5D0DE045-341D-4A44-CCD0-137B89751640}"/>
                </a:ext>
              </a:extLst>
            </p:cNvPr>
            <p:cNvGrpSpPr/>
            <p:nvPr/>
          </p:nvGrpSpPr>
          <p:grpSpPr>
            <a:xfrm>
              <a:off x="3078256" y="1826679"/>
              <a:ext cx="1875670" cy="551406"/>
              <a:chOff x="6756174" y="1914188"/>
              <a:chExt cx="1875670" cy="551406"/>
            </a:xfrm>
          </p:grpSpPr>
          <p:sp>
            <p:nvSpPr>
              <p:cNvPr id="27" name="Rectangle : coins arrondis 3">
                <a:extLst>
                  <a:ext uri="{FF2B5EF4-FFF2-40B4-BE49-F238E27FC236}">
                    <a16:creationId xmlns:a16="http://schemas.microsoft.com/office/drawing/2014/main" id="{D15EF275-B5C7-F58B-862C-2043CDF6F5BE}"/>
                  </a:ext>
                </a:extLst>
              </p:cNvPr>
              <p:cNvSpPr/>
              <p:nvPr/>
            </p:nvSpPr>
            <p:spPr>
              <a:xfrm>
                <a:off x="6756174" y="1914188"/>
                <a:ext cx="141105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أَتَخَيّلُ 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23D91677-FFC8-BC5A-BBFF-700CF6A6BD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67233" y="1958954"/>
                <a:ext cx="464611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675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باتباع نفس الخطوات، حددوا النشر المناسب للمجسم</a:t>
            </a:r>
            <a:r>
              <a:rPr lang="ar-MA" sz="1867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الثالث ثم لونوه.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E2B7F3-4B86-FD87-E6A4-A58941B03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706" y="1570259"/>
            <a:ext cx="7030638" cy="4800738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598CA37-F193-95F1-56F0-8B407E930B52}"/>
              </a:ext>
            </a:extLst>
          </p:cNvPr>
          <p:cNvSpPr/>
          <p:nvPr/>
        </p:nvSpPr>
        <p:spPr>
          <a:xfrm>
            <a:off x="1201783" y="3666309"/>
            <a:ext cx="6444343" cy="92310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29F3C-F89D-349F-8DAE-EC8064F00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ED6CE266-0185-BE05-3DBD-6E4B0EB35753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يمر ليتبع الخطوات ويميز نشر المجسم.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6A69D6D-14AC-4024-C3CB-FE9EBAFD447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4F9838-6E68-1596-A13D-BCC3201F9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706" y="1570259"/>
            <a:ext cx="7030638" cy="4800738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B27C934-5341-63A5-E3F3-6D319E0AA7F6}"/>
              </a:ext>
            </a:extLst>
          </p:cNvPr>
          <p:cNvSpPr/>
          <p:nvPr/>
        </p:nvSpPr>
        <p:spPr>
          <a:xfrm>
            <a:off x="1201783" y="3666309"/>
            <a:ext cx="6444343" cy="92310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748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6FF47-E707-7C6F-D918-C1E423F79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89F131B-9A9E-5C7A-7D61-FF8D9332A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589" y="1396291"/>
            <a:ext cx="7097115" cy="4953691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56302B-149F-4378-E9A7-300E2E1A2466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صحيح. </a:t>
            </a:r>
            <a:r>
              <a:rPr lang="ar-MA" sz="1867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هذا هو النشر المناسب لمتوازي المستطيلات.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A3CF668-8EF8-DCF7-A32D-4C8AFA242C9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6FC8466-F880-0472-D091-19BBB08485D8}"/>
              </a:ext>
            </a:extLst>
          </p:cNvPr>
          <p:cNvSpPr/>
          <p:nvPr/>
        </p:nvSpPr>
        <p:spPr>
          <a:xfrm>
            <a:off x="1201783" y="3666309"/>
            <a:ext cx="6444343" cy="92310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727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101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6567870-C7A0-7E9D-C67A-23C01354854B}"/>
              </a:ext>
            </a:extLst>
          </p:cNvPr>
          <p:cNvGrpSpPr/>
          <p:nvPr/>
        </p:nvGrpSpPr>
        <p:grpSpPr>
          <a:xfrm>
            <a:off x="644331" y="1624149"/>
            <a:ext cx="7855338" cy="4957565"/>
            <a:chOff x="731984" y="2082511"/>
            <a:chExt cx="7855338" cy="437728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ADE0B38-EF9E-2C25-D2C7-218512BFA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72"/>
            <a:stretch>
              <a:fillRect/>
            </a:stretch>
          </p:blipFill>
          <p:spPr>
            <a:xfrm>
              <a:off x="4650658" y="2082511"/>
              <a:ext cx="3936664" cy="4377283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DF94FCE-53BF-8653-5E60-08FBC5650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516"/>
            <a:stretch>
              <a:fillRect/>
            </a:stretch>
          </p:blipFill>
          <p:spPr>
            <a:xfrm>
              <a:off x="731984" y="2082511"/>
              <a:ext cx="3840016" cy="4377283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875071" y="1955496"/>
            <a:ext cx="3696929" cy="2487561"/>
          </a:xfrm>
          <a:prstGeom prst="roundRect">
            <a:avLst>
              <a:gd name="adj" fmla="val 1158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أنتمموا تمييز  وتلوين النشور متبعين نفس الخطوات في هذا النشاط؛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7BE44D-E758-F53E-8A92-535C4D18F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9" y="1396291"/>
            <a:ext cx="7097115" cy="4953691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3747B9E-E295-FE6A-351D-39E7C2285A9D}"/>
              </a:ext>
            </a:extLst>
          </p:cNvPr>
          <p:cNvSpPr/>
          <p:nvPr/>
        </p:nvSpPr>
        <p:spPr>
          <a:xfrm>
            <a:off x="1104296" y="4467497"/>
            <a:ext cx="6705220" cy="18824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4758" y="2725814"/>
            <a:ext cx="1758308" cy="18810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2CAD67-BB79-F0C7-18C6-53D70A6EE9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75" y="1396291"/>
            <a:ext cx="6654280" cy="4644598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7F56CEE-FAC7-9A8D-6AEB-382BE6D9928C}"/>
              </a:ext>
            </a:extLst>
          </p:cNvPr>
          <p:cNvSpPr/>
          <p:nvPr/>
        </p:nvSpPr>
        <p:spPr>
          <a:xfrm>
            <a:off x="460934" y="4275864"/>
            <a:ext cx="6253834" cy="17650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اشتغلوا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5517" y="2010073"/>
            <a:ext cx="3472966" cy="347296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D16183-2D4D-1D83-6596-52E99472A776}"/>
              </a:ext>
            </a:extLst>
          </p:cNvPr>
          <p:cNvSpPr/>
          <p:nvPr/>
        </p:nvSpPr>
        <p:spPr>
          <a:xfrm>
            <a:off x="1728900" y="2712720"/>
            <a:ext cx="575056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" name="Image 1">
            <a:extLst>
              <a:ext uri="{FF2B5EF4-FFF2-40B4-BE49-F238E27FC236}">
                <a16:creationId xmlns:a16="http://schemas.microsoft.com/office/drawing/2014/main" id="{6A8FF8A0-6267-DCD9-EBF8-B3FCB8C7AA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79312" y="2576130"/>
            <a:ext cx="2509676" cy="25096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B336B7-32CB-DEFF-9113-211F1734A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698" y="2113990"/>
            <a:ext cx="5229982" cy="312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E581CB-C5D1-3392-5182-81BF6B553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727" y="1475485"/>
            <a:ext cx="7097115" cy="493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S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E897ADF-03A3-7EDE-13E0-7CEF07175838}"/>
              </a:ext>
            </a:extLst>
          </p:cNvPr>
          <p:cNvGrpSpPr/>
          <p:nvPr/>
        </p:nvGrpSpPr>
        <p:grpSpPr>
          <a:xfrm>
            <a:off x="359813" y="1754778"/>
            <a:ext cx="7855338" cy="4828902"/>
            <a:chOff x="731984" y="2082511"/>
            <a:chExt cx="7855338" cy="468274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2D90CD2-E975-43A2-172A-DC9EB4CA65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72"/>
            <a:stretch>
              <a:fillRect/>
            </a:stretch>
          </p:blipFill>
          <p:spPr>
            <a:xfrm>
              <a:off x="4650658" y="2082511"/>
              <a:ext cx="3936664" cy="4682746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07048EF-1195-A2B5-45B8-1AB1F0561D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516"/>
            <a:stretch>
              <a:fillRect/>
            </a:stretch>
          </p:blipFill>
          <p:spPr>
            <a:xfrm>
              <a:off x="731984" y="2082511"/>
              <a:ext cx="3840016" cy="4682746"/>
            </a:xfrm>
            <a:prstGeom prst="rect">
              <a:avLst/>
            </a:prstGeom>
          </p:spPr>
        </p:pic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8AD8A2F-1363-0261-E316-09EC02ED5B50}"/>
              </a:ext>
            </a:extLst>
          </p:cNvPr>
          <p:cNvSpPr/>
          <p:nvPr/>
        </p:nvSpPr>
        <p:spPr>
          <a:xfrm>
            <a:off x="672857" y="4807131"/>
            <a:ext cx="3526972" cy="9840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76382-CFE0-9C6D-6D85-C7A6BDE6D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4CB9C80-640F-08E9-CE4F-0744E6A7C556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4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4BC231-CF6D-0221-F45A-05F8B31BC1C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E148C9-A5C4-42E3-BFAD-35883E42FFF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74930" y="4420658"/>
            <a:ext cx="2024681" cy="20246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12F6BC-0B66-5BA6-C335-371CBFBE8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216" y="1972391"/>
            <a:ext cx="7878274" cy="244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85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29DFC5-A418-2EF1-C667-22C0BD7D2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168886"/>
            <a:ext cx="7926730" cy="252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101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90D1B99-4C60-6A5B-7929-BE90AC52E795}"/>
              </a:ext>
            </a:extLst>
          </p:cNvPr>
          <p:cNvGrpSpPr/>
          <p:nvPr/>
        </p:nvGrpSpPr>
        <p:grpSpPr>
          <a:xfrm>
            <a:off x="444137" y="1759131"/>
            <a:ext cx="8143185" cy="4700663"/>
            <a:chOff x="731984" y="2082511"/>
            <a:chExt cx="7855338" cy="4377283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C08D734-F923-BE19-CA3C-61D6C51F9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72"/>
            <a:stretch>
              <a:fillRect/>
            </a:stretch>
          </p:blipFill>
          <p:spPr>
            <a:xfrm>
              <a:off x="4650658" y="2082511"/>
              <a:ext cx="3936664" cy="4377283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1001434-46E6-3E15-AA55-AD7283DAB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516"/>
            <a:stretch>
              <a:fillRect/>
            </a:stretch>
          </p:blipFill>
          <p:spPr>
            <a:xfrm>
              <a:off x="731984" y="2082511"/>
              <a:ext cx="3840016" cy="43772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16247</TotalTime>
  <Words>767</Words>
  <Application>Microsoft Office PowerPoint</Application>
  <PresentationFormat>Affichage à l'écran (4:3)</PresentationFormat>
  <Paragraphs>258</Paragraphs>
  <Slides>61</Slides>
  <Notes>13</Notes>
  <HiddenSlides>0</HiddenSlides>
  <MMClips>6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61</vt:i4>
      </vt:variant>
    </vt:vector>
  </HeadingPairs>
  <TitlesOfParts>
    <vt:vector size="74" baseType="lpstr">
      <vt:lpstr>Dosis</vt:lpstr>
      <vt:lpstr>Aptos</vt:lpstr>
      <vt:lpstr>Effra CC Arbc</vt:lpstr>
      <vt:lpstr>Calibri</vt:lpstr>
      <vt:lpstr>Aptos Display</vt:lpstr>
      <vt:lpstr>Arial</vt:lpstr>
      <vt:lpstr>Chalkboard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141</cp:revision>
  <cp:lastPrinted>2025-08-13T10:11:39Z</cp:lastPrinted>
  <dcterms:created xsi:type="dcterms:W3CDTF">2025-08-01T12:31:49Z</dcterms:created>
  <dcterms:modified xsi:type="dcterms:W3CDTF">2026-04-21T21:48:52Z</dcterms:modified>
</cp:coreProperties>
</file>