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86"/>
  </p:notesMasterIdLst>
  <p:handoutMasterIdLst>
    <p:handoutMasterId r:id="rId87"/>
  </p:handoutMasterIdLst>
  <p:sldIdLst>
    <p:sldId id="779" r:id="rId7"/>
    <p:sldId id="948" r:id="rId8"/>
    <p:sldId id="2134807211" r:id="rId9"/>
    <p:sldId id="780" r:id="rId10"/>
    <p:sldId id="781" r:id="rId11"/>
    <p:sldId id="741" r:id="rId12"/>
    <p:sldId id="746" r:id="rId13"/>
    <p:sldId id="2134807127" r:id="rId14"/>
    <p:sldId id="2134807163" r:id="rId15"/>
    <p:sldId id="2134807188" r:id="rId16"/>
    <p:sldId id="2134806637" r:id="rId17"/>
    <p:sldId id="2134807189" r:id="rId18"/>
    <p:sldId id="2134807029" r:id="rId19"/>
    <p:sldId id="769" r:id="rId20"/>
    <p:sldId id="2134807031" r:id="rId21"/>
    <p:sldId id="2134807032" r:id="rId22"/>
    <p:sldId id="2134807212" r:id="rId23"/>
    <p:sldId id="774" r:id="rId24"/>
    <p:sldId id="1054" r:id="rId25"/>
    <p:sldId id="1055" r:id="rId26"/>
    <p:sldId id="2134807168" r:id="rId27"/>
    <p:sldId id="2134807213" r:id="rId28"/>
    <p:sldId id="2134807214" r:id="rId29"/>
    <p:sldId id="2134807215" r:id="rId30"/>
    <p:sldId id="2134807216" r:id="rId31"/>
    <p:sldId id="2134807217" r:id="rId32"/>
    <p:sldId id="2134807218" r:id="rId33"/>
    <p:sldId id="2134807219" r:id="rId34"/>
    <p:sldId id="2134807220" r:id="rId35"/>
    <p:sldId id="2134807238" r:id="rId36"/>
    <p:sldId id="2134807222" r:id="rId37"/>
    <p:sldId id="2134807223" r:id="rId38"/>
    <p:sldId id="2134807221" r:id="rId39"/>
    <p:sldId id="2134807224" r:id="rId40"/>
    <p:sldId id="2134806710" r:id="rId41"/>
    <p:sldId id="751" r:id="rId42"/>
    <p:sldId id="871" r:id="rId43"/>
    <p:sldId id="2134806711" r:id="rId44"/>
    <p:sldId id="2134806681" r:id="rId45"/>
    <p:sldId id="2134807228" r:id="rId46"/>
    <p:sldId id="2134806700" r:id="rId47"/>
    <p:sldId id="2134807196" r:id="rId48"/>
    <p:sldId id="2134807227" r:id="rId49"/>
    <p:sldId id="2134807197" r:id="rId50"/>
    <p:sldId id="2134806719" r:id="rId51"/>
    <p:sldId id="2134807226" r:id="rId52"/>
    <p:sldId id="2134807198" r:id="rId53"/>
    <p:sldId id="2134806701" r:id="rId54"/>
    <p:sldId id="2134806715" r:id="rId55"/>
    <p:sldId id="2134807229" r:id="rId56"/>
    <p:sldId id="2134807199" r:id="rId57"/>
    <p:sldId id="2134807020" r:id="rId58"/>
    <p:sldId id="2134807074" r:id="rId59"/>
    <p:sldId id="2134807230" r:id="rId60"/>
    <p:sldId id="2134807231" r:id="rId61"/>
    <p:sldId id="2134806689" r:id="rId62"/>
    <p:sldId id="2134806665" r:id="rId63"/>
    <p:sldId id="2134806663" r:id="rId64"/>
    <p:sldId id="2134807028" r:id="rId65"/>
    <p:sldId id="2134807232" r:id="rId66"/>
    <p:sldId id="2134807233" r:id="rId67"/>
    <p:sldId id="2134807234" r:id="rId68"/>
    <p:sldId id="2134807235" r:id="rId69"/>
    <p:sldId id="2134807236" r:id="rId70"/>
    <p:sldId id="2134806696" r:id="rId71"/>
    <p:sldId id="848" r:id="rId72"/>
    <p:sldId id="921" r:id="rId73"/>
    <p:sldId id="922" r:id="rId74"/>
    <p:sldId id="924" r:id="rId75"/>
    <p:sldId id="925" r:id="rId76"/>
    <p:sldId id="849" r:id="rId77"/>
    <p:sldId id="2134806697" r:id="rId78"/>
    <p:sldId id="2134806706" r:id="rId79"/>
    <p:sldId id="2134807187" r:id="rId80"/>
    <p:sldId id="858" r:id="rId81"/>
    <p:sldId id="868" r:id="rId82"/>
    <p:sldId id="869" r:id="rId83"/>
    <p:sldId id="764" r:id="rId84"/>
    <p:sldId id="949" r:id="rId85"/>
  </p:sldIdLst>
  <p:sldSz cx="9144000" cy="6858000" type="screen4x3"/>
  <p:notesSz cx="6735763" cy="9866313"/>
  <p:embeddedFontLst>
    <p:embeddedFont>
      <p:font typeface="Dosis" pitchFamily="2" charset="0"/>
      <p:regular r:id="rId88"/>
      <p:bold r:id="rId8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1A947"/>
    <a:srgbClr val="084F6A"/>
    <a:srgbClr val="F6BB00"/>
    <a:srgbClr val="199995"/>
    <a:srgbClr val="FFC000"/>
    <a:srgbClr val="A6A6A6"/>
    <a:srgbClr val="F2F2F2"/>
    <a:srgbClr val="FFDA6D"/>
    <a:srgbClr val="FFEFB9"/>
    <a:srgbClr val="7FC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1AFF75-C7CA-40BB-AE5B-42F396A2449D}" v="157" dt="2026-04-12T00:39:16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0" autoAdjust="0"/>
    <p:restoredTop sz="95890" autoAdjust="0"/>
  </p:normalViewPr>
  <p:slideViewPr>
    <p:cSldViewPr snapToGrid="0">
      <p:cViewPr>
        <p:scale>
          <a:sx n="70" d="100"/>
          <a:sy n="70" d="100"/>
        </p:scale>
        <p:origin x="1685" y="1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font" Target="fonts/font2.fntdata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95" Type="http://schemas.microsoft.com/office/2018/10/relationships/authors" Target="authors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font" Target="fonts/font1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notesMaster" Target="notesMasters/notesMaster1.xml"/><Relationship Id="rId94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‹#›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0803-6928-1418-837B-64FEFF040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72C3FA-DA68-4912-7F88-1D31EFBC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129F1E-B5AB-3781-EEBA-BA795A5CF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0FC33-150E-D5B7-8A65-61A6C816E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4792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9779-A3C9-113C-B84E-39FA9B5D5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7ACFB2-EA58-0638-B0DA-B8CA2C5EB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BD233E-9106-C044-D137-8BA3584D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F6B7E7-B9CD-330B-0F90-3D9BA62FD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5408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DB68F-1575-E0B1-4010-EC9CF164D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50AA19-ABDB-FD89-00A4-2643470E67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BA5847-BC80-04F3-E0D7-170BFCD5D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A6F1BF-2E9E-1DE3-5DAA-E72CFE30CB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299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B4A6B-BB1E-9406-B08E-5E30D76C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69711B-B532-CE5F-989A-DCE4C2874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D98538-8512-0724-5CE3-433149C16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3C76D5-7E3F-3B74-0B54-38B445CF79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5947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213D4-25E4-4233-75E5-1627531A0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A32732-40A6-DBEB-28F9-0AF7833E0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02CF8F-53B5-ACE6-2471-C8D3D460E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AB60C4-4198-9A50-8A84-BB614A344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8741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6C769-106C-124A-7E84-8A63072F3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7557D1-8FEA-4544-A0F4-5D78B5ED6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4CA995-B425-5CBB-D5B7-020828F0C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CEA7DE-5BAE-0941-DED0-69C59F185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3356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1511B-F8BC-071F-6A20-7ECF2F08E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8866EE-BD39-3CA4-4B25-BC90A4051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73DF78-1309-5A50-B136-0676E54EE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45FB22-73A9-F8BA-48BD-4258CC64C0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3418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DC2A7-946A-C8DD-A64A-036CB7CB8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6BB89C-9FBC-29F6-E1F3-AFEBE08D1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5AD167-D0AD-2E74-548E-483FAB376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450635-A5FC-4C36-1460-2A8A71F28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0218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986D3-BD6D-3FE2-7112-AB0BCF79B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C05383-ED8D-8A2E-B005-9BE7C638C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EB0CD6-A031-5E0D-A323-519121DF0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6239A-E008-A11D-8C15-B86557EFF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5285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61670-FB40-57E3-6C77-004F77108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0BDBAF-7F36-A17E-09F5-DC0C0A110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05A83C-70FC-2A3F-A328-9C2F93433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196B39-9655-8232-73BF-B8FD80B77E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1648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46F90-5D30-36BB-CE13-CC35C489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D88C4B-11E7-9911-23D4-A25835E0A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6A61C6-CFFD-EA38-DAF3-897F4D182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5DC402-3390-8BD6-EDCB-F7D6971F1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8776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6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19/04/2026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97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91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23.gif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11.emf"/><Relationship Id="rId4" Type="http://schemas.openxmlformats.org/officeDocument/2006/relationships/image" Target="../media/image2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6.mp4"/><Relationship Id="rId7" Type="http://schemas.openxmlformats.org/officeDocument/2006/relationships/image" Target="../media/image2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6.mp4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14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736197" cy="288630"/>
            <a:chOff x="5372100" y="5877672"/>
            <a:chExt cx="1736197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15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839246" y="5905618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16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392000" y="2723895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6633570" y="247713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4572000" y="285936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 1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حل المسائل (كسركمية)</a:t>
            </a:r>
            <a:endParaRPr lang="fr-FR" sz="20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المجسمات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3</a:t>
            </a:r>
            <a:endParaRPr lang="fr-FR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</a:t>
              </a:r>
              <a:r>
                <a:rPr lang="f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ar-MA" sz="20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33570" y="2673943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575140" y="242718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fr-FR" sz="20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13570" y="2809408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tx1"/>
                </a:solidFill>
                <a:ea typeface="Calibri" panose="020F0502020204030204" pitchFamily="34" charset="0"/>
              </a:rPr>
              <a:t>المجسمات </a:t>
            </a:r>
            <a:r>
              <a:rPr lang="fr-MA" sz="2000" dirty="0">
                <a:solidFill>
                  <a:schemeClr val="tx1"/>
                </a:solidFill>
                <a:ea typeface="Calibri" panose="020F0502020204030204" pitchFamily="34" charset="0"/>
              </a:rPr>
              <a:t>2</a:t>
            </a:r>
            <a:endParaRPr lang="fr-FR" sz="2000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89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37465" y="775679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16461" y="1032931"/>
            <a:ext cx="8178799" cy="99001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اَلْمُجَسَّماتُ</a:t>
            </a:r>
            <a:r>
              <a:rPr lang="ar-SA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fr-FR" sz="3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1569F5-1AF6-6461-656A-24A315EFFC17}"/>
              </a:ext>
            </a:extLst>
          </p:cNvPr>
          <p:cNvGrpSpPr/>
          <p:nvPr/>
        </p:nvGrpSpPr>
        <p:grpSpPr>
          <a:xfrm>
            <a:off x="487458" y="1930400"/>
            <a:ext cx="8021703" cy="4458569"/>
            <a:chOff x="517938" y="2082510"/>
            <a:chExt cx="8021703" cy="424490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7168829-2C28-1B77-3294-E462E892E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082512"/>
              <a:ext cx="3967641" cy="424490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8108B32-29F4-D88F-ADD5-A96333D63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938" y="2082510"/>
              <a:ext cx="3967641" cy="42449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DE357B-8335-B3B6-E70C-CDE6CAB5D222}"/>
              </a:ext>
            </a:extLst>
          </p:cNvPr>
          <p:cNvGrpSpPr/>
          <p:nvPr/>
        </p:nvGrpSpPr>
        <p:grpSpPr>
          <a:xfrm>
            <a:off x="1757680" y="3594628"/>
            <a:ext cx="6047587" cy="1177344"/>
            <a:chOff x="1717040" y="3650284"/>
            <a:chExt cx="6047587" cy="1177344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61DA521-F13F-66F6-14CE-A2EDCDA0706F}"/>
                </a:ext>
              </a:extLst>
            </p:cNvPr>
            <p:cNvSpPr/>
            <p:nvPr/>
          </p:nvSpPr>
          <p:spPr>
            <a:xfrm>
              <a:off x="1717040" y="3650285"/>
              <a:ext cx="5500053" cy="1177343"/>
            </a:xfrm>
            <a:prstGeom prst="roundRect">
              <a:avLst/>
            </a:prstGeom>
            <a:solidFill>
              <a:srgbClr val="58B6C0">
                <a:lumMod val="20000"/>
                <a:lumOff val="80000"/>
              </a:srgbClr>
            </a:solidFill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9ECD804-8F28-F47E-3785-C7A9A0C72A66}"/>
                </a:ext>
              </a:extLst>
            </p:cNvPr>
            <p:cNvSpPr txBox="1"/>
            <p:nvPr/>
          </p:nvSpPr>
          <p:spPr>
            <a:xfrm>
              <a:off x="1869440" y="3894593"/>
              <a:ext cx="483942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MA" sz="3200" b="1" kern="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تَمْييزُ الْمُجَسّماتِ بِخَواصّها.</a:t>
              </a: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CAC60F-F174-80BC-6C17-D631E71A6D80}"/>
                </a:ext>
              </a:extLst>
            </p:cNvPr>
            <p:cNvGrpSpPr/>
            <p:nvPr/>
          </p:nvGrpSpPr>
          <p:grpSpPr>
            <a:xfrm>
              <a:off x="6798932" y="3650284"/>
              <a:ext cx="965695" cy="892558"/>
              <a:chOff x="7001584" y="3273195"/>
              <a:chExt cx="1266440" cy="1172097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B478F8F0-FDB5-7109-CDA9-3D6AF6652143}"/>
                  </a:ext>
                </a:extLst>
              </p:cNvPr>
              <p:cNvGrpSpPr/>
              <p:nvPr/>
            </p:nvGrpSpPr>
            <p:grpSpPr>
              <a:xfrm>
                <a:off x="7001584" y="3537378"/>
                <a:ext cx="907914" cy="907914"/>
                <a:chOff x="3647207" y="1245254"/>
                <a:chExt cx="907914" cy="907914"/>
              </a:xfrm>
            </p:grpSpPr>
            <p:sp>
              <p:nvSpPr>
                <p:cNvPr id="8" name="Ellipse 7">
                  <a:extLst>
                    <a:ext uri="{FF2B5EF4-FFF2-40B4-BE49-F238E27FC236}">
                      <a16:creationId xmlns:a16="http://schemas.microsoft.com/office/drawing/2014/main" id="{1A973C2B-B7AA-10F2-122B-7041671CF0C1}"/>
                    </a:ext>
                  </a:extLst>
                </p:cNvPr>
                <p:cNvSpPr/>
                <p:nvPr/>
              </p:nvSpPr>
              <p:spPr>
                <a:xfrm>
                  <a:off x="3647207" y="1245254"/>
                  <a:ext cx="907914" cy="907914"/>
                </a:xfrm>
                <a:prstGeom prst="ellipse">
                  <a:avLst/>
                </a:prstGeom>
                <a:noFill/>
                <a:ln w="120650" cap="flat" cmpd="sng" algn="ctr">
                  <a:solidFill>
                    <a:srgbClr val="00E4C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3E0BB714-E402-6E20-B41D-F78AFCB1EE6E}"/>
                    </a:ext>
                  </a:extLst>
                </p:cNvPr>
                <p:cNvSpPr/>
                <p:nvPr/>
              </p:nvSpPr>
              <p:spPr>
                <a:xfrm>
                  <a:off x="3893891" y="1484074"/>
                  <a:ext cx="448304" cy="430276"/>
                </a:xfrm>
                <a:prstGeom prst="ellipse">
                  <a:avLst/>
                </a:prstGeom>
                <a:noFill/>
                <a:ln w="120650" cap="flat" cmpd="sng" algn="ctr">
                  <a:solidFill>
                    <a:srgbClr val="00E4C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8002616D-624D-521F-827F-D86B3CF01621}"/>
                  </a:ext>
                </a:extLst>
              </p:cNvPr>
              <p:cNvGrpSpPr/>
              <p:nvPr/>
            </p:nvGrpSpPr>
            <p:grpSpPr>
              <a:xfrm rot="692408">
                <a:off x="7545472" y="3273195"/>
                <a:ext cx="722552" cy="808616"/>
                <a:chOff x="6561871" y="1779515"/>
                <a:chExt cx="722552" cy="808616"/>
              </a:xfrm>
            </p:grpSpPr>
            <p:sp>
              <p:nvSpPr>
                <p:cNvPr id="6" name="Chevron 5">
                  <a:extLst>
                    <a:ext uri="{FF2B5EF4-FFF2-40B4-BE49-F238E27FC236}">
                      <a16:creationId xmlns:a16="http://schemas.microsoft.com/office/drawing/2014/main" id="{7178F748-085A-6FFC-8232-BF11AF8E6BD8}"/>
                    </a:ext>
                  </a:extLst>
                </p:cNvPr>
                <p:cNvSpPr/>
                <p:nvPr/>
              </p:nvSpPr>
              <p:spPr>
                <a:xfrm rot="8014795">
                  <a:off x="7022818" y="1840050"/>
                  <a:ext cx="322140" cy="201070"/>
                </a:xfrm>
                <a:prstGeom prst="chevron">
                  <a:avLst>
                    <a:gd name="adj" fmla="val 3252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rgbClr val="4B5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7" name="Connecteur droit 6">
                  <a:extLst>
                    <a:ext uri="{FF2B5EF4-FFF2-40B4-BE49-F238E27FC236}">
                      <a16:creationId xmlns:a16="http://schemas.microsoft.com/office/drawing/2014/main" id="{45477987-C1A6-78AD-FA46-F48FA57B3571}"/>
                    </a:ext>
                  </a:extLst>
                </p:cNvPr>
                <p:cNvCxnSpPr>
                  <a:cxnSpLocks/>
                  <a:stCxn id="6" idx="3"/>
                </p:cNvCxnSpPr>
                <p:nvPr/>
              </p:nvCxnSpPr>
              <p:spPr>
                <a:xfrm flipH="1">
                  <a:off x="6561871" y="2057266"/>
                  <a:ext cx="510981" cy="530865"/>
                </a:xfrm>
                <a:prstGeom prst="line">
                  <a:avLst/>
                </a:prstGeom>
                <a:ln w="38100">
                  <a:solidFill>
                    <a:srgbClr val="4B505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644-8ED8-EA20-B3FD-C80D228CA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45F6132-A782-9B7B-54B0-99C606413F5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953B5B-153E-C6C1-72D0-91F9CBC62B51}"/>
              </a:ext>
            </a:extLst>
          </p:cNvPr>
          <p:cNvSpPr/>
          <p:nvPr/>
        </p:nvSpPr>
        <p:spPr>
          <a:xfrm>
            <a:off x="1720931" y="2610516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DD2DB17-5F5D-3FDF-B099-67FBA47B3CF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83362A9-6271-16E7-5ED2-76E4C03B19EE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250D780-35BF-D15C-830F-9C6CC07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784432" y="3108002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77A9049-E1A2-571B-5CDE-EF6AADDF9D10}"/>
              </a:ext>
            </a:extLst>
          </p:cNvPr>
          <p:cNvSpPr txBox="1"/>
          <p:nvPr/>
        </p:nvSpPr>
        <p:spPr>
          <a:xfrm>
            <a:off x="1984273" y="5057276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3583524-ADFF-B2CF-18DE-BD163F527D5A}"/>
              </a:ext>
            </a:extLst>
          </p:cNvPr>
          <p:cNvSpPr txBox="1"/>
          <p:nvPr/>
        </p:nvSpPr>
        <p:spPr>
          <a:xfrm>
            <a:off x="1984273" y="4232738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3E7244-3D8D-E5BF-2AD1-D3A56318B1CF}"/>
              </a:ext>
            </a:extLst>
          </p:cNvPr>
          <p:cNvSpPr txBox="1"/>
          <p:nvPr/>
        </p:nvSpPr>
        <p:spPr>
          <a:xfrm>
            <a:off x="2736185" y="3267263"/>
            <a:ext cx="3977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spc="-100" dirty="0">
                <a:solidFill>
                  <a:srgbClr val="FFA4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8918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1382751" y="862060"/>
            <a:ext cx="614177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96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27D8F66-13B7-371D-2F0F-A305876D988D}"/>
              </a:ext>
            </a:extLst>
          </p:cNvPr>
          <p:cNvGrpSpPr/>
          <p:nvPr/>
        </p:nvGrpSpPr>
        <p:grpSpPr>
          <a:xfrm>
            <a:off x="478654" y="1773235"/>
            <a:ext cx="8008816" cy="4823270"/>
            <a:chOff x="634065" y="2082511"/>
            <a:chExt cx="8008816" cy="43674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2A7054-BD6D-60CC-F043-7B3C2E679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6"/>
            <a:stretch>
              <a:fillRect/>
            </a:stretch>
          </p:blipFill>
          <p:spPr>
            <a:xfrm>
              <a:off x="4870245" y="2082511"/>
              <a:ext cx="3772636" cy="436745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5F449B1-C4C5-0619-AFF8-489209EE2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6"/>
            <a:stretch>
              <a:fillRect/>
            </a:stretch>
          </p:blipFill>
          <p:spPr>
            <a:xfrm>
              <a:off x="634065" y="2220162"/>
              <a:ext cx="4134580" cy="4229799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422917A-0785-66AB-97BA-C6C68ECB1037}"/>
              </a:ext>
            </a:extLst>
          </p:cNvPr>
          <p:cNvSpPr/>
          <p:nvPr/>
        </p:nvSpPr>
        <p:spPr>
          <a:xfrm>
            <a:off x="4846320" y="4267200"/>
            <a:ext cx="3474720" cy="18897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2EDD0D3-7A5F-EF4C-8972-280F34FBC8B4}"/>
              </a:ext>
            </a:extLst>
          </p:cNvPr>
          <p:cNvSpPr/>
          <p:nvPr/>
        </p:nvSpPr>
        <p:spPr>
          <a:xfrm>
            <a:off x="978918" y="4917440"/>
            <a:ext cx="3474720" cy="13919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11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DBAA6-5CB9-4D1A-173B-CACF818C2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690B3F-FE75-5022-7C94-EFBE2909B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E0F717-449E-4F74-5660-969A1DFCF12A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6692B55-CCF1-B41A-1927-D602ED47B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 t="49526" r="8986" b="8376"/>
          <a:stretch>
            <a:fillRect/>
          </a:stretch>
        </p:blipFill>
        <p:spPr>
          <a:xfrm>
            <a:off x="796413" y="2320413"/>
            <a:ext cx="6833419" cy="3333135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6988714-675B-EFF5-317A-CBC671946B47}"/>
              </a:ext>
            </a:extLst>
          </p:cNvPr>
          <p:cNvCxnSpPr/>
          <p:nvPr/>
        </p:nvCxnSpPr>
        <p:spPr>
          <a:xfrm>
            <a:off x="3490452" y="3775587"/>
            <a:ext cx="1573161" cy="993058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9E6CEFA-CB02-BCBA-7AC7-34BCF8610654}"/>
              </a:ext>
            </a:extLst>
          </p:cNvPr>
          <p:cNvCxnSpPr/>
          <p:nvPr/>
        </p:nvCxnSpPr>
        <p:spPr>
          <a:xfrm flipH="1">
            <a:off x="1948098" y="3775587"/>
            <a:ext cx="4729316" cy="904568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60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3D67EC-8703-03A3-16CE-D7214E239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" y="2006464"/>
            <a:ext cx="8260080" cy="4375085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بسرعة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9012532-76B9-B3C1-F2AC-C8644A4FB4D4}"/>
              </a:ext>
            </a:extLst>
          </p:cNvPr>
          <p:cNvSpPr/>
          <p:nvPr/>
        </p:nvSpPr>
        <p:spPr>
          <a:xfrm>
            <a:off x="5821032" y="4591663"/>
            <a:ext cx="2388248" cy="142773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C3714F8-C60A-2E95-6367-1B3A9E659625}"/>
              </a:ext>
            </a:extLst>
          </p:cNvPr>
          <p:cNvSpPr/>
          <p:nvPr/>
        </p:nvSpPr>
        <p:spPr>
          <a:xfrm>
            <a:off x="812319" y="3114040"/>
            <a:ext cx="1499754" cy="155956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48C6-6FD7-00B4-217F-33E69DEA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91037E-C366-F36B-F65F-9B2BED8F8CB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5BC39C8-9289-F88A-130A-0CC2901777D0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98F66515-57DF-9F16-F455-7A5976F0E50E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903A43D-0779-041F-1DA5-92D660DE5AB7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FCCA919-541C-03EC-23AB-30E7B50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3846274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D4827C-3723-1DE5-50A8-001982377D6B}"/>
              </a:ext>
            </a:extLst>
          </p:cNvPr>
          <p:cNvSpPr txBox="1"/>
          <p:nvPr/>
        </p:nvSpPr>
        <p:spPr>
          <a:xfrm>
            <a:off x="1524416" y="4897181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48BE2AD6-5A6A-97F1-AA71-8781F188C911}"/>
              </a:ext>
            </a:extLst>
          </p:cNvPr>
          <p:cNvSpPr txBox="1"/>
          <p:nvPr/>
        </p:nvSpPr>
        <p:spPr>
          <a:xfrm>
            <a:off x="1777203" y="3963385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81498-845B-8C47-94B9-19DB111DBB8E}"/>
              </a:ext>
            </a:extLst>
          </p:cNvPr>
          <p:cNvSpPr txBox="1"/>
          <p:nvPr/>
        </p:nvSpPr>
        <p:spPr>
          <a:xfrm>
            <a:off x="2396348" y="3202312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4850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152401" y="881801"/>
            <a:ext cx="7364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 بنشاط الحساب الذهني. خذوا كراسات الحساب الذهني،الصفحة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C3ED665-870A-2AB1-6E61-6A66749B4AE9}"/>
              </a:ext>
            </a:extLst>
          </p:cNvPr>
          <p:cNvGrpSpPr/>
          <p:nvPr/>
        </p:nvGrpSpPr>
        <p:grpSpPr>
          <a:xfrm>
            <a:off x="611068" y="1746605"/>
            <a:ext cx="7795513" cy="4755084"/>
            <a:chOff x="611068" y="1746605"/>
            <a:chExt cx="7795513" cy="475508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B27FD0C-600D-BE4C-9E9E-A0A8638E7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8" y="1746605"/>
              <a:ext cx="3960932" cy="475508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FAADEB-FAD6-C83A-F845-690168EE0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1746605"/>
              <a:ext cx="3834581" cy="475508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7277B89-7E09-F3E7-AFC4-BCBBFC72FBBF}"/>
              </a:ext>
            </a:extLst>
          </p:cNvPr>
          <p:cNvSpPr/>
          <p:nvPr/>
        </p:nvSpPr>
        <p:spPr>
          <a:xfrm>
            <a:off x="934720" y="3210560"/>
            <a:ext cx="3332480" cy="4165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الجداءات الآتية.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1943483" y="2684186"/>
              <a:ext cx="1261178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002060"/>
                  </a:solidFill>
                </a:rPr>
                <a:t>10 x </a:t>
              </a:r>
              <a:r>
                <a:rPr lang="ar-MA" sz="2800" b="1" dirty="0">
                  <a:solidFill>
                    <a:srgbClr val="002060"/>
                  </a:solidFill>
                </a:rPr>
                <a:t>4</a:t>
              </a:r>
              <a:r>
                <a:rPr lang="fr-FR" sz="2800" b="1" dirty="0">
                  <a:solidFill>
                    <a:srgbClr val="002060"/>
                  </a:solidFill>
                </a:rPr>
                <a:t> =</a:t>
              </a:r>
              <a:endParaRPr lang="fr-FR" sz="3600" b="1" dirty="0">
                <a:solidFill>
                  <a:srgbClr val="00206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40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BFF097-2B8E-7303-8D6B-9CB3E473B180}"/>
              </a:ext>
            </a:extLst>
          </p:cNvPr>
          <p:cNvSpPr txBox="1"/>
          <p:nvPr/>
        </p:nvSpPr>
        <p:spPr>
          <a:xfrm>
            <a:off x="3495646" y="2746009"/>
            <a:ext cx="5907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000" b="1" dirty="0">
                <a:solidFill>
                  <a:srgbClr val="FEA500"/>
                </a:solidFill>
              </a:rPr>
              <a:t>.....</a:t>
            </a:r>
            <a:endParaRPr lang="fr-FR" sz="2000" b="1" dirty="0">
              <a:solidFill>
                <a:srgbClr val="FE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F6A5D811-A85C-CAA0-E140-9B9797B8D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8ABF616-B957-6BC7-D810-38074158B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4" t="30471" r="9929" b="59811"/>
          <a:stretch>
            <a:fillRect/>
          </a:stretch>
        </p:blipFill>
        <p:spPr>
          <a:xfrm>
            <a:off x="788275" y="2959509"/>
            <a:ext cx="6971070" cy="162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5FBECC5-C357-5BD0-E706-6D93138864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4" t="30471" r="9929" b="59811"/>
          <a:stretch>
            <a:fillRect/>
          </a:stretch>
        </p:blipFill>
        <p:spPr>
          <a:xfrm>
            <a:off x="788275" y="2959509"/>
            <a:ext cx="6971070" cy="130769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ADB41A3-59B5-36E4-802D-7B48F92E28D2}"/>
              </a:ext>
            </a:extLst>
          </p:cNvPr>
          <p:cNvGrpSpPr/>
          <p:nvPr/>
        </p:nvGrpSpPr>
        <p:grpSpPr>
          <a:xfrm>
            <a:off x="2165878" y="2793801"/>
            <a:ext cx="5729425" cy="3200402"/>
            <a:chOff x="2281781" y="2903009"/>
            <a:chExt cx="6256618" cy="2175756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11D2BB5-B1EC-276B-2022-0E1F923F2E3B}"/>
                </a:ext>
              </a:extLst>
            </p:cNvPr>
            <p:cNvGrpSpPr/>
            <p:nvPr/>
          </p:nvGrpSpPr>
          <p:grpSpPr>
            <a:xfrm>
              <a:off x="2281781" y="2903009"/>
              <a:ext cx="6256618" cy="2175756"/>
              <a:chOff x="1714615" y="3141547"/>
              <a:chExt cx="6664846" cy="759431"/>
            </a:xfrm>
            <a:noFill/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497E4EA-00CE-FA0C-2D64-DCB92CE1B33C}"/>
                  </a:ext>
                </a:extLst>
              </p:cNvPr>
              <p:cNvSpPr/>
              <p:nvPr/>
            </p:nvSpPr>
            <p:spPr>
              <a:xfrm>
                <a:off x="1714615" y="3557825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C3B069-0CA9-4FB3-093D-64D863DC73FF}"/>
                  </a:ext>
                </a:extLst>
              </p:cNvPr>
              <p:cNvSpPr/>
              <p:nvPr/>
            </p:nvSpPr>
            <p:spPr>
              <a:xfrm>
                <a:off x="3767929" y="3175534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E533B02-D0E8-614A-7089-3A89AB3402A9}"/>
                  </a:ext>
                </a:extLst>
              </p:cNvPr>
              <p:cNvSpPr/>
              <p:nvPr/>
            </p:nvSpPr>
            <p:spPr>
              <a:xfrm>
                <a:off x="3734725" y="3556518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6366F42-334F-C458-C584-6E60CDC2A1F7}"/>
                  </a:ext>
                </a:extLst>
              </p:cNvPr>
              <p:cNvSpPr/>
              <p:nvPr/>
            </p:nvSpPr>
            <p:spPr>
              <a:xfrm>
                <a:off x="5758500" y="3177312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ED7BA63-E62C-6E37-4ED2-1AAAA5CFE351}"/>
                  </a:ext>
                </a:extLst>
              </p:cNvPr>
              <p:cNvSpPr/>
              <p:nvPr/>
            </p:nvSpPr>
            <p:spPr>
              <a:xfrm>
                <a:off x="5801846" y="3557187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CB73EAD-FE12-74C4-2692-1618617E577A}"/>
                  </a:ext>
                </a:extLst>
              </p:cNvPr>
              <p:cNvSpPr/>
              <p:nvPr/>
            </p:nvSpPr>
            <p:spPr>
              <a:xfrm>
                <a:off x="7838623" y="3174616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2294153-5619-1ED1-D9F6-D79A42DD4C7F}"/>
                  </a:ext>
                </a:extLst>
              </p:cNvPr>
              <p:cNvSpPr/>
              <p:nvPr/>
            </p:nvSpPr>
            <p:spPr>
              <a:xfrm>
                <a:off x="7868183" y="3555079"/>
                <a:ext cx="511278" cy="34315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F39A64C-23AB-E8E4-A630-9D0B5D444E3C}"/>
                  </a:ext>
                </a:extLst>
              </p:cNvPr>
              <p:cNvSpPr txBox="1"/>
              <p:nvPr/>
            </p:nvSpPr>
            <p:spPr>
              <a:xfrm>
                <a:off x="1913603" y="3142703"/>
                <a:ext cx="851070" cy="94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40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28111A8-99F5-5765-F7A9-03EC8DF61D29}"/>
                  </a:ext>
                </a:extLst>
              </p:cNvPr>
              <p:cNvSpPr txBox="1"/>
              <p:nvPr/>
            </p:nvSpPr>
            <p:spPr>
              <a:xfrm>
                <a:off x="1781630" y="3450588"/>
                <a:ext cx="983044" cy="8764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100</a:t>
                </a:r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B834931-C9AF-2E30-592F-C2C2BF3BB573}"/>
                  </a:ext>
                </a:extLst>
              </p:cNvPr>
              <p:cNvSpPr txBox="1"/>
              <p:nvPr/>
            </p:nvSpPr>
            <p:spPr>
              <a:xfrm>
                <a:off x="3236642" y="3141547"/>
                <a:ext cx="861438" cy="94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36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3A48D2A-12BE-229C-2DD3-0566DAD0CFE1}"/>
                  </a:ext>
                </a:extLst>
              </p:cNvPr>
              <p:cNvSpPr txBox="1"/>
              <p:nvPr/>
            </p:nvSpPr>
            <p:spPr>
              <a:xfrm>
                <a:off x="4454931" y="3144705"/>
                <a:ext cx="724267" cy="94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A6760ED-84A7-B4CC-3985-3D78DCD7689B}"/>
                  </a:ext>
                </a:extLst>
              </p:cNvPr>
              <p:cNvSpPr txBox="1"/>
              <p:nvPr/>
            </p:nvSpPr>
            <p:spPr>
              <a:xfrm>
                <a:off x="3103591" y="3461575"/>
                <a:ext cx="677931" cy="94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48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FA4B86-2B94-E77C-3079-E52CEB049A98}"/>
                  </a:ext>
                </a:extLst>
              </p:cNvPr>
              <p:cNvSpPr txBox="1"/>
              <p:nvPr/>
            </p:nvSpPr>
            <p:spPr>
              <a:xfrm>
                <a:off x="4507740" y="3451039"/>
                <a:ext cx="677931" cy="94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60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B6E5B91-CA26-2AB1-0347-E8CC9FA939AF}"/>
                  </a:ext>
                </a:extLst>
              </p:cNvPr>
              <p:cNvSpPr txBox="1"/>
              <p:nvPr/>
            </p:nvSpPr>
            <p:spPr>
              <a:xfrm>
                <a:off x="5739657" y="3145576"/>
                <a:ext cx="986759" cy="94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000" b="1" dirty="0">
                    <a:solidFill>
                      <a:srgbClr val="C00000"/>
                    </a:solidFill>
                    <a:latin typeface="Aptos" panose="02110004020202020204"/>
                    <a:cs typeface="Arial" panose="020B0604020202020204" pitchFamily="34" charset="0"/>
                  </a:rPr>
                  <a:t>200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1FDF5A7-4EBC-E930-B90C-43839320519B}"/>
                  </a:ext>
                </a:extLst>
              </p:cNvPr>
              <p:cNvSpPr txBox="1"/>
              <p:nvPr/>
            </p:nvSpPr>
            <p:spPr>
              <a:xfrm>
                <a:off x="5782542" y="3458067"/>
                <a:ext cx="677931" cy="9494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80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4E31FFF-A9C4-D793-BCA3-882B0EEC4AFF}"/>
                </a:ext>
              </a:extLst>
            </p:cNvPr>
            <p:cNvSpPr txBox="1"/>
            <p:nvPr/>
          </p:nvSpPr>
          <p:spPr>
            <a:xfrm>
              <a:off x="7367558" y="3802477"/>
              <a:ext cx="1044942" cy="272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100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E5945F3-CEEA-4EB6-DC48-21FA19D392AF}"/>
                </a:ext>
              </a:extLst>
            </p:cNvPr>
            <p:cNvSpPr txBox="1"/>
            <p:nvPr/>
          </p:nvSpPr>
          <p:spPr>
            <a:xfrm>
              <a:off x="7419800" y="2950368"/>
              <a:ext cx="940456" cy="272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000" b="1" dirty="0">
                  <a:solidFill>
                    <a:srgbClr val="C00000"/>
                  </a:solidFill>
                  <a:latin typeface="Aptos" panose="02110004020202020204"/>
                  <a:cs typeface="Arial" panose="020B0604020202020204" pitchFamily="34" charset="0"/>
                </a:rPr>
                <a:t>150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8CF4-6F3D-A324-96DE-3C18188E2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6EF480C-3CE6-AD72-6968-A26A856780A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5895DE-BCEF-2748-D3AC-9C7E5A590721}"/>
              </a:ext>
            </a:extLst>
          </p:cNvPr>
          <p:cNvSpPr/>
          <p:nvPr/>
        </p:nvSpPr>
        <p:spPr>
          <a:xfrm>
            <a:off x="1629784" y="2632818"/>
            <a:ext cx="5884432" cy="31843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3CA67835-A1E2-2F7D-8C33-E7A8A00F0DD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E41FFD4-8C60-1254-B47A-F8E9A3FEC4B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B51B30A-8062-5532-0547-F9FF249EE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81325" y="4666413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29D74CE-F5DE-08B0-2A81-C21ED807FB06}"/>
              </a:ext>
            </a:extLst>
          </p:cNvPr>
          <p:cNvSpPr txBox="1"/>
          <p:nvPr/>
        </p:nvSpPr>
        <p:spPr>
          <a:xfrm>
            <a:off x="1852603" y="4794897"/>
            <a:ext cx="4597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B680AA3D-628D-B83F-4ED2-742BB9232FA0}"/>
              </a:ext>
            </a:extLst>
          </p:cNvPr>
          <p:cNvSpPr txBox="1"/>
          <p:nvPr/>
        </p:nvSpPr>
        <p:spPr>
          <a:xfrm>
            <a:off x="1777203" y="4035300"/>
            <a:ext cx="4597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373609-4988-B17F-8D06-C1EBCB80D20A}"/>
              </a:ext>
            </a:extLst>
          </p:cNvPr>
          <p:cNvSpPr txBox="1"/>
          <p:nvPr/>
        </p:nvSpPr>
        <p:spPr>
          <a:xfrm>
            <a:off x="2471748" y="3351310"/>
            <a:ext cx="3977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75678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4386-616B-84C4-1B27-2D7F0486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9BB259A-5EF1-8B56-8A40-0B7144E15986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AEE8F8-4D4B-8F4F-4321-A1FF25294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59FD94-B54C-23AF-C311-EF770C9A235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اسم المجسم </a:t>
            </a: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2691D72D-0C5C-BEA5-6698-2579B7C93127}"/>
              </a:ext>
            </a:extLst>
          </p:cNvPr>
          <p:cNvSpPr/>
          <p:nvPr/>
        </p:nvSpPr>
        <p:spPr>
          <a:xfrm>
            <a:off x="2152370" y="2617708"/>
            <a:ext cx="4381502" cy="2289572"/>
          </a:xfrm>
          <a:prstGeom prst="cube">
            <a:avLst/>
          </a:prstGeom>
          <a:ln w="38100">
            <a:solidFill>
              <a:srgbClr val="084F6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D542-9B33-F708-2641-EDB809A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0C7A71D-A98F-1E7B-28CC-7DEB8DCE6A4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3A4A31-5F52-0DD1-08E2-ECB47189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F8DB71-E0A3-94A0-3FBC-9B6E6796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61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0D4E8-667A-B52D-4019-AA0F18B6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B1D096A-9B89-8405-36A8-2DE21445476C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001C97E-CBC0-52B9-674D-EBE581B24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53EAB46-0355-DB9C-F193-FA022965C34A}"/>
              </a:ext>
            </a:extLst>
          </p:cNvPr>
          <p:cNvSpPr txBox="1"/>
          <p:nvPr/>
        </p:nvSpPr>
        <p:spPr>
          <a:xfrm>
            <a:off x="1010468" y="764312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تعرف على متوازي المستطيلات؟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DE04C2-55BB-222E-4574-69F48834CC00}"/>
              </a:ext>
            </a:extLst>
          </p:cNvPr>
          <p:cNvSpPr txBox="1"/>
          <p:nvPr/>
        </p:nvSpPr>
        <p:spPr>
          <a:xfrm>
            <a:off x="4714567" y="3343644"/>
            <a:ext cx="1199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6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6F96A8FF-FFF8-6BC4-0F81-125787F0CC41}"/>
              </a:ext>
            </a:extLst>
          </p:cNvPr>
          <p:cNvSpPr/>
          <p:nvPr/>
        </p:nvSpPr>
        <p:spPr>
          <a:xfrm>
            <a:off x="2152370" y="2617708"/>
            <a:ext cx="4381502" cy="2289572"/>
          </a:xfrm>
          <a:prstGeom prst="cube">
            <a:avLst/>
          </a:prstGeom>
          <a:ln w="38100">
            <a:solidFill>
              <a:srgbClr val="084F6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E7F615-210F-01BA-B1E2-8B2B6FD5304F}"/>
              </a:ext>
            </a:extLst>
          </p:cNvPr>
          <p:cNvSpPr txBox="1"/>
          <p:nvPr/>
        </p:nvSpPr>
        <p:spPr>
          <a:xfrm>
            <a:off x="1741714" y="5150534"/>
            <a:ext cx="45953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مُتَوازي الْمُسْتَطيلاتِ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0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7E31C-FF5F-E88B-5C3E-C6EFB1781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8DDF6C6-4180-9E68-2E79-DA0A797D25F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C6AE404-D48F-B5AA-9EEA-E818A9778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70099E5-6F20-6784-8A79-AF4178F445AE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على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لواحكم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اسم المجسم </a:t>
            </a: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89DA42A8-0141-630F-5365-18A6F985CF35}"/>
              </a:ext>
            </a:extLst>
          </p:cNvPr>
          <p:cNvSpPr/>
          <p:nvPr/>
        </p:nvSpPr>
        <p:spPr>
          <a:xfrm>
            <a:off x="3302000" y="2611120"/>
            <a:ext cx="2194560" cy="2011680"/>
          </a:xfrm>
          <a:prstGeom prst="cube">
            <a:avLst/>
          </a:prstGeom>
          <a:ln w="28575">
            <a:solidFill>
              <a:srgbClr val="084F6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087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9C3FE-3E25-283D-4328-94C8A527B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DC9F7C7-E1E3-7CFF-C0FD-844292CF2927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291B65-E763-BA1A-FE94-BE7D98CFE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BF6599-ED67-DC55-8521-9DE245110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68788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94DC4-DD90-F882-EC61-661179B1D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FC46BCE-B399-8295-D352-1EA3A8794EF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1677FF-0934-0A73-A84C-3BCB380BF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72EA30F-6F97-485D-6635-6AEAF1937869}"/>
              </a:ext>
            </a:extLst>
          </p:cNvPr>
          <p:cNvSpPr txBox="1"/>
          <p:nvPr/>
        </p:nvSpPr>
        <p:spPr>
          <a:xfrm>
            <a:off x="1010468" y="764312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تعرف على المكعب؟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8C619580-8C2B-687B-D2F5-B5BFE459F46C}"/>
              </a:ext>
            </a:extLst>
          </p:cNvPr>
          <p:cNvSpPr/>
          <p:nvPr/>
        </p:nvSpPr>
        <p:spPr>
          <a:xfrm>
            <a:off x="3134360" y="1988066"/>
            <a:ext cx="2875280" cy="2736334"/>
          </a:xfrm>
          <a:prstGeom prst="cube">
            <a:avLst/>
          </a:prstGeom>
          <a:ln w="28575">
            <a:solidFill>
              <a:srgbClr val="084F6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87A12-770A-E628-CD25-EF8C6A5B68E5}"/>
              </a:ext>
            </a:extLst>
          </p:cNvPr>
          <p:cNvSpPr txBox="1"/>
          <p:nvPr/>
        </p:nvSpPr>
        <p:spPr>
          <a:xfrm>
            <a:off x="3357880" y="4971534"/>
            <a:ext cx="2082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مُكَعَّبٌ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12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8AC7E-98B8-D0E0-825F-689113EC8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8F8AD3E6-78D0-F904-3CB7-FE67C8600A68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1DE04D-C3F0-F4D7-A8C7-520FED463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FC69068-2673-3CA2-69A9-9F062A0BABDB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اسم المجسم </a:t>
            </a:r>
          </a:p>
        </p:txBody>
      </p:sp>
      <p:sp>
        <p:nvSpPr>
          <p:cNvPr id="2" name="Cylinder 1">
            <a:extLst>
              <a:ext uri="{FF2B5EF4-FFF2-40B4-BE49-F238E27FC236}">
                <a16:creationId xmlns:a16="http://schemas.microsoft.com/office/drawing/2014/main" id="{759AB083-1986-400D-6C09-AF0FE0578945}"/>
              </a:ext>
            </a:extLst>
          </p:cNvPr>
          <p:cNvSpPr/>
          <p:nvPr/>
        </p:nvSpPr>
        <p:spPr>
          <a:xfrm>
            <a:off x="3403600" y="2153920"/>
            <a:ext cx="2489200" cy="3444240"/>
          </a:xfrm>
          <a:prstGeom prst="can">
            <a:avLst/>
          </a:prstGeom>
          <a:ln w="57150">
            <a:solidFill>
              <a:srgbClr val="084F6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5156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0F96B-2837-C419-29EB-B361233D0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617468A-D85F-3367-5917-9D0F14EE934C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58949FB-D27A-791D-2ECD-32CB61B78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00DAA2-E244-D43C-1A9B-AABAE8FD3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8565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DCBC9-B513-9867-2BC9-C31E7197B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2FA99BB-D8B6-FF5B-2103-E6D6B80EA861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53FC1ED-B99E-4195-8E08-6CEE96D15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7007F95-48BF-E0FC-9482-71D8673D6749}"/>
              </a:ext>
            </a:extLst>
          </p:cNvPr>
          <p:cNvSpPr txBox="1"/>
          <p:nvPr/>
        </p:nvSpPr>
        <p:spPr>
          <a:xfrm>
            <a:off x="1010468" y="764312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تعرف على الأسطوانة؟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C8E55D-CEE4-4DBD-C0B6-0F59F2E4C8F4}"/>
              </a:ext>
            </a:extLst>
          </p:cNvPr>
          <p:cNvSpPr txBox="1"/>
          <p:nvPr/>
        </p:nvSpPr>
        <p:spPr>
          <a:xfrm>
            <a:off x="3241040" y="5324247"/>
            <a:ext cx="2082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أُسْطُوانَةٌ</a:t>
            </a:r>
            <a:endParaRPr lang="fr-MA" sz="4400" dirty="0">
              <a:solidFill>
                <a:srgbClr val="C00000"/>
              </a:solidFill>
            </a:endParaRPr>
          </a:p>
        </p:txBody>
      </p:sp>
      <p:sp>
        <p:nvSpPr>
          <p:cNvPr id="3" name="Cylinder 2">
            <a:extLst>
              <a:ext uri="{FF2B5EF4-FFF2-40B4-BE49-F238E27FC236}">
                <a16:creationId xmlns:a16="http://schemas.microsoft.com/office/drawing/2014/main" id="{83E3C2B5-5000-9AD9-09BA-EB6FED55AB6B}"/>
              </a:ext>
            </a:extLst>
          </p:cNvPr>
          <p:cNvSpPr/>
          <p:nvPr/>
        </p:nvSpPr>
        <p:spPr>
          <a:xfrm>
            <a:off x="3023643" y="1737072"/>
            <a:ext cx="2489200" cy="3444240"/>
          </a:xfrm>
          <a:prstGeom prst="can">
            <a:avLst/>
          </a:prstGeom>
          <a:ln w="57150">
            <a:solidFill>
              <a:srgbClr val="084F6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9126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05789-9BB5-DA5A-CCF1-14743878F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DBC3430-4257-7DAE-2F13-55A165D81B77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AC0C12-9C92-D87C-952C-283498C4B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868B362-5C24-B868-744E-45C870F76014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كتبوا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اسم المجسم.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CCF112-FC55-E3E9-A1EF-96D71AF65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058" y="2265596"/>
            <a:ext cx="2707716" cy="294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31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AC1A0-B1E3-09D9-8C96-A9E6DB4D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5F056C8-AC23-7DB1-3990-0E447026889B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5929CB-6888-13DA-3448-D5BD4A945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252411-7AE0-BE73-E374-9A9D0668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6130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72747-4C1B-253E-0EB7-2AF16FC62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FF54B1C0-1C3D-AE9C-8A9E-E76ADF43B60D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F9D929-8BAC-0748-0428-D0C7565F7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3616D3-8EBF-45DB-ACFB-D05AE98BECB3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هرم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585A4-A83F-0EC7-679C-E6E7AC0BF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058" y="2265596"/>
            <a:ext cx="2707716" cy="29464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92C134-C0C6-3147-DEB6-6DF880047732}"/>
              </a:ext>
            </a:extLst>
          </p:cNvPr>
          <p:cNvSpPr txBox="1"/>
          <p:nvPr/>
        </p:nvSpPr>
        <p:spPr>
          <a:xfrm>
            <a:off x="3732160" y="5150534"/>
            <a:ext cx="12219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هَرَمٌ</a:t>
            </a:r>
            <a:endParaRPr lang="fr-MA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803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F30D9-F65E-16A1-8F79-93628FEF0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660A6BC-A0A9-F64B-EC8F-7908230027B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8F7891-470E-180B-87B9-C56316D19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D2E7A44-7276-BBFF-6E4A-A78571DF5C90}"/>
              </a:ext>
            </a:extLst>
          </p:cNvPr>
          <p:cNvSpPr txBox="1"/>
          <p:nvPr/>
        </p:nvSpPr>
        <p:spPr>
          <a:xfrm>
            <a:off x="2893058" y="938025"/>
            <a:ext cx="459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العشرة الأقرب ل67 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3D2C5F-10C4-8DA4-A235-B4953D700CED}"/>
              </a:ext>
            </a:extLst>
          </p:cNvPr>
          <p:cNvSpPr txBox="1"/>
          <p:nvPr/>
        </p:nvSpPr>
        <p:spPr>
          <a:xfrm>
            <a:off x="2432049" y="2268985"/>
            <a:ext cx="4592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اَلْعَشَرَةُ الْأَقْرَبُ لِ67 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DD3E80-E995-D854-D866-4B8D1957A12A}"/>
              </a:ext>
            </a:extLst>
          </p:cNvPr>
          <p:cNvSpPr txBox="1"/>
          <p:nvPr/>
        </p:nvSpPr>
        <p:spPr>
          <a:xfrm>
            <a:off x="3789680" y="3301733"/>
            <a:ext cx="1877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F6BB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</a:t>
            </a:r>
            <a:endParaRPr lang="ar-MA" sz="3200" b="1" dirty="0">
              <a:solidFill>
                <a:srgbClr val="F6BB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233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84EDE-E692-8DE8-5BF2-8CB462E96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67FB89F-CDCA-6B38-4DA5-ED3461DE00A6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DFE723-1CF7-7BA4-71D1-EA759C658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37882F-0054-75D3-1260-85FE8BADF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29506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27D66-29B3-776F-12A0-3F4D08591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754C172B-B7BD-302B-ED5E-28DC42E68235}"/>
              </a:ext>
            </a:extLst>
          </p:cNvPr>
          <p:cNvSpPr txBox="1"/>
          <p:nvPr/>
        </p:nvSpPr>
        <p:spPr>
          <a:xfrm>
            <a:off x="1010468" y="979756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E1FE4A-BFDB-FD34-DED8-8B7932256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1570688-EE06-426D-63AF-79748D2A4F8B}"/>
              </a:ext>
            </a:extLst>
          </p:cNvPr>
          <p:cNvSpPr txBox="1"/>
          <p:nvPr/>
        </p:nvSpPr>
        <p:spPr>
          <a:xfrm>
            <a:off x="1010468" y="764312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حصل على الجواب الصحيح ؟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636B60-A9B3-F925-A5C8-FD238D750391}"/>
              </a:ext>
            </a:extLst>
          </p:cNvPr>
          <p:cNvSpPr txBox="1"/>
          <p:nvPr/>
        </p:nvSpPr>
        <p:spPr>
          <a:xfrm>
            <a:off x="2432049" y="2268985"/>
            <a:ext cx="4592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اَلْعَشَرَةُ الْأَقْرَبُ لِ67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6DCA15-E95C-F967-2889-6B1761B909E9}"/>
              </a:ext>
            </a:extLst>
          </p:cNvPr>
          <p:cNvSpPr txBox="1"/>
          <p:nvPr/>
        </p:nvSpPr>
        <p:spPr>
          <a:xfrm>
            <a:off x="3789680" y="3419714"/>
            <a:ext cx="1877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641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43E55-36DC-8294-B9BE-FEF21D2E0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B1587461-25C7-5C72-1476-EDDF51AF500C}"/>
              </a:ext>
            </a:extLst>
          </p:cNvPr>
          <p:cNvSpPr txBox="1"/>
          <p:nvPr/>
        </p:nvSpPr>
        <p:spPr>
          <a:xfrm>
            <a:off x="1010468" y="979756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558BEC-9DEE-2204-DEE1-63F614309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03086E4-68CF-4F63-DDF8-92D9BC8D671D}"/>
              </a:ext>
            </a:extLst>
          </p:cNvPr>
          <p:cNvSpPr txBox="1"/>
          <p:nvPr/>
        </p:nvSpPr>
        <p:spPr>
          <a:xfrm>
            <a:off x="1010468" y="764312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يشرح كيف حصل على الجواب الصحيح ؟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DA6BEB-638E-F964-349F-5C81C654A512}"/>
              </a:ext>
            </a:extLst>
          </p:cNvPr>
          <p:cNvSpPr txBox="1"/>
          <p:nvPr/>
        </p:nvSpPr>
        <p:spPr>
          <a:xfrm>
            <a:off x="2432049" y="2268985"/>
            <a:ext cx="4592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اَلْعَشَرَةُ الْأَقْرَبُ لِ6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CE2F9D-4862-E9B2-659A-E37E774F11A2}"/>
              </a:ext>
            </a:extLst>
          </p:cNvPr>
          <p:cNvSpPr txBox="1"/>
          <p:nvPr/>
        </p:nvSpPr>
        <p:spPr>
          <a:xfrm>
            <a:off x="3633471" y="3633074"/>
            <a:ext cx="1877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7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</a:t>
            </a:r>
            <a:endParaRPr lang="a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B355F2-18EC-8C48-C008-66EC7EF61347}"/>
              </a:ext>
            </a:extLst>
          </p:cNvPr>
          <p:cNvSpPr txBox="1"/>
          <p:nvPr/>
        </p:nvSpPr>
        <p:spPr>
          <a:xfrm>
            <a:off x="1010468" y="2390905"/>
            <a:ext cx="665475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7&gt;5</a:t>
            </a:r>
            <a:endParaRPr lang="ar-MA" sz="9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DA008DF1-0647-CEBC-4038-289A00551A92}"/>
              </a:ext>
            </a:extLst>
          </p:cNvPr>
          <p:cNvCxnSpPr>
            <a:cxnSpLocks/>
            <a:stCxn id="7" idx="0"/>
          </p:cNvCxnSpPr>
          <p:nvPr/>
        </p:nvCxnSpPr>
        <p:spPr>
          <a:xfrm rot="16200000" flipH="1">
            <a:off x="2369975" y="1364135"/>
            <a:ext cx="108455" cy="2161994"/>
          </a:xfrm>
          <a:prstGeom prst="bentConnector4">
            <a:avLst>
              <a:gd name="adj1" fmla="val -210779"/>
              <a:gd name="adj2" fmla="val 96230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275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4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058547" y="2381531"/>
            <a:ext cx="5396013" cy="2302229"/>
            <a:chOff x="1729976" y="2167843"/>
            <a:chExt cx="5396013" cy="2302229"/>
          </a:xfrm>
        </p:grpSpPr>
        <p:sp>
          <p:nvSpPr>
            <p:cNvPr id="5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1869989" y="2610518"/>
              <a:ext cx="5256000" cy="185955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76534" y="3050944"/>
              <a:ext cx="841742" cy="841742"/>
            </a:xfrm>
            <a:prstGeom prst="rect">
              <a:avLst/>
            </a:prstGeom>
          </p:spPr>
        </p:pic>
        <p:sp>
          <p:nvSpPr>
            <p:cNvPr id="15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1729976" y="3210205"/>
              <a:ext cx="453884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spcAft>
                  <a:spcPts val="600"/>
                </a:spcAft>
              </a:pPr>
              <a:r>
                <a:rPr lang="ar-S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تَمْييزُالْمُجْسّماتِ</a:t>
              </a:r>
              <a:r>
                <a:rPr lang="ar-S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ب</a:t>
              </a:r>
              <a:r>
                <a:rPr lang="ar-M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خاص</a:t>
              </a:r>
              <a:r>
                <a:rPr lang="ar-M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يات</a:t>
              </a:r>
              <a:r>
                <a:rPr lang="ar-M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ها </a:t>
              </a:r>
              <a:r>
                <a:rPr lang="ar-MA" sz="3200" b="1" kern="0" dirty="0">
                  <a:solidFill>
                    <a:srgbClr val="F1A947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8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804554" y="4399838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سنتعلم كيف نميز المجسمات بخاصياتها.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C72A1BA-78F3-9ABE-6298-46292B055126}"/>
              </a:ext>
            </a:extLst>
          </p:cNvPr>
          <p:cNvGrpSpPr>
            <a:grpSpLocks/>
          </p:cNvGrpSpPr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5EA86F-2F62-D4EC-FDE7-845BC84E87B6}"/>
                </a:ext>
              </a:extLst>
            </p:cNvPr>
            <p:cNvSpPr>
              <a:spLocks/>
            </p:cNvSpPr>
            <p:nvPr/>
          </p:nvSpPr>
          <p:spPr>
            <a:xfrm>
              <a:off x="2880852" y="2625212"/>
              <a:ext cx="3146322" cy="20451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0470213-79EA-E9FB-2037-A1A5EBE71F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90647" y="3252217"/>
            <a:ext cx="3520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تَمْييزُ</a:t>
            </a:r>
            <a:r>
              <a:rPr lang="fr-FR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الْمُجْسّماتِ</a:t>
            </a: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يات</a:t>
            </a:r>
            <a:r>
              <a:rPr lang="ar-M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rgbClr val="1999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ها</a:t>
            </a:r>
            <a:endParaRPr lang="ar-MA" sz="2800" b="1" kern="0" dirty="0">
              <a:solidFill>
                <a:srgbClr val="1999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النمذجة.</a:t>
            </a:r>
          </a:p>
        </p:txBody>
      </p:sp>
      <p:pic>
        <p:nvPicPr>
          <p:cNvPr id="2" name="MATHS- N4-P4-SEM4-S2">
            <a:hlinkClick r:id="" action="ppaction://media"/>
            <a:extLst>
              <a:ext uri="{FF2B5EF4-FFF2-40B4-BE49-F238E27FC236}">
                <a16:creationId xmlns:a16="http://schemas.microsoft.com/office/drawing/2014/main" id="{E1B56FBB-382F-0942-BDF3-DD6237A648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0400" y="1686560"/>
            <a:ext cx="7298267" cy="364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CFBB5E-BFA5-1E1A-DA32-E7D8A40A5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82" y="1916285"/>
            <a:ext cx="6790008" cy="389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9274D-CB97-9556-6F7C-D826746C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CCCEC21-49AA-4A9B-08DE-CC7145F08971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 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6B15E3-D262-BA0F-DE5B-3C8A795DCCB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2FBC58A-AA05-CB5E-42F4-DF564D0103C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8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76981" y="849493"/>
            <a:ext cx="7374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خاصيات هذا المجسم باتباع نفس الخطوات.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427851-0831-879E-E12F-2FA1137F79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2972467" y="2013857"/>
            <a:ext cx="3199066" cy="351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E475-2C52-7762-E24F-C8162A47F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31FF8E0-0C4F-0A24-08CC-D15FB4759414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العمل في الخطوة الأولى؟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BD637F-008E-DCF5-A405-84274206914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CC851B8D-E3B2-8C9F-17F7-E23957F90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7497" y="4311910"/>
            <a:ext cx="1303497" cy="192739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grpSp>
        <p:nvGrpSpPr>
          <p:cNvPr id="7" name="Groupe 14">
            <a:extLst>
              <a:ext uri="{FF2B5EF4-FFF2-40B4-BE49-F238E27FC236}">
                <a16:creationId xmlns:a16="http://schemas.microsoft.com/office/drawing/2014/main" id="{1F550EA5-FFC1-6BAE-8389-F04F09F358B1}"/>
              </a:ext>
            </a:extLst>
          </p:cNvPr>
          <p:cNvGrpSpPr/>
          <p:nvPr/>
        </p:nvGrpSpPr>
        <p:grpSpPr>
          <a:xfrm>
            <a:off x="761966" y="1381520"/>
            <a:ext cx="6661181" cy="490342"/>
            <a:chOff x="3075577" y="1826679"/>
            <a:chExt cx="5346417" cy="551406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DA4498AB-93A8-3159-A3CE-BE567364004D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C54A748E-9041-D664-6FF4-BF62ADC69F16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الْوُجُوهِ؛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54080767-FE9F-2823-6064-A0C4F6DA81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DDB07C21-7AA4-0AD0-E960-13B973F41FC9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3" name="Rectangle : coins arrondis 19">
                <a:extLst>
                  <a:ext uri="{FF2B5EF4-FFF2-40B4-BE49-F238E27FC236}">
                    <a16:creationId xmlns:a16="http://schemas.microsoft.com/office/drawing/2014/main" id="{0F995360-C731-1B9E-3539-9786AA3B98DF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الرُّؤوسِ؛</a:t>
                </a:r>
                <a:endPara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F677B4FE-14FE-1C05-077B-2D7643D0E3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C4F718FE-2371-1E3A-0998-06EA46A90737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B20244F0-910C-EE39-7266-EBD940229AC7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A803A275-18E4-B794-3963-8CEA65A7F8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94FCCFB5-39CB-BB6B-1337-1C004CA8E1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337" r="29693"/>
          <a:stretch>
            <a:fillRect/>
          </a:stretch>
        </p:blipFill>
        <p:spPr>
          <a:xfrm>
            <a:off x="3049334" y="2307771"/>
            <a:ext cx="3199066" cy="351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70A3B-F3DD-69E4-26B6-8EBF85B49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6327D90-D8D5-8679-86C2-F82B303C975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باسم المجسم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C31731-B90B-E891-4751-E8964D9846E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57921E-E211-A087-149E-DE56B15CFE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049334" y="2296886"/>
            <a:ext cx="3199066" cy="3516658"/>
          </a:xfrm>
          <a:prstGeom prst="rect">
            <a:avLst/>
          </a:prstGeom>
        </p:spPr>
      </p:pic>
      <p:grpSp>
        <p:nvGrpSpPr>
          <p:cNvPr id="7" name="Groupe 14">
            <a:extLst>
              <a:ext uri="{FF2B5EF4-FFF2-40B4-BE49-F238E27FC236}">
                <a16:creationId xmlns:a16="http://schemas.microsoft.com/office/drawing/2014/main" id="{9BA79A92-9932-5C5F-00BC-74CC1C1E0EF6}"/>
              </a:ext>
            </a:extLst>
          </p:cNvPr>
          <p:cNvGrpSpPr/>
          <p:nvPr/>
        </p:nvGrpSpPr>
        <p:grpSpPr>
          <a:xfrm>
            <a:off x="761966" y="1381520"/>
            <a:ext cx="6661181" cy="490342"/>
            <a:chOff x="3075577" y="1826679"/>
            <a:chExt cx="5346417" cy="551406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117953E8-284F-8071-F7BA-30BAFAD5834F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22" name="Rectangle : coins arrondis 16">
                <a:extLst>
                  <a:ext uri="{FF2B5EF4-FFF2-40B4-BE49-F238E27FC236}">
                    <a16:creationId xmlns:a16="http://schemas.microsoft.com/office/drawing/2014/main" id="{B6380699-5431-D426-BB4A-7ACE9C3B899F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الْوُجُوهِ؛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Oval 80">
                <a:extLst>
                  <a:ext uri="{FF2B5EF4-FFF2-40B4-BE49-F238E27FC236}">
                    <a16:creationId xmlns:a16="http://schemas.microsoft.com/office/drawing/2014/main" id="{FB6037BF-B84F-CB1B-2BE7-9743EAE699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AED2C594-F41C-462C-CB03-9677DD0CC5DE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3" name="Rectangle : coins arrondis 19">
                <a:extLst>
                  <a:ext uri="{FF2B5EF4-FFF2-40B4-BE49-F238E27FC236}">
                    <a16:creationId xmlns:a16="http://schemas.microsoft.com/office/drawing/2014/main" id="{0AD22A03-92B5-5171-1530-4ABC633412AA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الرُّؤوسِ؛</a:t>
                </a:r>
                <a:endPara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60D2D2FB-7CA5-4397-8FEF-D0A474BCF7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6D8E286D-9C78-1C2C-12F9-A6510B89040A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11" name="Rectangle : coins arrondis 3">
                <a:extLst>
                  <a:ext uri="{FF2B5EF4-FFF2-40B4-BE49-F238E27FC236}">
                    <a16:creationId xmlns:a16="http://schemas.microsoft.com/office/drawing/2014/main" id="{C16B9546-CABB-7DC3-8E2A-0504AE3D6A6F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Oval 80">
                <a:extLst>
                  <a:ext uri="{FF2B5EF4-FFF2-40B4-BE49-F238E27FC236}">
                    <a16:creationId xmlns:a16="http://schemas.microsoft.com/office/drawing/2014/main" id="{4E38F97F-FEE4-FAC5-B582-4ED53FF52F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0956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48844-CC84-24DC-1BDC-8BAB8B569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2332D3B-620E-62C1-39F8-1C1D42FC9670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المجسم هرم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94C29E-4AB8-A6BA-0871-A241B9D6F81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4">
            <a:extLst>
              <a:ext uri="{FF2B5EF4-FFF2-40B4-BE49-F238E27FC236}">
                <a16:creationId xmlns:a16="http://schemas.microsoft.com/office/drawing/2014/main" id="{2DA21C28-005C-B8C8-56EA-8084ECA8D381}"/>
              </a:ext>
            </a:extLst>
          </p:cNvPr>
          <p:cNvGrpSpPr/>
          <p:nvPr/>
        </p:nvGrpSpPr>
        <p:grpSpPr>
          <a:xfrm>
            <a:off x="761966" y="1381520"/>
            <a:ext cx="6661181" cy="490342"/>
            <a:chOff x="3075577" y="1826679"/>
            <a:chExt cx="5346417" cy="551406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EE447174-92DD-25C6-3FE0-FEC809354AE9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14" name="Rectangle : coins arrondis 16">
                <a:extLst>
                  <a:ext uri="{FF2B5EF4-FFF2-40B4-BE49-F238E27FC236}">
                    <a16:creationId xmlns:a16="http://schemas.microsoft.com/office/drawing/2014/main" id="{C042CDD3-89EE-A760-63C0-3DC811D39F3E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الْوُجُوهِ؛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2" name="Oval 80">
                <a:extLst>
                  <a:ext uri="{FF2B5EF4-FFF2-40B4-BE49-F238E27FC236}">
                    <a16:creationId xmlns:a16="http://schemas.microsoft.com/office/drawing/2014/main" id="{89B2E930-4397-2234-6821-A5CADF753C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97AE9841-AEB7-9875-7FC0-AE4EE9555F56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2" name="Rectangle : coins arrondis 19">
                <a:extLst>
                  <a:ext uri="{FF2B5EF4-FFF2-40B4-BE49-F238E27FC236}">
                    <a16:creationId xmlns:a16="http://schemas.microsoft.com/office/drawing/2014/main" id="{BB3B4814-114D-0BAE-28E2-0139B6E0FBB6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الرُّؤوسِ؛</a:t>
                </a:r>
                <a:endPara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62BBF743-149E-6627-7498-9655183C21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531D2ED0-1F0A-D388-7B8B-8607FA510650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10" name="Rectangle : coins arrondis 3">
                <a:extLst>
                  <a:ext uri="{FF2B5EF4-FFF2-40B4-BE49-F238E27FC236}">
                    <a16:creationId xmlns:a16="http://schemas.microsoft.com/office/drawing/2014/main" id="{237579A3-769F-CD7B-5F69-63E73DE62145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8C0BC5AE-D766-034E-1A41-AF121C00C9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F4679FB-715C-B487-5699-6403DDF69D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049334" y="2307771"/>
            <a:ext cx="3199066" cy="351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3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240788" y="854690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الآن، اكتبوا على الألواح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عدد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أوجه الهرم.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C3D3F1-EBE2-624B-E579-6C55723CF9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14">
            <a:extLst>
              <a:ext uri="{FF2B5EF4-FFF2-40B4-BE49-F238E27FC236}">
                <a16:creationId xmlns:a16="http://schemas.microsoft.com/office/drawing/2014/main" id="{B8867BC0-C0D4-A623-1949-D6B6FEDAD93D}"/>
              </a:ext>
            </a:extLst>
          </p:cNvPr>
          <p:cNvGrpSpPr/>
          <p:nvPr/>
        </p:nvGrpSpPr>
        <p:grpSpPr>
          <a:xfrm>
            <a:off x="761966" y="1381520"/>
            <a:ext cx="6661181" cy="490342"/>
            <a:chOff x="3075577" y="1826679"/>
            <a:chExt cx="5346417" cy="551406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D317CE57-0C1E-4D20-FCF8-BF0DAE7A763A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16" name="Rectangle : coins arrondis 16">
                <a:extLst>
                  <a:ext uri="{FF2B5EF4-FFF2-40B4-BE49-F238E27FC236}">
                    <a16:creationId xmlns:a16="http://schemas.microsoft.com/office/drawing/2014/main" id="{163D6FED-635F-2A07-EF5A-6958E65144A2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الْوُجُوهِ؛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Oval 80">
                <a:extLst>
                  <a:ext uri="{FF2B5EF4-FFF2-40B4-BE49-F238E27FC236}">
                    <a16:creationId xmlns:a16="http://schemas.microsoft.com/office/drawing/2014/main" id="{7D73D126-5A14-2DAF-C23D-AAF2ECB62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5CA6D422-43F8-E008-B3B4-FD0F9C4A9696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4" name="Rectangle : coins arrondis 19">
                <a:extLst>
                  <a:ext uri="{FF2B5EF4-FFF2-40B4-BE49-F238E27FC236}">
                    <a16:creationId xmlns:a16="http://schemas.microsoft.com/office/drawing/2014/main" id="{39BFE318-880F-D036-3D53-6539D0229F44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الرُّؤوسِ؛</a:t>
                </a:r>
                <a:endPara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Oval 80">
                <a:extLst>
                  <a:ext uri="{FF2B5EF4-FFF2-40B4-BE49-F238E27FC236}">
                    <a16:creationId xmlns:a16="http://schemas.microsoft.com/office/drawing/2014/main" id="{00DA6D90-3507-29BD-81B2-0DBD4541C6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5BF7BFD0-E37A-73F5-674F-89B8550029B1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10" name="Rectangle : coins arrondis 3">
                <a:extLst>
                  <a:ext uri="{FF2B5EF4-FFF2-40B4-BE49-F238E27FC236}">
                    <a16:creationId xmlns:a16="http://schemas.microsoft.com/office/drawing/2014/main" id="{49683E9E-F8E6-568A-A577-0F9F6A49757A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DF94D6CB-1D0D-9B62-0701-E644902F12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18AACB39-2650-9170-8CA9-6E667DB6D1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049334" y="2295805"/>
            <a:ext cx="3110406" cy="341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2AA5B-AD89-8725-9551-A5D40A305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8F04D6A-9E3F-4340-9F22-6C3A27AE13F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A96E5E5-0FD8-73A3-CC39-DF2B5A440AD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8AFA25-FABB-3C02-1BFE-A834D966B1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3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82B15-CD1F-2EE2-C0DB-685D7A58D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867C27F-8B19-7A4F-CC93-91A63C55CED4}"/>
              </a:ext>
            </a:extLst>
          </p:cNvPr>
          <p:cNvSpPr txBox="1"/>
          <p:nvPr/>
        </p:nvSpPr>
        <p:spPr>
          <a:xfrm>
            <a:off x="123589" y="844535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أوجه المعين: 5 ، القاعدة وأربعة أوجه جانبية.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FE93F0-996C-705F-48C3-5FEE52D6B7C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922847-31B7-CEE1-B581-933A0A2918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221939" y="2242622"/>
            <a:ext cx="3110406" cy="3419196"/>
          </a:xfrm>
          <a:prstGeom prst="rect">
            <a:avLst/>
          </a:prstGeom>
        </p:spPr>
      </p:pic>
      <p:grpSp>
        <p:nvGrpSpPr>
          <p:cNvPr id="7" name="Groupe 14">
            <a:extLst>
              <a:ext uri="{FF2B5EF4-FFF2-40B4-BE49-F238E27FC236}">
                <a16:creationId xmlns:a16="http://schemas.microsoft.com/office/drawing/2014/main" id="{7E8CF154-E8D2-FF5B-3A0C-3E2055543BD6}"/>
              </a:ext>
            </a:extLst>
          </p:cNvPr>
          <p:cNvGrpSpPr/>
          <p:nvPr/>
        </p:nvGrpSpPr>
        <p:grpSpPr>
          <a:xfrm>
            <a:off x="1044994" y="1479033"/>
            <a:ext cx="6661181" cy="490342"/>
            <a:chOff x="3075577" y="1826679"/>
            <a:chExt cx="5346417" cy="551406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69F4F586-2236-3FCD-6703-5319E371DC75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30" name="Rectangle : coins arrondis 16">
                <a:extLst>
                  <a:ext uri="{FF2B5EF4-FFF2-40B4-BE49-F238E27FC236}">
                    <a16:creationId xmlns:a16="http://schemas.microsoft.com/office/drawing/2014/main" id="{63BFE5FA-087D-EE46-2042-ECBB06B5EDAF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1" name="Oval 80">
                <a:extLst>
                  <a:ext uri="{FF2B5EF4-FFF2-40B4-BE49-F238E27FC236}">
                    <a16:creationId xmlns:a16="http://schemas.microsoft.com/office/drawing/2014/main" id="{1999055E-8914-FAB6-4C0A-5AE4BA4865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94560B93-7E6F-F79E-10EF-012FD05E8E7A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26" name="Rectangle : coins arrondis 19">
                <a:extLst>
                  <a:ext uri="{FF2B5EF4-FFF2-40B4-BE49-F238E27FC236}">
                    <a16:creationId xmlns:a16="http://schemas.microsoft.com/office/drawing/2014/main" id="{348E804D-6B93-5FFF-8443-49D4E1A29329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</a:t>
                </a:r>
                <a:endPara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80">
                <a:extLst>
                  <a:ext uri="{FF2B5EF4-FFF2-40B4-BE49-F238E27FC236}">
                    <a16:creationId xmlns:a16="http://schemas.microsoft.com/office/drawing/2014/main" id="{0FD234E1-F944-1282-0224-AB9822FC16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0CDB6232-492C-1672-E580-6A23060A2B1E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24" name="Rectangle : coins arrondis 3">
                <a:extLst>
                  <a:ext uri="{FF2B5EF4-FFF2-40B4-BE49-F238E27FC236}">
                    <a16:creationId xmlns:a16="http://schemas.microsoft.com/office/drawing/2014/main" id="{D571D61F-6333-A37B-1B0A-F1920D4B64E1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80">
                <a:extLst>
                  <a:ext uri="{FF2B5EF4-FFF2-40B4-BE49-F238E27FC236}">
                    <a16:creationId xmlns:a16="http://schemas.microsoft.com/office/drawing/2014/main" id="{569216E4-34F7-B268-F9A3-CCC26B9D70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32" name="ZoneTexte 2">
            <a:extLst>
              <a:ext uri="{FF2B5EF4-FFF2-40B4-BE49-F238E27FC236}">
                <a16:creationId xmlns:a16="http://schemas.microsoft.com/office/drawing/2014/main" id="{C625113E-EEC1-C563-C24F-DFCC55758C1D}"/>
              </a:ext>
            </a:extLst>
          </p:cNvPr>
          <p:cNvSpPr txBox="1"/>
          <p:nvPr/>
        </p:nvSpPr>
        <p:spPr>
          <a:xfrm>
            <a:off x="843485" y="3429000"/>
            <a:ext cx="2567153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27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الثانية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8">
            <a:extLst>
              <a:ext uri="{FF2B5EF4-FFF2-40B4-BE49-F238E27FC236}">
                <a16:creationId xmlns:a16="http://schemas.microsoft.com/office/drawing/2014/main" id="{F4AA707F-171D-0E1B-F5B2-EFE5717BC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4875" y="4357173"/>
            <a:ext cx="1303497" cy="192739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42EB76-F0AD-3006-3284-604EB24CD6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337" r="29693"/>
          <a:stretch>
            <a:fillRect/>
          </a:stretch>
        </p:blipFill>
        <p:spPr>
          <a:xfrm>
            <a:off x="3016797" y="2820113"/>
            <a:ext cx="3110406" cy="3419196"/>
          </a:xfrm>
          <a:prstGeom prst="rect">
            <a:avLst/>
          </a:prstGeom>
        </p:spPr>
      </p:pic>
      <p:grpSp>
        <p:nvGrpSpPr>
          <p:cNvPr id="26" name="Groupe 14">
            <a:extLst>
              <a:ext uri="{FF2B5EF4-FFF2-40B4-BE49-F238E27FC236}">
                <a16:creationId xmlns:a16="http://schemas.microsoft.com/office/drawing/2014/main" id="{027E4C1A-2983-F0EA-2D00-7AEF6B808E51}"/>
              </a:ext>
            </a:extLst>
          </p:cNvPr>
          <p:cNvGrpSpPr/>
          <p:nvPr/>
        </p:nvGrpSpPr>
        <p:grpSpPr>
          <a:xfrm>
            <a:off x="1044994" y="1479033"/>
            <a:ext cx="6661181" cy="490342"/>
            <a:chOff x="3075577" y="1826679"/>
            <a:chExt cx="5346417" cy="551406"/>
          </a:xfrm>
        </p:grpSpPr>
        <p:grpSp>
          <p:nvGrpSpPr>
            <p:cNvPr id="27" name="Group 12">
              <a:extLst>
                <a:ext uri="{FF2B5EF4-FFF2-40B4-BE49-F238E27FC236}">
                  <a16:creationId xmlns:a16="http://schemas.microsoft.com/office/drawing/2014/main" id="{60683C0B-858E-84DB-CE35-A098016E9820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36" name="Rectangle : coins arrondis 16">
                <a:extLst>
                  <a:ext uri="{FF2B5EF4-FFF2-40B4-BE49-F238E27FC236}">
                    <a16:creationId xmlns:a16="http://schemas.microsoft.com/office/drawing/2014/main" id="{A5602DF0-F2E0-6F4D-F033-C02F85FA7A80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" name="Oval 80">
                <a:extLst>
                  <a:ext uri="{FF2B5EF4-FFF2-40B4-BE49-F238E27FC236}">
                    <a16:creationId xmlns:a16="http://schemas.microsoft.com/office/drawing/2014/main" id="{7AE6E97B-B2AD-7E9D-5C09-46168DDADB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DE756D1F-0A2C-2E8F-3046-5BFFE2DFD2E3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34" name="Rectangle : coins arrondis 19">
                <a:extLst>
                  <a:ext uri="{FF2B5EF4-FFF2-40B4-BE49-F238E27FC236}">
                    <a16:creationId xmlns:a16="http://schemas.microsoft.com/office/drawing/2014/main" id="{D6AB3E63-4D3C-424E-A5E2-7374830F6DB6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</a:t>
                </a:r>
                <a:endParaRPr lang="ar-S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id="{4F9B72E7-9C22-F2F6-DE3A-CC6639ABCE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" name="Group 12">
              <a:extLst>
                <a:ext uri="{FF2B5EF4-FFF2-40B4-BE49-F238E27FC236}">
                  <a16:creationId xmlns:a16="http://schemas.microsoft.com/office/drawing/2014/main" id="{AFAC1B7B-DE48-72A2-8A2B-5D26B4AC3C57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32" name="Rectangle : coins arrondis 3">
                <a:extLst>
                  <a:ext uri="{FF2B5EF4-FFF2-40B4-BE49-F238E27FC236}">
                    <a16:creationId xmlns:a16="http://schemas.microsoft.com/office/drawing/2014/main" id="{46163600-A5E8-A3E7-08DA-F34665C725FD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80">
                <a:extLst>
                  <a:ext uri="{FF2B5EF4-FFF2-40B4-BE49-F238E27FC236}">
                    <a16:creationId xmlns:a16="http://schemas.microsoft.com/office/drawing/2014/main" id="{D0346C63-6EF7-C3DF-A55B-B1081D1667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38" name="ZoneTexte 2">
            <a:extLst>
              <a:ext uri="{FF2B5EF4-FFF2-40B4-BE49-F238E27FC236}">
                <a16:creationId xmlns:a16="http://schemas.microsoft.com/office/drawing/2014/main" id="{CAA15CEC-6E0E-D0D4-CD9F-17C4FE1B034E}"/>
              </a:ext>
            </a:extLst>
          </p:cNvPr>
          <p:cNvSpPr txBox="1"/>
          <p:nvPr/>
        </p:nvSpPr>
        <p:spPr>
          <a:xfrm>
            <a:off x="843485" y="3429000"/>
            <a:ext cx="2567153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526775" y="858759"/>
            <a:ext cx="699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عدد الرؤوس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BAB16D-5861-5AF7-57B5-9D5F3772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016797" y="2820113"/>
            <a:ext cx="3110406" cy="3419196"/>
          </a:xfrm>
          <a:prstGeom prst="rect">
            <a:avLst/>
          </a:prstGeom>
        </p:spPr>
      </p:pic>
      <p:grpSp>
        <p:nvGrpSpPr>
          <p:cNvPr id="8" name="Groupe 14">
            <a:extLst>
              <a:ext uri="{FF2B5EF4-FFF2-40B4-BE49-F238E27FC236}">
                <a16:creationId xmlns:a16="http://schemas.microsoft.com/office/drawing/2014/main" id="{B1D40B04-3B2E-44B0-49A6-C9453587D979}"/>
              </a:ext>
            </a:extLst>
          </p:cNvPr>
          <p:cNvGrpSpPr/>
          <p:nvPr/>
        </p:nvGrpSpPr>
        <p:grpSpPr>
          <a:xfrm>
            <a:off x="1044994" y="1479033"/>
            <a:ext cx="6661181" cy="490342"/>
            <a:chOff x="3075577" y="1826679"/>
            <a:chExt cx="5346417" cy="551406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CBB5FDB8-E469-E7B6-20E8-0897F807A6FB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20" name="Rectangle : coins arrondis 16">
                <a:extLst>
                  <a:ext uri="{FF2B5EF4-FFF2-40B4-BE49-F238E27FC236}">
                    <a16:creationId xmlns:a16="http://schemas.microsoft.com/office/drawing/2014/main" id="{EB2F431E-EFBD-1C01-1D87-E0A7D3B90ABA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22E3DD52-9316-2FA1-1BDE-62DA2E0A19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558346F-9A4B-14F7-10C6-6A8C97EC20F1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6" name="Rectangle : coins arrondis 19">
                <a:extLst>
                  <a:ext uri="{FF2B5EF4-FFF2-40B4-BE49-F238E27FC236}">
                    <a16:creationId xmlns:a16="http://schemas.microsoft.com/office/drawing/2014/main" id="{2BC69DE7-E9F3-8C9F-A53D-F1747441CA98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</a:t>
                </a:r>
                <a:endParaRPr lang="ar-S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71B2C02D-3ABF-B460-4DA6-59450A7013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5D69F324-4BAA-3BC0-CE8D-46CC75B99C88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13" name="Rectangle : coins arrondis 3">
                <a:extLst>
                  <a:ext uri="{FF2B5EF4-FFF2-40B4-BE49-F238E27FC236}">
                    <a16:creationId xmlns:a16="http://schemas.microsoft.com/office/drawing/2014/main" id="{803081E2-32FF-81CD-CDB5-000455633B33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D0468998-79CC-6676-19BD-1A3C55E76C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2" name="ZoneTexte 2">
            <a:extLst>
              <a:ext uri="{FF2B5EF4-FFF2-40B4-BE49-F238E27FC236}">
                <a16:creationId xmlns:a16="http://schemas.microsoft.com/office/drawing/2014/main" id="{485254F9-B904-349D-477E-FA70004392D0}"/>
              </a:ext>
            </a:extLst>
          </p:cNvPr>
          <p:cNvSpPr txBox="1"/>
          <p:nvPr/>
        </p:nvSpPr>
        <p:spPr>
          <a:xfrm>
            <a:off x="843485" y="3429000"/>
            <a:ext cx="2567153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5AD51-E0A5-C6F2-B4E8-E96D4E2FF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B85107-8D2A-EDC1-6AF4-EF530A34566E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8237D39-1B72-F08D-136C-EFA6382DDD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DA3D7F-3ECD-C770-E703-F9EA47DEEAD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1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6536-9CF5-CD1D-8CA8-F588078EB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575A757-FBEF-D90E-593D-F1CBEB748414}"/>
              </a:ext>
            </a:extLst>
          </p:cNvPr>
          <p:cNvSpPr txBox="1"/>
          <p:nvPr/>
        </p:nvSpPr>
        <p:spPr>
          <a:xfrm>
            <a:off x="526775" y="858759"/>
            <a:ext cx="699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عدد الرؤوس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5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6231A7-BE5E-F730-56E7-87D1B424906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E75D01-4BDB-A0DB-B9C6-7FF82A34B5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221939" y="2691518"/>
            <a:ext cx="3110406" cy="3419196"/>
          </a:xfrm>
          <a:prstGeom prst="rect">
            <a:avLst/>
          </a:prstGeom>
        </p:spPr>
      </p:pic>
      <p:grpSp>
        <p:nvGrpSpPr>
          <p:cNvPr id="8" name="Groupe 14">
            <a:extLst>
              <a:ext uri="{FF2B5EF4-FFF2-40B4-BE49-F238E27FC236}">
                <a16:creationId xmlns:a16="http://schemas.microsoft.com/office/drawing/2014/main" id="{B06E1426-F18C-47E5-F194-7CDDBC48527B}"/>
              </a:ext>
            </a:extLst>
          </p:cNvPr>
          <p:cNvGrpSpPr/>
          <p:nvPr/>
        </p:nvGrpSpPr>
        <p:grpSpPr>
          <a:xfrm>
            <a:off x="1044994" y="1479033"/>
            <a:ext cx="6661181" cy="490342"/>
            <a:chOff x="3075577" y="1826679"/>
            <a:chExt cx="5346417" cy="551406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E7F6C601-5C40-57E3-7072-A9BEC166442B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20" name="Rectangle : coins arrondis 16">
                <a:extLst>
                  <a:ext uri="{FF2B5EF4-FFF2-40B4-BE49-F238E27FC236}">
                    <a16:creationId xmlns:a16="http://schemas.microsoft.com/office/drawing/2014/main" id="{36DAAC7F-3F51-95F3-5AE1-DEBEFAD9A0B5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1" name="Oval 80">
                <a:extLst>
                  <a:ext uri="{FF2B5EF4-FFF2-40B4-BE49-F238E27FC236}">
                    <a16:creationId xmlns:a16="http://schemas.microsoft.com/office/drawing/2014/main" id="{7FFBD92D-36B9-8722-6B67-283C887DBB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CD7C044F-C249-6D0C-06AB-DD73CA43A84B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6" name="Rectangle : coins arrondis 19">
                <a:extLst>
                  <a:ext uri="{FF2B5EF4-FFF2-40B4-BE49-F238E27FC236}">
                    <a16:creationId xmlns:a16="http://schemas.microsoft.com/office/drawing/2014/main" id="{C86E996B-2EC5-78BE-7DD2-4845656C0660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</a:t>
                </a:r>
                <a:endParaRPr lang="ar-S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Oval 80">
                <a:extLst>
                  <a:ext uri="{FF2B5EF4-FFF2-40B4-BE49-F238E27FC236}">
                    <a16:creationId xmlns:a16="http://schemas.microsoft.com/office/drawing/2014/main" id="{8831920D-79D1-D3A3-5E24-BA469E1460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7E8C02DA-8654-6422-C3E5-98C520A0FB06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13" name="Rectangle : coins arrondis 3">
                <a:extLst>
                  <a:ext uri="{FF2B5EF4-FFF2-40B4-BE49-F238E27FC236}">
                    <a16:creationId xmlns:a16="http://schemas.microsoft.com/office/drawing/2014/main" id="{E03E2014-1984-26B1-D5D5-76687EA73922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Oval 80">
                <a:extLst>
                  <a:ext uri="{FF2B5EF4-FFF2-40B4-BE49-F238E27FC236}">
                    <a16:creationId xmlns:a16="http://schemas.microsoft.com/office/drawing/2014/main" id="{06CDA60E-E134-78E6-0291-257956B77C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2" name="ZoneTexte 2">
            <a:extLst>
              <a:ext uri="{FF2B5EF4-FFF2-40B4-BE49-F238E27FC236}">
                <a16:creationId xmlns:a16="http://schemas.microsoft.com/office/drawing/2014/main" id="{67E5F23B-57CB-597C-0ED2-F1A8EC54C3AF}"/>
              </a:ext>
            </a:extLst>
          </p:cNvPr>
          <p:cNvSpPr txBox="1"/>
          <p:nvPr/>
        </p:nvSpPr>
        <p:spPr>
          <a:xfrm>
            <a:off x="762001" y="3429000"/>
            <a:ext cx="264863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">
            <a:extLst>
              <a:ext uri="{FF2B5EF4-FFF2-40B4-BE49-F238E27FC236}">
                <a16:creationId xmlns:a16="http://schemas.microsoft.com/office/drawing/2014/main" id="{AA0D9679-B7E8-6EDB-5D32-B27ECFE6F6D3}"/>
              </a:ext>
            </a:extLst>
          </p:cNvPr>
          <p:cNvSpPr txBox="1"/>
          <p:nvPr/>
        </p:nvSpPr>
        <p:spPr>
          <a:xfrm>
            <a:off x="762000" y="4139506"/>
            <a:ext cx="2648637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EB741C7-673B-8A0C-61E2-02417B7D9E6E}"/>
              </a:ext>
            </a:extLst>
          </p:cNvPr>
          <p:cNvGrpSpPr/>
          <p:nvPr/>
        </p:nvGrpSpPr>
        <p:grpSpPr>
          <a:xfrm>
            <a:off x="3829594" y="2797628"/>
            <a:ext cx="2017122" cy="2993571"/>
            <a:chOff x="3829594" y="2797628"/>
            <a:chExt cx="2017122" cy="2993571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280C18D-E802-75FF-6850-7489568C18DC}"/>
                </a:ext>
              </a:extLst>
            </p:cNvPr>
            <p:cNvSpPr/>
            <p:nvPr/>
          </p:nvSpPr>
          <p:spPr>
            <a:xfrm>
              <a:off x="4734197" y="2797628"/>
              <a:ext cx="45719" cy="1197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8706210-E6F1-612B-FE6D-7EC63973403C}"/>
                </a:ext>
              </a:extLst>
            </p:cNvPr>
            <p:cNvSpPr/>
            <p:nvPr/>
          </p:nvSpPr>
          <p:spPr>
            <a:xfrm>
              <a:off x="5800997" y="5170713"/>
              <a:ext cx="45719" cy="1197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84506D7-15F4-D9F4-5C14-40DDCC865890}"/>
                </a:ext>
              </a:extLst>
            </p:cNvPr>
            <p:cNvSpPr/>
            <p:nvPr/>
          </p:nvSpPr>
          <p:spPr>
            <a:xfrm>
              <a:off x="4711337" y="5671456"/>
              <a:ext cx="45719" cy="1197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7B36FBE-7D36-1161-011A-51162F7015E1}"/>
                </a:ext>
              </a:extLst>
            </p:cNvPr>
            <p:cNvSpPr/>
            <p:nvPr/>
          </p:nvSpPr>
          <p:spPr>
            <a:xfrm>
              <a:off x="3829594" y="4952998"/>
              <a:ext cx="45719" cy="1197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B1ADA09-6C06-5058-BB96-D0862677881B}"/>
                </a:ext>
              </a:extLst>
            </p:cNvPr>
            <p:cNvSpPr/>
            <p:nvPr/>
          </p:nvSpPr>
          <p:spPr>
            <a:xfrm>
              <a:off x="4961708" y="4526653"/>
              <a:ext cx="45719" cy="1197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321857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6AC0A8-5B1C-7730-789D-1EA4555D6B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221939" y="2691518"/>
            <a:ext cx="3110406" cy="3419196"/>
          </a:xfrm>
          <a:prstGeom prst="rect">
            <a:avLst/>
          </a:prstGeom>
        </p:spPr>
      </p:pic>
      <p:grpSp>
        <p:nvGrpSpPr>
          <p:cNvPr id="4" name="Groupe 14">
            <a:extLst>
              <a:ext uri="{FF2B5EF4-FFF2-40B4-BE49-F238E27FC236}">
                <a16:creationId xmlns:a16="http://schemas.microsoft.com/office/drawing/2014/main" id="{E3945ADF-9B51-8D70-D83D-CFD8E5F5B7F0}"/>
              </a:ext>
            </a:extLst>
          </p:cNvPr>
          <p:cNvGrpSpPr/>
          <p:nvPr/>
        </p:nvGrpSpPr>
        <p:grpSpPr>
          <a:xfrm>
            <a:off x="1044994" y="1479033"/>
            <a:ext cx="6661181" cy="490342"/>
            <a:chOff x="3075577" y="1826679"/>
            <a:chExt cx="5346417" cy="55140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4790BACA-6A2F-1E57-095A-39A4D46343B5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12" name="Rectangle : coins arrondis 16">
                <a:extLst>
                  <a:ext uri="{FF2B5EF4-FFF2-40B4-BE49-F238E27FC236}">
                    <a16:creationId xmlns:a16="http://schemas.microsoft.com/office/drawing/2014/main" id="{0258B142-1656-97E2-D5F3-AF6373D143CF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A01104BC-591C-4136-50AC-99D9892DEA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8073745A-2EF6-5B5D-20FA-E8F5FF3EF7BA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0" name="Rectangle : coins arrondis 19">
                <a:extLst>
                  <a:ext uri="{FF2B5EF4-FFF2-40B4-BE49-F238E27FC236}">
                    <a16:creationId xmlns:a16="http://schemas.microsoft.com/office/drawing/2014/main" id="{9A460469-C912-F157-A6A8-81534CAFAA76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</a:t>
                </a:r>
                <a:endParaRPr lang="ar-S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03D43BE8-516C-1540-51B2-80D7C1A619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8795E561-C010-869F-EB38-D3B090D02E16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879379E7-BC20-2A48-C18E-F3F2AA6BE33E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89180966-8025-608B-C48C-3ED24CC963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4" name="ZoneTexte 2">
            <a:extLst>
              <a:ext uri="{FF2B5EF4-FFF2-40B4-BE49-F238E27FC236}">
                <a16:creationId xmlns:a16="http://schemas.microsoft.com/office/drawing/2014/main" id="{E4024928-4E8A-F368-69B9-C1340A918CA1}"/>
              </a:ext>
            </a:extLst>
          </p:cNvPr>
          <p:cNvSpPr txBox="1"/>
          <p:nvPr/>
        </p:nvSpPr>
        <p:spPr>
          <a:xfrm>
            <a:off x="762001" y="3429000"/>
            <a:ext cx="264863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">
            <a:extLst>
              <a:ext uri="{FF2B5EF4-FFF2-40B4-BE49-F238E27FC236}">
                <a16:creationId xmlns:a16="http://schemas.microsoft.com/office/drawing/2014/main" id="{9887E333-CED4-936C-517D-6FE1880F989C}"/>
              </a:ext>
            </a:extLst>
          </p:cNvPr>
          <p:cNvSpPr txBox="1"/>
          <p:nvPr/>
        </p:nvSpPr>
        <p:spPr>
          <a:xfrm>
            <a:off x="762000" y="4139506"/>
            <a:ext cx="2648637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18">
            <a:extLst>
              <a:ext uri="{FF2B5EF4-FFF2-40B4-BE49-F238E27FC236}">
                <a16:creationId xmlns:a16="http://schemas.microsoft.com/office/drawing/2014/main" id="{EE5EEE8B-8652-3ECC-4B39-EBA67453F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4875" y="4357173"/>
            <a:ext cx="1303497" cy="192739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4B42-897B-67CE-4022-90AF37E1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AB2B9D-C149-6FBC-0F0E-7D829637E5B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6DBAB6-B0AF-5674-19DA-59B2FC8BD88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60413" y="668185"/>
            <a:ext cx="908366" cy="908366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9F0C09B-9896-ECCE-1FA1-B3A9AB3CD38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94A00-985C-27F7-ABD5-15C5242F0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68AC079-CB65-51D2-3A94-F965578EB3C9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أحرف المجسم: 8 . من يتحقق؟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B8F417-B651-DAA4-1C36-508760673D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62F9E4-4C05-7F85-3818-B90EC3CBB3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221939" y="2691518"/>
            <a:ext cx="3110406" cy="3419196"/>
          </a:xfrm>
          <a:prstGeom prst="rect">
            <a:avLst/>
          </a:prstGeom>
        </p:spPr>
      </p:pic>
      <p:grpSp>
        <p:nvGrpSpPr>
          <p:cNvPr id="4" name="Groupe 14">
            <a:extLst>
              <a:ext uri="{FF2B5EF4-FFF2-40B4-BE49-F238E27FC236}">
                <a16:creationId xmlns:a16="http://schemas.microsoft.com/office/drawing/2014/main" id="{07527F6E-C979-EC35-A7A9-C763B97CAB9D}"/>
              </a:ext>
            </a:extLst>
          </p:cNvPr>
          <p:cNvGrpSpPr/>
          <p:nvPr/>
        </p:nvGrpSpPr>
        <p:grpSpPr>
          <a:xfrm>
            <a:off x="1044994" y="1479033"/>
            <a:ext cx="6661181" cy="490342"/>
            <a:chOff x="3075577" y="1826679"/>
            <a:chExt cx="5346417" cy="55140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256B33E6-1E0F-79A4-5E2F-8DD0F0B2743D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12" name="Rectangle : coins arrondis 16">
                <a:extLst>
                  <a:ext uri="{FF2B5EF4-FFF2-40B4-BE49-F238E27FC236}">
                    <a16:creationId xmlns:a16="http://schemas.microsoft.com/office/drawing/2014/main" id="{8641FBC4-B725-A047-BA86-11C91144E7C2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0AC5F528-E32C-FE02-CCCF-FE2700EEE1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F5FA12D5-1D1D-C3B3-8AA8-D0682C12893F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0" name="Rectangle : coins arrondis 19">
                <a:extLst>
                  <a:ext uri="{FF2B5EF4-FFF2-40B4-BE49-F238E27FC236}">
                    <a16:creationId xmlns:a16="http://schemas.microsoft.com/office/drawing/2014/main" id="{F1EB6726-7AD7-4849-1D5B-1DB328F4B01D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</a:t>
                </a:r>
                <a:endParaRPr lang="ar-S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FB20FDB1-F5C6-1AAD-AE27-3C66AB73E5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892717A9-657D-EECD-87B1-88EB78266315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CAA67A25-ACF1-3779-7762-AA80F7947672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A7E70D9E-8662-259E-99BB-0242FF875F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4" name="ZoneTexte 2">
            <a:extLst>
              <a:ext uri="{FF2B5EF4-FFF2-40B4-BE49-F238E27FC236}">
                <a16:creationId xmlns:a16="http://schemas.microsoft.com/office/drawing/2014/main" id="{C18F123E-25A3-6442-4032-96F4A6EB15BE}"/>
              </a:ext>
            </a:extLst>
          </p:cNvPr>
          <p:cNvSpPr txBox="1"/>
          <p:nvPr/>
        </p:nvSpPr>
        <p:spPr>
          <a:xfrm>
            <a:off x="762001" y="3429000"/>
            <a:ext cx="264863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">
            <a:extLst>
              <a:ext uri="{FF2B5EF4-FFF2-40B4-BE49-F238E27FC236}">
                <a16:creationId xmlns:a16="http://schemas.microsoft.com/office/drawing/2014/main" id="{EB21C9FB-2729-B9A5-2DCE-E8EF1F03CE6F}"/>
              </a:ext>
            </a:extLst>
          </p:cNvPr>
          <p:cNvSpPr txBox="1"/>
          <p:nvPr/>
        </p:nvSpPr>
        <p:spPr>
          <a:xfrm>
            <a:off x="762000" y="4139506"/>
            <a:ext cx="2648637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41B7DD2-E0AC-237E-20E8-339B08F41C72}"/>
              </a:ext>
            </a:extLst>
          </p:cNvPr>
          <p:cNvSpPr txBox="1"/>
          <p:nvPr/>
        </p:nvSpPr>
        <p:spPr>
          <a:xfrm>
            <a:off x="762000" y="4888625"/>
            <a:ext cx="2648637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الْحُروفِ 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62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CA95D-7F05-7B13-D4E1-9D6BEE7FE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9648F01-EF61-7CB8-B032-6A24D5EA6A9F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هكذا ميزنا خاصيات الهرم.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C3CC47-81E2-8A93-A3B4-D4CB2D00E4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5D058D-EAC8-FAF6-7F61-067EAAF3DF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7" r="29693"/>
          <a:stretch>
            <a:fillRect/>
          </a:stretch>
        </p:blipFill>
        <p:spPr>
          <a:xfrm>
            <a:off x="3145739" y="2323154"/>
            <a:ext cx="3110406" cy="3419196"/>
          </a:xfrm>
          <a:prstGeom prst="rect">
            <a:avLst/>
          </a:prstGeom>
        </p:spPr>
      </p:pic>
      <p:grpSp>
        <p:nvGrpSpPr>
          <p:cNvPr id="4" name="Groupe 14">
            <a:extLst>
              <a:ext uri="{FF2B5EF4-FFF2-40B4-BE49-F238E27FC236}">
                <a16:creationId xmlns:a16="http://schemas.microsoft.com/office/drawing/2014/main" id="{23B6E597-45B1-9BDA-B93F-3D51F8FFD4DB}"/>
              </a:ext>
            </a:extLst>
          </p:cNvPr>
          <p:cNvGrpSpPr/>
          <p:nvPr/>
        </p:nvGrpSpPr>
        <p:grpSpPr>
          <a:xfrm>
            <a:off x="1044994" y="1479033"/>
            <a:ext cx="6661181" cy="490342"/>
            <a:chOff x="3075577" y="1826679"/>
            <a:chExt cx="5346417" cy="551406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6BEA620A-5916-0D83-008A-5779F03F3A6E}"/>
                </a:ext>
              </a:extLst>
            </p:cNvPr>
            <p:cNvGrpSpPr/>
            <p:nvPr/>
          </p:nvGrpSpPr>
          <p:grpSpPr>
            <a:xfrm>
              <a:off x="6732986" y="1826679"/>
              <a:ext cx="1689008" cy="551406"/>
              <a:chOff x="6545486" y="1914188"/>
              <a:chExt cx="1631977" cy="551406"/>
            </a:xfrm>
          </p:grpSpPr>
          <p:sp>
            <p:nvSpPr>
              <p:cNvPr id="12" name="Rectangle : coins arrondis 16">
                <a:extLst>
                  <a:ext uri="{FF2B5EF4-FFF2-40B4-BE49-F238E27FC236}">
                    <a16:creationId xmlns:a16="http://schemas.microsoft.com/office/drawing/2014/main" id="{E13E4A2C-1802-9721-3669-0C180540E2EB}"/>
                  </a:ext>
                </a:extLst>
              </p:cNvPr>
              <p:cNvSpPr/>
              <p:nvPr/>
            </p:nvSpPr>
            <p:spPr>
              <a:xfrm>
                <a:off x="6545486" y="1914188"/>
                <a:ext cx="1359536" cy="551406"/>
              </a:xfrm>
              <a:prstGeom prst="roundRect">
                <a:avLst/>
              </a:prstGeom>
              <a:solidFill>
                <a:srgbClr val="0F9ED5">
                  <a:lumMod val="5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الْوُجُوهِ</a:t>
                </a:r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Oval 80">
                <a:extLst>
                  <a:ext uri="{FF2B5EF4-FFF2-40B4-BE49-F238E27FC236}">
                    <a16:creationId xmlns:a16="http://schemas.microsoft.com/office/drawing/2014/main" id="{D5048B43-1598-F0A8-0678-94CC627BB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05022" y="1979517"/>
                <a:ext cx="272441" cy="419283"/>
              </a:xfrm>
              <a:prstGeom prst="ellipse">
                <a:avLst/>
              </a:prstGeom>
              <a:solidFill>
                <a:srgbClr val="FCC30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Calibri" panose="020F0502020204030204" pitchFamily="34" charset="0"/>
                  </a:rPr>
                  <a:t>1</a:t>
                </a:r>
                <a:endParaRPr kumimoji="0" lang="fr-MA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DA9472B1-8722-9203-5078-7CBD0A10971F}"/>
                </a:ext>
              </a:extLst>
            </p:cNvPr>
            <p:cNvGrpSpPr/>
            <p:nvPr/>
          </p:nvGrpSpPr>
          <p:grpSpPr>
            <a:xfrm>
              <a:off x="4911471" y="1826679"/>
              <a:ext cx="1802059" cy="551406"/>
              <a:chOff x="6608960" y="1914188"/>
              <a:chExt cx="1802059" cy="551406"/>
            </a:xfrm>
          </p:grpSpPr>
          <p:sp>
            <p:nvSpPr>
              <p:cNvPr id="10" name="Rectangle : coins arrondis 19">
                <a:extLst>
                  <a:ext uri="{FF2B5EF4-FFF2-40B4-BE49-F238E27FC236}">
                    <a16:creationId xmlns:a16="http://schemas.microsoft.com/office/drawing/2014/main" id="{434DF8AD-7728-21E2-E2B6-B85EF36472DE}"/>
                  </a:ext>
                </a:extLst>
              </p:cNvPr>
              <p:cNvSpPr/>
              <p:nvPr/>
            </p:nvSpPr>
            <p:spPr>
              <a:xfrm>
                <a:off x="6608960" y="1914188"/>
                <a:ext cx="1439934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ar-S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أُحَدَّدُ عَدَدَ الرُّؤوسِ</a:t>
                </a:r>
                <a:endParaRPr lang="ar-SA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rtl="1"/>
                <a:endParaRPr lang="fr-FR" sz="2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Oval 80">
                <a:extLst>
                  <a:ext uri="{FF2B5EF4-FFF2-40B4-BE49-F238E27FC236}">
                    <a16:creationId xmlns:a16="http://schemas.microsoft.com/office/drawing/2014/main" id="{BD323C5A-9786-FA9F-107D-7A5FCC43B3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48894" y="1948864"/>
                <a:ext cx="362125" cy="449937"/>
              </a:xfrm>
              <a:prstGeom prst="ellipse">
                <a:avLst/>
              </a:prstGeom>
              <a:solidFill>
                <a:srgbClr val="F6BB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705465EE-1D60-54A6-311C-E9B19D622270}"/>
                </a:ext>
              </a:extLst>
            </p:cNvPr>
            <p:cNvGrpSpPr/>
            <p:nvPr/>
          </p:nvGrpSpPr>
          <p:grpSpPr>
            <a:xfrm>
              <a:off x="3075577" y="1826679"/>
              <a:ext cx="1747266" cy="551406"/>
              <a:chOff x="6753495" y="1914188"/>
              <a:chExt cx="1747266" cy="551406"/>
            </a:xfrm>
          </p:grpSpPr>
          <p:sp>
            <p:nvSpPr>
              <p:cNvPr id="8" name="Rectangle : coins arrondis 3">
                <a:extLst>
                  <a:ext uri="{FF2B5EF4-FFF2-40B4-BE49-F238E27FC236}">
                    <a16:creationId xmlns:a16="http://schemas.microsoft.com/office/drawing/2014/main" id="{8604145D-D26C-6464-B60D-33DF519BD97B}"/>
                  </a:ext>
                </a:extLst>
              </p:cNvPr>
              <p:cNvSpPr/>
              <p:nvPr/>
            </p:nvSpPr>
            <p:spPr>
              <a:xfrm>
                <a:off x="6753495" y="1914188"/>
                <a:ext cx="1393209" cy="551406"/>
              </a:xfrm>
              <a:prstGeom prst="roundRect">
                <a:avLst/>
              </a:prstGeom>
              <a:solidFill>
                <a:srgbClr val="084F6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:r>
                  <a:rPr lang="ar-S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أُحَدِّدُ عَدَدَ الْأَحْرُف </a:t>
                </a:r>
                <a:endPara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Oval 80">
                <a:extLst>
                  <a:ext uri="{FF2B5EF4-FFF2-40B4-BE49-F238E27FC236}">
                    <a16:creationId xmlns:a16="http://schemas.microsoft.com/office/drawing/2014/main" id="{06E7DC55-C50C-DF0E-4603-36C9A9F3B0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54031" y="1979518"/>
                <a:ext cx="346730" cy="419285"/>
              </a:xfrm>
              <a:prstGeom prst="ellipse">
                <a:avLst/>
              </a:prstGeom>
              <a:solidFill>
                <a:srgbClr val="F1A9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4" name="ZoneTexte 2">
            <a:extLst>
              <a:ext uri="{FF2B5EF4-FFF2-40B4-BE49-F238E27FC236}">
                <a16:creationId xmlns:a16="http://schemas.microsoft.com/office/drawing/2014/main" id="{E5100B01-E935-8BBA-5A8B-0D5A16ABE8A8}"/>
              </a:ext>
            </a:extLst>
          </p:cNvPr>
          <p:cNvSpPr txBox="1"/>
          <p:nvPr/>
        </p:nvSpPr>
        <p:spPr>
          <a:xfrm>
            <a:off x="762001" y="3429000"/>
            <a:ext cx="264863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">
            <a:extLst>
              <a:ext uri="{FF2B5EF4-FFF2-40B4-BE49-F238E27FC236}">
                <a16:creationId xmlns:a16="http://schemas.microsoft.com/office/drawing/2014/main" id="{9ABFBCF6-7D5B-FF1E-B80C-ED2F9B1FF162}"/>
              </a:ext>
            </a:extLst>
          </p:cNvPr>
          <p:cNvSpPr txBox="1"/>
          <p:nvPr/>
        </p:nvSpPr>
        <p:spPr>
          <a:xfrm>
            <a:off x="762000" y="4139506"/>
            <a:ext cx="2648637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 : </a:t>
            </a:r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079830-31FC-7AAF-5061-9A48DC48E50A}"/>
              </a:ext>
            </a:extLst>
          </p:cNvPr>
          <p:cNvSpPr txBox="1"/>
          <p:nvPr/>
        </p:nvSpPr>
        <p:spPr>
          <a:xfrm>
            <a:off x="762000" y="4888625"/>
            <a:ext cx="2648637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الْحُروفِ </a:t>
            </a:r>
            <a:r>
              <a:rPr lang="ar-MA" sz="28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ar-MA" sz="28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30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sz="3200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دوركم لتم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يزوا خاصيات هذا المجسم.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7CEAB875-0E01-7217-829E-DD12FD865E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958" r="-3928"/>
          <a:stretch>
            <a:fillRect/>
          </a:stretch>
        </p:blipFill>
        <p:spPr>
          <a:xfrm>
            <a:off x="4376317" y="2130760"/>
            <a:ext cx="2644877" cy="3250096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CD912090-4838-CA0D-3396-8AEE2D2E63BC}"/>
              </a:ext>
            </a:extLst>
          </p:cNvPr>
          <p:cNvSpPr txBox="1"/>
          <p:nvPr/>
        </p:nvSpPr>
        <p:spPr>
          <a:xfrm>
            <a:off x="1382487" y="2819400"/>
            <a:ext cx="2746609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D62C6D09-8DBF-4C5F-0847-BBAB40D931AF}"/>
              </a:ext>
            </a:extLst>
          </p:cNvPr>
          <p:cNvSpPr txBox="1"/>
          <p:nvPr/>
        </p:nvSpPr>
        <p:spPr>
          <a:xfrm>
            <a:off x="1382487" y="3529906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4B90DD4B-DF01-4057-2ED4-83852EF24D32}"/>
              </a:ext>
            </a:extLst>
          </p:cNvPr>
          <p:cNvSpPr txBox="1"/>
          <p:nvPr/>
        </p:nvSpPr>
        <p:spPr>
          <a:xfrm>
            <a:off x="1382487" y="4279025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الْحُروفِ: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أوجه الموشور القائم: 5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C75D0FD6-92A1-3D2B-AE72-66FB555907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958" r="-3928"/>
          <a:stretch>
            <a:fillRect/>
          </a:stretch>
        </p:blipFill>
        <p:spPr>
          <a:xfrm>
            <a:off x="4376317" y="2130760"/>
            <a:ext cx="2644877" cy="3250096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204BCC69-E63B-1C99-ACF4-650B90711FF7}"/>
              </a:ext>
            </a:extLst>
          </p:cNvPr>
          <p:cNvSpPr txBox="1"/>
          <p:nvPr/>
        </p:nvSpPr>
        <p:spPr>
          <a:xfrm>
            <a:off x="1382487" y="2819400"/>
            <a:ext cx="2746609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DF925D6D-3774-6B02-3BD0-FC1EE60CC3D3}"/>
              </a:ext>
            </a:extLst>
          </p:cNvPr>
          <p:cNvSpPr txBox="1"/>
          <p:nvPr/>
        </p:nvSpPr>
        <p:spPr>
          <a:xfrm>
            <a:off x="1382487" y="3529906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6E563E15-14CF-8464-919C-00CFF0F6EFD9}"/>
              </a:ext>
            </a:extLst>
          </p:cNvPr>
          <p:cNvSpPr txBox="1"/>
          <p:nvPr/>
        </p:nvSpPr>
        <p:spPr>
          <a:xfrm>
            <a:off x="1382487" y="4279025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الْحُروفِ: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DA669-DA99-EA9C-7EE9-5CAD9FEF2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403F7A7-FC98-BCCD-AA60-2C6A637CF1A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أوجه الموشور القائم: 5 . اكتبوا عدد الرؤوس.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E19307-7F39-31F5-2870-B4F3BC7C262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235408BB-8230-4C71-7466-D4323D1A7D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958" r="-3928"/>
          <a:stretch>
            <a:fillRect/>
          </a:stretch>
        </p:blipFill>
        <p:spPr>
          <a:xfrm>
            <a:off x="4376317" y="2130760"/>
            <a:ext cx="2644877" cy="3250096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B8003C0-AF3D-9B8B-F0A3-F626CB79010E}"/>
              </a:ext>
            </a:extLst>
          </p:cNvPr>
          <p:cNvSpPr txBox="1"/>
          <p:nvPr/>
        </p:nvSpPr>
        <p:spPr>
          <a:xfrm>
            <a:off x="1382487" y="2819400"/>
            <a:ext cx="2746609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1B7116CE-0A2D-9857-1D86-68BEA6BE6BAF}"/>
              </a:ext>
            </a:extLst>
          </p:cNvPr>
          <p:cNvSpPr txBox="1"/>
          <p:nvPr/>
        </p:nvSpPr>
        <p:spPr>
          <a:xfrm>
            <a:off x="1382487" y="3529906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020AA597-F09A-F539-44B0-8A94852F594E}"/>
              </a:ext>
            </a:extLst>
          </p:cNvPr>
          <p:cNvSpPr txBox="1"/>
          <p:nvPr/>
        </p:nvSpPr>
        <p:spPr>
          <a:xfrm>
            <a:off x="1382487" y="4279025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الْحُروفِ: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81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7ABC9-A948-895F-0A0D-F16AED62E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49494B-CC5D-891B-F6C7-EDEBA6F7CA81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4F6C17-A657-DC53-2DF2-B2EB9E1E6A2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7395FD8-CE28-7E32-CDF8-1D29329F2C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750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D4635-08DC-5CDE-FC0E-5FCC7CC6D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6748E28-2CF6-6BE5-6137-BA216F85AB11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عدد الرؤوس6. اكتبوا عدد الحروف.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AA5979-6A95-44F1-2430-9D896E594B9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A6827E01-8B64-D2A5-5BDC-DCA0338932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958" r="-3928"/>
          <a:stretch>
            <a:fillRect/>
          </a:stretch>
        </p:blipFill>
        <p:spPr>
          <a:xfrm>
            <a:off x="4376317" y="2130760"/>
            <a:ext cx="2644877" cy="3250096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A0B97FC4-6EB2-AC17-CDE7-1FAF883D47D0}"/>
              </a:ext>
            </a:extLst>
          </p:cNvPr>
          <p:cNvSpPr txBox="1"/>
          <p:nvPr/>
        </p:nvSpPr>
        <p:spPr>
          <a:xfrm>
            <a:off x="1382487" y="2819400"/>
            <a:ext cx="2746609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D4EDE7FD-DF96-B6EA-DF51-68031D8E176F}"/>
              </a:ext>
            </a:extLst>
          </p:cNvPr>
          <p:cNvSpPr txBox="1"/>
          <p:nvPr/>
        </p:nvSpPr>
        <p:spPr>
          <a:xfrm>
            <a:off x="1382487" y="3529906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89DF36CB-33D4-B594-4491-D6CEEBB21EC6}"/>
              </a:ext>
            </a:extLst>
          </p:cNvPr>
          <p:cNvSpPr txBox="1"/>
          <p:nvPr/>
        </p:nvSpPr>
        <p:spPr>
          <a:xfrm>
            <a:off x="1382487" y="4279025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الْحُروفِ: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847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B3C10-1E3A-F3F0-9EBA-82986E86D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AEB649A-229E-5B69-5421-05DF742A6E23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C47A50-5AD3-462A-FEC7-B15010834CC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37D621-7AF1-8167-6A8B-0D0BB2DA38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60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B787C-B32C-6CD0-7F66-1E1BF53E7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1C6B3C7-BFF9-00DC-9544-15A16DA84745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.عدد الحروف9.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6B1C7E-2B4E-387E-86DB-45AD1CAB838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35FEAE7E-4352-EE8A-DBC4-EE7E658F31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958" r="-3928"/>
          <a:stretch>
            <a:fillRect/>
          </a:stretch>
        </p:blipFill>
        <p:spPr>
          <a:xfrm>
            <a:off x="4376317" y="2130760"/>
            <a:ext cx="2644877" cy="3250096"/>
          </a:xfrm>
          <a:prstGeom prst="rect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DE8DE70-8882-6FC8-E9D6-404D9AAEE754}"/>
              </a:ext>
            </a:extLst>
          </p:cNvPr>
          <p:cNvSpPr txBox="1"/>
          <p:nvPr/>
        </p:nvSpPr>
        <p:spPr>
          <a:xfrm>
            <a:off x="1382487" y="2819400"/>
            <a:ext cx="2746609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الْأَوْجُهِ 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D4BF2458-3385-C2C1-6D13-9DF6D8B9974A}"/>
              </a:ext>
            </a:extLst>
          </p:cNvPr>
          <p:cNvSpPr txBox="1"/>
          <p:nvPr/>
        </p:nvSpPr>
        <p:spPr>
          <a:xfrm>
            <a:off x="1382487" y="3529906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الرُّؤوسِ: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BA3EED17-FDD3-8B82-4DAD-692B1BC91243}"/>
              </a:ext>
            </a:extLst>
          </p:cNvPr>
          <p:cNvSpPr txBox="1"/>
          <p:nvPr/>
        </p:nvSpPr>
        <p:spPr>
          <a:xfrm>
            <a:off x="1382487" y="4279025"/>
            <a:ext cx="274660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lvl="0" indent="-168275" algn="r" rt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الْحُروفِ: 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ar-MA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552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1A947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EFDE2968-9569-D700-E1F4-78FA06E58F80}"/>
              </a:ext>
            </a:extLst>
          </p:cNvPr>
          <p:cNvGrpSpPr/>
          <p:nvPr/>
        </p:nvGrpSpPr>
        <p:grpSpPr>
          <a:xfrm>
            <a:off x="517938" y="1643742"/>
            <a:ext cx="8021703" cy="4920343"/>
            <a:chOff x="517938" y="2082509"/>
            <a:chExt cx="8021703" cy="44594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132CF75-3B37-0476-571F-8DBAB7DB2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082512"/>
              <a:ext cx="3967641" cy="445940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19A5DC4-7CE6-B132-3DDC-3570094D9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938" y="2082509"/>
              <a:ext cx="3967641" cy="4459404"/>
            </a:xfrm>
            <a:prstGeom prst="rect">
              <a:avLst/>
            </a:prstGeom>
          </p:spPr>
        </p:pic>
      </p:grpSp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99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745107" y="2231571"/>
            <a:ext cx="3630950" cy="1578429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ABA8F1-C702-F1DA-DD7D-BF4C9FD67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89" y="1614788"/>
            <a:ext cx="7523923" cy="465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4634" y="5478701"/>
            <a:ext cx="1314731" cy="11243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9119BE-704A-5845-33EE-CD95ED843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147" y="1656143"/>
            <a:ext cx="7968343" cy="382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اشتغلوا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C07F05-43FB-C8CE-D012-3540894D9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54" y="1996805"/>
            <a:ext cx="5848632" cy="3646315"/>
          </a:xfrm>
          <a:prstGeom prst="rect">
            <a:avLst/>
          </a:prstGeom>
        </p:spPr>
      </p:pic>
      <p:pic>
        <p:nvPicPr>
          <p:cNvPr id="6" name="Image 1">
            <a:extLst>
              <a:ext uri="{FF2B5EF4-FFF2-40B4-BE49-F238E27FC236}">
                <a16:creationId xmlns:a16="http://schemas.microsoft.com/office/drawing/2014/main" id="{93C0333D-1C54-3CCA-467A-3D9471182E8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1686" y="2729498"/>
            <a:ext cx="2180927" cy="218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7A2782-AA06-4594-1BCD-D3993694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79" y="1778825"/>
            <a:ext cx="7468642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099D1B7-B22A-E1D9-9E9E-76FA7C25336D}"/>
              </a:ext>
            </a:extLst>
          </p:cNvPr>
          <p:cNvGrpSpPr/>
          <p:nvPr/>
        </p:nvGrpSpPr>
        <p:grpSpPr>
          <a:xfrm>
            <a:off x="464316" y="1719943"/>
            <a:ext cx="8075325" cy="4868729"/>
            <a:chOff x="692109" y="2200475"/>
            <a:chExt cx="8075325" cy="42449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C555BC6-E24E-538E-E0BD-2FF35BCD1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9793" y="2200476"/>
              <a:ext cx="3967641" cy="42449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EB9ECED-968E-384B-F3D9-CB78C5D01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109" y="2200475"/>
              <a:ext cx="3967641" cy="4244901"/>
            </a:xfrm>
            <a:prstGeom prst="rect">
              <a:avLst/>
            </a:prstGeom>
          </p:spPr>
        </p:pic>
      </p:grpSp>
      <p:sp>
        <p:nvSpPr>
          <p:cNvPr id="3" name="Rectangle : coins arrondis 6">
            <a:extLst>
              <a:ext uri="{FF2B5EF4-FFF2-40B4-BE49-F238E27FC236}">
                <a16:creationId xmlns:a16="http://schemas.microsoft.com/office/drawing/2014/main" id="{52EC7FF5-8DCD-BA44-BA19-1AF67258896F}"/>
              </a:ext>
            </a:extLst>
          </p:cNvPr>
          <p:cNvSpPr/>
          <p:nvPr/>
        </p:nvSpPr>
        <p:spPr>
          <a:xfrm>
            <a:off x="604359" y="3831771"/>
            <a:ext cx="3630950" cy="2438400"/>
          </a:xfrm>
          <a:prstGeom prst="roundRect">
            <a:avLst>
              <a:gd name="adj" fmla="val 115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6382-CFE0-9C6D-6D85-C7A6BDE6D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4CB9C80-640F-08E9-CE4F-0744E6A7C556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5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4BC231-CF6D-0221-F45A-05F8B31BC1C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E148C9-A5C4-42E3-BFAD-35883E42FF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752" y="3279835"/>
            <a:ext cx="2761054" cy="27610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3A5459-0020-1337-6294-84D14B0CB0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241" t="11814" r="4147"/>
          <a:stretch>
            <a:fillRect/>
          </a:stretch>
        </p:blipFill>
        <p:spPr>
          <a:xfrm>
            <a:off x="2891806" y="1626692"/>
            <a:ext cx="5794994" cy="441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5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B13360-D77B-BFCF-DDFB-197E6D553D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41" t="11814" r="4147"/>
          <a:stretch>
            <a:fillRect/>
          </a:stretch>
        </p:blipFill>
        <p:spPr>
          <a:xfrm>
            <a:off x="566531" y="1626691"/>
            <a:ext cx="7851913" cy="4811764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2D6B6F5-0A57-04BB-BEFD-9E5B45BA42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292167"/>
              </p:ext>
            </p:extLst>
          </p:nvPr>
        </p:nvGraphicFramePr>
        <p:xfrm>
          <a:off x="857604" y="2537304"/>
          <a:ext cx="489668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70">
                  <a:extLst>
                    <a:ext uri="{9D8B030D-6E8A-4147-A177-3AD203B41FA5}">
                      <a16:colId xmlns:a16="http://schemas.microsoft.com/office/drawing/2014/main" val="2505919931"/>
                    </a:ext>
                  </a:extLst>
                </a:gridCol>
                <a:gridCol w="1224170">
                  <a:extLst>
                    <a:ext uri="{9D8B030D-6E8A-4147-A177-3AD203B41FA5}">
                      <a16:colId xmlns:a16="http://schemas.microsoft.com/office/drawing/2014/main" val="2676932503"/>
                    </a:ext>
                  </a:extLst>
                </a:gridCol>
                <a:gridCol w="1224170">
                  <a:extLst>
                    <a:ext uri="{9D8B030D-6E8A-4147-A177-3AD203B41FA5}">
                      <a16:colId xmlns:a16="http://schemas.microsoft.com/office/drawing/2014/main" val="467042473"/>
                    </a:ext>
                  </a:extLst>
                </a:gridCol>
                <a:gridCol w="1224170">
                  <a:extLst>
                    <a:ext uri="{9D8B030D-6E8A-4147-A177-3AD203B41FA5}">
                      <a16:colId xmlns:a16="http://schemas.microsoft.com/office/drawing/2014/main" val="156372447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مُتَوازي الْمُسْتَطيلاتِ</a:t>
                      </a:r>
                      <a:endParaRPr lang="fr-MA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3132736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ُ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ك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َ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َّ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r>
                        <a:rPr lang="ar-M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ٌ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390662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مَوْشُورٌ قائِمٌ</a:t>
                      </a:r>
                      <a:endParaRPr lang="fr-MA" sz="2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66712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هَرَمٌ</a:t>
                      </a:r>
                      <a:endParaRPr lang="fr-MA" sz="24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485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202854" y="38076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أنجزوا كل الأنشطة المتبقية على الصفحتين: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99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8D7F8EF-93AE-4CEA-CDD5-5A0892BA7567}"/>
              </a:ext>
            </a:extLst>
          </p:cNvPr>
          <p:cNvGrpSpPr/>
          <p:nvPr/>
        </p:nvGrpSpPr>
        <p:grpSpPr>
          <a:xfrm>
            <a:off x="466588" y="1789980"/>
            <a:ext cx="7935282" cy="4700720"/>
            <a:chOff x="604359" y="2180814"/>
            <a:chExt cx="7935282" cy="424490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51E5DF5-790E-4C0D-4E7D-B6261DF8C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180814"/>
              <a:ext cx="3967641" cy="42449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9F8AF6B-39CA-2482-F8C1-5955B6BEE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359" y="2180814"/>
              <a:ext cx="3967641" cy="42449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16496</TotalTime>
  <Words>1256</Words>
  <Application>Microsoft Office PowerPoint</Application>
  <PresentationFormat>On-screen Show (4:3)</PresentationFormat>
  <Paragraphs>339</Paragraphs>
  <Slides>79</Slides>
  <Notes>17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79</vt:i4>
      </vt:variant>
    </vt:vector>
  </HeadingPairs>
  <TitlesOfParts>
    <vt:vector size="92" baseType="lpstr">
      <vt:lpstr>Effra CC Arbc</vt:lpstr>
      <vt:lpstr>Calibri</vt:lpstr>
      <vt:lpstr>Dosis</vt:lpstr>
      <vt:lpstr>Aptos Display</vt:lpstr>
      <vt:lpstr>Arial</vt:lpstr>
      <vt:lpstr>Aptos</vt:lpstr>
      <vt:lpstr>Chalkboard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PowerPoint Presentation</vt:lpstr>
      <vt:lpstr>PowerPoint Presentation</vt:lpstr>
      <vt:lpstr>برمجة الأسبوع  الرابع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AIT OUABBOU LAHCEN</cp:lastModifiedBy>
  <cp:revision>139</cp:revision>
  <cp:lastPrinted>2025-08-13T10:11:39Z</cp:lastPrinted>
  <dcterms:created xsi:type="dcterms:W3CDTF">2025-08-01T12:31:49Z</dcterms:created>
  <dcterms:modified xsi:type="dcterms:W3CDTF">2026-04-20T00:35:10Z</dcterms:modified>
</cp:coreProperties>
</file>