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9"/>
  </p:notesMasterIdLst>
  <p:handoutMasterIdLst>
    <p:handoutMasterId r:id="rId60"/>
  </p:handoutMasterIdLst>
  <p:sldIdLst>
    <p:sldId id="2134807156" r:id="rId7"/>
    <p:sldId id="2134807083" r:id="rId8"/>
    <p:sldId id="2134807099" r:id="rId9"/>
    <p:sldId id="780" r:id="rId10"/>
    <p:sldId id="2134806642" r:id="rId11"/>
    <p:sldId id="2134807049" r:id="rId12"/>
    <p:sldId id="950" r:id="rId13"/>
    <p:sldId id="2134807098" r:id="rId14"/>
    <p:sldId id="2134807100" r:id="rId15"/>
    <p:sldId id="2134807145" r:id="rId16"/>
    <p:sldId id="2134807146" r:id="rId17"/>
    <p:sldId id="2134807147" r:id="rId18"/>
    <p:sldId id="2134806705" r:id="rId19"/>
    <p:sldId id="2134806841" r:id="rId20"/>
    <p:sldId id="2134807155" r:id="rId21"/>
    <p:sldId id="2134806665" r:id="rId22"/>
    <p:sldId id="2134807028" r:id="rId23"/>
    <p:sldId id="2134807160" r:id="rId24"/>
    <p:sldId id="2134807161" r:id="rId25"/>
    <p:sldId id="2134807162" r:id="rId26"/>
    <p:sldId id="2134807163" r:id="rId27"/>
    <p:sldId id="2134807164" r:id="rId28"/>
    <p:sldId id="2134807157" r:id="rId29"/>
    <p:sldId id="2134807172" r:id="rId30"/>
    <p:sldId id="2134807165" r:id="rId31"/>
    <p:sldId id="2134807166" r:id="rId32"/>
    <p:sldId id="2134807167" r:id="rId33"/>
    <p:sldId id="2134807168" r:id="rId34"/>
    <p:sldId id="2134807169" r:id="rId35"/>
    <p:sldId id="2134807170" r:id="rId36"/>
    <p:sldId id="2134807171" r:id="rId37"/>
    <p:sldId id="2134807158" r:id="rId38"/>
    <p:sldId id="2134807173" r:id="rId39"/>
    <p:sldId id="2134807174" r:id="rId40"/>
    <p:sldId id="2134807175" r:id="rId41"/>
    <p:sldId id="2134807176" r:id="rId42"/>
    <p:sldId id="2134807177" r:id="rId43"/>
    <p:sldId id="2134807178" r:id="rId44"/>
    <p:sldId id="2134807179" r:id="rId45"/>
    <p:sldId id="2134807180" r:id="rId46"/>
    <p:sldId id="2134807159" r:id="rId47"/>
    <p:sldId id="2134807189" r:id="rId48"/>
    <p:sldId id="2134807182" r:id="rId49"/>
    <p:sldId id="2134807184" r:id="rId50"/>
    <p:sldId id="2134807185" r:id="rId51"/>
    <p:sldId id="2134807186" r:id="rId52"/>
    <p:sldId id="2134807187" r:id="rId53"/>
    <p:sldId id="2134807190" r:id="rId54"/>
    <p:sldId id="985" r:id="rId55"/>
    <p:sldId id="869" r:id="rId56"/>
    <p:sldId id="2134806798" r:id="rId57"/>
    <p:sldId id="980" r:id="rId5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1"/>
      <p:bold r:id="rId62"/>
    </p:embeddedFont>
    <p:embeddedFont>
      <p:font typeface="Dosis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78FCC"/>
    <a:srgbClr val="FEA500"/>
    <a:srgbClr val="A6A6A6"/>
    <a:srgbClr val="F2F2F2"/>
    <a:srgbClr val="FFDA6D"/>
    <a:srgbClr val="FFEFB9"/>
    <a:srgbClr val="7FC5C2"/>
    <a:srgbClr val="FCC302"/>
    <a:srgbClr val="FDC45B"/>
    <a:srgbClr val="FBB4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88366" autoAdjust="0"/>
  </p:normalViewPr>
  <p:slideViewPr>
    <p:cSldViewPr snapToGrid="0">
      <p:cViewPr varScale="1">
        <p:scale>
          <a:sx n="61" d="100"/>
          <a:sy n="61" d="100"/>
        </p:scale>
        <p:origin x="16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3.fntdata"/><Relationship Id="rId68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4.fntdata"/><Relationship Id="rId69" Type="http://schemas.microsoft.com/office/2018/10/relationships/authors" Target="author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notesMaster" Target="notesMasters/notesMaster1.xml"/><Relationship Id="rId67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handoutMaster" Target="handoutMasters/handoutMaster1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14/04/2026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1ADD0-7C08-64F1-6287-4C820BA62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7EB7E4-EC9C-E12D-DF05-945276260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C8F1E2-1D31-E089-4ABD-18ACA550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5E6D0E-060B-B617-E299-A17F16D0E5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9796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94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0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001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14/04/2026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14/04/2026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  <p:sldLayoutId id="2147483922" r:id="rId3"/>
    <p:sldLayoutId id="2147483923" r:id="rId4"/>
    <p:sldLayoutId id="214748392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3.mp4"/><Relationship Id="rId7" Type="http://schemas.openxmlformats.org/officeDocument/2006/relationships/image" Target="../media/image30.gif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3.png"/><Relationship Id="rId4" Type="http://schemas.openxmlformats.org/officeDocument/2006/relationships/video" Target="../media/media3.mp4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07/relationships/media" Target="../media/media5.mp4"/><Relationship Id="rId7" Type="http://schemas.openxmlformats.org/officeDocument/2006/relationships/image" Target="../media/image4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5.mp4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383066" y="6037180"/>
            <a:ext cx="1258994" cy="288630"/>
            <a:chOff x="5198656" y="5877672"/>
            <a:chExt cx="1258994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198656" y="588408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34560" y="6011615"/>
            <a:ext cx="1199875" cy="288630"/>
            <a:chOff x="5201774" y="5861684"/>
            <a:chExt cx="1199875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201774" y="587767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166330" y="6014648"/>
            <a:ext cx="1271607" cy="288630"/>
            <a:chOff x="5125451" y="5870899"/>
            <a:chExt cx="1271607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5125451" y="589984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722926" y="6021421"/>
            <a:ext cx="1217733" cy="304389"/>
            <a:chOff x="5278835" y="5877672"/>
            <a:chExt cx="1217733" cy="304389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5278835" y="5925406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9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8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05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650CC6F-1C7E-09AC-DEE5-FBD3C906402A}"/>
              </a:ext>
            </a:extLst>
          </p:cNvPr>
          <p:cNvGrpSpPr/>
          <p:nvPr/>
        </p:nvGrpSpPr>
        <p:grpSpPr>
          <a:xfrm>
            <a:off x="389896" y="2475889"/>
            <a:ext cx="3780000" cy="1123837"/>
            <a:chOff x="389896" y="2475889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389896" y="2722648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631466" y="2475889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AE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569896" y="2858113"/>
              <a:ext cx="3420000" cy="631140"/>
            </a:xfrm>
            <a:prstGeom prst="roundRect">
              <a:avLst/>
            </a:prstGeom>
            <a:solidFill>
              <a:srgbClr val="F2F2F2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SA" sz="2000" kern="120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ال</a:t>
              </a:r>
              <a:r>
                <a:rPr lang="ar-MA" sz="2000" kern="120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أ</a:t>
              </a:r>
              <a:r>
                <a:rPr lang="ar-SA" sz="2000" kern="120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عداد</a:t>
              </a:r>
              <a:r>
                <a:rPr lang="ar-SA" sz="2000" dirty="0">
                  <a:solidFill>
                    <a:schemeClr val="bg1">
                      <a:lumMod val="50000"/>
                    </a:schemeClr>
                  </a:solidFill>
                </a:rPr>
                <a:t> العشرية (5)</a:t>
              </a:r>
              <a:endParaRPr lang="fr-FR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ح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ل المسائل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(التناسبية 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11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ال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أ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عداد العشرية (6)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A8A56B6-68E9-0448-0BEF-9B574BB51A9B}"/>
              </a:ext>
            </a:extLst>
          </p:cNvPr>
          <p:cNvGrpSpPr/>
          <p:nvPr/>
        </p:nvGrpSpPr>
        <p:grpSpPr>
          <a:xfrm>
            <a:off x="4423967" y="2471052"/>
            <a:ext cx="3780000" cy="1123837"/>
            <a:chOff x="4423967" y="2471052"/>
            <a:chExt cx="3780000" cy="1123837"/>
          </a:xfrm>
        </p:grpSpPr>
        <p:sp>
          <p:nvSpPr>
            <p:cNvPr id="3" name="Rectangle : coins arrondis 27">
              <a:extLst>
                <a:ext uri="{FF2B5EF4-FFF2-40B4-BE49-F238E27FC236}">
                  <a16:creationId xmlns:a16="http://schemas.microsoft.com/office/drawing/2014/main" id="{D5AB7204-EA2C-2908-0EDF-AF18F1C403CA}"/>
                </a:ext>
              </a:extLst>
            </p:cNvPr>
            <p:cNvSpPr/>
            <p:nvPr/>
          </p:nvSpPr>
          <p:spPr>
            <a:xfrm>
              <a:off x="4423967" y="2717811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7" name="Organigramme : Terminateur 21">
              <a:extLst>
                <a:ext uri="{FF2B5EF4-FFF2-40B4-BE49-F238E27FC236}">
                  <a16:creationId xmlns:a16="http://schemas.microsoft.com/office/drawing/2014/main" id="{F67DE89D-D614-C9C8-60C2-38AD4393E6DC}"/>
                </a:ext>
              </a:extLst>
            </p:cNvPr>
            <p:cNvSpPr/>
            <p:nvPr/>
          </p:nvSpPr>
          <p:spPr>
            <a:xfrm>
              <a:off x="6665537" y="2471052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ar-AE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Espace réservé du texte 5">
              <a:extLst>
                <a:ext uri="{FF2B5EF4-FFF2-40B4-BE49-F238E27FC236}">
                  <a16:creationId xmlns:a16="http://schemas.microsoft.com/office/drawing/2014/main" id="{798E26FD-86C0-E1B1-F2DE-6CE4A488B475}"/>
                </a:ext>
              </a:extLst>
            </p:cNvPr>
            <p:cNvSpPr txBox="1">
              <a:spLocks/>
            </p:cNvSpPr>
            <p:nvPr/>
          </p:nvSpPr>
          <p:spPr>
            <a:xfrm>
              <a:off x="4603967" y="2853276"/>
              <a:ext cx="3420000" cy="631140"/>
            </a:xfrm>
            <a:prstGeom prst="roundRect">
              <a:avLst/>
            </a:prstGeom>
            <a:solidFill>
              <a:srgbClr val="F2F2F2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SA" sz="2000" dirty="0">
                  <a:solidFill>
                    <a:schemeClr val="bg1">
                      <a:lumMod val="50000"/>
                    </a:schemeClr>
                  </a:solidFill>
                </a:rPr>
                <a:t>ال</a:t>
              </a:r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</a:rPr>
                <a:t>أ</a:t>
              </a:r>
              <a:r>
                <a:rPr lang="ar-SA" sz="2000" dirty="0">
                  <a:solidFill>
                    <a:schemeClr val="bg1">
                      <a:lumMod val="50000"/>
                    </a:schemeClr>
                  </a:solidFill>
                </a:rPr>
                <a:t>عداد العشرية (4)</a:t>
              </a:r>
              <a:endParaRPr lang="fr-FR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3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FEA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3</a:t>
              </a:r>
              <a:r>
                <a:rPr lang="ar-SA" sz="16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ar-MA" sz="16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969387" y="577400"/>
            <a:ext cx="3117821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1949815" y="869498"/>
            <a:ext cx="5546960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/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مُراجَعَة دُروسِ الْأُسبوعِ 3</a:t>
            </a:r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ar-MA" sz="32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7064048" y="1097511"/>
            <a:ext cx="2108491" cy="2362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580E5A-E67B-4E82-A665-F8E1B75F1EDE}"/>
              </a:ext>
            </a:extLst>
          </p:cNvPr>
          <p:cNvGrpSpPr/>
          <p:nvPr/>
        </p:nvGrpSpPr>
        <p:grpSpPr>
          <a:xfrm>
            <a:off x="706450" y="1797957"/>
            <a:ext cx="7780362" cy="4613353"/>
            <a:chOff x="706450" y="1797957"/>
            <a:chExt cx="7780362" cy="461335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A4F861E-C534-9443-CE41-4F7EEF083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15705" y="1797957"/>
              <a:ext cx="3871107" cy="461335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5252239-DFA9-20E4-F7EC-DF310B926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450" y="1797957"/>
              <a:ext cx="3909255" cy="46133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412815" y="2557789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469392" y="407131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412815" y="3278830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223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1165451" y="3126124"/>
            <a:ext cx="6125788" cy="184526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165451" y="3207220"/>
            <a:ext cx="5752813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مُقارَنَةِ عَدَدَيْنِ عَشَرِيَّيْنِ؛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تَرْتيبِ عَدَدَيْنِ عَشَرِيَّيْنِ؛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تَمْثيلِ وَتَقْريبِ عَدَدٍ عَشَرِيِّ باسْتِعْمالِ مُسْتَقيمٍ عَدَدِيٍّ؛</a:t>
            </a:r>
            <a:endParaRPr lang="ar-SA" sz="20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سائ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تَّناسُبِيّةِ.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737374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1C716FD-A955-92BA-6F86-96E755896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58" y="1626691"/>
            <a:ext cx="3921689" cy="478040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E4258B-A7E3-3221-6124-166E8C16A6D0}"/>
              </a:ext>
            </a:extLst>
          </p:cNvPr>
          <p:cNvGrpSpPr/>
          <p:nvPr/>
        </p:nvGrpSpPr>
        <p:grpSpPr>
          <a:xfrm>
            <a:off x="739861" y="1763326"/>
            <a:ext cx="7868639" cy="4780404"/>
            <a:chOff x="689344" y="1626691"/>
            <a:chExt cx="7868639" cy="478040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F12F1C-E4F3-929A-D235-EA13BA4DB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6294" y="1626691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BB05AC-0F69-4B88-01F1-4997F22B3E2E}"/>
                </a:ext>
              </a:extLst>
            </p:cNvPr>
            <p:cNvSpPr/>
            <p:nvPr/>
          </p:nvSpPr>
          <p:spPr>
            <a:xfrm>
              <a:off x="689344" y="4337458"/>
              <a:ext cx="3563481" cy="443595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36482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75D67-8876-CD11-68D4-5A7271784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D96C16-B5EE-0CD7-5C5B-FFD3AAEEF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6DE212-BC4F-1319-2DE1-642850C16716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الجداءات الآتية.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5255BB3-6FC3-9977-2B6C-C542C78340CF}"/>
              </a:ext>
            </a:extLst>
          </p:cNvPr>
          <p:cNvGrpSpPr/>
          <p:nvPr/>
        </p:nvGrpSpPr>
        <p:grpSpPr>
          <a:xfrm>
            <a:off x="1288834" y="2589255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8A84751A-DF61-CE29-F1A7-09F5711D23A1}"/>
                </a:ext>
              </a:extLst>
            </p:cNvPr>
            <p:cNvSpPr/>
            <p:nvPr/>
          </p:nvSpPr>
          <p:spPr>
            <a:xfrm>
              <a:off x="1848630" y="2616985"/>
              <a:ext cx="2811645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7B5DDF51-4A92-0FB7-3D23-16977CE81849}"/>
                </a:ext>
              </a:extLst>
            </p:cNvPr>
            <p:cNvSpPr txBox="1"/>
            <p:nvPr/>
          </p:nvSpPr>
          <p:spPr>
            <a:xfrm>
              <a:off x="2326931" y="2679176"/>
              <a:ext cx="1919035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>
                  <a:solidFill>
                    <a:srgbClr val="FFC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  <a:r>
                <a:rPr lang="en-GB" sz="2800" b="1" dirty="0">
                  <a:solidFill>
                    <a:srgbClr val="00206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9</a:t>
              </a:r>
              <a:r>
                <a:rPr lang="ar-MA" sz="2800" b="1" dirty="0">
                  <a:solidFill>
                    <a:srgbClr val="00206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  <a:r>
                <a:rPr lang="en-GB" sz="2800" b="1" dirty="0">
                  <a:solidFill>
                    <a:srgbClr val="00206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x 10 = </a:t>
              </a:r>
              <a:endParaRPr lang="fr-FR" sz="3600" b="1" dirty="0">
                <a:solidFill>
                  <a:srgbClr val="00206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32FB901-98A7-B22E-67D2-CF7858FF924B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ACD8661-6D7C-9A1A-135C-B2BB9F7DBFB1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786A6AE-02E5-0506-C3FB-6BB187B79239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CD9C49F-67C2-D93D-6506-8E2C9D5ED7F2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80A99890-1F8D-DA36-13A9-60BF11EFB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581B810-BD72-74BE-EEA0-ABF34179FCAD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4B351EA-34D8-D1C2-5A5D-FF4C2D77C0E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90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7DECDBC6-2569-435B-EE02-B277194FDB54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72BC5802-A85D-31D9-73CA-027FF0F4EDC5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A2C44597-A8D5-8A61-2577-20D64BC0CE72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sp>
        <p:nvSpPr>
          <p:cNvPr id="4" name="ZoneTexte 25">
            <a:extLst>
              <a:ext uri="{FF2B5EF4-FFF2-40B4-BE49-F238E27FC236}">
                <a16:creationId xmlns:a16="http://schemas.microsoft.com/office/drawing/2014/main" id="{9DA082EF-30DF-4A70-6BC3-618361F4C908}"/>
              </a:ext>
            </a:extLst>
          </p:cNvPr>
          <p:cNvSpPr txBox="1"/>
          <p:nvPr/>
        </p:nvSpPr>
        <p:spPr>
          <a:xfrm>
            <a:off x="3722119" y="2518057"/>
            <a:ext cx="1221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...</a:t>
            </a:r>
            <a:endParaRPr lang="fr-FR" sz="3200" b="1" dirty="0">
              <a:solidFill>
                <a:srgbClr val="FFC000"/>
              </a:solidFill>
              <a:latin typeface="Chalkboard" panose="03050602040202020205" pitchFamily="66" charset="77"/>
              <a:cs typeface="JF Flat Bol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803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ED5B1-BDCF-B67E-134B-85C24A10C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79871624-EE91-4F45-4C6A-8A484DD5845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570DDCF1-42E7-4AFE-590E-215F01DEF7AB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F496DD8-5A91-FCB7-0254-E6C5E1C776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6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D1FC4598-8E08-FC8C-A888-2E6C6DC340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627525-FBD4-8872-E6ED-40CC569A76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633" y="2708104"/>
            <a:ext cx="7893545" cy="1441792"/>
          </a:xfrm>
          <a:prstGeom prst="rect">
            <a:avLst/>
          </a:prstGeom>
        </p:spPr>
      </p:pic>
      <p:sp>
        <p:nvSpPr>
          <p:cNvPr id="9" name="ZoneTexte 25">
            <a:extLst>
              <a:ext uri="{FF2B5EF4-FFF2-40B4-BE49-F238E27FC236}">
                <a16:creationId xmlns:a16="http://schemas.microsoft.com/office/drawing/2014/main" id="{C15D58B6-5AEA-2A48-084D-DE422D3B621E}"/>
              </a:ext>
            </a:extLst>
          </p:cNvPr>
          <p:cNvSpPr txBox="1"/>
          <p:nvPr/>
        </p:nvSpPr>
        <p:spPr>
          <a:xfrm>
            <a:off x="2436781" y="2995213"/>
            <a:ext cx="1221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90</a:t>
            </a:r>
            <a:endParaRPr lang="fr-FR" sz="3200" b="1" dirty="0">
              <a:solidFill>
                <a:srgbClr val="C00000"/>
              </a:solidFill>
              <a:latin typeface="Chalkboard" panose="03050602040202020205" pitchFamily="66" charset="77"/>
              <a:cs typeface="JF Flat Bol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87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ABC43-8949-B19C-2E78-EC6ADFF25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EE328DF-CF81-EA96-8E8F-668C666CD9B0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24B915-37AA-FA93-2F67-2EEB4AC31BD1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150F9A4D-2B0D-7AD0-B948-006CCEE0797C}"/>
              </a:ext>
            </a:extLst>
          </p:cNvPr>
          <p:cNvGrpSpPr/>
          <p:nvPr/>
        </p:nvGrpSpPr>
        <p:grpSpPr>
          <a:xfrm>
            <a:off x="508331" y="2708104"/>
            <a:ext cx="8243879" cy="1441792"/>
            <a:chOff x="508331" y="2708104"/>
            <a:chExt cx="8243879" cy="144179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CA18486-6D99-DD13-8002-44D4701AA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8331" y="2708104"/>
              <a:ext cx="7893545" cy="1441792"/>
            </a:xfrm>
            <a:prstGeom prst="rect">
              <a:avLst/>
            </a:prstGeom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D3301C0-2407-884B-E75F-E1A2607B0757}"/>
                </a:ext>
              </a:extLst>
            </p:cNvPr>
            <p:cNvGrpSpPr/>
            <p:nvPr/>
          </p:nvGrpSpPr>
          <p:grpSpPr>
            <a:xfrm>
              <a:off x="2436781" y="2967335"/>
              <a:ext cx="6315429" cy="1066883"/>
              <a:chOff x="2436781" y="2967335"/>
              <a:chExt cx="6315429" cy="1066883"/>
            </a:xfrm>
          </p:grpSpPr>
          <p:sp>
            <p:nvSpPr>
              <p:cNvPr id="8" name="ZoneTexte 25">
                <a:extLst>
                  <a:ext uri="{FF2B5EF4-FFF2-40B4-BE49-F238E27FC236}">
                    <a16:creationId xmlns:a16="http://schemas.microsoft.com/office/drawing/2014/main" id="{6403D666-899E-E053-332D-692AA8659137}"/>
                  </a:ext>
                </a:extLst>
              </p:cNvPr>
              <p:cNvSpPr txBox="1"/>
              <p:nvPr/>
            </p:nvSpPr>
            <p:spPr>
              <a:xfrm>
                <a:off x="2436781" y="2995213"/>
                <a:ext cx="12219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  <a:latin typeface="Chalkboard" panose="03050602040202020205" pitchFamily="66" charset="77"/>
                    <a:cs typeface="JF Flat Bold" panose="02000500000000000000" pitchFamily="2" charset="-78"/>
                  </a:rPr>
                  <a:t>90</a:t>
                </a:r>
                <a:endPara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endParaRPr>
              </a:p>
            </p:txBody>
          </p:sp>
          <p:sp>
            <p:nvSpPr>
              <p:cNvPr id="9" name="ZoneTexte 25">
                <a:extLst>
                  <a:ext uri="{FF2B5EF4-FFF2-40B4-BE49-F238E27FC236}">
                    <a16:creationId xmlns:a16="http://schemas.microsoft.com/office/drawing/2014/main" id="{E9A0F525-076C-C5A4-E0ED-58C749C724FD}"/>
                  </a:ext>
                </a:extLst>
              </p:cNvPr>
              <p:cNvSpPr txBox="1"/>
              <p:nvPr/>
            </p:nvSpPr>
            <p:spPr>
              <a:xfrm>
                <a:off x="3658733" y="2995212"/>
                <a:ext cx="12219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  <a:latin typeface="Chalkboard" panose="03050602040202020205" pitchFamily="66" charset="77"/>
                    <a:cs typeface="JF Flat Bold" panose="02000500000000000000" pitchFamily="2" charset="-78"/>
                  </a:rPr>
                  <a:t>45</a:t>
                </a:r>
                <a:endPara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endParaRPr>
              </a:p>
            </p:txBody>
          </p:sp>
          <p:sp>
            <p:nvSpPr>
              <p:cNvPr id="10" name="ZoneTexte 25">
                <a:extLst>
                  <a:ext uri="{FF2B5EF4-FFF2-40B4-BE49-F238E27FC236}">
                    <a16:creationId xmlns:a16="http://schemas.microsoft.com/office/drawing/2014/main" id="{99FAEF79-C302-B7FB-AEE6-6F81D54EFF85}"/>
                  </a:ext>
                </a:extLst>
              </p:cNvPr>
              <p:cNvSpPr txBox="1"/>
              <p:nvPr/>
            </p:nvSpPr>
            <p:spPr>
              <a:xfrm>
                <a:off x="4880685" y="2995212"/>
                <a:ext cx="12219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  <a:latin typeface="Chalkboard" panose="03050602040202020205" pitchFamily="66" charset="77"/>
                    <a:cs typeface="JF Flat Bold" panose="02000500000000000000" pitchFamily="2" charset="-78"/>
                  </a:rPr>
                  <a:t>72</a:t>
                </a:r>
                <a:endPara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endParaRPr>
              </a:p>
            </p:txBody>
          </p:sp>
          <p:sp>
            <p:nvSpPr>
              <p:cNvPr id="12" name="ZoneTexte 25">
                <a:extLst>
                  <a:ext uri="{FF2B5EF4-FFF2-40B4-BE49-F238E27FC236}">
                    <a16:creationId xmlns:a16="http://schemas.microsoft.com/office/drawing/2014/main" id="{4671964B-C9EF-E4B0-B913-22FD343C9A43}"/>
                  </a:ext>
                </a:extLst>
              </p:cNvPr>
              <p:cNvSpPr txBox="1"/>
              <p:nvPr/>
            </p:nvSpPr>
            <p:spPr>
              <a:xfrm>
                <a:off x="6198159" y="2967335"/>
                <a:ext cx="12219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  <a:latin typeface="Chalkboard" panose="03050602040202020205" pitchFamily="66" charset="77"/>
                    <a:cs typeface="JF Flat Bold" panose="02000500000000000000" pitchFamily="2" charset="-78"/>
                  </a:rPr>
                  <a:t>36</a:t>
                </a:r>
                <a:endPara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endParaRPr>
              </a:p>
            </p:txBody>
          </p:sp>
          <p:sp>
            <p:nvSpPr>
              <p:cNvPr id="13" name="ZoneTexte 25">
                <a:extLst>
                  <a:ext uri="{FF2B5EF4-FFF2-40B4-BE49-F238E27FC236}">
                    <a16:creationId xmlns:a16="http://schemas.microsoft.com/office/drawing/2014/main" id="{E318D03B-DB14-9C2B-73BE-A9818792C673}"/>
                  </a:ext>
                </a:extLst>
              </p:cNvPr>
              <p:cNvSpPr txBox="1"/>
              <p:nvPr/>
            </p:nvSpPr>
            <p:spPr>
              <a:xfrm>
                <a:off x="7530258" y="2995212"/>
                <a:ext cx="12219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  <a:latin typeface="Chalkboard" panose="03050602040202020205" pitchFamily="66" charset="77"/>
                    <a:cs typeface="JF Flat Bold" panose="02000500000000000000" pitchFamily="2" charset="-78"/>
                  </a:rPr>
                  <a:t>54</a:t>
                </a:r>
                <a:endPara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endParaRPr>
              </a:p>
            </p:txBody>
          </p:sp>
          <p:sp>
            <p:nvSpPr>
              <p:cNvPr id="16" name="ZoneTexte 25">
                <a:extLst>
                  <a:ext uri="{FF2B5EF4-FFF2-40B4-BE49-F238E27FC236}">
                    <a16:creationId xmlns:a16="http://schemas.microsoft.com/office/drawing/2014/main" id="{12D24D61-E954-4DDB-30CB-A3A2C1E3E838}"/>
                  </a:ext>
                </a:extLst>
              </p:cNvPr>
              <p:cNvSpPr txBox="1"/>
              <p:nvPr/>
            </p:nvSpPr>
            <p:spPr>
              <a:xfrm>
                <a:off x="2436781" y="3572553"/>
                <a:ext cx="12219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  <a:latin typeface="Chalkboard" panose="03050602040202020205" pitchFamily="66" charset="77"/>
                    <a:cs typeface="JF Flat Bold" panose="02000500000000000000" pitchFamily="2" charset="-78"/>
                  </a:rPr>
                  <a:t>63</a:t>
                </a:r>
                <a:endPara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endParaRPr>
              </a:p>
            </p:txBody>
          </p:sp>
          <p:sp>
            <p:nvSpPr>
              <p:cNvPr id="17" name="ZoneTexte 25">
                <a:extLst>
                  <a:ext uri="{FF2B5EF4-FFF2-40B4-BE49-F238E27FC236}">
                    <a16:creationId xmlns:a16="http://schemas.microsoft.com/office/drawing/2014/main" id="{4E725476-CBDF-BDD9-0687-961925FE366A}"/>
                  </a:ext>
                </a:extLst>
              </p:cNvPr>
              <p:cNvSpPr txBox="1"/>
              <p:nvPr/>
            </p:nvSpPr>
            <p:spPr>
              <a:xfrm>
                <a:off x="3658733" y="3572552"/>
                <a:ext cx="12219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  <a:latin typeface="Chalkboard" panose="03050602040202020205" pitchFamily="66" charset="77"/>
                    <a:cs typeface="JF Flat Bold" panose="02000500000000000000" pitchFamily="2" charset="-78"/>
                  </a:rPr>
                  <a:t>72</a:t>
                </a:r>
                <a:endPara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endParaRPr>
              </a:p>
            </p:txBody>
          </p:sp>
          <p:sp>
            <p:nvSpPr>
              <p:cNvPr id="19" name="ZoneTexte 25">
                <a:extLst>
                  <a:ext uri="{FF2B5EF4-FFF2-40B4-BE49-F238E27FC236}">
                    <a16:creationId xmlns:a16="http://schemas.microsoft.com/office/drawing/2014/main" id="{6C6D6652-52AE-DEEA-1B52-3433E8B5373A}"/>
                  </a:ext>
                </a:extLst>
              </p:cNvPr>
              <p:cNvSpPr txBox="1"/>
              <p:nvPr/>
            </p:nvSpPr>
            <p:spPr>
              <a:xfrm>
                <a:off x="4880685" y="3572551"/>
                <a:ext cx="12219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  <a:latin typeface="Chalkboard" panose="03050602040202020205" pitchFamily="66" charset="77"/>
                    <a:cs typeface="JF Flat Bold" panose="02000500000000000000" pitchFamily="2" charset="-78"/>
                  </a:rPr>
                  <a:t>27</a:t>
                </a:r>
                <a:endPara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B3086B0-2D9F-7210-2A95-F1DAF102ABC6}"/>
                  </a:ext>
                </a:extLst>
              </p:cNvPr>
              <p:cNvSpPr txBox="1"/>
              <p:nvPr/>
            </p:nvSpPr>
            <p:spPr>
              <a:xfrm>
                <a:off x="6198159" y="3558615"/>
                <a:ext cx="12219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  <a:latin typeface="Chalkboard" panose="03050602040202020205" pitchFamily="66" charset="77"/>
                    <a:cs typeface="JF Flat Bold" panose="02000500000000000000" pitchFamily="2" charset="-78"/>
                  </a:rPr>
                  <a:t>18</a:t>
                </a:r>
                <a:endPara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endParaRPr>
              </a:p>
            </p:txBody>
          </p:sp>
          <p:sp>
            <p:nvSpPr>
              <p:cNvPr id="27" name="ZoneTexte 25">
                <a:extLst>
                  <a:ext uri="{FF2B5EF4-FFF2-40B4-BE49-F238E27FC236}">
                    <a16:creationId xmlns:a16="http://schemas.microsoft.com/office/drawing/2014/main" id="{A23A2A6A-0926-4DE6-9451-BA083464B7B5}"/>
                  </a:ext>
                </a:extLst>
              </p:cNvPr>
              <p:cNvSpPr txBox="1"/>
              <p:nvPr/>
            </p:nvSpPr>
            <p:spPr>
              <a:xfrm>
                <a:off x="7515633" y="3513152"/>
                <a:ext cx="12219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400" b="1" dirty="0">
                    <a:solidFill>
                      <a:srgbClr val="C00000"/>
                    </a:solidFill>
                    <a:latin typeface="Chalkboard" panose="03050602040202020205" pitchFamily="66" charset="77"/>
                    <a:cs typeface="JF Flat Bold" panose="02000500000000000000" pitchFamily="2" charset="-78"/>
                  </a:rPr>
                  <a:t>81</a:t>
                </a:r>
                <a:endPara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782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1338146" y="2655142"/>
            <a:ext cx="6579220" cy="2139882"/>
            <a:chOff x="2649856" y="2601943"/>
            <a:chExt cx="4187747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05730" y="3165986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1895708" y="3372317"/>
            <a:ext cx="4796503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مُقارَنَةُ عَدَدَيْنِ عَشَرِيَّيْنِ.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D9744-C3E0-2E82-29E5-9899C5CE9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603ADBD-33CC-AC90-F98D-1560E24B5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B2E997-F262-A77E-8CA5-CD08DC2B3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8" name="ZoneTexte 1">
            <a:extLst>
              <a:ext uri="{FF2B5EF4-FFF2-40B4-BE49-F238E27FC236}">
                <a16:creationId xmlns:a16="http://schemas.microsoft.com/office/drawing/2014/main" id="{0E85307A-61A0-1209-B966-441D704857D9}"/>
              </a:ext>
            </a:extLst>
          </p:cNvPr>
          <p:cNvSpPr txBox="1"/>
          <p:nvPr/>
        </p:nvSpPr>
        <p:spPr>
          <a:xfrm>
            <a:off x="281184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08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قارنوا  7,5  و 7,39. 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594E3D8-F02E-02EC-56A9-5AAFBA983E4C}"/>
              </a:ext>
            </a:extLst>
          </p:cNvPr>
          <p:cNvSpPr/>
          <p:nvPr/>
        </p:nvSpPr>
        <p:spPr>
          <a:xfrm>
            <a:off x="2414239" y="2875682"/>
            <a:ext cx="4850780" cy="1728439"/>
          </a:xfrm>
          <a:prstGeom prst="round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002060"/>
                </a:solidFill>
              </a:rPr>
              <a:t>7,39 </a:t>
            </a:r>
            <a:r>
              <a:rPr lang="ar-MA" sz="6000" b="1" dirty="0">
                <a:solidFill>
                  <a:srgbClr val="FEA500"/>
                </a:solidFill>
              </a:rPr>
              <a:t>......</a:t>
            </a:r>
            <a:r>
              <a:rPr lang="ar-MA" sz="6000" b="1" dirty="0">
                <a:solidFill>
                  <a:srgbClr val="002060"/>
                </a:solidFill>
              </a:rPr>
              <a:t> 7,5</a:t>
            </a:r>
            <a:endParaRPr lang="fr-MA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16D1E6-64C1-96B7-35BF-336AF2E3710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E3D3E9E-9178-596D-1A03-EE497F6E63A3}"/>
              </a:ext>
            </a:extLst>
          </p:cNvPr>
          <p:cNvSpPr txBox="1"/>
          <p:nvPr/>
        </p:nvSpPr>
        <p:spPr>
          <a:xfrm>
            <a:off x="286200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6D83A9-8C3E-AD09-25CC-A998A822B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02173-51AD-ACA8-DA0A-47739C2A6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4AF0C7A-1664-489D-630A-2F0D83699D0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E8D3D0D-D54E-3275-753B-424A5575D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92E6C09-10A6-6DA5-18CC-8171A0731E1C}"/>
              </a:ext>
            </a:extLst>
          </p:cNvPr>
          <p:cNvSpPr/>
          <p:nvPr/>
        </p:nvSpPr>
        <p:spPr>
          <a:xfrm>
            <a:off x="2146610" y="3009496"/>
            <a:ext cx="4850780" cy="1728439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6000" b="1" dirty="0">
                <a:solidFill>
                  <a:srgbClr val="002060"/>
                </a:solidFill>
              </a:rPr>
              <a:t>7,5   </a:t>
            </a:r>
            <a:r>
              <a:rPr lang="fr-MA" sz="8000" b="1" dirty="0">
                <a:solidFill>
                  <a:srgbClr val="FF0000"/>
                </a:solidFill>
              </a:rPr>
              <a:t>&gt;</a:t>
            </a:r>
            <a:r>
              <a:rPr lang="fr-MA" sz="6000" b="1" dirty="0">
                <a:solidFill>
                  <a:srgbClr val="002060"/>
                </a:solidFill>
              </a:rPr>
              <a:t>   7,39</a:t>
            </a:r>
          </a:p>
        </p:txBody>
      </p:sp>
    </p:spTree>
    <p:extLst>
      <p:ext uri="{BB962C8B-B14F-4D97-AF65-F5344CB8AC3E}">
        <p14:creationId xmlns:p14="http://schemas.microsoft.com/office/powerpoint/2010/main" val="113309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CBAE4-6F21-7327-F17F-BF28E3728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A01AADE-5CE2-DFC8-F34E-7C5B203B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B2FC6394-ED3F-ADE3-F64C-DCF6BF3387F8}"/>
              </a:ext>
            </a:extLst>
          </p:cNvPr>
          <p:cNvSpPr txBox="1"/>
          <p:nvPr/>
        </p:nvSpPr>
        <p:spPr>
          <a:xfrm>
            <a:off x="33298" y="822293"/>
            <a:ext cx="7707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2DD0255-6277-A61F-78F9-DD4C9FBB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53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A5226-ABF7-A437-90A2-C122DE118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4F1504E-D866-2304-F64F-24E6395A0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0757" y="741404"/>
            <a:ext cx="757857" cy="744268"/>
          </a:xfrm>
          <a:prstGeom prst="rect">
            <a:avLst/>
          </a:prstGeom>
        </p:spPr>
      </p:pic>
      <p:sp>
        <p:nvSpPr>
          <p:cNvPr id="10" name="ZoneTexte 5">
            <a:extLst>
              <a:ext uri="{FF2B5EF4-FFF2-40B4-BE49-F238E27FC236}">
                <a16:creationId xmlns:a16="http://schemas.microsoft.com/office/drawing/2014/main" id="{7ECBEBD3-878E-BAC2-3F99-4E6B84582CC2}"/>
              </a:ext>
            </a:extLst>
          </p:cNvPr>
          <p:cNvSpPr txBox="1"/>
          <p:nvPr/>
        </p:nvSpPr>
        <p:spPr>
          <a:xfrm>
            <a:off x="2937743" y="913483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94.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3AAE096-37BE-7F69-7C42-7DCC6299677E}"/>
              </a:ext>
            </a:extLst>
          </p:cNvPr>
          <p:cNvGrpSpPr/>
          <p:nvPr/>
        </p:nvGrpSpPr>
        <p:grpSpPr>
          <a:xfrm>
            <a:off x="499323" y="1780567"/>
            <a:ext cx="7780362" cy="4613353"/>
            <a:chOff x="706450" y="1797957"/>
            <a:chExt cx="7780362" cy="461335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E2C74F2-D410-259F-ECAB-962D48386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15705" y="1797957"/>
              <a:ext cx="3871107" cy="46133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9E452E1-F782-D1A8-E887-4EC6D6734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450" y="1797957"/>
              <a:ext cx="3909255" cy="46133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0343635-CD20-068F-44B7-04AA4886301D}"/>
              </a:ext>
            </a:extLst>
          </p:cNvPr>
          <p:cNvSpPr/>
          <p:nvPr/>
        </p:nvSpPr>
        <p:spPr>
          <a:xfrm>
            <a:off x="4817327" y="2319454"/>
            <a:ext cx="3083430" cy="21410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69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E60C4-7AE4-85C8-B4EC-1296D2F18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5">
            <a:extLst>
              <a:ext uri="{FF2B5EF4-FFF2-40B4-BE49-F238E27FC236}">
                <a16:creationId xmlns:a16="http://schemas.microsoft.com/office/drawing/2014/main" id="{C91612A2-223E-74E9-5035-28F8B9C43ADA}"/>
              </a:ext>
            </a:extLst>
          </p:cNvPr>
          <p:cNvSpPr txBox="1"/>
          <p:nvPr/>
        </p:nvSpPr>
        <p:spPr>
          <a:xfrm>
            <a:off x="454672" y="913483"/>
            <a:ext cx="7142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قارنوا الأعداد في التمرين الأول، استعينوا بجدول العد. سأمر بين الصفوف وأراقب إنجازاتكم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A90D64-9AFE-BEA4-0BBA-2E9E6AEB3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2C8F9C-EFCF-2F85-90D3-23248A0D3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493" y="1907260"/>
            <a:ext cx="7142355" cy="45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2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8003A-32E8-7F06-9E09-03163DA13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099B7F-C8EA-0D5F-C43D-8C2081DAD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4E646116-D60A-16BA-B892-1DD2B83E24B5}"/>
              </a:ext>
            </a:extLst>
          </p:cNvPr>
          <p:cNvSpPr txBox="1"/>
          <p:nvPr/>
        </p:nvSpPr>
        <p:spPr>
          <a:xfrm>
            <a:off x="0" y="938768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قتان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C3EF8EB2-B311-0FDD-CE2E-4536B459FF7F}"/>
              </a:ext>
            </a:extLst>
          </p:cNvPr>
          <p:cNvGrpSpPr>
            <a:grpSpLocks/>
          </p:cNvGrpSpPr>
          <p:nvPr/>
        </p:nvGrpSpPr>
        <p:grpSpPr bwMode="auto">
          <a:xfrm>
            <a:off x="598615" y="833577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F510534-AA5E-59DC-090A-D00D5EBCB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BC1CA19D-C325-807A-05B9-46A52D9E49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3592B6D-1537-5D3E-C576-9CF3E2153FA7}"/>
              </a:ext>
            </a:extLst>
          </p:cNvPr>
          <p:cNvGrpSpPr/>
          <p:nvPr/>
        </p:nvGrpSpPr>
        <p:grpSpPr>
          <a:xfrm>
            <a:off x="821531" y="1706226"/>
            <a:ext cx="7142355" cy="4651604"/>
            <a:chOff x="821531" y="1706226"/>
            <a:chExt cx="7142355" cy="465160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B4BB039-277F-43D5-F7C1-11743C03C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1531" y="1706226"/>
              <a:ext cx="7142355" cy="4528312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ECE7ED4-A2E1-EF9B-5EFF-8779AA2B896E}"/>
                </a:ext>
              </a:extLst>
            </p:cNvPr>
            <p:cNvGrpSpPr/>
            <p:nvPr/>
          </p:nvGrpSpPr>
          <p:grpSpPr>
            <a:xfrm>
              <a:off x="1851101" y="2388270"/>
              <a:ext cx="5019117" cy="3969560"/>
              <a:chOff x="1851101" y="2388270"/>
              <a:chExt cx="5019117" cy="3969560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C46FF0-700B-51B7-7D21-AE4142ABAF32}"/>
                  </a:ext>
                </a:extLst>
              </p:cNvPr>
              <p:cNvSpPr txBox="1"/>
              <p:nvPr/>
            </p:nvSpPr>
            <p:spPr>
              <a:xfrm rot="10800000">
                <a:off x="6509331" y="2388270"/>
                <a:ext cx="3497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&gt;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2C83A93-7D80-C8BE-A1FF-C3E384BF88E4}"/>
                  </a:ext>
                </a:extLst>
              </p:cNvPr>
              <p:cNvSpPr txBox="1"/>
              <p:nvPr/>
            </p:nvSpPr>
            <p:spPr>
              <a:xfrm rot="10800000">
                <a:off x="6520442" y="3396094"/>
                <a:ext cx="3497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&gt;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42B9B2-5DCD-3AF9-94FD-FC91CE6E0738}"/>
                  </a:ext>
                </a:extLst>
              </p:cNvPr>
              <p:cNvSpPr txBox="1"/>
              <p:nvPr/>
            </p:nvSpPr>
            <p:spPr>
              <a:xfrm rot="21239204">
                <a:off x="6509331" y="4506553"/>
                <a:ext cx="3497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&gt;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EB49A9E-9624-D7FC-E2D3-411867B0545A}"/>
                  </a:ext>
                </a:extLst>
              </p:cNvPr>
              <p:cNvSpPr txBox="1"/>
              <p:nvPr/>
            </p:nvSpPr>
            <p:spPr>
              <a:xfrm rot="10800000">
                <a:off x="6406905" y="5419473"/>
                <a:ext cx="3497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</a:rPr>
                  <a:t>&gt;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674120C-56C0-3B46-700A-C38E77EC8E5E}"/>
                  </a:ext>
                </a:extLst>
              </p:cNvPr>
              <p:cNvSpPr txBox="1"/>
              <p:nvPr/>
            </p:nvSpPr>
            <p:spPr>
              <a:xfrm>
                <a:off x="2932771" y="3581363"/>
                <a:ext cx="2196790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MA" dirty="0">
                    <a:solidFill>
                      <a:srgbClr val="002060"/>
                    </a:solidFill>
                  </a:rPr>
                  <a:t>0,           </a:t>
                </a:r>
                <a:r>
                  <a:rPr lang="fr-MA" dirty="0">
                    <a:solidFill>
                      <a:srgbClr val="FF0000"/>
                    </a:solidFill>
                  </a:rPr>
                  <a:t>2</a:t>
                </a:r>
                <a:r>
                  <a:rPr lang="fr-MA" dirty="0">
                    <a:solidFill>
                      <a:srgbClr val="002060"/>
                    </a:solidFill>
                  </a:rPr>
                  <a:t>                    9</a:t>
                </a:r>
              </a:p>
              <a:p>
                <a:r>
                  <a:rPr lang="fr-MA" dirty="0">
                    <a:solidFill>
                      <a:srgbClr val="002060"/>
                    </a:solidFill>
                  </a:rPr>
                  <a:t>0,           </a:t>
                </a:r>
                <a:r>
                  <a:rPr lang="fr-MA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9E96D8-ED78-31CE-0116-B905A6819AB7}"/>
                  </a:ext>
                </a:extLst>
              </p:cNvPr>
              <p:cNvSpPr txBox="1"/>
              <p:nvPr/>
            </p:nvSpPr>
            <p:spPr>
              <a:xfrm>
                <a:off x="2932771" y="4296451"/>
                <a:ext cx="2196790" cy="646331"/>
              </a:xfrm>
              <a:prstGeom prst="rect">
                <a:avLst/>
              </a:prstGeom>
              <a:noFill/>
              <a:ln>
                <a:solidFill>
                  <a:srgbClr val="478FCC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MA" dirty="0">
                    <a:solidFill>
                      <a:srgbClr val="002060"/>
                    </a:solidFill>
                  </a:rPr>
                  <a:t>9,           </a:t>
                </a:r>
                <a:r>
                  <a:rPr lang="fr-MA" dirty="0">
                    <a:solidFill>
                      <a:srgbClr val="FF0000"/>
                    </a:solidFill>
                  </a:rPr>
                  <a:t>3</a:t>
                </a:r>
                <a:r>
                  <a:rPr lang="fr-MA" dirty="0">
                    <a:solidFill>
                      <a:srgbClr val="002060"/>
                    </a:solidFill>
                  </a:rPr>
                  <a:t>                    6</a:t>
                </a:r>
              </a:p>
              <a:p>
                <a:r>
                  <a:rPr lang="fr-MA" dirty="0">
                    <a:solidFill>
                      <a:srgbClr val="002060"/>
                    </a:solidFill>
                  </a:rPr>
                  <a:t>9,           </a:t>
                </a:r>
                <a:r>
                  <a:rPr lang="fr-MA" dirty="0">
                    <a:solidFill>
                      <a:srgbClr val="FF0000"/>
                    </a:solidFill>
                  </a:rPr>
                  <a:t>4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EC73C1D-307E-A737-F076-749CE8AF999A}"/>
                  </a:ext>
                </a:extLst>
              </p:cNvPr>
              <p:cNvSpPr txBox="1"/>
              <p:nvPr/>
            </p:nvSpPr>
            <p:spPr>
              <a:xfrm>
                <a:off x="1851102" y="5003975"/>
                <a:ext cx="3278459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MA" dirty="0">
                    <a:solidFill>
                      <a:srgbClr val="002060"/>
                    </a:solidFill>
                  </a:rPr>
                  <a:t>1                    9,           </a:t>
                </a:r>
                <a:r>
                  <a:rPr lang="fr-MA" dirty="0">
                    <a:solidFill>
                      <a:srgbClr val="FF0000"/>
                    </a:solidFill>
                  </a:rPr>
                  <a:t>2</a:t>
                </a:r>
                <a:r>
                  <a:rPr lang="fr-MA" dirty="0">
                    <a:solidFill>
                      <a:srgbClr val="002060"/>
                    </a:solidFill>
                  </a:rPr>
                  <a:t>                    3</a:t>
                </a:r>
              </a:p>
              <a:p>
                <a:r>
                  <a:rPr lang="fr-MA" dirty="0">
                    <a:solidFill>
                      <a:srgbClr val="002060"/>
                    </a:solidFill>
                  </a:rPr>
                  <a:t>1                    9,           </a:t>
                </a:r>
                <a:r>
                  <a:rPr lang="fr-MA" dirty="0">
                    <a:solidFill>
                      <a:srgbClr val="FF0000"/>
                    </a:solidFill>
                  </a:rPr>
                  <a:t>0</a:t>
                </a:r>
                <a:r>
                  <a:rPr lang="fr-MA" dirty="0">
                    <a:solidFill>
                      <a:srgbClr val="002060"/>
                    </a:solidFill>
                  </a:rPr>
                  <a:t>                    9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CF05A87-2F36-E70E-D4C2-E3F267E9C0BA}"/>
                  </a:ext>
                </a:extLst>
              </p:cNvPr>
              <p:cNvSpPr txBox="1"/>
              <p:nvPr/>
            </p:nvSpPr>
            <p:spPr>
              <a:xfrm>
                <a:off x="1851101" y="5711499"/>
                <a:ext cx="3278459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MA" dirty="0">
                    <a:solidFill>
                      <a:srgbClr val="002060"/>
                    </a:solidFill>
                  </a:rPr>
                  <a:t>6                    0,           7                    </a:t>
                </a:r>
                <a:r>
                  <a:rPr lang="fr-MA" dirty="0">
                    <a:solidFill>
                      <a:srgbClr val="C00000"/>
                    </a:solidFill>
                  </a:rPr>
                  <a:t>2</a:t>
                </a:r>
              </a:p>
              <a:p>
                <a:r>
                  <a:rPr lang="fr-MA" dirty="0">
                    <a:solidFill>
                      <a:srgbClr val="002060"/>
                    </a:solidFill>
                  </a:rPr>
                  <a:t>6                    0,           7                    </a:t>
                </a:r>
                <a:r>
                  <a:rPr lang="fr-MA" dirty="0">
                    <a:solidFill>
                      <a:srgbClr val="C00000"/>
                    </a:solidFill>
                  </a:rPr>
                  <a:t>8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6302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8485C-7BB3-FFB4-B284-F85C08597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B377FB-01C7-2635-04CA-EBE7098CEF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CFD0B3C-A45C-D0AB-A720-D668777BECC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F3C0955-9EE9-C6B9-CCD3-FE9C4DC760BF}"/>
              </a:ext>
            </a:extLst>
          </p:cNvPr>
          <p:cNvGrpSpPr/>
          <p:nvPr/>
        </p:nvGrpSpPr>
        <p:grpSpPr>
          <a:xfrm>
            <a:off x="1338146" y="2655142"/>
            <a:ext cx="6579220" cy="2139882"/>
            <a:chOff x="2649856" y="2601943"/>
            <a:chExt cx="4187747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916D4A7-5809-0220-D0D2-FC2DB9F1FC51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2336374-83A3-8D5B-7EA3-1D277AC72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05730" y="3165986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02693396-E114-405F-5B9B-BED73BCA6B91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1FCC054-610B-D498-00D8-42AF5AEA0BBE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94B357B-B8FD-C412-7C41-7A6B32B99EB8}"/>
              </a:ext>
            </a:extLst>
          </p:cNvPr>
          <p:cNvSpPr txBox="1"/>
          <p:nvPr/>
        </p:nvSpPr>
        <p:spPr>
          <a:xfrm>
            <a:off x="1895708" y="3372317"/>
            <a:ext cx="4796503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تَرْتيبُ عَدَدَيْنِ عَشَرِيَّيْنِ.</a:t>
            </a:r>
          </a:p>
        </p:txBody>
      </p:sp>
    </p:spTree>
    <p:extLst>
      <p:ext uri="{BB962C8B-B14F-4D97-AF65-F5344CB8AC3E}">
        <p14:creationId xmlns:p14="http://schemas.microsoft.com/office/powerpoint/2010/main" val="139373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9D2C2-E1CC-8313-ECA5-F8BCCDEB4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500CE9A5-AB33-763A-E6B2-AC53AEFC13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54F078A-5DC5-EB8C-F4E7-67B108DCE9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8" name="ZoneTexte 1">
            <a:extLst>
              <a:ext uri="{FF2B5EF4-FFF2-40B4-BE49-F238E27FC236}">
                <a16:creationId xmlns:a16="http://schemas.microsoft.com/office/drawing/2014/main" id="{B101F139-6378-8C71-D93F-59D36AB36504}"/>
              </a:ext>
            </a:extLst>
          </p:cNvPr>
          <p:cNvSpPr txBox="1"/>
          <p:nvPr/>
        </p:nvSpPr>
        <p:spPr>
          <a:xfrm>
            <a:off x="281184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9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4C0D0-42CF-F6FD-7D24-3FAAEB158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316628B-C41F-B022-7B9D-6E59980C96E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رتبوا الأعداد من الأصغر إلى الأكبر.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E56E79-989B-F9E4-63F2-8BEEE7D38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AAE5F7-EA8E-DC62-B784-9D956D01B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045" y="2332743"/>
            <a:ext cx="5440596" cy="333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0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DA099-401A-05A4-2329-060E9DCE5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066E66-38CE-BC42-F9A9-61159382555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F29D0AE-53F6-AB4A-F76D-CDE8D3895A90}"/>
              </a:ext>
            </a:extLst>
          </p:cNvPr>
          <p:cNvSpPr txBox="1"/>
          <p:nvPr/>
        </p:nvSpPr>
        <p:spPr>
          <a:xfrm>
            <a:off x="286200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966137-4A64-0514-99ED-33D5FEE7E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6404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B7982-BB0A-77DE-0BF4-897DB3C41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D2E0578-5DEE-5620-309B-288393D5050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12508E-012F-4333-9CBE-99EA0F822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FFCD17B-D7AB-A6B2-9713-B2AA82DFA593}"/>
              </a:ext>
            </a:extLst>
          </p:cNvPr>
          <p:cNvGrpSpPr/>
          <p:nvPr/>
        </p:nvGrpSpPr>
        <p:grpSpPr>
          <a:xfrm>
            <a:off x="1851702" y="1931299"/>
            <a:ext cx="5440596" cy="3332077"/>
            <a:chOff x="1851702" y="1931299"/>
            <a:chExt cx="5440596" cy="333207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1631275-A74A-752C-72D8-93505C1EC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702" y="1931299"/>
              <a:ext cx="5440596" cy="333207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ECCFDB8-BC99-00ED-A14D-C0544D7659D9}"/>
                </a:ext>
              </a:extLst>
            </p:cNvPr>
            <p:cNvSpPr txBox="1"/>
            <p:nvPr/>
          </p:nvSpPr>
          <p:spPr>
            <a:xfrm>
              <a:off x="2185640" y="3780264"/>
              <a:ext cx="9813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8,08</a:t>
              </a:r>
              <a:endParaRPr lang="fr-MA" sz="3200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6E15625-AB51-01B0-E88D-69CF942FAAD4}"/>
                </a:ext>
              </a:extLst>
            </p:cNvPr>
            <p:cNvSpPr txBox="1"/>
            <p:nvPr/>
          </p:nvSpPr>
          <p:spPr>
            <a:xfrm>
              <a:off x="3915338" y="3780264"/>
              <a:ext cx="9813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8,85</a:t>
              </a:r>
              <a:endParaRPr lang="fr-MA" sz="3200" b="1" dirty="0">
                <a:solidFill>
                  <a:srgbClr val="C0000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ABA7FC-17FD-8BCF-7765-47DC6F32F458}"/>
                </a:ext>
              </a:extLst>
            </p:cNvPr>
            <p:cNvSpPr txBox="1"/>
            <p:nvPr/>
          </p:nvSpPr>
          <p:spPr>
            <a:xfrm>
              <a:off x="5977001" y="3780263"/>
              <a:ext cx="9813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8,86</a:t>
              </a:r>
              <a:endParaRPr lang="fr-MA" sz="32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454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9430D-CB35-F0AB-4CD5-F3265FEBD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A8642C7-187A-CDF4-FD66-A0548723C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3747CAD3-9558-526E-D01D-331A24A4E137}"/>
              </a:ext>
            </a:extLst>
          </p:cNvPr>
          <p:cNvSpPr txBox="1"/>
          <p:nvPr/>
        </p:nvSpPr>
        <p:spPr>
          <a:xfrm>
            <a:off x="33298" y="822293"/>
            <a:ext cx="7707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CD5CE610-0F87-9A35-6B3B-D3146864F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7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DEEA-9FB7-4B3D-3EBE-2DD08A887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0B37335B-A082-E36A-4B86-36FDB6497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0757" y="741404"/>
            <a:ext cx="757857" cy="744268"/>
          </a:xfrm>
          <a:prstGeom prst="rect">
            <a:avLst/>
          </a:prstGeom>
        </p:spPr>
      </p:pic>
      <p:sp>
        <p:nvSpPr>
          <p:cNvPr id="10" name="ZoneTexte 5">
            <a:extLst>
              <a:ext uri="{FF2B5EF4-FFF2-40B4-BE49-F238E27FC236}">
                <a16:creationId xmlns:a16="http://schemas.microsoft.com/office/drawing/2014/main" id="{FBB2A216-D679-A243-EDF3-0BACAFB2B403}"/>
              </a:ext>
            </a:extLst>
          </p:cNvPr>
          <p:cNvSpPr txBox="1"/>
          <p:nvPr/>
        </p:nvSpPr>
        <p:spPr>
          <a:xfrm>
            <a:off x="2937743" y="913483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افتحوا كراساتكم . الصفحة 94.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8A0F769-CEE4-AEB5-5258-8C25FDE719B9}"/>
              </a:ext>
            </a:extLst>
          </p:cNvPr>
          <p:cNvGrpSpPr/>
          <p:nvPr/>
        </p:nvGrpSpPr>
        <p:grpSpPr>
          <a:xfrm>
            <a:off x="499323" y="1869777"/>
            <a:ext cx="7780362" cy="4613353"/>
            <a:chOff x="706450" y="1797957"/>
            <a:chExt cx="7780362" cy="461335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F5EEBB5-B9DE-1083-8785-6BB412189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15705" y="1797957"/>
              <a:ext cx="3871107" cy="46133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257FF07-056B-A9E1-AF86-18D4183B2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450" y="1797957"/>
              <a:ext cx="3909255" cy="46133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55E34AC-9795-AF9F-336E-F543986FC948}"/>
              </a:ext>
            </a:extLst>
          </p:cNvPr>
          <p:cNvSpPr/>
          <p:nvPr/>
        </p:nvSpPr>
        <p:spPr>
          <a:xfrm>
            <a:off x="4802416" y="4471638"/>
            <a:ext cx="3083430" cy="9255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137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21D4C-4936-4685-3D17-143796DA8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5">
            <a:extLst>
              <a:ext uri="{FF2B5EF4-FFF2-40B4-BE49-F238E27FC236}">
                <a16:creationId xmlns:a16="http://schemas.microsoft.com/office/drawing/2014/main" id="{625F2DDC-14BB-8911-3123-ED0C329C8626}"/>
              </a:ext>
            </a:extLst>
          </p:cNvPr>
          <p:cNvSpPr txBox="1"/>
          <p:nvPr/>
        </p:nvSpPr>
        <p:spPr>
          <a:xfrm>
            <a:off x="423746" y="913483"/>
            <a:ext cx="71732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ترتيب الأعداد في التمرين 2. سأمر بين الصفوف وأراقب إنجازاتكم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D73BB0-93A5-908D-0C15-2426F5FEB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F7695E-B176-D669-9CD2-2A6EFB464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46" y="2323184"/>
            <a:ext cx="8164214" cy="33304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97FC68-FCA4-2022-B9D9-230036204AE8}"/>
              </a:ext>
            </a:extLst>
          </p:cNvPr>
          <p:cNvSpPr txBox="1"/>
          <p:nvPr/>
        </p:nvSpPr>
        <p:spPr>
          <a:xfrm>
            <a:off x="6014125" y="4280733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0070C0"/>
                </a:solidFill>
              </a:rPr>
              <a:t>8,08</a:t>
            </a:r>
            <a:endParaRPr lang="fr-MA" sz="32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1B0C4E-D0CF-5C17-EF91-ECA0C1A9B254}"/>
              </a:ext>
            </a:extLst>
          </p:cNvPr>
          <p:cNvSpPr txBox="1"/>
          <p:nvPr/>
        </p:nvSpPr>
        <p:spPr>
          <a:xfrm>
            <a:off x="6786648" y="4280733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0070C0"/>
                </a:solidFill>
              </a:rPr>
              <a:t>8,85</a:t>
            </a:r>
            <a:endParaRPr lang="fr-MA" sz="32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81B283-7986-F2FB-B684-66C6725021C2}"/>
              </a:ext>
            </a:extLst>
          </p:cNvPr>
          <p:cNvSpPr txBox="1"/>
          <p:nvPr/>
        </p:nvSpPr>
        <p:spPr>
          <a:xfrm>
            <a:off x="7648495" y="4280733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0070C0"/>
                </a:solidFill>
              </a:rPr>
              <a:t>8,86</a:t>
            </a:r>
            <a:endParaRPr lang="fr-MA" sz="3200" b="1" dirty="0">
              <a:solidFill>
                <a:srgbClr val="0070C0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9B04DB5-C8A9-71F8-0A02-19B10E98DF98}"/>
              </a:ext>
            </a:extLst>
          </p:cNvPr>
          <p:cNvSpPr/>
          <p:nvPr/>
        </p:nvSpPr>
        <p:spPr>
          <a:xfrm>
            <a:off x="635507" y="2798956"/>
            <a:ext cx="5289296" cy="270974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513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2DC23-2CEE-CFE4-77A5-FFDE6D68C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10A1D0-44BB-54A9-ADED-57BADBA82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0F77C636-673D-F669-6E80-2156C76F17FB}"/>
              </a:ext>
            </a:extLst>
          </p:cNvPr>
          <p:cNvSpPr txBox="1"/>
          <p:nvPr/>
        </p:nvSpPr>
        <p:spPr>
          <a:xfrm>
            <a:off x="0" y="708587"/>
            <a:ext cx="74733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التركيز على مساعدة المتعثرين.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120336FB-343C-DC35-305F-A0F88B7AB42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CBE7496-F9EB-B792-0F04-90C989113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B9BD71DD-6ADC-6278-8A7D-EC30265903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2ACA3E11-894B-F4D7-FDF4-29B3EC69D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746" y="2323184"/>
            <a:ext cx="8164214" cy="33304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8A3466-59F7-38D3-FB2B-4940331B134D}"/>
              </a:ext>
            </a:extLst>
          </p:cNvPr>
          <p:cNvSpPr txBox="1"/>
          <p:nvPr/>
        </p:nvSpPr>
        <p:spPr>
          <a:xfrm>
            <a:off x="6014125" y="4280733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0070C0"/>
                </a:solidFill>
              </a:rPr>
              <a:t>8,08</a:t>
            </a:r>
            <a:endParaRPr lang="fr-MA" sz="3200" b="1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623899-CA40-2EE6-D903-1BAE2164ACA0}"/>
              </a:ext>
            </a:extLst>
          </p:cNvPr>
          <p:cNvSpPr txBox="1"/>
          <p:nvPr/>
        </p:nvSpPr>
        <p:spPr>
          <a:xfrm>
            <a:off x="6786648" y="4280733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0070C0"/>
                </a:solidFill>
              </a:rPr>
              <a:t>8,85</a:t>
            </a:r>
            <a:endParaRPr lang="fr-MA" sz="3200" b="1" dirty="0">
              <a:solidFill>
                <a:srgbClr val="0070C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1E1A02-8368-3016-381A-7A26B06B6945}"/>
              </a:ext>
            </a:extLst>
          </p:cNvPr>
          <p:cNvSpPr txBox="1"/>
          <p:nvPr/>
        </p:nvSpPr>
        <p:spPr>
          <a:xfrm>
            <a:off x="7648495" y="4280733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0070C0"/>
                </a:solidFill>
              </a:rPr>
              <a:t>8,86</a:t>
            </a:r>
            <a:endParaRPr lang="fr-MA" sz="3200" b="1" dirty="0">
              <a:solidFill>
                <a:srgbClr val="0070C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73B3A-3F53-BB92-B16E-8056BB7FF391}"/>
              </a:ext>
            </a:extLst>
          </p:cNvPr>
          <p:cNvSpPr txBox="1"/>
          <p:nvPr/>
        </p:nvSpPr>
        <p:spPr>
          <a:xfrm>
            <a:off x="3259779" y="4280733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28,00</a:t>
            </a:r>
            <a:endParaRPr lang="fr-MA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E6D1CB-441C-9D95-4C83-6679E0B6154A}"/>
              </a:ext>
            </a:extLst>
          </p:cNvPr>
          <p:cNvSpPr txBox="1"/>
          <p:nvPr/>
        </p:nvSpPr>
        <p:spPr>
          <a:xfrm>
            <a:off x="4121626" y="4280733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28,05</a:t>
            </a:r>
            <a:endParaRPr lang="fr-MA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1B5BA8-E2FA-5EDA-D479-535E492C7C45}"/>
              </a:ext>
            </a:extLst>
          </p:cNvPr>
          <p:cNvSpPr txBox="1"/>
          <p:nvPr/>
        </p:nvSpPr>
        <p:spPr>
          <a:xfrm>
            <a:off x="4983473" y="4280733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28,5</a:t>
            </a:r>
            <a:endParaRPr lang="fr-MA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65C19A-F6A7-5152-FB9A-56605403A880}"/>
              </a:ext>
            </a:extLst>
          </p:cNvPr>
          <p:cNvSpPr txBox="1"/>
          <p:nvPr/>
        </p:nvSpPr>
        <p:spPr>
          <a:xfrm>
            <a:off x="729674" y="4280733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5,2</a:t>
            </a:r>
            <a:endParaRPr lang="fr-MA" sz="32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F7DD04-1B41-57C7-DFB6-09E75DE482F5}"/>
              </a:ext>
            </a:extLst>
          </p:cNvPr>
          <p:cNvSpPr txBox="1"/>
          <p:nvPr/>
        </p:nvSpPr>
        <p:spPr>
          <a:xfrm>
            <a:off x="1502197" y="4280733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5,29</a:t>
            </a:r>
            <a:endParaRPr lang="fr-MA" sz="32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620F29-504D-9C7B-B239-5CF919761534}"/>
              </a:ext>
            </a:extLst>
          </p:cNvPr>
          <p:cNvSpPr txBox="1"/>
          <p:nvPr/>
        </p:nvSpPr>
        <p:spPr>
          <a:xfrm>
            <a:off x="2364044" y="4280733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6,02</a:t>
            </a:r>
            <a:endParaRPr lang="fr-MA" sz="3200" b="1" dirty="0">
              <a:solidFill>
                <a:srgbClr val="FF0000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C51F577-13BF-C0D2-E751-6DF34440D1B4}"/>
              </a:ext>
            </a:extLst>
          </p:cNvPr>
          <p:cNvSpPr/>
          <p:nvPr/>
        </p:nvSpPr>
        <p:spPr>
          <a:xfrm>
            <a:off x="635507" y="2798956"/>
            <a:ext cx="5289296" cy="270974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60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7BE2F-F863-B022-403D-A9706E394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46ECFDF-427B-4F6A-E4D1-BA50B706CFE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79B11110-69DA-C31D-926C-9FA77CF9200A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DF4AC93-F167-3FC4-8AA7-F19A43193ABD}"/>
              </a:ext>
            </a:extLst>
          </p:cNvPr>
          <p:cNvGrpSpPr/>
          <p:nvPr/>
        </p:nvGrpSpPr>
        <p:grpSpPr>
          <a:xfrm>
            <a:off x="1338146" y="2655142"/>
            <a:ext cx="6579220" cy="2139882"/>
            <a:chOff x="2649856" y="2601943"/>
            <a:chExt cx="4187747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587B5CF-1B46-5873-4B90-599396B66241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90B26EC-99D4-4C72-C93E-13C2EF4F9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05730" y="3165986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BF70DA8-DE58-A60F-75DC-B05317D71815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50E27DC5-F642-B30D-E211-1D06A43E4987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8CD3474-0143-4D33-AC48-7EABB05B3B9F}"/>
              </a:ext>
            </a:extLst>
          </p:cNvPr>
          <p:cNvSpPr txBox="1"/>
          <p:nvPr/>
        </p:nvSpPr>
        <p:spPr>
          <a:xfrm>
            <a:off x="1895708" y="3372317"/>
            <a:ext cx="4796503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تَمْثيلُ وَتَقْريبُ عَدَدٍ  عَشَرِيٍّ.</a:t>
            </a:r>
          </a:p>
        </p:txBody>
      </p:sp>
    </p:spTree>
    <p:extLst>
      <p:ext uri="{BB962C8B-B14F-4D97-AF65-F5344CB8AC3E}">
        <p14:creationId xmlns:p14="http://schemas.microsoft.com/office/powerpoint/2010/main" val="108692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CB548-F0D1-5009-E519-0833FAEA7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9482D94-9812-FA7B-6562-0835FC96C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A97AD8-A1EA-A08C-8B40-67F7D49E1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8" name="ZoneTexte 1">
            <a:extLst>
              <a:ext uri="{FF2B5EF4-FFF2-40B4-BE49-F238E27FC236}">
                <a16:creationId xmlns:a16="http://schemas.microsoft.com/office/drawing/2014/main" id="{6E2B0A9E-4A3A-194D-BEED-9A6A01D16BFA}"/>
              </a:ext>
            </a:extLst>
          </p:cNvPr>
          <p:cNvSpPr txBox="1"/>
          <p:nvPr/>
        </p:nvSpPr>
        <p:spPr>
          <a:xfrm>
            <a:off x="281184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59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D0717-4A4C-D1B3-D744-A81BC9588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7CCCC53-11AF-FE85-F076-D0CDD051BAD2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قربوا العدد 20,36 إلى العشر الأقرب.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435A47B-BD42-BCA4-B3F4-39E8EE1EC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67D3A2-81D7-9179-94B0-95C254EA9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571" y="1570259"/>
            <a:ext cx="4250799" cy="4652542"/>
          </a:xfrm>
          <a:prstGeom prst="rect">
            <a:avLst/>
          </a:prstGeom>
        </p:spPr>
      </p:pic>
      <p:grpSp>
        <p:nvGrpSpPr>
          <p:cNvPr id="5" name="Groupe 8">
            <a:extLst>
              <a:ext uri="{FF2B5EF4-FFF2-40B4-BE49-F238E27FC236}">
                <a16:creationId xmlns:a16="http://schemas.microsoft.com/office/drawing/2014/main" id="{69F594F4-5B27-5D67-F13B-F7C1E485675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7" name="Image 11">
              <a:extLst>
                <a:ext uri="{FF2B5EF4-FFF2-40B4-BE49-F238E27FC236}">
                  <a16:creationId xmlns:a16="http://schemas.microsoft.com/office/drawing/2014/main" id="{E4E5D371-E498-A163-8749-5EFEA04D6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ZoneTexte 12">
              <a:extLst>
                <a:ext uri="{FF2B5EF4-FFF2-40B4-BE49-F238E27FC236}">
                  <a16:creationId xmlns:a16="http://schemas.microsoft.com/office/drawing/2014/main" id="{4BEB054F-041F-6DB7-82C8-BDF08C086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376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13B68-A2F3-5D20-6EDA-94C4DFF35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8296C5-1924-9377-DBF1-D2B0733BD40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03C51C5-F789-394A-57BE-EF4EEAC161F5}"/>
              </a:ext>
            </a:extLst>
          </p:cNvPr>
          <p:cNvSpPr txBox="1"/>
          <p:nvPr/>
        </p:nvSpPr>
        <p:spPr>
          <a:xfrm>
            <a:off x="286200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ABE790-FD06-08F5-498C-485732FD4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0294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C9572-062D-8274-2B33-7872B5443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C6E940B-65C0-8334-F953-E2EF6A1E806B}"/>
              </a:ext>
            </a:extLst>
          </p:cNvPr>
          <p:cNvSpPr txBox="1"/>
          <p:nvPr/>
        </p:nvSpPr>
        <p:spPr>
          <a:xfrm>
            <a:off x="401981" y="668281"/>
            <a:ext cx="7221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التركيز على مساعدة المتعثرين.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B1928B-C37A-EFC7-9E42-66BB2D1DB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8">
            <a:extLst>
              <a:ext uri="{FF2B5EF4-FFF2-40B4-BE49-F238E27FC236}">
                <a16:creationId xmlns:a16="http://schemas.microsoft.com/office/drawing/2014/main" id="{C99A614D-61A6-AA9E-139C-86CD59FF2FB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9" name="Image 11">
              <a:extLst>
                <a:ext uri="{FF2B5EF4-FFF2-40B4-BE49-F238E27FC236}">
                  <a16:creationId xmlns:a16="http://schemas.microsoft.com/office/drawing/2014/main" id="{C6AA88EA-2F6E-7922-86A9-69948362B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12">
              <a:extLst>
                <a:ext uri="{FF2B5EF4-FFF2-40B4-BE49-F238E27FC236}">
                  <a16:creationId xmlns:a16="http://schemas.microsoft.com/office/drawing/2014/main" id="{79BF12AA-9FD9-286C-985D-38F9131F43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70A2B442-68AC-F253-B1F2-9030739175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571" y="1570259"/>
            <a:ext cx="4607639" cy="4652542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A504F249-18AA-63B5-A17A-723BA7513096}"/>
              </a:ext>
            </a:extLst>
          </p:cNvPr>
          <p:cNvGrpSpPr/>
          <p:nvPr/>
        </p:nvGrpSpPr>
        <p:grpSpPr>
          <a:xfrm>
            <a:off x="2196790" y="3896530"/>
            <a:ext cx="4750420" cy="2304079"/>
            <a:chOff x="2196790" y="3896530"/>
            <a:chExt cx="4750420" cy="230407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B24DB5D-2B4D-9F1A-4507-38D69119B8C0}"/>
                </a:ext>
              </a:extLst>
            </p:cNvPr>
            <p:cNvSpPr txBox="1"/>
            <p:nvPr/>
          </p:nvSpPr>
          <p:spPr>
            <a:xfrm>
              <a:off x="6264010" y="4482790"/>
              <a:ext cx="6832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FF0000"/>
                  </a:solidFill>
                </a:rPr>
                <a:t>20,4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1E61639-8EE6-3A29-816C-24AA50F52BD3}"/>
                </a:ext>
              </a:extLst>
            </p:cNvPr>
            <p:cNvSpPr txBox="1"/>
            <p:nvPr/>
          </p:nvSpPr>
          <p:spPr>
            <a:xfrm>
              <a:off x="2196790" y="4482790"/>
              <a:ext cx="6832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FF0000"/>
                  </a:solidFill>
                </a:rPr>
                <a:t>20,3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925A318-E5D6-58E3-A35B-FC25845B64C9}"/>
                </a:ext>
              </a:extLst>
            </p:cNvPr>
            <p:cNvSpPr txBox="1"/>
            <p:nvPr/>
          </p:nvSpPr>
          <p:spPr>
            <a:xfrm>
              <a:off x="4266829" y="4682845"/>
              <a:ext cx="8258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000" b="1" dirty="0">
                  <a:solidFill>
                    <a:srgbClr val="C00000"/>
                  </a:solidFill>
                </a:rPr>
                <a:t>20,35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EE064E0-FB60-D8FC-DCCB-18551FF4352D}"/>
                </a:ext>
              </a:extLst>
            </p:cNvPr>
            <p:cNvSpPr txBox="1"/>
            <p:nvPr/>
          </p:nvSpPr>
          <p:spPr>
            <a:xfrm>
              <a:off x="3197626" y="5677389"/>
              <a:ext cx="28216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20,36 أَقْرَبُ إِلَى 20,4</a:t>
              </a:r>
              <a:endParaRPr lang="f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7EC37FB-FF6D-F6F2-4FD3-D74819F35FDB}"/>
                </a:ext>
              </a:extLst>
            </p:cNvPr>
            <p:cNvCxnSpPr/>
            <p:nvPr/>
          </p:nvCxnSpPr>
          <p:spPr>
            <a:xfrm>
              <a:off x="4950029" y="3896530"/>
              <a:ext cx="1004722" cy="30748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741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F5339-4290-5A2D-BF8D-81FE82985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0220C7D-BD77-D16D-F619-2575C63C3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898570E1-930D-797F-A3CA-DDFAE0B9A206}"/>
              </a:ext>
            </a:extLst>
          </p:cNvPr>
          <p:cNvSpPr txBox="1"/>
          <p:nvPr/>
        </p:nvSpPr>
        <p:spPr>
          <a:xfrm>
            <a:off x="33298" y="822293"/>
            <a:ext cx="7707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C52CAA3D-EC5B-4EC8-4524-4ED821AE5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8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FB255-B2A7-6F01-0414-D1E954214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7335B34-4AE3-5725-699B-84F869C7C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0757" y="741404"/>
            <a:ext cx="757857" cy="744268"/>
          </a:xfrm>
          <a:prstGeom prst="rect">
            <a:avLst/>
          </a:prstGeom>
        </p:spPr>
      </p:pic>
      <p:sp>
        <p:nvSpPr>
          <p:cNvPr id="10" name="ZoneTexte 5">
            <a:extLst>
              <a:ext uri="{FF2B5EF4-FFF2-40B4-BE49-F238E27FC236}">
                <a16:creationId xmlns:a16="http://schemas.microsoft.com/office/drawing/2014/main" id="{7A3550CC-270F-C346-3672-FA622414CF27}"/>
              </a:ext>
            </a:extLst>
          </p:cNvPr>
          <p:cNvSpPr txBox="1"/>
          <p:nvPr/>
        </p:nvSpPr>
        <p:spPr>
          <a:xfrm>
            <a:off x="2937743" y="913483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95.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BDB3C6C-7BD1-69D2-98C1-7F43A35AD97D}"/>
              </a:ext>
            </a:extLst>
          </p:cNvPr>
          <p:cNvGrpSpPr/>
          <p:nvPr/>
        </p:nvGrpSpPr>
        <p:grpSpPr>
          <a:xfrm>
            <a:off x="499323" y="1869777"/>
            <a:ext cx="7780362" cy="4613353"/>
            <a:chOff x="706450" y="1797957"/>
            <a:chExt cx="7780362" cy="461335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F051432-9708-2C68-9213-8B04C84FF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15705" y="1797957"/>
              <a:ext cx="3871107" cy="46133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4563949-AF82-3544-2F8D-3F65E0DF7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450" y="1797957"/>
              <a:ext cx="3909255" cy="46133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9D56080-EC93-E9B8-7DAB-C9E2EBF99FDB}"/>
              </a:ext>
            </a:extLst>
          </p:cNvPr>
          <p:cNvSpPr/>
          <p:nvPr/>
        </p:nvSpPr>
        <p:spPr>
          <a:xfrm>
            <a:off x="765674" y="2252546"/>
            <a:ext cx="3259916" cy="13046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063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35FE8-E0EF-EA11-F07A-116CF4648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420706-1170-A78F-54DC-394A35435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83" y="2341756"/>
            <a:ext cx="8207410" cy="3299708"/>
          </a:xfrm>
          <a:prstGeom prst="rect">
            <a:avLst/>
          </a:prstGeom>
        </p:spPr>
      </p:pic>
      <p:sp>
        <p:nvSpPr>
          <p:cNvPr id="10" name="ZoneTexte 5">
            <a:extLst>
              <a:ext uri="{FF2B5EF4-FFF2-40B4-BE49-F238E27FC236}">
                <a16:creationId xmlns:a16="http://schemas.microsoft.com/office/drawing/2014/main" id="{247B7D6B-4E70-4D22-5B67-442D319E1AE5}"/>
              </a:ext>
            </a:extLst>
          </p:cNvPr>
          <p:cNvSpPr txBox="1"/>
          <p:nvPr/>
        </p:nvSpPr>
        <p:spPr>
          <a:xfrm>
            <a:off x="223024" y="913483"/>
            <a:ext cx="73740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تقريب الأعداد  في التمرين 4. سأمر بين الصفوف وأراقب إنجازاتكم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5F05B0-EECF-C4B5-7CDC-0A05D6D03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00913BF-B737-63EC-97DE-FE2A21387E35}"/>
              </a:ext>
            </a:extLst>
          </p:cNvPr>
          <p:cNvSpPr/>
          <p:nvPr/>
        </p:nvSpPr>
        <p:spPr>
          <a:xfrm>
            <a:off x="423745" y="2687444"/>
            <a:ext cx="5274527" cy="282125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F838F5-0C54-3A11-8A12-870FABFF4FAC}"/>
              </a:ext>
            </a:extLst>
          </p:cNvPr>
          <p:cNvSpPr txBox="1"/>
          <p:nvPr/>
        </p:nvSpPr>
        <p:spPr>
          <a:xfrm>
            <a:off x="7726392" y="4348103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b="1" dirty="0">
                <a:solidFill>
                  <a:srgbClr val="FF0000"/>
                </a:solidFill>
              </a:rPr>
              <a:t>20,4</a:t>
            </a:r>
            <a:endParaRPr lang="fr-MA" sz="1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17A5D1-8431-0726-A337-9DC42E95943B}"/>
              </a:ext>
            </a:extLst>
          </p:cNvPr>
          <p:cNvSpPr txBox="1"/>
          <p:nvPr/>
        </p:nvSpPr>
        <p:spPr>
          <a:xfrm>
            <a:off x="5759905" y="4370588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b="1" dirty="0">
                <a:solidFill>
                  <a:srgbClr val="FF0000"/>
                </a:solidFill>
              </a:rPr>
              <a:t>20,3</a:t>
            </a:r>
            <a:endParaRPr lang="fr-MA" sz="1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997EE6-8F3C-3F8C-C4FA-97FE07C8C30A}"/>
              </a:ext>
            </a:extLst>
          </p:cNvPr>
          <p:cNvSpPr txBox="1"/>
          <p:nvPr/>
        </p:nvSpPr>
        <p:spPr>
          <a:xfrm>
            <a:off x="6787673" y="4476870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b="1" dirty="0">
                <a:solidFill>
                  <a:srgbClr val="C00000"/>
                </a:solidFill>
              </a:rPr>
              <a:t>20,35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7EE8EE-A88B-2DE6-86DC-FBFB0424C0D1}"/>
              </a:ext>
            </a:extLst>
          </p:cNvPr>
          <p:cNvSpPr txBox="1"/>
          <p:nvPr/>
        </p:nvSpPr>
        <p:spPr>
          <a:xfrm>
            <a:off x="5848955" y="4874501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20,36 أَقْرَبُ إِلَى 20,4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06E94CA-651D-A542-D819-976FC30FD694}"/>
              </a:ext>
            </a:extLst>
          </p:cNvPr>
          <p:cNvCxnSpPr>
            <a:cxnSpLocks/>
          </p:cNvCxnSpPr>
          <p:nvPr/>
        </p:nvCxnSpPr>
        <p:spPr>
          <a:xfrm>
            <a:off x="7183299" y="3999228"/>
            <a:ext cx="543093" cy="25315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68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98DF4-2D8B-A015-8544-A79700CBE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2A9185-2808-8FB1-846A-BD69396E5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83" y="2341756"/>
            <a:ext cx="8207410" cy="3299708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FA5C7B-0FAD-CD02-4935-DC092AAE8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5C03E3B-6449-A689-FDFC-2712B22C4B83}"/>
              </a:ext>
            </a:extLst>
          </p:cNvPr>
          <p:cNvSpPr/>
          <p:nvPr/>
        </p:nvSpPr>
        <p:spPr>
          <a:xfrm>
            <a:off x="423745" y="2687444"/>
            <a:ext cx="5274527" cy="282125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132043-4F3D-F217-136C-91D747C1ABA9}"/>
              </a:ext>
            </a:extLst>
          </p:cNvPr>
          <p:cNvSpPr txBox="1"/>
          <p:nvPr/>
        </p:nvSpPr>
        <p:spPr>
          <a:xfrm>
            <a:off x="7726392" y="4348103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b="1" dirty="0">
                <a:solidFill>
                  <a:srgbClr val="FF0000"/>
                </a:solidFill>
              </a:rPr>
              <a:t>20,4</a:t>
            </a:r>
            <a:endParaRPr lang="fr-MA" sz="1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9B2D36-C4F5-27AF-A53A-1A3172126B0B}"/>
              </a:ext>
            </a:extLst>
          </p:cNvPr>
          <p:cNvSpPr txBox="1"/>
          <p:nvPr/>
        </p:nvSpPr>
        <p:spPr>
          <a:xfrm>
            <a:off x="5759905" y="4370588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b="1" dirty="0">
                <a:solidFill>
                  <a:srgbClr val="FF0000"/>
                </a:solidFill>
              </a:rPr>
              <a:t>20,3</a:t>
            </a:r>
            <a:endParaRPr lang="fr-MA" sz="1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CCC2BE-0864-E2CA-3E46-AA41284E883C}"/>
              </a:ext>
            </a:extLst>
          </p:cNvPr>
          <p:cNvSpPr txBox="1"/>
          <p:nvPr/>
        </p:nvSpPr>
        <p:spPr>
          <a:xfrm>
            <a:off x="6711285" y="4395709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b="1" dirty="0">
                <a:solidFill>
                  <a:srgbClr val="C00000"/>
                </a:solidFill>
              </a:rPr>
              <a:t>20,35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50E2AE-59E3-25D0-8D19-6676E905B487}"/>
              </a:ext>
            </a:extLst>
          </p:cNvPr>
          <p:cNvSpPr txBox="1"/>
          <p:nvPr/>
        </p:nvSpPr>
        <p:spPr>
          <a:xfrm>
            <a:off x="6200813" y="4902615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20,36 أَقْرَبُ إِلَى 20,4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7E6263B-1EA3-5EC0-C4A0-7562992AAB17}"/>
              </a:ext>
            </a:extLst>
          </p:cNvPr>
          <p:cNvCxnSpPr>
            <a:cxnSpLocks/>
          </p:cNvCxnSpPr>
          <p:nvPr/>
        </p:nvCxnSpPr>
        <p:spPr>
          <a:xfrm>
            <a:off x="7183299" y="3999228"/>
            <a:ext cx="543093" cy="25315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76A10E6-416F-4945-A07D-CE13119B9D3C}"/>
              </a:ext>
            </a:extLst>
          </p:cNvPr>
          <p:cNvSpPr txBox="1"/>
          <p:nvPr/>
        </p:nvSpPr>
        <p:spPr>
          <a:xfrm>
            <a:off x="5165754" y="4348103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b="1" dirty="0">
                <a:solidFill>
                  <a:srgbClr val="FF0000"/>
                </a:solidFill>
              </a:rPr>
              <a:t>18,3</a:t>
            </a:r>
            <a:endParaRPr lang="fr-MA" sz="14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73AAEA-0D6F-9868-7D33-69735ADA0D74}"/>
              </a:ext>
            </a:extLst>
          </p:cNvPr>
          <p:cNvSpPr txBox="1"/>
          <p:nvPr/>
        </p:nvSpPr>
        <p:spPr>
          <a:xfrm>
            <a:off x="3199267" y="4370588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b="1" dirty="0">
                <a:solidFill>
                  <a:srgbClr val="FF0000"/>
                </a:solidFill>
              </a:rPr>
              <a:t>18,2</a:t>
            </a:r>
            <a:endParaRPr lang="fr-MA" sz="14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D30CE7-B38C-469F-5C92-3D47337DF8E6}"/>
              </a:ext>
            </a:extLst>
          </p:cNvPr>
          <p:cNvSpPr txBox="1"/>
          <p:nvPr/>
        </p:nvSpPr>
        <p:spPr>
          <a:xfrm>
            <a:off x="4227035" y="4476870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b="1" dirty="0">
                <a:solidFill>
                  <a:srgbClr val="C00000"/>
                </a:solidFill>
              </a:rPr>
              <a:t>18,25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1ED3F5-F34C-BE51-08C1-F8B0B5F88B5A}"/>
              </a:ext>
            </a:extLst>
          </p:cNvPr>
          <p:cNvSpPr txBox="1"/>
          <p:nvPr/>
        </p:nvSpPr>
        <p:spPr>
          <a:xfrm>
            <a:off x="3431793" y="4886382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18,25 أَقْرَبُ إِلَى 18,3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F38B57-8535-CE9F-2EEE-EAE4D6B6CEED}"/>
              </a:ext>
            </a:extLst>
          </p:cNvPr>
          <p:cNvSpPr txBox="1"/>
          <p:nvPr/>
        </p:nvSpPr>
        <p:spPr>
          <a:xfrm>
            <a:off x="2704017" y="4322981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b="1" dirty="0">
                <a:solidFill>
                  <a:srgbClr val="FF0000"/>
                </a:solidFill>
              </a:rPr>
              <a:t>9,6</a:t>
            </a:r>
            <a:endParaRPr lang="fr-MA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CC9AD4-5C3B-14AD-C6E5-3A3231A5B4A4}"/>
              </a:ext>
            </a:extLst>
          </p:cNvPr>
          <p:cNvSpPr txBox="1"/>
          <p:nvPr/>
        </p:nvSpPr>
        <p:spPr>
          <a:xfrm>
            <a:off x="606528" y="4395709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b="1" dirty="0">
                <a:solidFill>
                  <a:srgbClr val="FF0000"/>
                </a:solidFill>
              </a:rPr>
              <a:t>9,5</a:t>
            </a:r>
            <a:endParaRPr lang="fr-MA" sz="1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A8DC99-5433-52D2-D039-414277734DF1}"/>
              </a:ext>
            </a:extLst>
          </p:cNvPr>
          <p:cNvSpPr txBox="1"/>
          <p:nvPr/>
        </p:nvSpPr>
        <p:spPr>
          <a:xfrm>
            <a:off x="1634296" y="4501991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b="1" dirty="0">
                <a:solidFill>
                  <a:srgbClr val="C00000"/>
                </a:solidFill>
              </a:rPr>
              <a:t>9,55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7A6A6F-C85D-7EBF-F870-A6AB6557DBEE}"/>
              </a:ext>
            </a:extLst>
          </p:cNvPr>
          <p:cNvSpPr txBox="1"/>
          <p:nvPr/>
        </p:nvSpPr>
        <p:spPr>
          <a:xfrm>
            <a:off x="981590" y="4921428"/>
            <a:ext cx="1643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9,58 أَقْرَبُ إِلَى 9,6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1E43FE1-1DB7-6E71-8564-6BB084B3E41C}"/>
              </a:ext>
            </a:extLst>
          </p:cNvPr>
          <p:cNvCxnSpPr>
            <a:cxnSpLocks/>
          </p:cNvCxnSpPr>
          <p:nvPr/>
        </p:nvCxnSpPr>
        <p:spPr>
          <a:xfrm>
            <a:off x="4766137" y="3985635"/>
            <a:ext cx="543093" cy="25315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9A7757D-B995-B67D-B7B0-7C254A4BF07D}"/>
              </a:ext>
            </a:extLst>
          </p:cNvPr>
          <p:cNvCxnSpPr>
            <a:cxnSpLocks/>
          </p:cNvCxnSpPr>
          <p:nvPr/>
        </p:nvCxnSpPr>
        <p:spPr>
          <a:xfrm>
            <a:off x="2194924" y="3971494"/>
            <a:ext cx="543093" cy="25315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2A08BE0-A960-2EF3-1A24-0AC6E9B83F7D}"/>
              </a:ext>
            </a:extLst>
          </p:cNvPr>
          <p:cNvSpPr txBox="1"/>
          <p:nvPr/>
        </p:nvSpPr>
        <p:spPr>
          <a:xfrm>
            <a:off x="2920583" y="702967"/>
            <a:ext cx="458872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  <a:p>
            <a:pPr algn="r" rtl="1">
              <a:defRPr/>
            </a:pP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التركيز على مساعدة المتعثرين.</a:t>
            </a:r>
          </a:p>
        </p:txBody>
      </p:sp>
    </p:spTree>
    <p:extLst>
      <p:ext uri="{BB962C8B-B14F-4D97-AF65-F5344CB8AC3E}">
        <p14:creationId xmlns:p14="http://schemas.microsoft.com/office/powerpoint/2010/main" val="407089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676DF-E7A9-0E8A-435B-6DFC4599A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FDE616A-E57D-CB20-99B6-408AB3DA89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4BD18F5-837F-F128-BD58-6DAE99944E77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90F726E-0A91-ECEE-753F-3DF69A98F5B2}"/>
              </a:ext>
            </a:extLst>
          </p:cNvPr>
          <p:cNvGrpSpPr/>
          <p:nvPr/>
        </p:nvGrpSpPr>
        <p:grpSpPr>
          <a:xfrm>
            <a:off x="1338146" y="2655142"/>
            <a:ext cx="6579220" cy="2139882"/>
            <a:chOff x="2649856" y="2601943"/>
            <a:chExt cx="4187747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2108DAF-F733-BEED-1152-E157CB740F6B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BC2F502-5554-BFB7-B939-67CFA6238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05730" y="3165986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A29E6C4F-47B7-E3EB-AE3E-6B4C08F0292F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2212E88-ABAB-21C2-A5A7-C68ABC310363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738B6F-43A5-711C-C66A-7659EC332BF8}"/>
              </a:ext>
            </a:extLst>
          </p:cNvPr>
          <p:cNvSpPr txBox="1"/>
          <p:nvPr/>
        </p:nvSpPr>
        <p:spPr>
          <a:xfrm>
            <a:off x="1895708" y="3372317"/>
            <a:ext cx="4796503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مَسائِلَ تَتَعَلَّقُ بِالتَّناسُبِيَّةِ.</a:t>
            </a:r>
          </a:p>
        </p:txBody>
      </p:sp>
    </p:spTree>
    <p:extLst>
      <p:ext uri="{BB962C8B-B14F-4D97-AF65-F5344CB8AC3E}">
        <p14:creationId xmlns:p14="http://schemas.microsoft.com/office/powerpoint/2010/main" val="5148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94765-9C46-83DA-95AC-E4566840C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CA25463-6925-9DCF-C00D-54E4469D4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0757" y="741404"/>
            <a:ext cx="757857" cy="744268"/>
          </a:xfrm>
          <a:prstGeom prst="rect">
            <a:avLst/>
          </a:prstGeom>
        </p:spPr>
      </p:pic>
      <p:sp>
        <p:nvSpPr>
          <p:cNvPr id="10" name="ZoneTexte 5">
            <a:extLst>
              <a:ext uri="{FF2B5EF4-FFF2-40B4-BE49-F238E27FC236}">
                <a16:creationId xmlns:a16="http://schemas.microsoft.com/office/drawing/2014/main" id="{D8F4B4D8-AE40-1C77-42E0-7A2F9A4A3FFB}"/>
              </a:ext>
            </a:extLst>
          </p:cNvPr>
          <p:cNvSpPr txBox="1"/>
          <p:nvPr/>
        </p:nvSpPr>
        <p:spPr>
          <a:xfrm>
            <a:off x="2937743" y="913483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الصفحة 95.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F9C676F-CC63-C8C2-2F83-C3F4A1F6CD5C}"/>
              </a:ext>
            </a:extLst>
          </p:cNvPr>
          <p:cNvGrpSpPr/>
          <p:nvPr/>
        </p:nvGrpSpPr>
        <p:grpSpPr>
          <a:xfrm>
            <a:off x="499323" y="1869777"/>
            <a:ext cx="7780362" cy="4613353"/>
            <a:chOff x="706450" y="1797957"/>
            <a:chExt cx="7780362" cy="461335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8DEE18D-5B88-C6BA-6FF5-1A888C9B4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15705" y="1797957"/>
              <a:ext cx="3871107" cy="46133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AD6A012-4A22-E95F-ADE1-418DFCA27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450" y="1797957"/>
              <a:ext cx="3909255" cy="46133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11742A1-F599-7FE6-2C15-BBD0CED0154C}"/>
              </a:ext>
            </a:extLst>
          </p:cNvPr>
          <p:cNvSpPr/>
          <p:nvPr/>
        </p:nvSpPr>
        <p:spPr>
          <a:xfrm>
            <a:off x="823992" y="3524106"/>
            <a:ext cx="3259916" cy="13046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401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9061D-BE7A-FB91-D01A-0A71562B2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9A28AEC-F66D-DF63-EE12-6BE8684F1ED2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حلوا المسألة في التمرين رقم 5.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63309E-7C6B-9E87-CB73-DD0D75B94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e 8">
            <a:extLst>
              <a:ext uri="{FF2B5EF4-FFF2-40B4-BE49-F238E27FC236}">
                <a16:creationId xmlns:a16="http://schemas.microsoft.com/office/drawing/2014/main" id="{5D93903F-7B3E-F045-1111-E78326710F9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7" name="Image 11">
              <a:extLst>
                <a:ext uri="{FF2B5EF4-FFF2-40B4-BE49-F238E27FC236}">
                  <a16:creationId xmlns:a16="http://schemas.microsoft.com/office/drawing/2014/main" id="{64D210FD-A315-0E2B-EF3B-20BA07B05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ZoneTexte 12">
              <a:extLst>
                <a:ext uri="{FF2B5EF4-FFF2-40B4-BE49-F238E27FC236}">
                  <a16:creationId xmlns:a16="http://schemas.microsoft.com/office/drawing/2014/main" id="{267E5F11-4A3A-401C-A268-135DEF208C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4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31154C6-B10D-A31B-9F75-082156511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980" y="2100654"/>
            <a:ext cx="7672039" cy="419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4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E9EC0-612B-9418-6B67-80FF49BFE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FDB0EA4-ED20-309C-0293-E0B664972CA4}"/>
              </a:ext>
            </a:extLst>
          </p:cNvPr>
          <p:cNvSpPr txBox="1"/>
          <p:nvPr/>
        </p:nvSpPr>
        <p:spPr>
          <a:xfrm>
            <a:off x="304801" y="858759"/>
            <a:ext cx="722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  <a:p>
            <a:pPr lvl="0" algn="r" rtl="1">
              <a:defRPr/>
            </a:pPr>
            <a:r>
              <a:rPr kumimoji="0" lang="ar-MA" sz="20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التركيز على مس</a:t>
            </a: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اعدة المتعثرين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98A61FD-730A-CB63-9545-0B750260E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8">
            <a:extLst>
              <a:ext uri="{FF2B5EF4-FFF2-40B4-BE49-F238E27FC236}">
                <a16:creationId xmlns:a16="http://schemas.microsoft.com/office/drawing/2014/main" id="{3C410690-B456-AD09-4611-C3277CBC8F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9" name="Image 11">
              <a:extLst>
                <a:ext uri="{FF2B5EF4-FFF2-40B4-BE49-F238E27FC236}">
                  <a16:creationId xmlns:a16="http://schemas.microsoft.com/office/drawing/2014/main" id="{069E002A-F4C2-8E75-5022-735BAC764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12">
              <a:extLst>
                <a:ext uri="{FF2B5EF4-FFF2-40B4-BE49-F238E27FC236}">
                  <a16:creationId xmlns:a16="http://schemas.microsoft.com/office/drawing/2014/main" id="{AB600CEE-9810-6436-EA75-E7931389B3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BD2A6F7-AF0F-52F9-7B5C-508F15A22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80" y="1757442"/>
            <a:ext cx="7672039" cy="4743719"/>
          </a:xfrm>
          <a:prstGeom prst="rect">
            <a:avLst/>
          </a:prstGeom>
        </p:spPr>
      </p:pic>
      <p:graphicFrame>
        <p:nvGraphicFramePr>
          <p:cNvPr id="4" name="Tableau 2">
            <a:extLst>
              <a:ext uri="{FF2B5EF4-FFF2-40B4-BE49-F238E27FC236}">
                <a16:creationId xmlns:a16="http://schemas.microsoft.com/office/drawing/2014/main" id="{75E6C2F2-0E2A-60D2-B655-64CA95D13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782053"/>
              </p:ext>
            </p:extLst>
          </p:nvPr>
        </p:nvGraphicFramePr>
        <p:xfrm>
          <a:off x="1308434" y="4146499"/>
          <a:ext cx="629513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4713153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32713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15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10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8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5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الدّقائِقِ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FF0000"/>
                          </a:solidFill>
                        </a:rPr>
                        <a:t>180</a:t>
                      </a:r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FF0000"/>
                          </a:solidFill>
                        </a:rPr>
                        <a:t>120</a:t>
                      </a:r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FF0000"/>
                          </a:solidFill>
                        </a:rPr>
                        <a:t>96</a:t>
                      </a:r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FF0000"/>
                          </a:solidFill>
                        </a:rPr>
                        <a:t>36</a:t>
                      </a:r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ْقِنّيناتِ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D2C04B6-8711-805D-F832-A49354A21375}"/>
              </a:ext>
            </a:extLst>
          </p:cNvPr>
          <p:cNvSpPr txBox="1"/>
          <p:nvPr/>
        </p:nvSpPr>
        <p:spPr>
          <a:xfrm>
            <a:off x="2293041" y="4974716"/>
            <a:ext cx="45579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الْقِنّيناتِ الْمُعَبَّأَةِ   خِلالَ 3 دَقائِقَ هو:  36 قِنّينَةً؛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الْقِنّيناتِ الْمُعَبَّأَةِ   خِلالَ 5 دَقائِقَ هو:  60 قِنّينَةً؛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الْقِنّيناتِ الْمُعَبَّأَةِ   خِلالَ 8 دَقائِقَ هو:  96 قِنّينَةً؛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الْقِنّيناتِ الْمُعَبَّأَةِ   خِلالَ 10 دَقائِقَ هو:  120 قِنّينَةً؛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الْقِنّيناتِ الْمُعَبَّأَةِ   خِلالَ 15 دَقائِقَ هو:  180 قِنّينَةً.</a:t>
            </a:r>
            <a:endParaRPr lang="ar-MA" sz="1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14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5B77C-2828-F5B0-A0C3-CEFAC242B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15C4996-064A-CF12-40B7-8A75893A7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0688B2E9-1C7F-E2F4-3D4F-D4E3E0E464C8}"/>
              </a:ext>
            </a:extLst>
          </p:cNvPr>
          <p:cNvSpPr txBox="1"/>
          <p:nvPr/>
        </p:nvSpPr>
        <p:spPr>
          <a:xfrm>
            <a:off x="33298" y="822293"/>
            <a:ext cx="7707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541062EF-91EA-C60B-F0B3-657A46A9C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7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78B54-9B4E-3E40-3A19-758D311ED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70BFA92-3B4F-4260-924D-74FD06AA9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0757" y="741404"/>
            <a:ext cx="757857" cy="744268"/>
          </a:xfrm>
          <a:prstGeom prst="rect">
            <a:avLst/>
          </a:prstGeom>
        </p:spPr>
      </p:pic>
      <p:sp>
        <p:nvSpPr>
          <p:cNvPr id="10" name="ZoneTexte 5">
            <a:extLst>
              <a:ext uri="{FF2B5EF4-FFF2-40B4-BE49-F238E27FC236}">
                <a16:creationId xmlns:a16="http://schemas.microsoft.com/office/drawing/2014/main" id="{74DC806A-BF6A-8469-631B-005BBB4D200A}"/>
              </a:ext>
            </a:extLst>
          </p:cNvPr>
          <p:cNvSpPr txBox="1"/>
          <p:nvPr/>
        </p:nvSpPr>
        <p:spPr>
          <a:xfrm>
            <a:off x="2937743" y="913483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التمرين رقم 6 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68654CF-DB57-0EB5-4CF4-E3ACF16CDCC2}"/>
              </a:ext>
            </a:extLst>
          </p:cNvPr>
          <p:cNvGrpSpPr/>
          <p:nvPr/>
        </p:nvGrpSpPr>
        <p:grpSpPr>
          <a:xfrm>
            <a:off x="499323" y="1869777"/>
            <a:ext cx="7780362" cy="4613353"/>
            <a:chOff x="706450" y="1797957"/>
            <a:chExt cx="7780362" cy="461335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5041AE7-71A1-38AE-464F-D8F237EEA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15705" y="1797957"/>
              <a:ext cx="3871107" cy="46133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B9ED634-A4EC-9E15-EF47-EC45CCA94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450" y="1797957"/>
              <a:ext cx="3909255" cy="46133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D6BF9E8-3790-22D6-3B4B-DDDE56C938D4}"/>
              </a:ext>
            </a:extLst>
          </p:cNvPr>
          <p:cNvSpPr/>
          <p:nvPr/>
        </p:nvSpPr>
        <p:spPr>
          <a:xfrm>
            <a:off x="823992" y="4839629"/>
            <a:ext cx="3259916" cy="13046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615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67B3E-F667-3A66-9878-29CAB2351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5">
            <a:extLst>
              <a:ext uri="{FF2B5EF4-FFF2-40B4-BE49-F238E27FC236}">
                <a16:creationId xmlns:a16="http://schemas.microsoft.com/office/drawing/2014/main" id="{25C0FD5E-5D79-F1D7-2CC5-336599192BBB}"/>
              </a:ext>
            </a:extLst>
          </p:cNvPr>
          <p:cNvSpPr txBox="1"/>
          <p:nvPr/>
        </p:nvSpPr>
        <p:spPr>
          <a:xfrm>
            <a:off x="1570799" y="685462"/>
            <a:ext cx="60024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  <a:p>
            <a:pPr algn="r" rtl="1"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التركيز على مساعدة المتعثرين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54ACF4-7BBB-FB82-4110-6FCE64563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EE6BE3-3963-386D-96A5-E8C22E4E2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37" y="2031993"/>
            <a:ext cx="8084634" cy="4355184"/>
          </a:xfrm>
          <a:prstGeom prst="rect">
            <a:avLst/>
          </a:prstGeom>
        </p:spPr>
      </p:pic>
      <p:grpSp>
        <p:nvGrpSpPr>
          <p:cNvPr id="6" name="Groupe 8">
            <a:extLst>
              <a:ext uri="{FF2B5EF4-FFF2-40B4-BE49-F238E27FC236}">
                <a16:creationId xmlns:a16="http://schemas.microsoft.com/office/drawing/2014/main" id="{A35BF527-FFBF-AEF0-2D88-5430DDFA485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7" name="Image 11">
              <a:extLst>
                <a:ext uri="{FF2B5EF4-FFF2-40B4-BE49-F238E27FC236}">
                  <a16:creationId xmlns:a16="http://schemas.microsoft.com/office/drawing/2014/main" id="{47B17CE0-1197-AD3D-840F-2378369FE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ZoneTexte 12">
              <a:extLst>
                <a:ext uri="{FF2B5EF4-FFF2-40B4-BE49-F238E27FC236}">
                  <a16:creationId xmlns:a16="http://schemas.microsoft.com/office/drawing/2014/main" id="{3C320930-D14B-6383-2086-14FF4942BA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4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633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E1EDE-0FAF-A000-E700-D7F8257D6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5">
            <a:extLst>
              <a:ext uri="{FF2B5EF4-FFF2-40B4-BE49-F238E27FC236}">
                <a16:creationId xmlns:a16="http://schemas.microsoft.com/office/drawing/2014/main" id="{3F8588DD-69A9-5320-93C1-806AB5D9B8C8}"/>
              </a:ext>
            </a:extLst>
          </p:cNvPr>
          <p:cNvSpPr txBox="1"/>
          <p:nvPr/>
        </p:nvSpPr>
        <p:spPr>
          <a:xfrm>
            <a:off x="1594624" y="913483"/>
            <a:ext cx="6002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حلوا المسألة.لديكم  6 دقائق. سأمر بين الصفوف وأراقب إنجازاتكم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87A89B-B56E-BD05-2BE1-967A34AC7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AD2AB3-0D1C-52B2-B7A7-DAD92DA50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37" y="2031993"/>
            <a:ext cx="8084634" cy="4355184"/>
          </a:xfrm>
          <a:prstGeom prst="rect">
            <a:avLst/>
          </a:prstGeom>
        </p:spPr>
      </p:pic>
      <p:grpSp>
        <p:nvGrpSpPr>
          <p:cNvPr id="6" name="Groupe 8">
            <a:extLst>
              <a:ext uri="{FF2B5EF4-FFF2-40B4-BE49-F238E27FC236}">
                <a16:creationId xmlns:a16="http://schemas.microsoft.com/office/drawing/2014/main" id="{09B7A40D-E18F-A17E-590C-22F3B1F6904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7" name="Image 11">
              <a:extLst>
                <a:ext uri="{FF2B5EF4-FFF2-40B4-BE49-F238E27FC236}">
                  <a16:creationId xmlns:a16="http://schemas.microsoft.com/office/drawing/2014/main" id="{436C28A5-B344-9DC9-A653-03CB65373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ZoneTexte 12">
              <a:extLst>
                <a:ext uri="{FF2B5EF4-FFF2-40B4-BE49-F238E27FC236}">
                  <a16:creationId xmlns:a16="http://schemas.microsoft.com/office/drawing/2014/main" id="{EA97D8FD-9ED8-9FCD-8274-2799576496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4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7A16963-B97B-89DB-8ACF-1272CEF6FD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188510"/>
              </p:ext>
            </p:extLst>
          </p:nvPr>
        </p:nvGraphicFramePr>
        <p:xfrm>
          <a:off x="1308433" y="4146499"/>
          <a:ext cx="6709293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475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882475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882475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882475">
                  <a:extLst>
                    <a:ext uri="{9D8B030D-6E8A-4147-A177-3AD203B41FA5}">
                      <a16:colId xmlns:a16="http://schemas.microsoft.com/office/drawing/2014/main" val="471315305"/>
                    </a:ext>
                  </a:extLst>
                </a:gridCol>
                <a:gridCol w="882475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882475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414443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عَدَدُ الْقِصَصِ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FF0000"/>
                          </a:solidFill>
                        </a:rPr>
                        <a:t>84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FF0000"/>
                          </a:solidFill>
                        </a:rPr>
                        <a:t>77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FF0000"/>
                          </a:solidFill>
                        </a:rPr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FF0000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FF0000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اَلثّمَنُ بِالدّْرْهَمِ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5B20F1D-CB31-8421-B7D1-CB25107FE533}"/>
              </a:ext>
            </a:extLst>
          </p:cNvPr>
          <p:cNvSpPr txBox="1"/>
          <p:nvPr/>
        </p:nvSpPr>
        <p:spPr>
          <a:xfrm>
            <a:off x="1423613" y="5531842"/>
            <a:ext cx="2227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 قِصّةً.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E6DE1D-5CC5-2C93-FA99-16CC1F0F5533}"/>
              </a:ext>
            </a:extLst>
          </p:cNvPr>
          <p:cNvCxnSpPr/>
          <p:nvPr/>
        </p:nvCxnSpPr>
        <p:spPr>
          <a:xfrm flipH="1">
            <a:off x="1457067" y="4211982"/>
            <a:ext cx="624469" cy="6467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83E81B-12DF-F9C1-5302-582910B67CB2}"/>
              </a:ext>
            </a:extLst>
          </p:cNvPr>
          <p:cNvCxnSpPr>
            <a:cxnSpLocks/>
          </p:cNvCxnSpPr>
          <p:nvPr/>
        </p:nvCxnSpPr>
        <p:spPr>
          <a:xfrm>
            <a:off x="1423613" y="4168327"/>
            <a:ext cx="657923" cy="6467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55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998483" y="854031"/>
            <a:ext cx="6498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3 المتبقي على الصفحة: 94.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6BD7B8-68C0-B3B1-A8F5-C276709BE9B1}"/>
              </a:ext>
            </a:extLst>
          </p:cNvPr>
          <p:cNvGrpSpPr/>
          <p:nvPr/>
        </p:nvGrpSpPr>
        <p:grpSpPr>
          <a:xfrm>
            <a:off x="512128" y="1758265"/>
            <a:ext cx="7780362" cy="4613353"/>
            <a:chOff x="706450" y="1797957"/>
            <a:chExt cx="7780362" cy="4613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93074DF-B013-0AA1-F504-69299189E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15705" y="1797957"/>
              <a:ext cx="3871107" cy="46133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4F59C64-D64E-195B-1388-D6A786C1C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450" y="1797957"/>
              <a:ext cx="3909255" cy="46133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AA0D2F6-7FAA-FEC2-8A25-9D45D9A36A59}"/>
              </a:ext>
            </a:extLst>
          </p:cNvPr>
          <p:cNvSpPr/>
          <p:nvPr/>
        </p:nvSpPr>
        <p:spPr>
          <a:xfrm>
            <a:off x="4716966" y="5272286"/>
            <a:ext cx="3412273" cy="8632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18792</TotalTime>
  <Words>864</Words>
  <Application>Microsoft Office PowerPoint</Application>
  <PresentationFormat>Affichage à l'écran (4:3)</PresentationFormat>
  <Paragraphs>252</Paragraphs>
  <Slides>52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52</vt:i4>
      </vt:variant>
    </vt:vector>
  </HeadingPairs>
  <TitlesOfParts>
    <vt:vector size="67" baseType="lpstr">
      <vt:lpstr>Dosis</vt:lpstr>
      <vt:lpstr>Wingdings</vt:lpstr>
      <vt:lpstr>Calibri</vt:lpstr>
      <vt:lpstr>Aptos Display</vt:lpstr>
      <vt:lpstr>Arial</vt:lpstr>
      <vt:lpstr>DengXian</vt:lpstr>
      <vt:lpstr>Effra CC Arbc</vt:lpstr>
      <vt:lpstr>Chalkboard</vt:lpstr>
      <vt:lpstr>Aptos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176</cp:revision>
  <cp:lastPrinted>2025-08-13T10:11:39Z</cp:lastPrinted>
  <dcterms:created xsi:type="dcterms:W3CDTF">2025-08-01T12:31:49Z</dcterms:created>
  <dcterms:modified xsi:type="dcterms:W3CDTF">2026-04-14T09:04:17Z</dcterms:modified>
</cp:coreProperties>
</file>