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slideLayouts/slideLayout8.xml" ContentType="application/vnd.openxmlformats-officedocument.presentationml.slideLayout+xml"/>
  <Override PartName="/ppt/theme/theme3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4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5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6.xml" ContentType="application/vnd.openxmlformats-officedocument.theme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  <p:sldMasterId id="2147483904" r:id="rId4"/>
    <p:sldMasterId id="2147483908" r:id="rId5"/>
    <p:sldMasterId id="2147483913" r:id="rId6"/>
    <p:sldMasterId id="2147483918" r:id="rId7"/>
  </p:sldMasterIdLst>
  <p:notesMasterIdLst>
    <p:notesMasterId r:id="rId83"/>
  </p:notesMasterIdLst>
  <p:handoutMasterIdLst>
    <p:handoutMasterId r:id="rId84"/>
  </p:handoutMasterIdLst>
  <p:sldIdLst>
    <p:sldId id="2134807082" r:id="rId8"/>
    <p:sldId id="2134807083" r:id="rId9"/>
    <p:sldId id="2134807099" r:id="rId10"/>
    <p:sldId id="780" r:id="rId11"/>
    <p:sldId id="781" r:id="rId12"/>
    <p:sldId id="741" r:id="rId13"/>
    <p:sldId id="746" r:id="rId14"/>
    <p:sldId id="825" r:id="rId15"/>
    <p:sldId id="914" r:id="rId16"/>
    <p:sldId id="2134807124" r:id="rId17"/>
    <p:sldId id="2134806709" r:id="rId18"/>
    <p:sldId id="2134807100" r:id="rId19"/>
    <p:sldId id="769" r:id="rId20"/>
    <p:sldId id="2134807031" r:id="rId21"/>
    <p:sldId id="2134807032" r:id="rId22"/>
    <p:sldId id="2134806710" r:id="rId23"/>
    <p:sldId id="2134807076" r:id="rId24"/>
    <p:sldId id="2134807077" r:id="rId25"/>
    <p:sldId id="2134806711" r:id="rId26"/>
    <p:sldId id="2134806681" r:id="rId27"/>
    <p:sldId id="2134806700" r:id="rId28"/>
    <p:sldId id="977" r:id="rId29"/>
    <p:sldId id="2134806722" r:id="rId30"/>
    <p:sldId id="898" r:id="rId31"/>
    <p:sldId id="2134806707" r:id="rId32"/>
    <p:sldId id="2134807125" r:id="rId33"/>
    <p:sldId id="2134807126" r:id="rId34"/>
    <p:sldId id="2134807127" r:id="rId35"/>
    <p:sldId id="2134807128" r:id="rId36"/>
    <p:sldId id="2134807069" r:id="rId37"/>
    <p:sldId id="2134807072" r:id="rId38"/>
    <p:sldId id="850" r:id="rId39"/>
    <p:sldId id="2134807129" r:id="rId40"/>
    <p:sldId id="2134807136" r:id="rId41"/>
    <p:sldId id="2134807130" r:id="rId42"/>
    <p:sldId id="2134807137" r:id="rId43"/>
    <p:sldId id="2134807138" r:id="rId44"/>
    <p:sldId id="2134807132" r:id="rId45"/>
    <p:sldId id="2134807146" r:id="rId46"/>
    <p:sldId id="2134807141" r:id="rId47"/>
    <p:sldId id="2134807142" r:id="rId48"/>
    <p:sldId id="2134807147" r:id="rId49"/>
    <p:sldId id="2134807148" r:id="rId50"/>
    <p:sldId id="2134807134" r:id="rId51"/>
    <p:sldId id="2134807149" r:id="rId52"/>
    <p:sldId id="2134807150" r:id="rId53"/>
    <p:sldId id="2134807151" r:id="rId54"/>
    <p:sldId id="2134807152" r:id="rId55"/>
    <p:sldId id="2134807154" r:id="rId56"/>
    <p:sldId id="2134807153" r:id="rId57"/>
    <p:sldId id="2134807155" r:id="rId58"/>
    <p:sldId id="2134807156" r:id="rId59"/>
    <p:sldId id="2134807159" r:id="rId60"/>
    <p:sldId id="2134806689" r:id="rId61"/>
    <p:sldId id="2134807119" r:id="rId62"/>
    <p:sldId id="2134807160" r:id="rId63"/>
    <p:sldId id="2134807161" r:id="rId64"/>
    <p:sldId id="2134807162" r:id="rId65"/>
    <p:sldId id="2134807163" r:id="rId66"/>
    <p:sldId id="2134807164" r:id="rId67"/>
    <p:sldId id="2134806696" r:id="rId68"/>
    <p:sldId id="848" r:id="rId69"/>
    <p:sldId id="921" r:id="rId70"/>
    <p:sldId id="922" r:id="rId71"/>
    <p:sldId id="924" r:id="rId72"/>
    <p:sldId id="925" r:id="rId73"/>
    <p:sldId id="2134807123" r:id="rId74"/>
    <p:sldId id="2134806697" r:id="rId75"/>
    <p:sldId id="2134806706" r:id="rId76"/>
    <p:sldId id="2134807122" r:id="rId77"/>
    <p:sldId id="849" r:id="rId78"/>
    <p:sldId id="868" r:id="rId79"/>
    <p:sldId id="869" r:id="rId80"/>
    <p:sldId id="764" r:id="rId81"/>
    <p:sldId id="949" r:id="rId82"/>
  </p:sldIdLst>
  <p:sldSz cx="9144000" cy="6858000" type="screen4x3"/>
  <p:notesSz cx="6735763" cy="9866313"/>
  <p:embeddedFontLst>
    <p:embeddedFont>
      <p:font typeface="DengXian" panose="02010600030101010101" pitchFamily="2" charset="-122"/>
      <p:regular r:id="rId85"/>
      <p:bold r:id="rId86"/>
    </p:embeddedFont>
    <p:embeddedFont>
      <p:font typeface="Dosis" pitchFamily="2" charset="0"/>
      <p:regular r:id="rId87"/>
      <p:bold r:id="rId88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DA6D"/>
    <a:srgbClr val="FCC302"/>
    <a:srgbClr val="FFC000"/>
    <a:srgbClr val="084F6A"/>
    <a:srgbClr val="BFBFBF"/>
    <a:srgbClr val="F2F2F2"/>
    <a:srgbClr val="4FAFAA"/>
    <a:srgbClr val="7FC5C2"/>
    <a:srgbClr val="A6A6A6"/>
    <a:srgbClr val="FFEFB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Style moyen 4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979" autoAdjust="0"/>
    <p:restoredTop sz="88497" autoAdjust="0"/>
  </p:normalViewPr>
  <p:slideViewPr>
    <p:cSldViewPr snapToGrid="0">
      <p:cViewPr varScale="1">
        <p:scale>
          <a:sx n="61" d="100"/>
          <a:sy n="61" d="100"/>
        </p:scale>
        <p:origin x="1476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9.xml"/><Relationship Id="rId21" Type="http://schemas.openxmlformats.org/officeDocument/2006/relationships/slide" Target="slides/slide14.xml"/><Relationship Id="rId42" Type="http://schemas.openxmlformats.org/officeDocument/2006/relationships/slide" Target="slides/slide35.xml"/><Relationship Id="rId47" Type="http://schemas.openxmlformats.org/officeDocument/2006/relationships/slide" Target="slides/slide40.xml"/><Relationship Id="rId63" Type="http://schemas.openxmlformats.org/officeDocument/2006/relationships/slide" Target="slides/slide56.xml"/><Relationship Id="rId68" Type="http://schemas.openxmlformats.org/officeDocument/2006/relationships/slide" Target="slides/slide61.xml"/><Relationship Id="rId84" Type="http://schemas.openxmlformats.org/officeDocument/2006/relationships/handoutMaster" Target="handoutMasters/handoutMaster1.xml"/><Relationship Id="rId89" Type="http://schemas.openxmlformats.org/officeDocument/2006/relationships/presProps" Target="presProps.xml"/><Relationship Id="rId16" Type="http://schemas.openxmlformats.org/officeDocument/2006/relationships/slide" Target="slides/slide9.xml"/><Relationship Id="rId11" Type="http://schemas.openxmlformats.org/officeDocument/2006/relationships/slide" Target="slides/slide4.xml"/><Relationship Id="rId32" Type="http://schemas.openxmlformats.org/officeDocument/2006/relationships/slide" Target="slides/slide25.xml"/><Relationship Id="rId37" Type="http://schemas.openxmlformats.org/officeDocument/2006/relationships/slide" Target="slides/slide30.xml"/><Relationship Id="rId53" Type="http://schemas.openxmlformats.org/officeDocument/2006/relationships/slide" Target="slides/slide46.xml"/><Relationship Id="rId58" Type="http://schemas.openxmlformats.org/officeDocument/2006/relationships/slide" Target="slides/slide51.xml"/><Relationship Id="rId74" Type="http://schemas.openxmlformats.org/officeDocument/2006/relationships/slide" Target="slides/slide67.xml"/><Relationship Id="rId79" Type="http://schemas.openxmlformats.org/officeDocument/2006/relationships/slide" Target="slides/slide72.xml"/><Relationship Id="rId5" Type="http://schemas.openxmlformats.org/officeDocument/2006/relationships/slideMaster" Target="slideMasters/slideMaster5.xml"/><Relationship Id="rId90" Type="http://schemas.openxmlformats.org/officeDocument/2006/relationships/viewProps" Target="viewProps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43" Type="http://schemas.openxmlformats.org/officeDocument/2006/relationships/slide" Target="slides/slide36.xml"/><Relationship Id="rId48" Type="http://schemas.openxmlformats.org/officeDocument/2006/relationships/slide" Target="slides/slide41.xml"/><Relationship Id="rId64" Type="http://schemas.openxmlformats.org/officeDocument/2006/relationships/slide" Target="slides/slide57.xml"/><Relationship Id="rId69" Type="http://schemas.openxmlformats.org/officeDocument/2006/relationships/slide" Target="slides/slide62.xml"/><Relationship Id="rId8" Type="http://schemas.openxmlformats.org/officeDocument/2006/relationships/slide" Target="slides/slide1.xml"/><Relationship Id="rId51" Type="http://schemas.openxmlformats.org/officeDocument/2006/relationships/slide" Target="slides/slide44.xml"/><Relationship Id="rId72" Type="http://schemas.openxmlformats.org/officeDocument/2006/relationships/slide" Target="slides/slide65.xml"/><Relationship Id="rId80" Type="http://schemas.openxmlformats.org/officeDocument/2006/relationships/slide" Target="slides/slide73.xml"/><Relationship Id="rId85" Type="http://schemas.openxmlformats.org/officeDocument/2006/relationships/font" Target="fonts/font1.fntdata"/><Relationship Id="rId93" Type="http://schemas.microsoft.com/office/2018/10/relationships/authors" Target="author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slide" Target="slides/slide31.xml"/><Relationship Id="rId46" Type="http://schemas.openxmlformats.org/officeDocument/2006/relationships/slide" Target="slides/slide39.xml"/><Relationship Id="rId59" Type="http://schemas.openxmlformats.org/officeDocument/2006/relationships/slide" Target="slides/slide52.xml"/><Relationship Id="rId67" Type="http://schemas.openxmlformats.org/officeDocument/2006/relationships/slide" Target="slides/slide60.xml"/><Relationship Id="rId20" Type="http://schemas.openxmlformats.org/officeDocument/2006/relationships/slide" Target="slides/slide13.xml"/><Relationship Id="rId41" Type="http://schemas.openxmlformats.org/officeDocument/2006/relationships/slide" Target="slides/slide34.xml"/><Relationship Id="rId54" Type="http://schemas.openxmlformats.org/officeDocument/2006/relationships/slide" Target="slides/slide47.xml"/><Relationship Id="rId62" Type="http://schemas.openxmlformats.org/officeDocument/2006/relationships/slide" Target="slides/slide55.xml"/><Relationship Id="rId70" Type="http://schemas.openxmlformats.org/officeDocument/2006/relationships/slide" Target="slides/slide63.xml"/><Relationship Id="rId75" Type="http://schemas.openxmlformats.org/officeDocument/2006/relationships/slide" Target="slides/slide68.xml"/><Relationship Id="rId83" Type="http://schemas.openxmlformats.org/officeDocument/2006/relationships/notesMaster" Target="notesMasters/notesMaster1.xml"/><Relationship Id="rId88" Type="http://schemas.openxmlformats.org/officeDocument/2006/relationships/font" Target="fonts/font4.fntdata"/><Relationship Id="rId9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slide" Target="slides/slide29.xml"/><Relationship Id="rId49" Type="http://schemas.openxmlformats.org/officeDocument/2006/relationships/slide" Target="slides/slide42.xml"/><Relationship Id="rId57" Type="http://schemas.openxmlformats.org/officeDocument/2006/relationships/slide" Target="slides/slide50.xml"/><Relationship Id="rId10" Type="http://schemas.openxmlformats.org/officeDocument/2006/relationships/slide" Target="slides/slide3.xml"/><Relationship Id="rId31" Type="http://schemas.openxmlformats.org/officeDocument/2006/relationships/slide" Target="slides/slide24.xml"/><Relationship Id="rId44" Type="http://schemas.openxmlformats.org/officeDocument/2006/relationships/slide" Target="slides/slide37.xml"/><Relationship Id="rId52" Type="http://schemas.openxmlformats.org/officeDocument/2006/relationships/slide" Target="slides/slide45.xml"/><Relationship Id="rId60" Type="http://schemas.openxmlformats.org/officeDocument/2006/relationships/slide" Target="slides/slide53.xml"/><Relationship Id="rId65" Type="http://schemas.openxmlformats.org/officeDocument/2006/relationships/slide" Target="slides/slide58.xml"/><Relationship Id="rId73" Type="http://schemas.openxmlformats.org/officeDocument/2006/relationships/slide" Target="slides/slide66.xml"/><Relationship Id="rId78" Type="http://schemas.openxmlformats.org/officeDocument/2006/relationships/slide" Target="slides/slide71.xml"/><Relationship Id="rId81" Type="http://schemas.openxmlformats.org/officeDocument/2006/relationships/slide" Target="slides/slide74.xml"/><Relationship Id="rId86" Type="http://schemas.openxmlformats.org/officeDocument/2006/relationships/font" Target="fonts/font2.fntdata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39" Type="http://schemas.openxmlformats.org/officeDocument/2006/relationships/slide" Target="slides/slide32.xml"/><Relationship Id="rId34" Type="http://schemas.openxmlformats.org/officeDocument/2006/relationships/slide" Target="slides/slide27.xml"/><Relationship Id="rId50" Type="http://schemas.openxmlformats.org/officeDocument/2006/relationships/slide" Target="slides/slide43.xml"/><Relationship Id="rId55" Type="http://schemas.openxmlformats.org/officeDocument/2006/relationships/slide" Target="slides/slide48.xml"/><Relationship Id="rId76" Type="http://schemas.openxmlformats.org/officeDocument/2006/relationships/slide" Target="slides/slide69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64.xml"/><Relationship Id="rId9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2.xml"/><Relationship Id="rId24" Type="http://schemas.openxmlformats.org/officeDocument/2006/relationships/slide" Target="slides/slide17.xml"/><Relationship Id="rId40" Type="http://schemas.openxmlformats.org/officeDocument/2006/relationships/slide" Target="slides/slide33.xml"/><Relationship Id="rId45" Type="http://schemas.openxmlformats.org/officeDocument/2006/relationships/slide" Target="slides/slide38.xml"/><Relationship Id="rId66" Type="http://schemas.openxmlformats.org/officeDocument/2006/relationships/slide" Target="slides/slide59.xml"/><Relationship Id="rId87" Type="http://schemas.openxmlformats.org/officeDocument/2006/relationships/font" Target="fonts/font3.fntdata"/><Relationship Id="rId61" Type="http://schemas.openxmlformats.org/officeDocument/2006/relationships/slide" Target="slides/slide54.xml"/><Relationship Id="rId82" Type="http://schemas.openxmlformats.org/officeDocument/2006/relationships/slide" Target="slides/slide75.xml"/><Relationship Id="rId19" Type="http://schemas.openxmlformats.org/officeDocument/2006/relationships/slide" Target="slides/slide12.xml"/><Relationship Id="rId14" Type="http://schemas.openxmlformats.org/officeDocument/2006/relationships/slide" Target="slides/slide7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56" Type="http://schemas.openxmlformats.org/officeDocument/2006/relationships/slide" Target="slides/slide49.xml"/><Relationship Id="rId77" Type="http://schemas.openxmlformats.org/officeDocument/2006/relationships/slide" Target="slides/slide7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14/04/2026</a:t>
            </a:fld>
            <a:endParaRPr lang="fr-MA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14/04/2026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pPr/>
              <a:t>3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41218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812707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5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5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5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6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6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6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7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7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7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67460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9216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095FA5A-1E0B-2B99-9B72-E97E44AC0F7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0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435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16693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457C7D0-A5CD-A626-5321-25F47A4053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554B5E5-E8FF-2E41-A148-B03A2F1E1EFE}" type="datetimeFigureOut">
              <a:rPr lang="fr-FR" smtClean="0"/>
              <a:t>14/04/2026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699F894-7819-ADA7-FEE0-2F3F225E2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F2EE009-A912-3979-B446-395F4DD56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EA992AF-378C-F24D-820D-77B355692E3F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149360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288145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457C7D0-A5CD-A626-5321-25F47A4053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554B5E5-E8FF-2E41-A148-B03A2F1E1EFE}" type="datetimeFigureOut">
              <a:rPr lang="fr-FR" smtClean="0"/>
              <a:t>14/04/2026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699F894-7819-ADA7-FEE0-2F3F225E2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F2EE009-A912-3979-B446-395F4DD56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EA992AF-378C-F24D-820D-77B355692E3F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342876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65705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62913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095FA5A-1E0B-2B99-9B72-E97E44AC0F7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0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43556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89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739562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35378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515941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220954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276140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165098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3F2E370B-06BE-4F05-4919-D590E4486AE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287437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23C02BD7-C0D1-9DFB-88A9-1E4F321C8FD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0952" y="0"/>
            <a:ext cx="9193653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70195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C97C051-9C21-51CA-1CFA-A8A188306C0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92" y="968"/>
            <a:ext cx="9142708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107089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30854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jp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8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6.jpg"/><Relationship Id="rId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15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5" Type="http://schemas.openxmlformats.org/officeDocument/2006/relationships/theme" Target="../theme/theme6.xml"/><Relationship Id="rId4" Type="http://schemas.openxmlformats.org/officeDocument/2006/relationships/slideLayout" Target="../slideLayouts/slideLayout19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2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5" Type="http://schemas.openxmlformats.org/officeDocument/2006/relationships/theme" Target="../theme/theme7.xml"/><Relationship Id="rId4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900" r:id="rId2"/>
    <p:sldLayoutId id="2147483903" r:id="rId3"/>
    <p:sldLayoutId id="2147483925" r:id="rId4"/>
    <p:sldLayoutId id="2147483926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Google Shape;10;p35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5F4B163-CF64-351B-16EF-5B891CE77770}"/>
              </a:ext>
            </a:extLst>
          </p:cNvPr>
          <p:cNvPicPr preferRelativeResize="0"/>
          <p:nvPr userDrawn="1"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96" r:id="rId2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Google Shape;10;p35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5F4B163-CF64-351B-16EF-5B891CE77770}"/>
              </a:ext>
            </a:extLst>
          </p:cNvPr>
          <p:cNvPicPr preferRelativeResize="0"/>
          <p:nvPr userDrawn="1"/>
        </p:nvPicPr>
        <p:blipFill rotWithShape="1">
          <a:blip r:embed="rId5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033082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5" r:id="rId1"/>
    <p:sldLayoutId id="2147483906" r:id="rId2"/>
    <p:sldLayoutId id="2147483907" r:id="rId3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268822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9" r:id="rId1"/>
    <p:sldLayoutId id="2147483910" r:id="rId2"/>
    <p:sldLayoutId id="2147483911" r:id="rId3"/>
    <p:sldLayoutId id="2147483912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174188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4" r:id="rId1"/>
    <p:sldLayoutId id="2147483915" r:id="rId2"/>
    <p:sldLayoutId id="2147483916" r:id="rId3"/>
    <p:sldLayoutId id="2147483917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11694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9" r:id="rId1"/>
    <p:sldLayoutId id="2147483922" r:id="rId2"/>
    <p:sldLayoutId id="2147483923" r:id="rId3"/>
    <p:sldLayoutId id="2147483924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5.png"/><Relationship Id="rId4" Type="http://schemas.openxmlformats.org/officeDocument/2006/relationships/image" Target="../media/image24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microsoft.com/office/2007/relationships/media" Target="../media/media2.mp4"/><Relationship Id="rId7" Type="http://schemas.openxmlformats.org/officeDocument/2006/relationships/image" Target="../media/image26.gif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8.xml"/><Relationship Id="rId10" Type="http://schemas.openxmlformats.org/officeDocument/2006/relationships/image" Target="../media/image29.png"/><Relationship Id="rId4" Type="http://schemas.openxmlformats.org/officeDocument/2006/relationships/video" Target="../media/media2.mp4"/><Relationship Id="rId9" Type="http://schemas.openxmlformats.org/officeDocument/2006/relationships/image" Target="../media/image2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0.gi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0.gif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0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9.png"/><Relationship Id="rId5" Type="http://schemas.openxmlformats.org/officeDocument/2006/relationships/image" Target="../media/image26.gif"/><Relationship Id="rId4" Type="http://schemas.openxmlformats.org/officeDocument/2006/relationships/image" Target="../media/image14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30.gif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43.png"/><Relationship Id="rId5" Type="http://schemas.openxmlformats.org/officeDocument/2006/relationships/image" Target="../media/image14.emf"/><Relationship Id="rId4" Type="http://schemas.openxmlformats.org/officeDocument/2006/relationships/image" Target="../media/image26.gi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image" Target="../media/image30.gif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9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9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9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5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5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5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5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5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5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5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5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5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5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5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5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5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image" Target="../media/image30.gif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5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5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5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5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5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5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image" Target="../media/image30.gif"/><Relationship Id="rId1" Type="http://schemas.openxmlformats.org/officeDocument/2006/relationships/slideLayout" Target="../slideLayouts/slideLayout16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54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8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56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8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58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8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image" Target="../media/image30.gif"/><Relationship Id="rId1" Type="http://schemas.openxmlformats.org/officeDocument/2006/relationships/slideLayout" Target="../slideLayouts/slideLayout16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41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8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8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16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1.png"/></Relationships>
</file>

<file path=ppt/slides/_rels/slide7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microsoft.com/office/2007/relationships/media" Target="../media/media6.mp4"/><Relationship Id="rId7" Type="http://schemas.openxmlformats.org/officeDocument/2006/relationships/image" Target="../media/image29.png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28.png"/><Relationship Id="rId5" Type="http://schemas.openxmlformats.org/officeDocument/2006/relationships/slideLayout" Target="../slideLayouts/slideLayout14.xml"/><Relationship Id="rId4" Type="http://schemas.openxmlformats.org/officeDocument/2006/relationships/video" Target="../media/media6.mp4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>
              <a:latin typeface="Calibri" panose="020F0502020204030204" pitchFamily="34" charset="0"/>
            </a:endParaRPr>
          </a:p>
        </p:txBody>
      </p:sp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sz="3600" dirty="0"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Titre 1">
            <a:extLst>
              <a:ext uri="{FF2B5EF4-FFF2-40B4-BE49-F238E27FC236}">
                <a16:creationId xmlns:a16="http://schemas.microsoft.com/office/drawing/2014/main" id="{10F80FAA-5681-195F-F521-52A7A8CE21CF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MA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4</a:t>
            </a:r>
            <a:endParaRPr lang="fr-FR" dirty="0"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A99AF236-8162-FC5B-5621-F573DA6C9B44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fr-FR" dirty="0">
                <a:ea typeface="DengXian" panose="02010600030101010101" pitchFamily="2" charset="-122"/>
              </a:rPr>
              <a:t>3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A5C86039-DE8B-7325-47F4-EC557AEA5248}"/>
              </a:ext>
            </a:extLst>
          </p:cNvPr>
          <p:cNvGrpSpPr/>
          <p:nvPr/>
        </p:nvGrpSpPr>
        <p:grpSpPr>
          <a:xfrm>
            <a:off x="5383066" y="6037180"/>
            <a:ext cx="1258994" cy="288630"/>
            <a:chOff x="5198656" y="5877672"/>
            <a:chExt cx="1258994" cy="288630"/>
          </a:xfrm>
          <a:solidFill>
            <a:srgbClr val="7FC5C2"/>
          </a:solidFill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48576B8F-8347-45D9-9BB4-563CADA6DF1D}"/>
                </a:ext>
              </a:extLst>
            </p:cNvPr>
            <p:cNvSpPr/>
            <p:nvPr/>
          </p:nvSpPr>
          <p:spPr>
            <a:xfrm>
              <a:off x="5333182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S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10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060F61F8-EA1D-BAF5-E32D-3FC094CA50D2}"/>
                </a:ext>
              </a:extLst>
            </p:cNvPr>
            <p:cNvSpPr/>
            <p:nvPr/>
          </p:nvSpPr>
          <p:spPr>
            <a:xfrm>
              <a:off x="5198656" y="5884082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FFFF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Calibri" panose="020F0502020204030204" pitchFamily="34" charset="0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1793DDD-665E-DC83-488B-02C1353644FC}"/>
              </a:ext>
            </a:extLst>
          </p:cNvPr>
          <p:cNvGrpSpPr/>
          <p:nvPr/>
        </p:nvGrpSpPr>
        <p:grpSpPr>
          <a:xfrm>
            <a:off x="3834560" y="6011615"/>
            <a:ext cx="1199875" cy="288630"/>
            <a:chOff x="5201774" y="5861684"/>
            <a:chExt cx="1199875" cy="288630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A1BD227B-4F36-B25A-729B-DE42D6107C41}"/>
                </a:ext>
              </a:extLst>
            </p:cNvPr>
            <p:cNvSpPr/>
            <p:nvPr/>
          </p:nvSpPr>
          <p:spPr>
            <a:xfrm>
              <a:off x="5277181" y="5861684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S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11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2E85ABDF-6DE5-0FA4-066E-81FD26354094}"/>
                </a:ext>
              </a:extLst>
            </p:cNvPr>
            <p:cNvSpPr/>
            <p:nvPr/>
          </p:nvSpPr>
          <p:spPr>
            <a:xfrm>
              <a:off x="5201774" y="587767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FFFFFF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795784C7-ACD3-F237-F038-9FF3968E4865}"/>
              </a:ext>
            </a:extLst>
          </p:cNvPr>
          <p:cNvGrpSpPr/>
          <p:nvPr/>
        </p:nvGrpSpPr>
        <p:grpSpPr>
          <a:xfrm>
            <a:off x="2166330" y="6014648"/>
            <a:ext cx="1271607" cy="288630"/>
            <a:chOff x="5125451" y="5870899"/>
            <a:chExt cx="1271607" cy="288630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A6134BAA-EE0C-BA1F-C607-E85DC785106A}"/>
                </a:ext>
              </a:extLst>
            </p:cNvPr>
            <p:cNvSpPr/>
            <p:nvPr/>
          </p:nvSpPr>
          <p:spPr>
            <a:xfrm>
              <a:off x="5272590" y="5870899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S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12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457F93E0-1DBF-B4A3-DC5E-4860FFC30F2E}"/>
                </a:ext>
              </a:extLst>
            </p:cNvPr>
            <p:cNvSpPr/>
            <p:nvPr/>
          </p:nvSpPr>
          <p:spPr>
            <a:xfrm>
              <a:off x="5125451" y="589984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17C7E7B7-A3B1-88C7-BCFE-62F6D838E824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  <a:solidFill>
            <a:srgbClr val="7FC5C2"/>
          </a:solidFill>
        </p:grpSpPr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3C246DBA-E4FC-5C89-9564-175EEC629EDF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4" name="Ellipse 23">
              <a:extLst>
                <a:ext uri="{FF2B5EF4-FFF2-40B4-BE49-F238E27FC236}">
                  <a16:creationId xmlns:a16="http://schemas.microsoft.com/office/drawing/2014/main" id="{785392B9-2153-8608-44A3-CB6BEA36E9B5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Calibri" panose="020F0502020204030204" pitchFamily="34" charset="0"/>
              </a:endParaRPr>
            </a:p>
          </p:txBody>
        </p:sp>
      </p:grp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A2C287BE-37D3-1E88-1411-9590B874B36A}"/>
              </a:ext>
            </a:extLst>
          </p:cNvPr>
          <p:cNvSpPr/>
          <p:nvPr/>
        </p:nvSpPr>
        <p:spPr>
          <a:xfrm>
            <a:off x="7208224" y="6021421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7FC5C2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r>
              <a:rPr lang="ar-S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9 </a:t>
            </a:r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9D4D6E57-9490-7310-C943-5B47781AF44E}"/>
              </a:ext>
            </a:extLst>
          </p:cNvPr>
          <p:cNvSpPr/>
          <p:nvPr/>
        </p:nvSpPr>
        <p:spPr>
          <a:xfrm>
            <a:off x="7164135" y="6037180"/>
            <a:ext cx="269051" cy="25665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Calibri" panose="020F050202020403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60FDEC7-6591-027F-01E9-4B1A4AC005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7400" y="686082"/>
            <a:ext cx="5380985" cy="975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0731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E75E142-5475-099E-922D-9A12897B633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1D93726-9671-6E67-404F-7CD7DD46AA8B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 l="19501" t="31859" r="19274" b="23915"/>
          <a:stretch>
            <a:fillRect/>
          </a:stretch>
        </p:blipFill>
        <p:spPr>
          <a:xfrm>
            <a:off x="1663816" y="4492285"/>
            <a:ext cx="948052" cy="684828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171D79F-E06A-B917-DA58-82BCDA5C61D4}"/>
              </a:ext>
            </a:extLst>
          </p:cNvPr>
          <p:cNvSpPr/>
          <p:nvPr/>
        </p:nvSpPr>
        <p:spPr>
          <a:xfrm>
            <a:off x="1455447" y="3043607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1300" b="1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FABB5DF-5009-2E32-5370-6AA0310312C4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A1910CF-13F2-2DBC-4123-15EEE15D7FB3}"/>
              </a:ext>
            </a:extLst>
          </p:cNvPr>
          <p:cNvSpPr/>
          <p:nvPr/>
        </p:nvSpPr>
        <p:spPr>
          <a:xfrm>
            <a:off x="3715084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9" name="Image 8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34CFD0-8DB4-F7DE-7A60-0C6E9AF3539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800" y="1911831"/>
            <a:ext cx="1196068" cy="1196068"/>
          </a:xfrm>
          <a:prstGeom prst="rect">
            <a:avLst/>
          </a:prstGeom>
        </p:spPr>
      </p:pic>
      <p:pic>
        <p:nvPicPr>
          <p:cNvPr id="10" name="Image 9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BF3888D7-25D1-CBFB-F44B-7C2376525D5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61"/>
          <a:stretch>
            <a:fillRect/>
          </a:stretch>
        </p:blipFill>
        <p:spPr>
          <a:xfrm>
            <a:off x="3571624" y="1949334"/>
            <a:ext cx="1397972" cy="1063006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5B99044-B808-E96F-473D-0685D8B2201C}"/>
              </a:ext>
            </a:extLst>
          </p:cNvPr>
          <p:cNvSpPr/>
          <p:nvPr/>
        </p:nvSpPr>
        <p:spPr>
          <a:xfrm>
            <a:off x="3712093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للشريحة الموالية بعد عرض الفيديو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5D3379B-1BFD-2B91-CC11-8554485F7F0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5888" y="1841390"/>
            <a:ext cx="1196067" cy="1196067"/>
          </a:xfrm>
          <a:prstGeom prst="rect">
            <a:avLst/>
          </a:prstGeom>
        </p:spPr>
      </p:pic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5697D9C-F395-C8B7-903D-3AC40FB40702}"/>
              </a:ext>
            </a:extLst>
          </p:cNvPr>
          <p:cNvSpPr/>
          <p:nvPr/>
        </p:nvSpPr>
        <p:spPr>
          <a:xfrm>
            <a:off x="5974721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العمل في ثنائيات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FAC790E-29C3-1F3E-844B-5C9FD626A5CA}"/>
              </a:ext>
            </a:extLst>
          </p:cNvPr>
          <p:cNvSpPr/>
          <p:nvPr/>
        </p:nvSpPr>
        <p:spPr>
          <a:xfrm>
            <a:off x="5974721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بين   الصفوف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282DEAC-32A8-75F9-468D-6654D07EE49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50411" y="4114800"/>
            <a:ext cx="1207966" cy="120796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2BE7035-CF2D-2BEA-662C-7BFDC3F504AD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958310" y="4294113"/>
            <a:ext cx="990738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0054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19" y="1498631"/>
            <a:ext cx="6581161" cy="667025"/>
          </a:xfrm>
        </p:spPr>
        <p:txBody>
          <a:bodyPr>
            <a:normAutofit fontScale="90000"/>
          </a:bodyPr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</a:t>
            </a:r>
            <a:r>
              <a:rPr lang="ar-S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الثالث   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5650CC6F-1C7E-09AC-DEE5-FBD3C906402A}"/>
              </a:ext>
            </a:extLst>
          </p:cNvPr>
          <p:cNvGrpSpPr/>
          <p:nvPr/>
        </p:nvGrpSpPr>
        <p:grpSpPr>
          <a:xfrm>
            <a:off x="389896" y="2475889"/>
            <a:ext cx="3780000" cy="1123837"/>
            <a:chOff x="389896" y="2475889"/>
            <a:chExt cx="3780000" cy="1123837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29D40F4D-751C-8593-FB38-864B9117CCE4}"/>
                </a:ext>
              </a:extLst>
            </p:cNvPr>
            <p:cNvSpPr/>
            <p:nvPr/>
          </p:nvSpPr>
          <p:spPr>
            <a:xfrm>
              <a:off x="389896" y="2722648"/>
              <a:ext cx="3780000" cy="877078"/>
            </a:xfrm>
            <a:prstGeom prst="roundRect">
              <a:avLst/>
            </a:prstGeom>
            <a:solidFill>
              <a:srgbClr val="A6A6A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  <p:sp>
          <p:nvSpPr>
            <p:cNvPr id="29" name="Organigramme : Terminateur 21">
              <a:extLst>
                <a:ext uri="{FF2B5EF4-FFF2-40B4-BE49-F238E27FC236}">
                  <a16:creationId xmlns:a16="http://schemas.microsoft.com/office/drawing/2014/main" id="{E65D0AC4-1110-15B5-60EE-18BFB6BF000F}"/>
                </a:ext>
              </a:extLst>
            </p:cNvPr>
            <p:cNvSpPr/>
            <p:nvPr/>
          </p:nvSpPr>
          <p:spPr>
            <a:xfrm>
              <a:off x="2631466" y="2475889"/>
              <a:ext cx="1260000" cy="360000"/>
            </a:xfrm>
            <a:prstGeom prst="flowChartTerminator">
              <a:avLst/>
            </a:prstGeom>
            <a:solidFill>
              <a:srgbClr val="A6A6A6"/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r>
                <a:rPr lang="ar-AE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SA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6</a:t>
              </a:r>
              <a:endPara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0" name="Espace réservé du texte 5">
              <a:extLst>
                <a:ext uri="{FF2B5EF4-FFF2-40B4-BE49-F238E27FC236}">
                  <a16:creationId xmlns:a16="http://schemas.microsoft.com/office/drawing/2014/main" id="{FFB4C9B3-E09A-1D96-45D0-9103463568D1}"/>
                </a:ext>
              </a:extLst>
            </p:cNvPr>
            <p:cNvSpPr txBox="1">
              <a:spLocks/>
            </p:cNvSpPr>
            <p:nvPr/>
          </p:nvSpPr>
          <p:spPr>
            <a:xfrm>
              <a:off x="569896" y="2858113"/>
              <a:ext cx="3420000" cy="631140"/>
            </a:xfrm>
            <a:prstGeom prst="roundRect">
              <a:avLst/>
            </a:prstGeom>
            <a:solidFill>
              <a:srgbClr val="F2F2F2"/>
            </a:solidFill>
          </p:spPr>
          <p:txBody>
            <a:bodyPr anchor="ctr"/>
            <a:lstStyle>
              <a:defPPr>
                <a:defRPr lang="fr-FR"/>
              </a:defPPr>
              <a:lvl1pPr indent="0" algn="r" rtl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None/>
                <a:defRPr b="1" kern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  <a:lvl2pPr marL="685800" indent="-228600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>
                  <a:solidFill>
                    <a:srgbClr val="757575"/>
                  </a:solidFill>
                  <a:latin typeface="Dosis SemiBold" pitchFamily="2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>
                  <a:solidFill>
                    <a:srgbClr val="474F71"/>
                  </a:solidFill>
                  <a:latin typeface="Dosis SemiBold" pitchFamily="2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>
                  <a:solidFill>
                    <a:srgbClr val="474F71"/>
                  </a:solidFill>
                  <a:latin typeface="Dosis SemiBold" pitchFamily="2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>
                  <a:solidFill>
                    <a:srgbClr val="474F71"/>
                  </a:solidFill>
                  <a:latin typeface="Dosis SemiBold" pitchFamily="2" charset="0"/>
                </a:defRPr>
              </a:lvl5pPr>
              <a:lvl6pPr marL="25146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6pPr>
              <a:lvl7pPr marL="2971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7pPr>
              <a:lvl8pPr marL="3429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8pPr>
              <a:lvl9pPr marL="3886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9pPr>
            </a:lstStyle>
            <a:p>
              <a:r>
                <a:rPr lang="ar-SA" sz="2000" kern="1200" dirty="0">
                  <a:solidFill>
                    <a:schemeClr val="bg1">
                      <a:lumMod val="50000"/>
                    </a:schemeClr>
                  </a:solidFill>
                  <a:latin typeface="+mn-lt"/>
                  <a:cs typeface="+mn-cs"/>
                </a:rPr>
                <a:t>ال</a:t>
              </a:r>
              <a:r>
                <a:rPr lang="ar-MA" sz="2000" kern="1200" dirty="0">
                  <a:solidFill>
                    <a:schemeClr val="bg1">
                      <a:lumMod val="50000"/>
                    </a:schemeClr>
                  </a:solidFill>
                  <a:latin typeface="+mn-lt"/>
                  <a:cs typeface="+mn-cs"/>
                </a:rPr>
                <a:t>أ</a:t>
              </a:r>
              <a:r>
                <a:rPr lang="ar-SA" sz="2000" kern="1200" dirty="0">
                  <a:solidFill>
                    <a:schemeClr val="bg1">
                      <a:lumMod val="50000"/>
                    </a:schemeClr>
                  </a:solidFill>
                  <a:latin typeface="+mn-lt"/>
                  <a:cs typeface="+mn-cs"/>
                </a:rPr>
                <a:t>عداد</a:t>
              </a:r>
              <a:r>
                <a:rPr lang="ar-SA" sz="2000" dirty="0">
                  <a:solidFill>
                    <a:schemeClr val="bg1">
                      <a:lumMod val="50000"/>
                    </a:schemeClr>
                  </a:solidFill>
                </a:rPr>
                <a:t> العشرية (5)</a:t>
              </a:r>
              <a:endParaRPr lang="fr-FR" sz="20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9C73262-6EDD-081A-C026-11A95728A9AC}"/>
              </a:ext>
            </a:extLst>
          </p:cNvPr>
          <p:cNvSpPr/>
          <p:nvPr/>
        </p:nvSpPr>
        <p:spPr>
          <a:xfrm>
            <a:off x="370132" y="4144639"/>
            <a:ext cx="3780000" cy="877078"/>
          </a:xfrm>
          <a:prstGeom prst="roundRect">
            <a:avLst/>
          </a:prstGeom>
          <a:solidFill>
            <a:srgbClr val="FFDA6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fr-MA" dirty="0"/>
          </a:p>
        </p:txBody>
      </p:sp>
      <p:sp>
        <p:nvSpPr>
          <p:cNvPr id="5" name="Organigramme : Terminateur 21">
            <a:extLst>
              <a:ext uri="{FF2B5EF4-FFF2-40B4-BE49-F238E27FC236}">
                <a16:creationId xmlns:a16="http://schemas.microsoft.com/office/drawing/2014/main" id="{B8528A7D-CC01-7599-0846-FC2E2041C809}"/>
              </a:ext>
            </a:extLst>
          </p:cNvPr>
          <p:cNvSpPr/>
          <p:nvPr/>
        </p:nvSpPr>
        <p:spPr>
          <a:xfrm>
            <a:off x="2611702" y="3897880"/>
            <a:ext cx="1260000" cy="360000"/>
          </a:xfrm>
          <a:prstGeom prst="flowChartTerminator">
            <a:avLst/>
          </a:prstGeom>
          <a:solidFill>
            <a:srgbClr val="FFDA6D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b="1" dirty="0">
                <a:solidFill>
                  <a:srgbClr val="F2F2F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r>
              <a:rPr lang="ar-SA" b="1" dirty="0">
                <a:solidFill>
                  <a:srgbClr val="F2F2F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  <a:r>
              <a:rPr lang="ar-MA" b="1" dirty="0">
                <a:solidFill>
                  <a:srgbClr val="F2F2F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srgbClr val="F2F2F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ar-MA" b="1" dirty="0">
              <a:solidFill>
                <a:srgbClr val="F2F2F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32BBFDE1-E352-522F-DC6A-73F4154EBB52}"/>
              </a:ext>
            </a:extLst>
          </p:cNvPr>
          <p:cNvSpPr txBox="1">
            <a:spLocks/>
          </p:cNvSpPr>
          <p:nvPr/>
        </p:nvSpPr>
        <p:spPr>
          <a:xfrm>
            <a:off x="550132" y="4280104"/>
            <a:ext cx="3420000" cy="631140"/>
          </a:xfrm>
          <a:prstGeom prst="roundRect">
            <a:avLst/>
          </a:prstGeom>
          <a:solidFill>
            <a:srgbClr val="FFEFB9"/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indent="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None/>
              <a:defRPr sz="1600" b="1" kern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SA" sz="2000" dirty="0">
                <a:solidFill>
                  <a:schemeClr val="tx1"/>
                </a:solidFill>
              </a:rPr>
              <a:t>ح</a:t>
            </a:r>
            <a:r>
              <a:rPr lang="ar-MA" sz="2000" dirty="0">
                <a:solidFill>
                  <a:schemeClr val="tx1"/>
                </a:solidFill>
              </a:rPr>
              <a:t>ل المسائل</a:t>
            </a:r>
            <a:r>
              <a:rPr lang="ar-SA" sz="2000" dirty="0">
                <a:solidFill>
                  <a:schemeClr val="tx1"/>
                </a:solidFill>
              </a:rPr>
              <a:t>(التناسبية )</a:t>
            </a:r>
            <a:endParaRPr lang="ar-MA" sz="2000" dirty="0">
              <a:solidFill>
                <a:schemeClr val="tx1"/>
              </a:solidFill>
            </a:endParaRPr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85A2F114-D2FF-43A5-1BC5-C728126D6DED}"/>
              </a:ext>
            </a:extLst>
          </p:cNvPr>
          <p:cNvSpPr/>
          <p:nvPr/>
        </p:nvSpPr>
        <p:spPr>
          <a:xfrm>
            <a:off x="4405078" y="4098081"/>
            <a:ext cx="3780000" cy="877078"/>
          </a:xfrm>
          <a:prstGeom prst="roundRect">
            <a:avLst/>
          </a:prstGeom>
          <a:solidFill>
            <a:srgbClr val="A6A6A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fr-MA" dirty="0"/>
          </a:p>
        </p:txBody>
      </p:sp>
      <p:sp>
        <p:nvSpPr>
          <p:cNvPr id="33" name="Organigramme : Terminateur 21">
            <a:extLst>
              <a:ext uri="{FF2B5EF4-FFF2-40B4-BE49-F238E27FC236}">
                <a16:creationId xmlns:a16="http://schemas.microsoft.com/office/drawing/2014/main" id="{09DF9E9A-581D-14F9-24EC-3567A55C3816}"/>
              </a:ext>
            </a:extLst>
          </p:cNvPr>
          <p:cNvSpPr/>
          <p:nvPr/>
        </p:nvSpPr>
        <p:spPr>
          <a:xfrm>
            <a:off x="6646648" y="3851322"/>
            <a:ext cx="1260000" cy="360000"/>
          </a:xfrm>
          <a:prstGeom prst="flowChartTerminator">
            <a:avLst/>
          </a:prstGeom>
          <a:solidFill>
            <a:srgbClr val="A6A6A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4" name="Espace réservé du texte 5">
            <a:extLst>
              <a:ext uri="{FF2B5EF4-FFF2-40B4-BE49-F238E27FC236}">
                <a16:creationId xmlns:a16="http://schemas.microsoft.com/office/drawing/2014/main" id="{94D48129-9BCD-EF1D-897A-44B36367D037}"/>
              </a:ext>
            </a:extLst>
          </p:cNvPr>
          <p:cNvSpPr txBox="1">
            <a:spLocks/>
          </p:cNvSpPr>
          <p:nvPr/>
        </p:nvSpPr>
        <p:spPr>
          <a:xfrm>
            <a:off x="4585078" y="4233546"/>
            <a:ext cx="3420000" cy="631140"/>
          </a:xfrm>
          <a:prstGeom prst="roundRect">
            <a:avLst/>
          </a:prstGeom>
          <a:solidFill>
            <a:srgbClr val="F2F2F2"/>
          </a:solidFill>
          <a:ln>
            <a:solidFill>
              <a:schemeClr val="bg1">
                <a:lumMod val="50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indent="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None/>
              <a:defRPr sz="1600" b="1" kern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SA" sz="2000" dirty="0">
                <a:solidFill>
                  <a:schemeClr val="bg1">
                    <a:lumMod val="50000"/>
                  </a:schemeClr>
                </a:solidFill>
              </a:rPr>
              <a:t>ال</a:t>
            </a:r>
            <a:r>
              <a:rPr lang="ar-MA" sz="2000" dirty="0">
                <a:solidFill>
                  <a:schemeClr val="bg1">
                    <a:lumMod val="50000"/>
                  </a:schemeClr>
                </a:solidFill>
              </a:rPr>
              <a:t>أ</a:t>
            </a:r>
            <a:r>
              <a:rPr lang="ar-SA" sz="2000" dirty="0">
                <a:solidFill>
                  <a:schemeClr val="bg1">
                    <a:lumMod val="50000"/>
                  </a:schemeClr>
                </a:solidFill>
              </a:rPr>
              <a:t>عداد العشرية (6)</a:t>
            </a:r>
            <a:endParaRPr lang="fr-FR" sz="2000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72F3C907-F2CF-83B3-E160-54BF64EFB75B}"/>
              </a:ext>
            </a:extLst>
          </p:cNvPr>
          <p:cNvGrpSpPr/>
          <p:nvPr/>
        </p:nvGrpSpPr>
        <p:grpSpPr>
          <a:xfrm>
            <a:off x="2439564" y="522191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98C62966-8FD2-A668-3D21-B98E06297E7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37" name="Organigramme : Terminateur 21">
              <a:extLst>
                <a:ext uri="{FF2B5EF4-FFF2-40B4-BE49-F238E27FC236}">
                  <a16:creationId xmlns:a16="http://schemas.microsoft.com/office/drawing/2014/main" id="{643F8C6E-3B63-B3F4-94CE-FA2BB7EAE5C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المراجعة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8" name="Espace réservé du texte 5">
              <a:extLst>
                <a:ext uri="{FF2B5EF4-FFF2-40B4-BE49-F238E27FC236}">
                  <a16:creationId xmlns:a16="http://schemas.microsoft.com/office/drawing/2014/main" id="{2BBD08C9-A6E2-7ABC-8477-72E6B48FA0F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2000" b="1" kern="0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دروس الأسبوع </a:t>
              </a:r>
              <a:r>
                <a:rPr lang="ar-SA" sz="2000" b="1" kern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r>
                <a:rPr lang="ar-SA" sz="1600" b="1" kern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endParaRPr lang="ar-MA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0A8A56B6-68E9-0448-0BEF-9B574BB51A9B}"/>
              </a:ext>
            </a:extLst>
          </p:cNvPr>
          <p:cNvGrpSpPr/>
          <p:nvPr/>
        </p:nvGrpSpPr>
        <p:grpSpPr>
          <a:xfrm>
            <a:off x="4423967" y="2471052"/>
            <a:ext cx="3780000" cy="1123837"/>
            <a:chOff x="4423967" y="2471052"/>
            <a:chExt cx="3780000" cy="1123837"/>
          </a:xfrm>
        </p:grpSpPr>
        <p:sp>
          <p:nvSpPr>
            <p:cNvPr id="3" name="Rectangle : coins arrondis 27">
              <a:extLst>
                <a:ext uri="{FF2B5EF4-FFF2-40B4-BE49-F238E27FC236}">
                  <a16:creationId xmlns:a16="http://schemas.microsoft.com/office/drawing/2014/main" id="{D5AB7204-EA2C-2908-0EDF-AF18F1C403CA}"/>
                </a:ext>
              </a:extLst>
            </p:cNvPr>
            <p:cNvSpPr/>
            <p:nvPr/>
          </p:nvSpPr>
          <p:spPr>
            <a:xfrm>
              <a:off x="4423967" y="2717811"/>
              <a:ext cx="3780000" cy="877078"/>
            </a:xfrm>
            <a:prstGeom prst="roundRect">
              <a:avLst/>
            </a:prstGeom>
            <a:solidFill>
              <a:srgbClr val="A6A6A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  <p:sp>
          <p:nvSpPr>
            <p:cNvPr id="7" name="Organigramme : Terminateur 21">
              <a:extLst>
                <a:ext uri="{FF2B5EF4-FFF2-40B4-BE49-F238E27FC236}">
                  <a16:creationId xmlns:a16="http://schemas.microsoft.com/office/drawing/2014/main" id="{F67DE89D-D614-C9C8-60C2-38AD4393E6DC}"/>
                </a:ext>
              </a:extLst>
            </p:cNvPr>
            <p:cNvSpPr/>
            <p:nvPr/>
          </p:nvSpPr>
          <p:spPr>
            <a:xfrm>
              <a:off x="6665537" y="2471052"/>
              <a:ext cx="1260000" cy="360000"/>
            </a:xfrm>
            <a:prstGeom prst="flowChartTerminator">
              <a:avLst/>
            </a:prstGeom>
            <a:solidFill>
              <a:srgbClr val="A6A6A6"/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ar-AE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</a:t>
              </a:r>
              <a:r>
                <a:rPr lang="ar-SA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5</a:t>
              </a:r>
              <a:endPara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" name="Espace réservé du texte 5">
              <a:extLst>
                <a:ext uri="{FF2B5EF4-FFF2-40B4-BE49-F238E27FC236}">
                  <a16:creationId xmlns:a16="http://schemas.microsoft.com/office/drawing/2014/main" id="{798E26FD-86C0-E1B1-F2DE-6CE4A488B475}"/>
                </a:ext>
              </a:extLst>
            </p:cNvPr>
            <p:cNvSpPr txBox="1">
              <a:spLocks/>
            </p:cNvSpPr>
            <p:nvPr/>
          </p:nvSpPr>
          <p:spPr>
            <a:xfrm>
              <a:off x="4603967" y="2853276"/>
              <a:ext cx="3420000" cy="631140"/>
            </a:xfrm>
            <a:prstGeom prst="roundRect">
              <a:avLst/>
            </a:prstGeom>
            <a:solidFill>
              <a:srgbClr val="F2F2F2"/>
            </a:solidFill>
          </p:spPr>
          <p:txBody>
            <a:bodyPr anchor="ctr"/>
            <a:lstStyle>
              <a:defPPr>
                <a:defRPr lang="fr-FR"/>
              </a:defPPr>
              <a:lvl1pPr indent="0" algn="r" rtl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None/>
                <a:defRPr b="1" kern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  <a:lvl2pPr marL="685800" indent="-228600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>
                  <a:solidFill>
                    <a:srgbClr val="757575"/>
                  </a:solidFill>
                  <a:latin typeface="Dosis SemiBold" pitchFamily="2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>
                  <a:solidFill>
                    <a:srgbClr val="474F71"/>
                  </a:solidFill>
                  <a:latin typeface="Dosis SemiBold" pitchFamily="2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>
                  <a:solidFill>
                    <a:srgbClr val="474F71"/>
                  </a:solidFill>
                  <a:latin typeface="Dosis SemiBold" pitchFamily="2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>
                  <a:solidFill>
                    <a:srgbClr val="474F71"/>
                  </a:solidFill>
                  <a:latin typeface="Dosis SemiBold" pitchFamily="2" charset="0"/>
                </a:defRPr>
              </a:lvl5pPr>
              <a:lvl6pPr marL="25146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6pPr>
              <a:lvl7pPr marL="2971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7pPr>
              <a:lvl8pPr marL="3429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8pPr>
              <a:lvl9pPr marL="3886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9pPr>
            </a:lstStyle>
            <a:p>
              <a:r>
                <a:rPr lang="ar-SA" sz="2000" dirty="0">
                  <a:solidFill>
                    <a:schemeClr val="bg1">
                      <a:lumMod val="50000"/>
                    </a:schemeClr>
                  </a:solidFill>
                </a:rPr>
                <a:t>ال</a:t>
              </a:r>
              <a:r>
                <a:rPr lang="ar-MA" sz="2000" dirty="0">
                  <a:solidFill>
                    <a:schemeClr val="bg1">
                      <a:lumMod val="50000"/>
                    </a:schemeClr>
                  </a:solidFill>
                </a:rPr>
                <a:t>أ</a:t>
              </a:r>
              <a:r>
                <a:rPr lang="ar-SA" sz="2000" dirty="0">
                  <a:solidFill>
                    <a:schemeClr val="bg1">
                      <a:lumMod val="50000"/>
                    </a:schemeClr>
                  </a:solidFill>
                </a:rPr>
                <a:t>عداد العشرية (4)</a:t>
              </a:r>
              <a:endParaRPr lang="fr-FR" sz="20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01880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1990687" y="798836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32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344174" y="958874"/>
            <a:ext cx="8178799" cy="928459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en-GB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algn="ctr" defTabSz="771525" rtl="1"/>
            <a:r>
              <a:rPr lang="ar-SA" sz="3200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ح</a:t>
            </a:r>
            <a:r>
              <a:rPr lang="ar-MA" sz="3200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َلُّ الْمَسائِلِ</a:t>
            </a:r>
            <a:r>
              <a:rPr lang="ar-SA" sz="3200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(الت</a:t>
            </a:r>
            <a:r>
              <a:rPr lang="ar-MA" sz="3200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َّ</a:t>
            </a:r>
            <a:r>
              <a:rPr lang="ar-SA" sz="3200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ناس</a:t>
            </a:r>
            <a:r>
              <a:rPr lang="ar-MA" sz="3200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3200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</a:t>
            </a:r>
            <a:r>
              <a:rPr lang="ar-MA" sz="3200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3200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ي</a:t>
            </a:r>
            <a:r>
              <a:rPr lang="ar-MA" sz="3200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ّ</a:t>
            </a:r>
            <a:r>
              <a:rPr lang="ar-SA" sz="3200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 )</a:t>
            </a:r>
            <a:endParaRPr lang="ar-MA" sz="3200" b="1" dirty="0">
              <a:solidFill>
                <a:schemeClr val="accent6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F2604E32-9557-EDC0-3E86-ACE4EFDEEA7C}"/>
              </a:ext>
            </a:extLst>
          </p:cNvPr>
          <p:cNvGrpSpPr/>
          <p:nvPr/>
        </p:nvGrpSpPr>
        <p:grpSpPr>
          <a:xfrm>
            <a:off x="1131849" y="2019811"/>
            <a:ext cx="6880302" cy="4368773"/>
            <a:chOff x="621028" y="2154620"/>
            <a:chExt cx="7901944" cy="4368773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5EF3F7F9-F184-8A3B-52F3-F378514A917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829"/>
            <a:stretch>
              <a:fillRect/>
            </a:stretch>
          </p:blipFill>
          <p:spPr>
            <a:xfrm>
              <a:off x="4572000" y="2154620"/>
              <a:ext cx="3950972" cy="4368773"/>
            </a:xfrm>
            <a:prstGeom prst="rect">
              <a:avLst/>
            </a:prstGeom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7D2FEC70-2959-3048-9127-BC7A5F58A85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276"/>
            <a:stretch>
              <a:fillRect/>
            </a:stretch>
          </p:blipFill>
          <p:spPr>
            <a:xfrm>
              <a:off x="621028" y="2154620"/>
              <a:ext cx="3950972" cy="436877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lowchart: Alternate Process 54">
            <a:extLst>
              <a:ext uri="{FF2B5EF4-FFF2-40B4-BE49-F238E27FC236}">
                <a16:creationId xmlns:a16="http://schemas.microsoft.com/office/drawing/2014/main" id="{004FCFE9-59F5-20A9-6213-179BCFCF3BC3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en-US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الدرس: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ctangle: Rounded Corners 55">
            <a:extLst>
              <a:ext uri="{FF2B5EF4-FFF2-40B4-BE49-F238E27FC236}">
                <a16:creationId xmlns:a16="http://schemas.microsoft.com/office/drawing/2014/main" id="{928FF62B-6E76-70F5-3D05-40222CAED675}"/>
              </a:ext>
            </a:extLst>
          </p:cNvPr>
          <p:cNvSpPr/>
          <p:nvPr/>
        </p:nvSpPr>
        <p:spPr>
          <a:xfrm>
            <a:off x="1905587" y="3316117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1" name="Oval 81">
            <a:extLst>
              <a:ext uri="{FF2B5EF4-FFF2-40B4-BE49-F238E27FC236}">
                <a16:creationId xmlns:a16="http://schemas.microsoft.com/office/drawing/2014/main" id="{014C250B-527C-DBF7-89EF-8E3998D9E07B}"/>
              </a:ext>
            </a:extLst>
          </p:cNvPr>
          <p:cNvSpPr>
            <a:spLocks noChangeAspect="1"/>
          </p:cNvSpPr>
          <p:nvPr/>
        </p:nvSpPr>
        <p:spPr>
          <a:xfrm>
            <a:off x="7304356" y="3431196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45" name="Rectangle: Rounded Corners 55">
            <a:extLst>
              <a:ext uri="{FF2B5EF4-FFF2-40B4-BE49-F238E27FC236}">
                <a16:creationId xmlns:a16="http://schemas.microsoft.com/office/drawing/2014/main" id="{4346EA57-A012-8296-40C7-F83DCFE3639E}"/>
              </a:ext>
            </a:extLst>
          </p:cNvPr>
          <p:cNvSpPr/>
          <p:nvPr/>
        </p:nvSpPr>
        <p:spPr>
          <a:xfrm>
            <a:off x="1917734" y="4072533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الموجهة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6" name="Oval 81">
            <a:extLst>
              <a:ext uri="{FF2B5EF4-FFF2-40B4-BE49-F238E27FC236}">
                <a16:creationId xmlns:a16="http://schemas.microsoft.com/office/drawing/2014/main" id="{04681448-1970-2F35-6100-5F47C9752943}"/>
              </a:ext>
            </a:extLst>
          </p:cNvPr>
          <p:cNvSpPr>
            <a:spLocks noChangeAspect="1"/>
          </p:cNvSpPr>
          <p:nvPr/>
        </p:nvSpPr>
        <p:spPr>
          <a:xfrm>
            <a:off x="7304355" y="4159623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48" name="Rectangle: Rounded Corners 55">
            <a:extLst>
              <a:ext uri="{FF2B5EF4-FFF2-40B4-BE49-F238E27FC236}">
                <a16:creationId xmlns:a16="http://schemas.microsoft.com/office/drawing/2014/main" id="{842E022C-4DB1-F0A5-EA74-B2EB68860CE8}"/>
              </a:ext>
            </a:extLst>
          </p:cNvPr>
          <p:cNvSpPr/>
          <p:nvPr/>
        </p:nvSpPr>
        <p:spPr>
          <a:xfrm>
            <a:off x="1905587" y="4828949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المستقلة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9" name="Oval 81">
            <a:extLst>
              <a:ext uri="{FF2B5EF4-FFF2-40B4-BE49-F238E27FC236}">
                <a16:creationId xmlns:a16="http://schemas.microsoft.com/office/drawing/2014/main" id="{6C6B68DB-DD3E-113B-EABF-FC3DE923AE27}"/>
              </a:ext>
            </a:extLst>
          </p:cNvPr>
          <p:cNvSpPr>
            <a:spLocks noChangeAspect="1"/>
          </p:cNvSpPr>
          <p:nvPr/>
        </p:nvSpPr>
        <p:spPr>
          <a:xfrm>
            <a:off x="7304354" y="4873416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51" name="Rectangle: Rounded Corners 55">
            <a:extLst>
              <a:ext uri="{FF2B5EF4-FFF2-40B4-BE49-F238E27FC236}">
                <a16:creationId xmlns:a16="http://schemas.microsoft.com/office/drawing/2014/main" id="{552543E0-C64D-1373-F711-CE51C9618D2A}"/>
              </a:ext>
            </a:extLst>
          </p:cNvPr>
          <p:cNvSpPr/>
          <p:nvPr/>
        </p:nvSpPr>
        <p:spPr>
          <a:xfrm>
            <a:off x="1910596" y="5585365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2" name="Oval 81">
            <a:extLst>
              <a:ext uri="{FF2B5EF4-FFF2-40B4-BE49-F238E27FC236}">
                <a16:creationId xmlns:a16="http://schemas.microsoft.com/office/drawing/2014/main" id="{8CC27E03-4922-18BE-BB20-C96A03FF2A65}"/>
              </a:ext>
            </a:extLst>
          </p:cNvPr>
          <p:cNvSpPr>
            <a:spLocks noChangeAspect="1"/>
          </p:cNvSpPr>
          <p:nvPr/>
        </p:nvSpPr>
        <p:spPr>
          <a:xfrm>
            <a:off x="7304353" y="5656898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5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  <a:endParaRPr lang="ar-MA" sz="36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Oval 81">
            <a:extLst>
              <a:ext uri="{FF2B5EF4-FFF2-40B4-BE49-F238E27FC236}">
                <a16:creationId xmlns:a16="http://schemas.microsoft.com/office/drawing/2014/main" id="{61663448-D991-9F03-2D0E-CA6E0B2DEA0D}"/>
              </a:ext>
            </a:extLst>
          </p:cNvPr>
          <p:cNvSpPr>
            <a:spLocks noChangeAspect="1"/>
          </p:cNvSpPr>
          <p:nvPr/>
        </p:nvSpPr>
        <p:spPr>
          <a:xfrm>
            <a:off x="7304357" y="2658223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D2640C5B-A809-2A72-E1C0-48F512127CD5}"/>
              </a:ext>
            </a:extLst>
          </p:cNvPr>
          <p:cNvGrpSpPr/>
          <p:nvPr/>
        </p:nvGrpSpPr>
        <p:grpSpPr>
          <a:xfrm>
            <a:off x="1577383" y="2459765"/>
            <a:ext cx="599748" cy="671849"/>
            <a:chOff x="1583196" y="2459765"/>
            <a:chExt cx="599748" cy="671849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AF9EE853-4E73-D2BE-977B-013C3D5E232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583196" y="2459765"/>
              <a:ext cx="599748" cy="671849"/>
            </a:xfrm>
            <a:prstGeom prst="rect">
              <a:avLst/>
            </a:prstGeom>
          </p:spPr>
        </p:pic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F22FB7B0-D15E-0968-6CBA-892FD246587C}"/>
                </a:ext>
              </a:extLst>
            </p:cNvPr>
            <p:cNvSpPr txBox="1"/>
            <p:nvPr/>
          </p:nvSpPr>
          <p:spPr>
            <a:xfrm>
              <a:off x="1660247" y="2676088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5</a:t>
              </a:r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ADDB8762-6FDE-FBFF-2B7D-F8DE2652E9BF}"/>
              </a:ext>
            </a:extLst>
          </p:cNvPr>
          <p:cNvGrpSpPr/>
          <p:nvPr/>
        </p:nvGrpSpPr>
        <p:grpSpPr>
          <a:xfrm>
            <a:off x="1577383" y="3240243"/>
            <a:ext cx="599748" cy="671849"/>
            <a:chOff x="1547089" y="3240243"/>
            <a:chExt cx="599748" cy="671849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66D8F5E2-7AB5-3E3B-B152-F1258EFB3E7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547089" y="3240243"/>
              <a:ext cx="599748" cy="671849"/>
            </a:xfrm>
            <a:prstGeom prst="rect">
              <a:avLst/>
            </a:prstGeom>
          </p:spPr>
        </p:pic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FF7246CC-FBA5-2FBF-09DB-5441CB32A178}"/>
                </a:ext>
              </a:extLst>
            </p:cNvPr>
            <p:cNvSpPr txBox="1"/>
            <p:nvPr/>
          </p:nvSpPr>
          <p:spPr>
            <a:xfrm>
              <a:off x="1619360" y="3438952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7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047F568E-11BE-3EA0-B360-FD047834AB71}"/>
              </a:ext>
            </a:extLst>
          </p:cNvPr>
          <p:cNvGrpSpPr/>
          <p:nvPr/>
        </p:nvGrpSpPr>
        <p:grpSpPr>
          <a:xfrm>
            <a:off x="1571806" y="3988655"/>
            <a:ext cx="610903" cy="684345"/>
            <a:chOff x="1596523" y="3988655"/>
            <a:chExt cx="610903" cy="684345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615BAEA4-5E46-826B-64F2-3D27E883F59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96523" y="3988655"/>
              <a:ext cx="610903" cy="684345"/>
            </a:xfrm>
            <a:prstGeom prst="rect">
              <a:avLst/>
            </a:prstGeom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274016A1-FC94-FB9F-40AE-DA3562BD644C}"/>
                </a:ext>
              </a:extLst>
            </p:cNvPr>
            <p:cNvSpPr txBox="1"/>
            <p:nvPr/>
          </p:nvSpPr>
          <p:spPr>
            <a:xfrm>
              <a:off x="1679152" y="4170209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30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68635283-C055-42D6-AC6C-1410FA3FD262}"/>
              </a:ext>
            </a:extLst>
          </p:cNvPr>
          <p:cNvGrpSpPr>
            <a:grpSpLocks noChangeAspect="1"/>
          </p:cNvGrpSpPr>
          <p:nvPr/>
        </p:nvGrpSpPr>
        <p:grpSpPr>
          <a:xfrm>
            <a:off x="1588029" y="4792462"/>
            <a:ext cx="578457" cy="648000"/>
            <a:chOff x="976754" y="4005561"/>
            <a:chExt cx="558587" cy="625740"/>
          </a:xfrm>
        </p:grpSpPr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8E530040-D907-6A34-4A20-6225B5B22ED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35C645DD-8B75-B0EE-B01B-6AF1AA870E4D}"/>
                </a:ext>
              </a:extLst>
            </p:cNvPr>
            <p:cNvSpPr txBox="1"/>
            <p:nvPr/>
          </p:nvSpPr>
          <p:spPr>
            <a:xfrm>
              <a:off x="1042995" y="4142677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15</a:t>
              </a:r>
            </a:p>
          </p:txBody>
        </p:sp>
      </p:grpSp>
      <p:pic>
        <p:nvPicPr>
          <p:cNvPr id="21" name="Image 20">
            <a:extLst>
              <a:ext uri="{FF2B5EF4-FFF2-40B4-BE49-F238E27FC236}">
                <a16:creationId xmlns:a16="http://schemas.microsoft.com/office/drawing/2014/main" id="{63AF0C53-78B8-137A-A1BA-2724E597CF5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1597964" y="5438370"/>
            <a:ext cx="558587" cy="754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1560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E7CF3D80-B16B-1FF4-4E21-A0B3FA480415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F61DA521-F13F-66F6-14CE-A2EDCDA0706F}"/>
              </a:ext>
            </a:extLst>
          </p:cNvPr>
          <p:cNvSpPr/>
          <p:nvPr/>
        </p:nvSpPr>
        <p:spPr>
          <a:xfrm>
            <a:off x="741669" y="3459921"/>
            <a:ext cx="6801287" cy="1212283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E62AB0F6-D3DF-7F4A-5CAC-FA5FE96ADA2E}"/>
              </a:ext>
            </a:extLst>
          </p:cNvPr>
          <p:cNvGrpSpPr/>
          <p:nvPr/>
        </p:nvGrpSpPr>
        <p:grpSpPr>
          <a:xfrm>
            <a:off x="1484028" y="2089999"/>
            <a:ext cx="6175944" cy="1322379"/>
            <a:chOff x="1711174" y="2035893"/>
            <a:chExt cx="5721651" cy="1322379"/>
          </a:xfrm>
        </p:grpSpPr>
        <p:sp>
          <p:nvSpPr>
            <p:cNvPr id="34" name="TextBox 5">
              <a:extLst>
                <a:ext uri="{FF2B5EF4-FFF2-40B4-BE49-F238E27FC236}">
                  <a16:creationId xmlns:a16="http://schemas.microsoft.com/office/drawing/2014/main" id="{82E58A50-8395-C227-44A9-21F7B70D19A7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822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600" b="1" kern="0" dirty="0">
                  <a:solidFill>
                    <a:srgbClr val="3494BA">
                      <a:lumMod val="7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35" name="TextBox 9">
              <a:extLst>
                <a:ext uri="{FF2B5EF4-FFF2-40B4-BE49-F238E27FC236}">
                  <a16:creationId xmlns:a16="http://schemas.microsoft.com/office/drawing/2014/main" id="{F84808FE-7B1E-8859-378D-D6834AA5EC6B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1" name="ZoneTexte 20">
            <a:extLst>
              <a:ext uri="{FF2B5EF4-FFF2-40B4-BE49-F238E27FC236}">
                <a16:creationId xmlns:a16="http://schemas.microsoft.com/office/drawing/2014/main" id="{E9ECD804-8F28-F47E-3785-C7A9A0C72A66}"/>
              </a:ext>
            </a:extLst>
          </p:cNvPr>
          <p:cNvSpPr txBox="1"/>
          <p:nvPr/>
        </p:nvSpPr>
        <p:spPr>
          <a:xfrm>
            <a:off x="1467056" y="3756157"/>
            <a:ext cx="631329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3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حَلِّ مَسائِل </a:t>
            </a:r>
            <a:r>
              <a:rPr lang="ar-SA" sz="3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</a:t>
            </a:r>
            <a:r>
              <a:rPr lang="ar-MA" sz="3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3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</a:t>
            </a:r>
            <a:r>
              <a:rPr lang="ar-MA" sz="3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3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</a:t>
            </a:r>
            <a:r>
              <a:rPr lang="ar-MA" sz="3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3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</a:t>
            </a:r>
            <a:r>
              <a:rPr lang="ar-MA" sz="3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3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ط</a:t>
            </a:r>
            <a:r>
              <a:rPr lang="ar-MA" sz="3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3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ar-MA" sz="3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ٍ</a:t>
            </a:r>
            <a:r>
              <a:rPr lang="ar-SA" sz="3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ب</a:t>
            </a:r>
            <a:r>
              <a:rPr lang="ar-MA" sz="3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3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الت</a:t>
            </a:r>
            <a:r>
              <a:rPr lang="ar-MA" sz="3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َّ</a:t>
            </a:r>
            <a:r>
              <a:rPr lang="ar-SA" sz="3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ناس</a:t>
            </a:r>
            <a:r>
              <a:rPr lang="ar-MA" sz="3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3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</a:t>
            </a:r>
            <a:r>
              <a:rPr lang="ar-MA" sz="3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3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</a:t>
            </a:r>
            <a:r>
              <a:rPr lang="ar-MA" sz="3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َّ</a:t>
            </a:r>
            <a:r>
              <a:rPr lang="ar-SA" sz="3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ar-MA" sz="3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ar-SA" sz="3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ar-MA" sz="3600" b="1" kern="0" dirty="0">
              <a:solidFill>
                <a:schemeClr val="accent2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6DCAC60F-F174-80BC-6C17-D631E71A6D80}"/>
              </a:ext>
            </a:extLst>
          </p:cNvPr>
          <p:cNvGrpSpPr/>
          <p:nvPr/>
        </p:nvGrpSpPr>
        <p:grpSpPr>
          <a:xfrm>
            <a:off x="7325435" y="3467096"/>
            <a:ext cx="952824" cy="892559"/>
            <a:chOff x="7018463" y="3273195"/>
            <a:chExt cx="1249561" cy="1172098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B478F8F0-FDB5-7109-CDA9-3D6AF6652143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8" name="Ellipse 7">
                <a:extLst>
                  <a:ext uri="{FF2B5EF4-FFF2-40B4-BE49-F238E27FC236}">
                    <a16:creationId xmlns:a16="http://schemas.microsoft.com/office/drawing/2014/main" id="{1A973C2B-B7AA-10F2-122B-7041671CF0C1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9" name="Ellipse 8">
                <a:extLst>
                  <a:ext uri="{FF2B5EF4-FFF2-40B4-BE49-F238E27FC236}">
                    <a16:creationId xmlns:a16="http://schemas.microsoft.com/office/drawing/2014/main" id="{3E0BB714-E402-6E20-B41D-F78AFCB1EE6E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8002616D-624D-521F-827F-D86B3CF01621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6" name="Chevron 5">
                <a:extLst>
                  <a:ext uri="{FF2B5EF4-FFF2-40B4-BE49-F238E27FC236}">
                    <a16:creationId xmlns:a16="http://schemas.microsoft.com/office/drawing/2014/main" id="{7178F748-085A-6FFC-8232-BF11AF8E6BD8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7" name="Connecteur droit 6">
                <a:extLst>
                  <a:ext uri="{FF2B5EF4-FFF2-40B4-BE49-F238E27FC236}">
                    <a16:creationId xmlns:a16="http://schemas.microsoft.com/office/drawing/2014/main" id="{45477987-C1A6-78AD-FA46-F48FA57B3571}"/>
                  </a:ext>
                </a:extLst>
              </p:cNvPr>
              <p:cNvCxnSpPr>
                <a:cxnSpLocks/>
                <a:stCxn id="6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847969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5D30D09B-1B87-9D6D-BE2C-649FAA045001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6483" y="6407095"/>
            <a:ext cx="623980" cy="450905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1003451" y="881868"/>
            <a:ext cx="65155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مرحباً سنتابع درسا جديدا مع مجد وندى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DE9ED-17F5-868A-8BFB-32CE9FB09BC9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2" name="Nada-Wave">
            <a:hlinkClick r:id="" action="ppaction://media"/>
            <a:extLst>
              <a:ext uri="{FF2B5EF4-FFF2-40B4-BE49-F238E27FC236}">
                <a16:creationId xmlns:a16="http://schemas.microsoft.com/office/drawing/2014/main" id="{45408D55-ECA6-9870-7012-5437E560A98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3" name="majd_wave">
            <a:hlinkClick r:id="" action="ppaction://media"/>
            <a:extLst>
              <a:ext uri="{FF2B5EF4-FFF2-40B4-BE49-F238E27FC236}">
                <a16:creationId xmlns:a16="http://schemas.microsoft.com/office/drawing/2014/main" id="{35A1C823-B3EF-1EAB-51EA-2124ED9720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863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2FD42E-BDFA-A8E0-5BE2-D1257A161D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49FD9CBC-31AE-65FA-6C6D-45780769C34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2B518CF9-111A-D636-78A9-1613AF60DDC5}"/>
              </a:ext>
            </a:extLst>
          </p:cNvPr>
          <p:cNvGrpSpPr/>
          <p:nvPr/>
        </p:nvGrpSpPr>
        <p:grpSpPr>
          <a:xfrm>
            <a:off x="2106000" y="2158011"/>
            <a:ext cx="4932000" cy="2854675"/>
            <a:chOff x="2193989" y="2167843"/>
            <a:chExt cx="4932000" cy="2854675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22CD944-C95A-7F13-1B05-B180BA86D5AC}"/>
                </a:ext>
              </a:extLst>
            </p:cNvPr>
            <p:cNvSpPr/>
            <p:nvPr/>
          </p:nvSpPr>
          <p:spPr>
            <a:xfrm>
              <a:off x="2193989" y="2610518"/>
              <a:ext cx="4932000" cy="24120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2" name="Image 1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16E12811-D3C5-1449-AAF8-0AA3CB58415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6268822" y="3238208"/>
              <a:ext cx="747268" cy="747268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DC3487C0-6552-437C-909E-045AE91FF9CA}"/>
                </a:ext>
              </a:extLst>
            </p:cNvPr>
            <p:cNvSpPr txBox="1"/>
            <p:nvPr/>
          </p:nvSpPr>
          <p:spPr>
            <a:xfrm>
              <a:off x="2290915" y="3345288"/>
              <a:ext cx="3977907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3200" b="1" spc="-100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تصحيح الواجب المنزلي</a:t>
              </a:r>
            </a:p>
          </p:txBody>
        </p:sp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FC951D87-2E52-FBCF-D41D-2115D913E897}"/>
                </a:ext>
              </a:extLst>
            </p:cNvPr>
            <p:cNvSpPr txBox="1"/>
            <p:nvPr/>
          </p:nvSpPr>
          <p:spPr>
            <a:xfrm>
              <a:off x="2669964" y="4197026"/>
              <a:ext cx="359885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spc="-100" dirty="0">
                  <a:solidFill>
                    <a:schemeClr val="bg1">
                      <a:lumMod val="7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الحساب الذهني</a:t>
              </a:r>
            </a:p>
          </p:txBody>
        </p:sp>
        <p:sp>
          <p:nvSpPr>
            <p:cNvPr id="13" name="Flowchart: Alternate Process 54">
              <a:extLst>
                <a:ext uri="{FF2B5EF4-FFF2-40B4-BE49-F238E27FC236}">
                  <a16:creationId xmlns:a16="http://schemas.microsoft.com/office/drawing/2014/main" id="{F4D1FC43-BD67-3C35-73CB-F3A8D7C8ADBE}"/>
                </a:ext>
              </a:extLst>
            </p:cNvPr>
            <p:cNvSpPr/>
            <p:nvPr/>
          </p:nvSpPr>
          <p:spPr>
            <a:xfrm>
              <a:off x="2950889" y="2167843"/>
              <a:ext cx="3096000" cy="792000"/>
            </a:xfrm>
            <a:prstGeom prst="flowChartAlternateProcess">
              <a:avLst/>
            </a:prstGeom>
            <a:solidFill>
              <a:srgbClr val="3A8F98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3800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1B76E087-25C7-D484-EEE8-A3FA0490F5A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71869" y="2212335"/>
              <a:ext cx="698043" cy="698043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FDD94071-5FD6-6FBA-4DA2-F3C170426D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1723259" y="4420035"/>
            <a:ext cx="764479" cy="1033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5673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815ABA-D5F1-AA76-1E95-BD3F55F51B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1199F26-7B81-19DD-2D4C-DF52EE8D73FC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020" y="6407095"/>
            <a:ext cx="524227" cy="378821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DF9ADF23-B09B-84FD-0837-110B5AC0D615}"/>
              </a:ext>
            </a:extLst>
          </p:cNvPr>
          <p:cNvSpPr txBox="1"/>
          <p:nvPr/>
        </p:nvSpPr>
        <p:spPr>
          <a:xfrm>
            <a:off x="1973766" y="862060"/>
            <a:ext cx="5550759" cy="4255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الكراسة،  ص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91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  سنصحح تمارين الواجب المنزلي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58968382-575B-6BD7-40B1-1C2057944D13}"/>
              </a:ext>
            </a:extLst>
          </p:cNvPr>
          <p:cNvGrpSpPr/>
          <p:nvPr/>
        </p:nvGrpSpPr>
        <p:grpSpPr>
          <a:xfrm>
            <a:off x="614249" y="1726665"/>
            <a:ext cx="7905771" cy="4796798"/>
            <a:chOff x="683172" y="2010443"/>
            <a:chExt cx="7905771" cy="4796798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DFD392DA-E041-1F71-C73E-77DBA033E60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198"/>
            <a:stretch>
              <a:fillRect/>
            </a:stretch>
          </p:blipFill>
          <p:spPr>
            <a:xfrm>
              <a:off x="4798968" y="2010443"/>
              <a:ext cx="3789975" cy="4796797"/>
            </a:xfrm>
            <a:prstGeom prst="rect">
              <a:avLst/>
            </a:prstGeom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7A99EAF7-7F1F-4E76-BBF8-F063CB8FEE7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1470"/>
            <a:stretch>
              <a:fillRect/>
            </a:stretch>
          </p:blipFill>
          <p:spPr>
            <a:xfrm>
              <a:off x="683172" y="2010444"/>
              <a:ext cx="3789975" cy="4796797"/>
            </a:xfrm>
            <a:prstGeom prst="rect">
              <a:avLst/>
            </a:prstGeom>
          </p:spPr>
        </p:pic>
      </p:grp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4357566-3B3E-8587-65E5-FA4ADBE92449}"/>
              </a:ext>
            </a:extLst>
          </p:cNvPr>
          <p:cNvSpPr/>
          <p:nvPr/>
        </p:nvSpPr>
        <p:spPr>
          <a:xfrm>
            <a:off x="884397" y="4846446"/>
            <a:ext cx="3718483" cy="1297875"/>
          </a:xfrm>
          <a:prstGeom prst="roundRect">
            <a:avLst>
              <a:gd name="adj" fmla="val 5858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A2CB6552-C427-20A9-D7CF-98248928689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7953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712D70-E789-07E6-C665-003478FAF7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BE05F3C-1A56-E211-F838-D177DCDF6F4B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42" name="ZoneTexte 41">
            <a:extLst>
              <a:ext uri="{FF2B5EF4-FFF2-40B4-BE49-F238E27FC236}">
                <a16:creationId xmlns:a16="http://schemas.microsoft.com/office/drawing/2014/main" id="{95305C29-D7D2-2241-F333-09B9DE29089A}"/>
              </a:ext>
            </a:extLst>
          </p:cNvPr>
          <p:cNvSpPr txBox="1"/>
          <p:nvPr/>
        </p:nvSpPr>
        <p:spPr>
          <a:xfrm>
            <a:off x="1003451" y="881868"/>
            <a:ext cx="65155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التمرينين 7 و8 . لديكم  دقيقة  واحدة.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4313131-462B-F7D1-FC0F-BA75AFFFE4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3451" y="2118188"/>
            <a:ext cx="7294180" cy="4121121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5D505358-6E0D-4EAB-9D12-60B74173CD3B}"/>
              </a:ext>
            </a:extLst>
          </p:cNvPr>
          <p:cNvSpPr txBox="1"/>
          <p:nvPr/>
        </p:nvSpPr>
        <p:spPr>
          <a:xfrm>
            <a:off x="5055476" y="3142593"/>
            <a:ext cx="5675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2400" b="1" dirty="0">
                <a:solidFill>
                  <a:srgbClr val="FF0000"/>
                </a:solidFill>
              </a:rPr>
              <a:t>26</a:t>
            </a:r>
            <a:endParaRPr lang="fr-MA" sz="2400" b="1" dirty="0">
              <a:solidFill>
                <a:srgbClr val="FF0000"/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3ACADB8-222B-BAAF-F968-C87CDBA986DB}"/>
              </a:ext>
            </a:extLst>
          </p:cNvPr>
          <p:cNvSpPr txBox="1"/>
          <p:nvPr/>
        </p:nvSpPr>
        <p:spPr>
          <a:xfrm>
            <a:off x="2735174" y="5106092"/>
            <a:ext cx="5675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2400" b="1" dirty="0">
                <a:solidFill>
                  <a:srgbClr val="FF0000"/>
                </a:solidFill>
              </a:rPr>
              <a:t>4</a:t>
            </a:r>
            <a:endParaRPr lang="fr-MA" sz="2400" b="1" dirty="0">
              <a:solidFill>
                <a:srgbClr val="FF0000"/>
              </a:solidFill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271DF1FB-0E25-85BF-26B1-76FE629CEFBE}"/>
              </a:ext>
            </a:extLst>
          </p:cNvPr>
          <p:cNvSpPr txBox="1"/>
          <p:nvPr/>
        </p:nvSpPr>
        <p:spPr>
          <a:xfrm>
            <a:off x="5034455" y="5106093"/>
            <a:ext cx="5675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2400" b="1" dirty="0">
                <a:solidFill>
                  <a:srgbClr val="FF0000"/>
                </a:solidFill>
              </a:rPr>
              <a:t>20</a:t>
            </a:r>
            <a:endParaRPr lang="fr-MA" sz="2400" b="1" dirty="0">
              <a:solidFill>
                <a:srgbClr val="FF0000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674C13B-A673-B2EF-ABA3-728E4D3C799A}"/>
              </a:ext>
            </a:extLst>
          </p:cNvPr>
          <p:cNvSpPr txBox="1"/>
          <p:nvPr/>
        </p:nvSpPr>
        <p:spPr>
          <a:xfrm>
            <a:off x="7309945" y="3190856"/>
            <a:ext cx="5675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2400" b="1" dirty="0">
                <a:solidFill>
                  <a:srgbClr val="FF0000"/>
                </a:solidFill>
              </a:rPr>
              <a:t>9</a:t>
            </a:r>
            <a:endParaRPr lang="fr-MA" sz="2400" b="1" dirty="0">
              <a:solidFill>
                <a:srgbClr val="FF0000"/>
              </a:solidFill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25322E28-530B-54EF-8347-8EAB0332D2F1}"/>
              </a:ext>
            </a:extLst>
          </p:cNvPr>
          <p:cNvSpPr txBox="1"/>
          <p:nvPr/>
        </p:nvSpPr>
        <p:spPr>
          <a:xfrm>
            <a:off x="7309945" y="5186855"/>
            <a:ext cx="5675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2400" b="1" dirty="0">
                <a:solidFill>
                  <a:srgbClr val="FF0000"/>
                </a:solidFill>
              </a:rPr>
              <a:t>8</a:t>
            </a:r>
            <a:endParaRPr lang="fr-MA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4137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B994A5-0AB2-4475-001D-25BB6F1135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96A802B1-288C-1C54-F456-A75AED90E03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1CC3964-DBB0-EA11-F07F-9996FFDA9FBD}"/>
              </a:ext>
            </a:extLst>
          </p:cNvPr>
          <p:cNvGrpSpPr/>
          <p:nvPr/>
        </p:nvGrpSpPr>
        <p:grpSpPr>
          <a:xfrm>
            <a:off x="2106000" y="2158011"/>
            <a:ext cx="4932000" cy="2854675"/>
            <a:chOff x="2193989" y="2167843"/>
            <a:chExt cx="4932000" cy="2854675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085803EA-815E-A7E8-F351-99A7F36D1AB9}"/>
                </a:ext>
              </a:extLst>
            </p:cNvPr>
            <p:cNvSpPr/>
            <p:nvPr/>
          </p:nvSpPr>
          <p:spPr>
            <a:xfrm>
              <a:off x="2193989" y="2610518"/>
              <a:ext cx="4932000" cy="24120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2" name="Image 11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FA95BBD9-9459-0131-248C-32DC5451C25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6258990" y="3931847"/>
              <a:ext cx="841742" cy="841742"/>
            </a:xfrm>
            <a:prstGeom prst="rect">
              <a:avLst/>
            </a:prstGeom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9A48B48A-C619-8D16-0632-41001EB5C933}"/>
                </a:ext>
              </a:extLst>
            </p:cNvPr>
            <p:cNvSpPr txBox="1"/>
            <p:nvPr/>
          </p:nvSpPr>
          <p:spPr>
            <a:xfrm>
              <a:off x="2281082" y="3232757"/>
              <a:ext cx="397790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spc="-100" dirty="0">
                  <a:solidFill>
                    <a:schemeClr val="bg1">
                      <a:lumMod val="50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تصحيح الواجب المنزلي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A09D6FCE-6006-984D-3CC0-50D6562FC653}"/>
                </a:ext>
              </a:extLst>
            </p:cNvPr>
            <p:cNvSpPr txBox="1"/>
            <p:nvPr/>
          </p:nvSpPr>
          <p:spPr>
            <a:xfrm>
              <a:off x="2669966" y="4052380"/>
              <a:ext cx="359885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spc="-100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الحساب ذهني</a:t>
              </a:r>
            </a:p>
          </p:txBody>
        </p:sp>
        <p:sp>
          <p:nvSpPr>
            <p:cNvPr id="15" name="Flowchart: Alternate Process 54">
              <a:extLst>
                <a:ext uri="{FF2B5EF4-FFF2-40B4-BE49-F238E27FC236}">
                  <a16:creationId xmlns:a16="http://schemas.microsoft.com/office/drawing/2014/main" id="{2DFB9E5C-D581-B3CF-B2C1-1B5E1AFF1397}"/>
                </a:ext>
              </a:extLst>
            </p:cNvPr>
            <p:cNvSpPr/>
            <p:nvPr/>
          </p:nvSpPr>
          <p:spPr>
            <a:xfrm>
              <a:off x="2950889" y="2167843"/>
              <a:ext cx="3096000" cy="792000"/>
            </a:xfrm>
            <a:prstGeom prst="flowChartAlternateProcess">
              <a:avLst/>
            </a:prstGeom>
            <a:solidFill>
              <a:srgbClr val="3A8F98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3800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E7B4A74D-12EE-C1E1-7939-1C880F06F67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71869" y="2212335"/>
              <a:ext cx="698043" cy="698043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E1DC1429-07DE-6F15-1586-44348ACADC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1733592" y="4422172"/>
            <a:ext cx="764479" cy="1033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73597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815ABA-D5F1-AA76-1E95-BD3F55F51B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5C6F929-47AA-A485-98A4-0CF58E349B4B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08E74FE8-D8D1-7970-FB80-E8616FD39297}"/>
              </a:ext>
            </a:extLst>
          </p:cNvPr>
          <p:cNvSpPr txBox="1"/>
          <p:nvPr/>
        </p:nvSpPr>
        <p:spPr>
          <a:xfrm>
            <a:off x="327278" y="894883"/>
            <a:ext cx="7201401" cy="4255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كراسة الحساب الذهني،  ص 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.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01C716FD-A955-92BA-6F86-96E7558967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758" y="1626691"/>
            <a:ext cx="3921689" cy="4780405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6EE4258B-A7E3-3221-6124-166E8C16A6D0}"/>
              </a:ext>
            </a:extLst>
          </p:cNvPr>
          <p:cNvGrpSpPr/>
          <p:nvPr/>
        </p:nvGrpSpPr>
        <p:grpSpPr>
          <a:xfrm>
            <a:off x="739861" y="1763326"/>
            <a:ext cx="7868639" cy="4780404"/>
            <a:chOff x="689344" y="1626691"/>
            <a:chExt cx="7868639" cy="4780404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04F12F1C-E4F3-929A-D235-EA13BA4DB2B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636294" y="1626691"/>
              <a:ext cx="3921689" cy="4780404"/>
            </a:xfrm>
            <a:prstGeom prst="rect">
              <a:avLst/>
            </a:prstGeom>
            <a:ln>
              <a:noFill/>
            </a:ln>
          </p:spPr>
        </p:pic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98BB05AC-0F69-4B88-01F1-4997F22B3E2E}"/>
                </a:ext>
              </a:extLst>
            </p:cNvPr>
            <p:cNvSpPr/>
            <p:nvPr/>
          </p:nvSpPr>
          <p:spPr>
            <a:xfrm>
              <a:off x="689344" y="3880258"/>
              <a:ext cx="3563481" cy="345407"/>
            </a:xfrm>
            <a:prstGeom prst="roundRect">
              <a:avLst>
                <a:gd name="adj" fmla="val 10989"/>
              </a:avLst>
            </a:prstGeom>
            <a:noFill/>
            <a:ln w="28575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3364828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342B1-6D97-A8C3-D631-53E29DC81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BF78AFF-29F3-5899-5E9D-E270EBCC318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0D5FF0C2-2BC1-E177-6D63-4D9528978958}"/>
              </a:ext>
            </a:extLst>
          </p:cNvPr>
          <p:cNvSpPr txBox="1"/>
          <p:nvPr/>
        </p:nvSpPr>
        <p:spPr>
          <a:xfrm>
            <a:off x="117987" y="871291"/>
            <a:ext cx="74198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دقيقة واحدة لتحسبوا الجداءات. دوّنوا النتيجة فقط.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1921AD5-3176-F974-6954-F37A1EEEA040}"/>
              </a:ext>
            </a:extLst>
          </p:cNvPr>
          <p:cNvGrpSpPr/>
          <p:nvPr/>
        </p:nvGrpSpPr>
        <p:grpSpPr>
          <a:xfrm>
            <a:off x="1277546" y="2633563"/>
            <a:ext cx="6845382" cy="1005796"/>
            <a:chOff x="1332271" y="2616985"/>
            <a:chExt cx="5846672" cy="523856"/>
          </a:xfrm>
        </p:grpSpPr>
        <p:sp>
          <p:nvSpPr>
            <p:cNvPr id="2" name="Rectangle : coins arrondis 1">
              <a:extLst>
                <a:ext uri="{FF2B5EF4-FFF2-40B4-BE49-F238E27FC236}">
                  <a16:creationId xmlns:a16="http://schemas.microsoft.com/office/drawing/2014/main" id="{4FE8EC36-9FFE-6BC1-DC34-E3A98359CB37}"/>
                </a:ext>
              </a:extLst>
            </p:cNvPr>
            <p:cNvSpPr/>
            <p:nvPr/>
          </p:nvSpPr>
          <p:spPr>
            <a:xfrm>
              <a:off x="1848631" y="2616985"/>
              <a:ext cx="2396660" cy="422927"/>
            </a:xfrm>
            <a:prstGeom prst="roundRect">
              <a:avLst/>
            </a:prstGeom>
            <a:solidFill>
              <a:srgbClr val="FFEFB9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F3EEC354-2DDD-0730-627C-2C069E64FD5A}"/>
                </a:ext>
              </a:extLst>
            </p:cNvPr>
            <p:cNvSpPr txBox="1"/>
            <p:nvPr/>
          </p:nvSpPr>
          <p:spPr>
            <a:xfrm>
              <a:off x="2326930" y="2637496"/>
              <a:ext cx="2504001" cy="2725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SA" sz="2800" b="1" dirty="0">
                  <a:solidFill>
                    <a:srgbClr val="002060"/>
                  </a:solidFill>
                </a:rPr>
                <a:t>7</a:t>
              </a:r>
              <a:r>
                <a:rPr lang="fr-FR" sz="2800" b="1" dirty="0">
                  <a:solidFill>
                    <a:srgbClr val="002060"/>
                  </a:solidFill>
                </a:rPr>
                <a:t> x </a:t>
              </a:r>
              <a:r>
                <a:rPr lang="ar-SA" sz="2800" b="1" dirty="0">
                  <a:solidFill>
                    <a:srgbClr val="002060"/>
                  </a:solidFill>
                </a:rPr>
                <a:t>9</a:t>
              </a:r>
              <a:r>
                <a:rPr lang="fr-FR" sz="2800" b="1" dirty="0">
                  <a:solidFill>
                    <a:srgbClr val="002060"/>
                  </a:solidFill>
                </a:rPr>
                <a:t> </a:t>
              </a:r>
              <a:r>
                <a:rPr lang="fr-FR" sz="2800" dirty="0"/>
                <a:t>=</a:t>
              </a:r>
              <a:endParaRPr lang="fr-FR" sz="3600" b="1" dirty="0">
                <a:solidFill>
                  <a:srgbClr val="FFC000"/>
                </a:solidFill>
                <a:latin typeface="Chalkboard" panose="03050602040202020205" pitchFamily="66" charset="77"/>
                <a:cs typeface="JF Flat Bold" panose="02000500000000000000" pitchFamily="2" charset="-78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7ED6C027-0D08-0EF6-9603-D1094FD01DA0}"/>
                </a:ext>
              </a:extLst>
            </p:cNvPr>
            <p:cNvSpPr/>
            <p:nvPr/>
          </p:nvSpPr>
          <p:spPr>
            <a:xfrm>
              <a:off x="1332271" y="2616985"/>
              <a:ext cx="518787" cy="373807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 dirty="0"/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72FDAD17-E160-8610-99FB-7B9539A7868F}"/>
                </a:ext>
              </a:extLst>
            </p:cNvPr>
            <p:cNvSpPr txBox="1"/>
            <p:nvPr/>
          </p:nvSpPr>
          <p:spPr>
            <a:xfrm>
              <a:off x="1424695" y="2679176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400" b="1" dirty="0"/>
                <a:t>A</a:t>
              </a: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1023F1B6-9208-F418-F161-218457461693}"/>
                </a:ext>
              </a:extLst>
            </p:cNvPr>
            <p:cNvSpPr txBox="1"/>
            <p:nvPr/>
          </p:nvSpPr>
          <p:spPr>
            <a:xfrm>
              <a:off x="6422895" y="2768475"/>
              <a:ext cx="756048" cy="2404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/>
              <a:r>
                <a:rPr lang="ar-SA" sz="2400" dirty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مِ</a:t>
              </a:r>
              <a:r>
                <a:rPr lang="ar-MA" sz="2400" u="none" strike="noStrike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ثالٌ</a:t>
              </a:r>
              <a:r>
                <a:rPr lang="fr-FR" sz="2400" u="none" strike="noStrike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 : </a:t>
              </a:r>
              <a:endParaRPr lang="fr-FR" sz="2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F1C08F30-F4EA-1342-CD19-41EB0B9463D7}"/>
              </a:ext>
            </a:extLst>
          </p:cNvPr>
          <p:cNvGrpSpPr/>
          <p:nvPr/>
        </p:nvGrpSpPr>
        <p:grpSpPr>
          <a:xfrm>
            <a:off x="3481851" y="3962515"/>
            <a:ext cx="5090686" cy="931212"/>
            <a:chOff x="2208522" y="3613351"/>
            <a:chExt cx="5090686" cy="931212"/>
          </a:xfrm>
        </p:grpSpPr>
        <p:pic>
          <p:nvPicPr>
            <p:cNvPr id="24" name="Image 23" descr="Une image contenant Graphique, clipart, conception&#10;&#10;Le contenu généré par l’IA peut être incorrect.">
              <a:extLst>
                <a:ext uri="{FF2B5EF4-FFF2-40B4-BE49-F238E27FC236}">
                  <a16:creationId xmlns:a16="http://schemas.microsoft.com/office/drawing/2014/main" id="{E91CEDC2-FBA2-D759-B7A9-5FF74E6F4F3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8522" y="3613351"/>
              <a:ext cx="925683" cy="745204"/>
            </a:xfrm>
            <a:prstGeom prst="rect">
              <a:avLst/>
            </a:prstGeom>
          </p:spPr>
        </p:pic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59FCB7F9-A045-AC19-8C12-ACB78DF9558C}"/>
                </a:ext>
              </a:extLst>
            </p:cNvPr>
            <p:cNvSpPr/>
            <p:nvPr/>
          </p:nvSpPr>
          <p:spPr>
            <a:xfrm>
              <a:off x="3426908" y="3799359"/>
              <a:ext cx="1842811" cy="745204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F6BB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 dirty="0"/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46EB45A0-9A0B-79E6-740C-548B853357BE}"/>
                </a:ext>
              </a:extLst>
            </p:cNvPr>
            <p:cNvSpPr txBox="1"/>
            <p:nvPr/>
          </p:nvSpPr>
          <p:spPr>
            <a:xfrm>
              <a:off x="3772836" y="3881881"/>
              <a:ext cx="122195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A" sz="3200" b="1" dirty="0">
                  <a:solidFill>
                    <a:srgbClr val="C00000"/>
                  </a:solidFill>
                  <a:latin typeface="Chalkboard" panose="03050602040202020205" pitchFamily="66" charset="77"/>
                  <a:cs typeface="JF Flat Bold" panose="02000500000000000000" pitchFamily="2" charset="-78"/>
                </a:rPr>
                <a:t>63</a:t>
              </a:r>
              <a:endParaRPr lang="fr-FR" sz="3200" b="1" dirty="0">
                <a:solidFill>
                  <a:srgbClr val="C00000"/>
                </a:solidFill>
                <a:latin typeface="Chalkboard" panose="03050602040202020205" pitchFamily="66" charset="77"/>
                <a:cs typeface="JF Flat Bold" panose="02000500000000000000" pitchFamily="2" charset="-78"/>
              </a:endParaRPr>
            </a:p>
          </p:txBody>
        </p: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16932ACC-E9AD-38DF-C0B5-7CDE5E071BCD}"/>
                </a:ext>
              </a:extLst>
            </p:cNvPr>
            <p:cNvSpPr txBox="1"/>
            <p:nvPr/>
          </p:nvSpPr>
          <p:spPr>
            <a:xfrm>
              <a:off x="5269719" y="4012134"/>
              <a:ext cx="202948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/>
              <a:r>
                <a:rPr lang="ar-MA" sz="2000" dirty="0">
                  <a:latin typeface="Calibri" panose="020F0502020204030204" pitchFamily="34" charset="0"/>
                  <a:cs typeface="Calibri" panose="020F0502020204030204" pitchFamily="34" charset="0"/>
                </a:rPr>
                <a:t>اُكْتُبواْ في دَفاتِرِكُمْ:</a:t>
              </a:r>
            </a:p>
          </p:txBody>
        </p:sp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B337E72E-8527-75A0-0EFA-C84255C9408B}"/>
                </a:ext>
              </a:extLst>
            </p:cNvPr>
            <p:cNvSpPr/>
            <p:nvPr/>
          </p:nvSpPr>
          <p:spPr>
            <a:xfrm>
              <a:off x="3180708" y="3942683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1" eaLnBrk="1" latinLnBrk="0" hangingPunct="1"/>
              <a:endParaRPr lang="fr-FR" dirty="0"/>
            </a:p>
          </p:txBody>
        </p:sp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D8DCB309-3B71-0754-276A-461A3976226E}"/>
                </a:ext>
              </a:extLst>
            </p:cNvPr>
            <p:cNvSpPr txBox="1"/>
            <p:nvPr/>
          </p:nvSpPr>
          <p:spPr>
            <a:xfrm>
              <a:off x="3250484" y="3955216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400" b="1" dirty="0"/>
                <a:t>A</a:t>
              </a: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6CBFF097-2B8E-7303-8D6B-9CB3E473B180}"/>
              </a:ext>
            </a:extLst>
          </p:cNvPr>
          <p:cNvSpPr txBox="1"/>
          <p:nvPr/>
        </p:nvSpPr>
        <p:spPr>
          <a:xfrm>
            <a:off x="3559598" y="2672944"/>
            <a:ext cx="112856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2000" b="1" dirty="0">
                <a:solidFill>
                  <a:srgbClr val="FEA500"/>
                </a:solidFill>
              </a:rPr>
              <a:t>.....</a:t>
            </a:r>
            <a:endParaRPr lang="fr-FR" sz="2000" b="1" dirty="0">
              <a:solidFill>
                <a:srgbClr val="FEA5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3513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 28">
            <a:extLst>
              <a:ext uri="{FF2B5EF4-FFF2-40B4-BE49-F238E27FC236}">
                <a16:creationId xmlns:a16="http://schemas.microsoft.com/office/drawing/2014/main" id="{142031AB-22CD-2445-2CEA-FD0C9C19BAF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0684C7E7-4F4A-F858-9CA8-A56A98C7D2F0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عرض فيديو الحساب الذهني </a:t>
            </a:r>
          </a:p>
        </p:txBody>
      </p:sp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2AD31042-9EC4-A96C-3DEF-A3AA67C4198A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3097" y="5844424"/>
            <a:ext cx="862304" cy="623125"/>
          </a:xfrm>
          <a:prstGeom prst="rect">
            <a:avLst/>
          </a:prstGeom>
        </p:spPr>
      </p:pic>
      <p:pic>
        <p:nvPicPr>
          <p:cNvPr id="3" name="WhatsApp Video 2026-01-31 at 17.00.54">
            <a:hlinkClick r:id="" action="ppaction://media"/>
            <a:extLst>
              <a:ext uri="{FF2B5EF4-FFF2-40B4-BE49-F238E27FC236}">
                <a16:creationId xmlns:a16="http://schemas.microsoft.com/office/drawing/2014/main" id="{F6A5D811-A85C-CAA0-E140-9B9797B8D98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10115" t="70179" r="9195" b="5293"/>
          <a:stretch>
            <a:fillRect/>
          </a:stretch>
        </p:blipFill>
        <p:spPr>
          <a:xfrm>
            <a:off x="788275" y="4466897"/>
            <a:ext cx="7378263" cy="1261592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DC9F360-2338-8C72-EDE1-5DD559851FC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903" y="2709949"/>
            <a:ext cx="8008884" cy="1438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2290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07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489062B6-B166-72E0-4B9E-A4912E382D31}"/>
              </a:ext>
            </a:extLst>
          </p:cNvPr>
          <p:cNvSpPr txBox="1"/>
          <p:nvPr/>
        </p:nvSpPr>
        <p:spPr>
          <a:xfrm>
            <a:off x="2857518" y="863797"/>
            <a:ext cx="4659282" cy="4255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4EC99E51-8BE0-9E5B-11C8-0BB1BAEBF3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558" y="3586301"/>
            <a:ext cx="8008884" cy="1438102"/>
          </a:xfrm>
          <a:prstGeom prst="rect">
            <a:avLst/>
          </a:prstGeom>
        </p:spPr>
      </p:pic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5EC4B3D-4B42-F75F-B539-7B370559225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BFA59C54-B4D5-D400-5626-ECEF15C16873}"/>
              </a:ext>
            </a:extLst>
          </p:cNvPr>
          <p:cNvSpPr txBox="1"/>
          <p:nvPr/>
        </p:nvSpPr>
        <p:spPr>
          <a:xfrm>
            <a:off x="2783945" y="3905242"/>
            <a:ext cx="5583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2000" b="1" dirty="0">
                <a:solidFill>
                  <a:srgbClr val="FF0000"/>
                </a:solidFill>
              </a:rPr>
              <a:t>63</a:t>
            </a:r>
            <a:endParaRPr lang="fr-MA" sz="2000" b="1" dirty="0">
              <a:solidFill>
                <a:srgbClr val="FF0000"/>
              </a:solidFill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8AB168EF-BABB-D912-B533-A7C74B46A96A}"/>
              </a:ext>
            </a:extLst>
          </p:cNvPr>
          <p:cNvSpPr txBox="1"/>
          <p:nvPr/>
        </p:nvSpPr>
        <p:spPr>
          <a:xfrm>
            <a:off x="4155544" y="4384112"/>
            <a:ext cx="5583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2000" b="1" dirty="0">
                <a:solidFill>
                  <a:srgbClr val="FF0000"/>
                </a:solidFill>
              </a:rPr>
              <a:t>56</a:t>
            </a:r>
            <a:endParaRPr lang="fr-MA" sz="2000" b="1" dirty="0">
              <a:solidFill>
                <a:srgbClr val="FF0000"/>
              </a:solidFill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2D3CEE54-FE89-C93F-908D-E2A2727BA3A8}"/>
              </a:ext>
            </a:extLst>
          </p:cNvPr>
          <p:cNvSpPr txBox="1"/>
          <p:nvPr/>
        </p:nvSpPr>
        <p:spPr>
          <a:xfrm>
            <a:off x="4076067" y="3880913"/>
            <a:ext cx="5583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2000" b="1" dirty="0">
                <a:solidFill>
                  <a:srgbClr val="FF0000"/>
                </a:solidFill>
              </a:rPr>
              <a:t>42</a:t>
            </a:r>
            <a:endParaRPr lang="fr-MA" sz="2000" b="1" dirty="0">
              <a:solidFill>
                <a:srgbClr val="FF0000"/>
              </a:solidFill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F42FB2AE-0271-B2FC-34D1-92D5E41869AC}"/>
              </a:ext>
            </a:extLst>
          </p:cNvPr>
          <p:cNvSpPr txBox="1"/>
          <p:nvPr/>
        </p:nvSpPr>
        <p:spPr>
          <a:xfrm>
            <a:off x="5401021" y="4374677"/>
            <a:ext cx="5583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2000" b="1" dirty="0">
                <a:solidFill>
                  <a:srgbClr val="FF0000"/>
                </a:solidFill>
              </a:rPr>
              <a:t>72</a:t>
            </a:r>
            <a:endParaRPr lang="fr-MA" sz="2000" b="1" dirty="0">
              <a:solidFill>
                <a:srgbClr val="FF0000"/>
              </a:solidFill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EE8852BD-7D19-2243-D082-F282DF8135BB}"/>
              </a:ext>
            </a:extLst>
          </p:cNvPr>
          <p:cNvSpPr txBox="1"/>
          <p:nvPr/>
        </p:nvSpPr>
        <p:spPr>
          <a:xfrm>
            <a:off x="5370141" y="3896747"/>
            <a:ext cx="5583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2000" b="1" dirty="0">
                <a:solidFill>
                  <a:srgbClr val="FF0000"/>
                </a:solidFill>
              </a:rPr>
              <a:t>56</a:t>
            </a:r>
            <a:endParaRPr lang="fr-MA" sz="2000" b="1" dirty="0">
              <a:solidFill>
                <a:srgbClr val="FF0000"/>
              </a:solidFill>
            </a:endParaRP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A3E9ED5D-2E18-D2C9-5FA2-CE2FA9B336D8}"/>
              </a:ext>
            </a:extLst>
          </p:cNvPr>
          <p:cNvSpPr txBox="1"/>
          <p:nvPr/>
        </p:nvSpPr>
        <p:spPr>
          <a:xfrm>
            <a:off x="6756855" y="4384112"/>
            <a:ext cx="5583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2000" b="1" dirty="0">
                <a:solidFill>
                  <a:srgbClr val="FF0000"/>
                </a:solidFill>
              </a:rPr>
              <a:t>80</a:t>
            </a:r>
            <a:endParaRPr lang="fr-MA" sz="2000" b="1" dirty="0">
              <a:solidFill>
                <a:srgbClr val="FF0000"/>
              </a:solidFill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1AF846A4-2E98-57ED-2ACA-77D8FCFA597C}"/>
              </a:ext>
            </a:extLst>
          </p:cNvPr>
          <p:cNvSpPr txBox="1"/>
          <p:nvPr/>
        </p:nvSpPr>
        <p:spPr>
          <a:xfrm>
            <a:off x="6662263" y="3896747"/>
            <a:ext cx="5583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2000" b="1" dirty="0">
                <a:solidFill>
                  <a:srgbClr val="FF0000"/>
                </a:solidFill>
              </a:rPr>
              <a:t>35</a:t>
            </a:r>
            <a:endParaRPr lang="fr-MA" sz="2000" b="1" dirty="0">
              <a:solidFill>
                <a:srgbClr val="FF0000"/>
              </a:solidFill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5E345D1E-C777-0B8F-709C-CA95B0E80079}"/>
              </a:ext>
            </a:extLst>
          </p:cNvPr>
          <p:cNvSpPr txBox="1"/>
          <p:nvPr/>
        </p:nvSpPr>
        <p:spPr>
          <a:xfrm>
            <a:off x="8002332" y="4384112"/>
            <a:ext cx="5583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2000" b="1" dirty="0">
                <a:solidFill>
                  <a:srgbClr val="FF0000"/>
                </a:solidFill>
              </a:rPr>
              <a:t>48</a:t>
            </a:r>
            <a:endParaRPr lang="fr-MA" sz="2000" b="1" dirty="0">
              <a:solidFill>
                <a:srgbClr val="FF0000"/>
              </a:solidFill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F55DCDE9-2764-18D2-1E37-3E6FBBEDE91E}"/>
              </a:ext>
            </a:extLst>
          </p:cNvPr>
          <p:cNvSpPr txBox="1"/>
          <p:nvPr/>
        </p:nvSpPr>
        <p:spPr>
          <a:xfrm>
            <a:off x="8002332" y="3905315"/>
            <a:ext cx="5583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2000" b="1" dirty="0">
                <a:solidFill>
                  <a:srgbClr val="FF0000"/>
                </a:solidFill>
              </a:rPr>
              <a:t>56</a:t>
            </a:r>
            <a:endParaRPr lang="fr-MA" sz="2000" b="1" dirty="0">
              <a:solidFill>
                <a:srgbClr val="FF0000"/>
              </a:solidFill>
            </a:endParaRP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E441138E-FCFC-2E4B-1F64-0AF8F84B0870}"/>
              </a:ext>
            </a:extLst>
          </p:cNvPr>
          <p:cNvSpPr txBox="1"/>
          <p:nvPr/>
        </p:nvSpPr>
        <p:spPr>
          <a:xfrm>
            <a:off x="2833868" y="4374677"/>
            <a:ext cx="5583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2000" b="1" dirty="0">
                <a:solidFill>
                  <a:srgbClr val="FF0000"/>
                </a:solidFill>
              </a:rPr>
              <a:t>64</a:t>
            </a:r>
            <a:endParaRPr lang="fr-MA" sz="2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5190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(ة)خاص بالأستاذ </a:t>
            </a:r>
            <a:endParaRPr kumimoji="0" lang="ar-MA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pic>
        <p:nvPicPr>
          <p:cNvPr id="9" name="Image 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5BFBBCEF-D646-11D1-A22C-4483676C26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257543" y="3541840"/>
            <a:ext cx="765221" cy="765221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37908E46-0C93-50FC-46ED-90A0A328BAA7}"/>
              </a:ext>
            </a:extLst>
          </p:cNvPr>
          <p:cNvGrpSpPr/>
          <p:nvPr/>
        </p:nvGrpSpPr>
        <p:grpSpPr>
          <a:xfrm>
            <a:off x="2121236" y="2114502"/>
            <a:ext cx="5493788" cy="3209739"/>
            <a:chOff x="1632201" y="2167843"/>
            <a:chExt cx="5493788" cy="3209739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A4516206-7278-5837-B1A7-7D0FB8C81D28}"/>
                </a:ext>
              </a:extLst>
            </p:cNvPr>
            <p:cNvSpPr/>
            <p:nvPr/>
          </p:nvSpPr>
          <p:spPr>
            <a:xfrm>
              <a:off x="1632201" y="2610517"/>
              <a:ext cx="5493788" cy="2767065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r-MA" noProof="0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7515ABE7-B97A-F1D8-DA24-CA25B3A5B6E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6284247" y="3556920"/>
              <a:ext cx="841742" cy="841742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BAA7C1BC-ACCF-4727-42AA-551246061261}"/>
                </a:ext>
              </a:extLst>
            </p:cNvPr>
            <p:cNvSpPr txBox="1"/>
            <p:nvPr/>
          </p:nvSpPr>
          <p:spPr>
            <a:xfrm>
              <a:off x="2039854" y="3513948"/>
              <a:ext cx="4330058" cy="141051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lnSpc>
                  <a:spcPct val="150000"/>
                </a:lnSpc>
                <a:defRPr/>
              </a:pPr>
              <a:r>
                <a:rPr lang="ar-MA" sz="3200" b="1" spc="-100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حَلُّ مَسَائِلَ </a:t>
              </a:r>
              <a:r>
                <a:rPr lang="ar-SA" sz="3200" b="1" spc="-100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م</a:t>
              </a:r>
              <a:r>
                <a:rPr lang="ar-MA" sz="3200" b="1" spc="-100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ُ</a:t>
              </a:r>
              <a:r>
                <a:rPr lang="ar-SA" sz="3200" b="1" spc="-100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ر</a:t>
              </a:r>
              <a:r>
                <a:rPr lang="ar-MA" sz="3200" b="1" spc="-100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ِ</a:t>
              </a:r>
              <a:r>
                <a:rPr lang="ar-SA" sz="3200" b="1" spc="-100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ت</a:t>
              </a:r>
              <a:r>
                <a:rPr lang="ar-MA" sz="3200" b="1" spc="-100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َبِ</a:t>
              </a:r>
              <a:r>
                <a:rPr lang="ar-SA" sz="3200" b="1" spc="-100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ط</a:t>
              </a:r>
              <a:r>
                <a:rPr lang="ar-MA" sz="3200" b="1" spc="-100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َ</a:t>
              </a:r>
              <a:r>
                <a:rPr lang="ar-SA" sz="3200" b="1" spc="-100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ة</a:t>
              </a:r>
              <a:r>
                <a:rPr lang="ar-MA" sz="3200" b="1" spc="-100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ٍ</a:t>
              </a:r>
              <a:r>
                <a:rPr lang="ar-SA" sz="3200" b="1" spc="-100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 ب</a:t>
              </a:r>
              <a:r>
                <a:rPr lang="ar-MA" sz="3200" b="1" spc="-100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ِ</a:t>
              </a:r>
              <a:r>
                <a:rPr lang="ar-SA" sz="3200" b="1" spc="-100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</a:t>
              </a:r>
              <a:r>
                <a:rPr lang="ar-MA" sz="3200" b="1" spc="-100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ْ</a:t>
              </a:r>
              <a:r>
                <a:rPr lang="ar-SA" sz="3200" b="1" spc="-100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ت</a:t>
              </a:r>
              <a:r>
                <a:rPr lang="ar-MA" sz="3200" b="1" spc="-100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َّ</a:t>
              </a:r>
              <a:r>
                <a:rPr lang="ar-SA" sz="3200" b="1" spc="-100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ناس</a:t>
              </a:r>
              <a:r>
                <a:rPr lang="ar-MA" sz="3200" b="1" spc="-100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ُ</a:t>
              </a:r>
              <a:r>
                <a:rPr lang="ar-SA" sz="3200" b="1" spc="-100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ب</a:t>
              </a:r>
              <a:r>
                <a:rPr lang="ar-MA" sz="3200" b="1" spc="-100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ِ</a:t>
              </a:r>
              <a:r>
                <a:rPr lang="ar-SA" sz="3200" b="1" spc="-100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ي</a:t>
              </a:r>
              <a:r>
                <a:rPr lang="ar-MA" sz="3200" b="1" spc="-100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ّ</a:t>
              </a:r>
              <a:r>
                <a:rPr lang="ar-SA" sz="3200" b="1" spc="-100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ة</a:t>
              </a:r>
              <a:r>
                <a:rPr lang="ar-MA" sz="3200" b="1" spc="-100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.</a:t>
              </a:r>
              <a:r>
                <a:rPr lang="ar-SA" sz="3200" b="1" spc="-100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 </a:t>
              </a:r>
              <a:endParaRPr lang="ar-MA" sz="3200" b="1" spc="-100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endParaRPr>
            </a:p>
            <a:p>
              <a:pPr algn="r" defTabSz="685834" rtl="1">
                <a:lnSpc>
                  <a:spcPct val="150000"/>
                </a:lnSpc>
                <a:defRPr/>
              </a:pPr>
              <a:endParaRPr lang="ar-MA" sz="2800" b="1" spc="-100" noProof="0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endParaRPr>
            </a:p>
          </p:txBody>
        </p:sp>
        <p:sp>
          <p:nvSpPr>
            <p:cNvPr id="16" name="Flowchart: Alternate Process 54">
              <a:extLst>
                <a:ext uri="{FF2B5EF4-FFF2-40B4-BE49-F238E27FC236}">
                  <a16:creationId xmlns:a16="http://schemas.microsoft.com/office/drawing/2014/main" id="{5021892F-2F86-43BD-B3BE-E64B1F2EFB62}"/>
                </a:ext>
              </a:extLst>
            </p:cNvPr>
            <p:cNvSpPr/>
            <p:nvPr/>
          </p:nvSpPr>
          <p:spPr>
            <a:xfrm>
              <a:off x="2950889" y="2167843"/>
              <a:ext cx="3096000" cy="792000"/>
            </a:xfrm>
            <a:prstGeom prst="flowChartAlternateProcess">
              <a:avLst/>
            </a:prstGeom>
            <a:solidFill>
              <a:srgbClr val="3A8F98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MA" sz="3800" b="1" spc="-150" noProof="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النمذجة</a:t>
              </a:r>
              <a:endParaRPr lang="ar-MA" sz="3800" spc="-150" noProof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" name="Oval 80">
              <a:extLst>
                <a:ext uri="{FF2B5EF4-FFF2-40B4-BE49-F238E27FC236}">
                  <a16:creationId xmlns:a16="http://schemas.microsoft.com/office/drawing/2014/main" id="{36B90ADC-8FF7-E6F4-1992-213967D0F53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71869" y="2212335"/>
              <a:ext cx="698043" cy="698043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noProof="0" dirty="0"/>
                <a:t>2</a:t>
              </a:r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93EBA9DD-7D98-DCE3-E659-747C76171715}"/>
              </a:ext>
            </a:extLst>
          </p:cNvPr>
          <p:cNvGrpSpPr/>
          <p:nvPr/>
        </p:nvGrpSpPr>
        <p:grpSpPr>
          <a:xfrm>
            <a:off x="1772812" y="4642137"/>
            <a:ext cx="961200" cy="1080286"/>
            <a:chOff x="1547089" y="3240244"/>
            <a:chExt cx="568182" cy="636488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96A05688-B2B5-A374-B0CA-AEFBE5F2588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47089" y="3240244"/>
              <a:ext cx="568182" cy="636488"/>
            </a:xfrm>
            <a:prstGeom prst="rect">
              <a:avLst/>
            </a:prstGeom>
          </p:spPr>
        </p:pic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F2AD8281-5D06-1D55-C56F-0BD71F84F0D4}"/>
                </a:ext>
              </a:extLst>
            </p:cNvPr>
            <p:cNvSpPr txBox="1"/>
            <p:nvPr/>
          </p:nvSpPr>
          <p:spPr>
            <a:xfrm>
              <a:off x="1607393" y="341348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noProof="0" dirty="0">
                  <a:solidFill>
                    <a:srgbClr val="33878B"/>
                  </a:solidFill>
                </a:rPr>
                <a:t>7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76825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7772703-AEA7-32C5-14B4-CB62BA216F68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020" y="6407095"/>
            <a:ext cx="524227" cy="378821"/>
          </a:xfrm>
          <a:prstGeom prst="rect">
            <a:avLst/>
          </a:prstGeom>
        </p:spPr>
      </p:pic>
      <p:pic>
        <p:nvPicPr>
          <p:cNvPr id="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DAC99BB-33C5-8180-4DC4-627D068D90D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C4CFF38D-CB5A-4331-B649-6CB7F68B13F8}"/>
              </a:ext>
            </a:extLst>
          </p:cNvPr>
          <p:cNvSpPr txBox="1"/>
          <p:nvPr/>
        </p:nvSpPr>
        <p:spPr>
          <a:xfrm>
            <a:off x="693683" y="854031"/>
            <a:ext cx="680283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2000" b="1" noProof="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مرحباً، سنتعلم  كيف نحل مسائل  بتوظيف جدول الأعداد المتناسبة.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1B028AED-3C2D-AC49-B2CE-73305F810FB6}"/>
              </a:ext>
            </a:extLst>
          </p:cNvPr>
          <p:cNvGrpSpPr/>
          <p:nvPr/>
        </p:nvGrpSpPr>
        <p:grpSpPr>
          <a:xfrm>
            <a:off x="339868" y="1854122"/>
            <a:ext cx="8212024" cy="4621169"/>
            <a:chOff x="339868" y="1854122"/>
            <a:chExt cx="8212024" cy="4621169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4C0FDB6B-9F9A-E2E0-5AD5-753BDF0046C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39868" y="1854122"/>
              <a:ext cx="8212024" cy="4621169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102DA2B4-114D-E18B-AA72-579D1DBA18F1}"/>
                </a:ext>
              </a:extLst>
            </p:cNvPr>
            <p:cNvSpPr txBox="1"/>
            <p:nvPr/>
          </p:nvSpPr>
          <p:spPr>
            <a:xfrm>
              <a:off x="2606566" y="3111489"/>
              <a:ext cx="3636578" cy="9541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800" b="1" kern="0" dirty="0">
                  <a:solidFill>
                    <a:schemeClr val="accent2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حَلُّ مَسائِلَ </a:t>
              </a:r>
              <a:r>
                <a:rPr lang="ar-SA" sz="2800" b="1" kern="0" dirty="0">
                  <a:solidFill>
                    <a:schemeClr val="accent2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</a:t>
              </a:r>
              <a:r>
                <a:rPr lang="ar-MA" sz="2800" b="1" kern="0" dirty="0">
                  <a:solidFill>
                    <a:schemeClr val="accent2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ُ</a:t>
              </a:r>
              <a:r>
                <a:rPr lang="ar-SA" sz="2800" b="1" kern="0" dirty="0">
                  <a:solidFill>
                    <a:schemeClr val="accent2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ر</a:t>
              </a:r>
              <a:r>
                <a:rPr lang="ar-MA" sz="2800" b="1" kern="0" dirty="0">
                  <a:solidFill>
                    <a:schemeClr val="accent2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ْ</a:t>
              </a:r>
              <a:r>
                <a:rPr lang="ar-SA" sz="2800" b="1" kern="0" dirty="0">
                  <a:solidFill>
                    <a:schemeClr val="accent2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ت</a:t>
              </a:r>
              <a:r>
                <a:rPr lang="ar-MA" sz="2800" b="1" kern="0" dirty="0">
                  <a:solidFill>
                    <a:schemeClr val="accent2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sz="2800" b="1" kern="0" dirty="0">
                  <a:solidFill>
                    <a:schemeClr val="accent2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ب</a:t>
              </a:r>
              <a:r>
                <a:rPr lang="ar-MA" sz="2800" b="1" kern="0" dirty="0">
                  <a:solidFill>
                    <a:schemeClr val="accent2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ِ</a:t>
              </a:r>
              <a:r>
                <a:rPr lang="ar-SA" sz="2800" b="1" kern="0" dirty="0">
                  <a:solidFill>
                    <a:schemeClr val="accent2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ط</a:t>
              </a:r>
              <a:r>
                <a:rPr lang="ar-MA" sz="2800" b="1" kern="0" dirty="0">
                  <a:solidFill>
                    <a:schemeClr val="accent2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sz="2800" b="1" kern="0" dirty="0">
                  <a:solidFill>
                    <a:schemeClr val="accent2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ة</a:t>
              </a:r>
              <a:r>
                <a:rPr lang="ar-MA" sz="2800" b="1" kern="0" dirty="0">
                  <a:solidFill>
                    <a:schemeClr val="accent2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ٍ</a:t>
              </a:r>
              <a:r>
                <a:rPr lang="ar-SA" sz="2800" b="1" kern="0" dirty="0">
                  <a:solidFill>
                    <a:schemeClr val="accent2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ب</a:t>
              </a:r>
              <a:r>
                <a:rPr lang="ar-MA" sz="2800" b="1" kern="0" dirty="0">
                  <a:solidFill>
                    <a:schemeClr val="accent2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ٍ</a:t>
              </a:r>
              <a:r>
                <a:rPr lang="ar-SA" sz="2800" b="1" kern="0" dirty="0">
                  <a:solidFill>
                    <a:schemeClr val="accent2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الت</a:t>
              </a:r>
              <a:r>
                <a:rPr lang="ar-MA" sz="2800" b="1" kern="0" dirty="0">
                  <a:solidFill>
                    <a:schemeClr val="accent2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ّ</a:t>
              </a:r>
              <a:r>
                <a:rPr lang="ar-SA" sz="2800" b="1" kern="0" dirty="0">
                  <a:solidFill>
                    <a:schemeClr val="accent2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ناس</a:t>
              </a:r>
              <a:r>
                <a:rPr lang="ar-MA" sz="2800" b="1" kern="0" dirty="0">
                  <a:solidFill>
                    <a:schemeClr val="accent2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ُ</a:t>
              </a:r>
              <a:r>
                <a:rPr lang="ar-SA" sz="2800" b="1" kern="0" dirty="0">
                  <a:solidFill>
                    <a:schemeClr val="accent2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ب</a:t>
              </a:r>
              <a:r>
                <a:rPr lang="ar-MA" sz="2800" b="1" kern="0" dirty="0">
                  <a:solidFill>
                    <a:schemeClr val="accent2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ِ</a:t>
              </a:r>
              <a:r>
                <a:rPr lang="ar-SA" sz="2800" b="1" kern="0" dirty="0">
                  <a:solidFill>
                    <a:schemeClr val="accent2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ي</a:t>
              </a:r>
              <a:r>
                <a:rPr lang="ar-MA" sz="2800" b="1" kern="0" dirty="0">
                  <a:solidFill>
                    <a:schemeClr val="accent2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ّ</a:t>
              </a:r>
              <a:r>
                <a:rPr lang="ar-SA" sz="2800" b="1" kern="0" dirty="0">
                  <a:solidFill>
                    <a:schemeClr val="accent2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ة</a:t>
              </a:r>
              <a:r>
                <a:rPr lang="ar-MA" sz="2800" b="1" kern="0" dirty="0">
                  <a:solidFill>
                    <a:schemeClr val="accent2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  <a:r>
                <a:rPr lang="ar-SA" sz="2800" b="1" kern="0" dirty="0">
                  <a:solidFill>
                    <a:schemeClr val="accent2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ar-MA" sz="28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40322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7772703-AEA7-32C5-14B4-CB62BA216F68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020" y="6407095"/>
            <a:ext cx="524227" cy="378821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D2CC360-CDDB-FF22-ED44-912277EE89A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C54052EF-09DB-46DB-B8E5-EB40001F291E}"/>
              </a:ext>
            </a:extLst>
          </p:cNvPr>
          <p:cNvSpPr txBox="1"/>
          <p:nvPr/>
        </p:nvSpPr>
        <p:spPr>
          <a:xfrm>
            <a:off x="2837240" y="854031"/>
            <a:ext cx="465928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2000" b="1" noProof="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النمذجة</a:t>
            </a:r>
          </a:p>
        </p:txBody>
      </p:sp>
      <p:pic>
        <p:nvPicPr>
          <p:cNvPr id="3" name="MATHS_N4_P4_SEM3_S4_v1 (1)">
            <a:hlinkClick r:id="" action="ppaction://media"/>
            <a:extLst>
              <a:ext uri="{FF2B5EF4-FFF2-40B4-BE49-F238E27FC236}">
                <a16:creationId xmlns:a16="http://schemas.microsoft.com/office/drawing/2014/main" id="{90A3A455-DD35-DDF6-DBB9-FDBDFC2FC99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37825" y="2050270"/>
            <a:ext cx="8082195" cy="4546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2181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661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96ECBD-5986-75E3-16AD-19E44D6D08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B499A8A4-9961-1BAE-46D5-35E0B3364ACE}"/>
              </a:ext>
            </a:extLst>
          </p:cNvPr>
          <p:cNvSpPr txBox="1"/>
          <p:nvPr/>
        </p:nvSpPr>
        <p:spPr>
          <a:xfrm>
            <a:off x="2837240" y="854031"/>
            <a:ext cx="465928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2000" b="1" noProof="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لنتذكر ما تعلمناه مع مجد وندى؛ </a:t>
            </a: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F2C9736-5C38-A577-395E-DE959C4684F8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30A098D-F3E6-9D9C-6964-B07640993C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1760" y="1788704"/>
            <a:ext cx="6561389" cy="4005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8327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(ة)خاص بالأستاذ </a:t>
            </a:r>
            <a:endParaRPr kumimoji="0" lang="a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EB682AD1-235B-63C0-FF62-59E8CF268588}"/>
              </a:ext>
            </a:extLst>
          </p:cNvPr>
          <p:cNvSpPr/>
          <p:nvPr/>
        </p:nvSpPr>
        <p:spPr>
          <a:xfrm>
            <a:off x="2106000" y="2600686"/>
            <a:ext cx="4932000" cy="2942864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r-MA" noProof="0" dirty="0"/>
          </a:p>
        </p:txBody>
      </p:sp>
      <p:pic>
        <p:nvPicPr>
          <p:cNvPr id="28" name="Image 27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3DE16350-4EC5-0807-5914-889DC5E59D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71001" y="3017447"/>
            <a:ext cx="841742" cy="841742"/>
          </a:xfrm>
          <a:prstGeom prst="rect">
            <a:avLst/>
          </a:prstGeom>
        </p:spPr>
      </p:pic>
      <p:sp>
        <p:nvSpPr>
          <p:cNvPr id="29" name="ZoneTexte 28">
            <a:extLst>
              <a:ext uri="{FF2B5EF4-FFF2-40B4-BE49-F238E27FC236}">
                <a16:creationId xmlns:a16="http://schemas.microsoft.com/office/drawing/2014/main" id="{F1A71785-8DCF-259E-4AB4-9C53216A4CB2}"/>
              </a:ext>
            </a:extLst>
          </p:cNvPr>
          <p:cNvSpPr txBox="1"/>
          <p:nvPr/>
        </p:nvSpPr>
        <p:spPr>
          <a:xfrm>
            <a:off x="2654710" y="3138810"/>
            <a:ext cx="352612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3200" b="1" spc="-100" noProof="0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1</a:t>
            </a:r>
          </a:p>
        </p:txBody>
      </p:sp>
      <p:sp>
        <p:nvSpPr>
          <p:cNvPr id="30" name="Flowchart: Alternate Process 54">
            <a:extLst>
              <a:ext uri="{FF2B5EF4-FFF2-40B4-BE49-F238E27FC236}">
                <a16:creationId xmlns:a16="http://schemas.microsoft.com/office/drawing/2014/main" id="{F5E6B08A-1DDB-3F04-5761-C7DCA3D111C7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noProof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ممارسة موجهة</a:t>
            </a:r>
            <a:endParaRPr lang="ar-MA" sz="3800" spc="-150" noProof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" name="Oval 80">
            <a:extLst>
              <a:ext uri="{FF2B5EF4-FFF2-40B4-BE49-F238E27FC236}">
                <a16:creationId xmlns:a16="http://schemas.microsoft.com/office/drawing/2014/main" id="{067991E9-6782-4311-F2C2-A3B864E83234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noProof="0" dirty="0"/>
              <a:t>3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A3EC2C7D-B3C1-87D6-43EF-33516828D2C8}"/>
              </a:ext>
            </a:extLst>
          </p:cNvPr>
          <p:cNvSpPr txBox="1"/>
          <p:nvPr/>
        </p:nvSpPr>
        <p:spPr>
          <a:xfrm>
            <a:off x="2570907" y="4023977"/>
            <a:ext cx="352612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400" b="1" spc="-100" noProof="0" dirty="0">
                <a:solidFill>
                  <a:schemeClr val="bg1">
                    <a:lumMod val="50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A57C3412-0F8F-7BBB-2EC8-550AE9FE56FF}"/>
              </a:ext>
            </a:extLst>
          </p:cNvPr>
          <p:cNvSpPr txBox="1"/>
          <p:nvPr/>
        </p:nvSpPr>
        <p:spPr>
          <a:xfrm>
            <a:off x="2603600" y="4689466"/>
            <a:ext cx="352612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400" b="1" spc="-100" noProof="0" dirty="0">
                <a:solidFill>
                  <a:schemeClr val="bg1">
                    <a:lumMod val="50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9D54DA90-8090-3879-A901-DFCFA95CB1E3}"/>
              </a:ext>
            </a:extLst>
          </p:cNvPr>
          <p:cNvGrpSpPr>
            <a:grpSpLocks noChangeAspect="1"/>
          </p:cNvGrpSpPr>
          <p:nvPr/>
        </p:nvGrpSpPr>
        <p:grpSpPr>
          <a:xfrm>
            <a:off x="1736854" y="5114682"/>
            <a:ext cx="738292" cy="827051"/>
            <a:chOff x="976754" y="4005561"/>
            <a:chExt cx="558587" cy="625740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0908FEDC-C006-4088-F113-6C9DB3AC506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F8742ADB-9065-C2F4-1F14-19E703493253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1900" b="1" noProof="0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7213742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7FCF6A-EF6A-E468-6EFD-6E65E30349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179BA79D-E68B-BC93-9E2F-CC85F4242EC8}"/>
              </a:ext>
            </a:extLst>
          </p:cNvPr>
          <p:cNvSpPr txBox="1"/>
          <p:nvPr/>
        </p:nvSpPr>
        <p:spPr>
          <a:xfrm>
            <a:off x="314163" y="854031"/>
            <a:ext cx="718235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noProof="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انتبهوا، سنحل هذه المسألة، خطوة خطوة باتباع نفس الخطوات.</a:t>
            </a:r>
          </a:p>
        </p:txBody>
      </p:sp>
      <p:pic>
        <p:nvPicPr>
          <p:cNvPr id="6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C7C8662-C153-318F-0E4D-C3AD7E9D8D46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7FBE4E5-9A48-6EA6-0705-D6B67EE1C3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7030" y="1361528"/>
            <a:ext cx="6610142" cy="4439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3092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09393D-F324-99C3-A97E-1460FC3FA3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1EADF58-FECC-AC00-842B-8DE69373FEAA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B02C6CF6-CF0D-4820-10CA-BC4EAF23B5B0}"/>
              </a:ext>
            </a:extLst>
          </p:cNvPr>
          <p:cNvSpPr txBox="1"/>
          <p:nvPr/>
        </p:nvSpPr>
        <p:spPr>
          <a:xfrm>
            <a:off x="1103586" y="854031"/>
            <a:ext cx="639293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2000" b="1" noProof="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اقرأوا المسألة، ثم أغمضوا أعينكم وتخيلوا أحداثها.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D8F06E0-F4F7-DA91-1057-AEE0EEA950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090" y="1820868"/>
            <a:ext cx="7756634" cy="4396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949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BF75B7-612F-7246-D687-2F052A25F2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65C1EB9-023C-8117-E859-F275C792F32F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21BAFEE1-3F77-AB9A-FA41-F6FCCE8F70FB}"/>
              </a:ext>
            </a:extLst>
          </p:cNvPr>
          <p:cNvSpPr txBox="1"/>
          <p:nvPr/>
        </p:nvSpPr>
        <p:spPr>
          <a:xfrm>
            <a:off x="2837240" y="854031"/>
            <a:ext cx="465928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2000" b="1" noProof="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الألواح</a:t>
            </a:r>
          </a:p>
        </p:txBody>
      </p:sp>
      <p:pic>
        <p:nvPicPr>
          <p:cNvPr id="3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48B043F0-5314-165B-B1C5-D8AE51EE01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3040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E9077D-FED8-E425-5658-0B66482AAF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F4C9FB5-222F-2674-B055-484EE412EF3A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2CBA8FA-A35B-9A4F-9272-785E33FCC270}"/>
              </a:ext>
            </a:extLst>
          </p:cNvPr>
          <p:cNvSpPr txBox="1"/>
          <p:nvPr/>
        </p:nvSpPr>
        <p:spPr>
          <a:xfrm>
            <a:off x="2837240" y="854031"/>
            <a:ext cx="465928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2000" b="1" noProof="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الأولى؟</a:t>
            </a:r>
          </a:p>
        </p:txBody>
      </p: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E89D85EE-00AE-2C8F-3F09-C89A17687AF6}"/>
              </a:ext>
            </a:extLst>
          </p:cNvPr>
          <p:cNvGrpSpPr/>
          <p:nvPr/>
        </p:nvGrpSpPr>
        <p:grpSpPr>
          <a:xfrm>
            <a:off x="571629" y="1482506"/>
            <a:ext cx="7206192" cy="581516"/>
            <a:chOff x="441032" y="1720088"/>
            <a:chExt cx="8300470" cy="581516"/>
          </a:xfrm>
        </p:grpSpPr>
        <p:grpSp>
          <p:nvGrpSpPr>
            <p:cNvPr id="3" name="Group 12">
              <a:extLst>
                <a:ext uri="{FF2B5EF4-FFF2-40B4-BE49-F238E27FC236}">
                  <a16:creationId xmlns:a16="http://schemas.microsoft.com/office/drawing/2014/main" id="{DA761865-9564-9F3E-1070-6855D6FCDC5B}"/>
                </a:ext>
              </a:extLst>
            </p:cNvPr>
            <p:cNvGrpSpPr/>
            <p:nvPr/>
          </p:nvGrpSpPr>
          <p:grpSpPr>
            <a:xfrm>
              <a:off x="6879117" y="1803656"/>
              <a:ext cx="1862385" cy="497948"/>
              <a:chOff x="5779853" y="1914188"/>
              <a:chExt cx="2833297" cy="497948"/>
            </a:xfrm>
          </p:grpSpPr>
          <p:sp>
            <p:nvSpPr>
              <p:cNvPr id="4" name="Rectangle : coins arrondis 3">
                <a:extLst>
                  <a:ext uri="{FF2B5EF4-FFF2-40B4-BE49-F238E27FC236}">
                    <a16:creationId xmlns:a16="http://schemas.microsoft.com/office/drawing/2014/main" id="{933BE6E2-BB7C-E5EA-E9C9-EAA8AF72C352}"/>
                  </a:ext>
                </a:extLst>
              </p:cNvPr>
              <p:cNvSpPr/>
              <p:nvPr/>
            </p:nvSpPr>
            <p:spPr>
              <a:xfrm>
                <a:off x="5779853" y="1914188"/>
                <a:ext cx="2171826" cy="492012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SA" sz="24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أَفْهَمُ</a:t>
                </a:r>
                <a:endParaRPr lang="ar-MA" sz="1600" b="1" noProof="0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" name="Oval 80">
                <a:extLst>
                  <a:ext uri="{FF2B5EF4-FFF2-40B4-BE49-F238E27FC236}">
                    <a16:creationId xmlns:a16="http://schemas.microsoft.com/office/drawing/2014/main" id="{FD7BBF5C-903F-0BA1-6BC1-4648E5F1891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49828" y="1979518"/>
                <a:ext cx="663322" cy="432618"/>
              </a:xfrm>
              <a:prstGeom prst="ellipse">
                <a:avLst/>
              </a:prstGeom>
              <a:solidFill>
                <a:srgbClr val="FFC000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ar-MA" sz="2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6" name="Group 12">
              <a:extLst>
                <a:ext uri="{FF2B5EF4-FFF2-40B4-BE49-F238E27FC236}">
                  <a16:creationId xmlns:a16="http://schemas.microsoft.com/office/drawing/2014/main" id="{4E2D62C9-DDFF-4417-870B-D3253160C362}"/>
                </a:ext>
              </a:extLst>
            </p:cNvPr>
            <p:cNvGrpSpPr/>
            <p:nvPr/>
          </p:nvGrpSpPr>
          <p:grpSpPr>
            <a:xfrm>
              <a:off x="4707671" y="1772880"/>
              <a:ext cx="1992481" cy="497947"/>
              <a:chOff x="6058503" y="1883412"/>
              <a:chExt cx="2975846" cy="497947"/>
            </a:xfrm>
          </p:grpSpPr>
          <p:sp>
            <p:nvSpPr>
              <p:cNvPr id="7" name="Rectangle : coins arrondis 6">
                <a:extLst>
                  <a:ext uri="{FF2B5EF4-FFF2-40B4-BE49-F238E27FC236}">
                    <a16:creationId xmlns:a16="http://schemas.microsoft.com/office/drawing/2014/main" id="{B4DA19A3-A55B-DA2F-F0E0-007CE490F4A0}"/>
                  </a:ext>
                </a:extLst>
              </p:cNvPr>
              <p:cNvSpPr/>
              <p:nvPr/>
            </p:nvSpPr>
            <p:spPr>
              <a:xfrm>
                <a:off x="6058503" y="1883412"/>
                <a:ext cx="2120785" cy="492012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>
                  <a:defRPr/>
                </a:pPr>
                <a:r>
                  <a:rPr lang="ar-MA" sz="24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أَمْلَأُ </a:t>
                </a:r>
              </a:p>
            </p:txBody>
          </p:sp>
          <p:sp>
            <p:nvSpPr>
              <p:cNvPr id="8" name="Oval 80">
                <a:extLst>
                  <a:ext uri="{FF2B5EF4-FFF2-40B4-BE49-F238E27FC236}">
                    <a16:creationId xmlns:a16="http://schemas.microsoft.com/office/drawing/2014/main" id="{F1CAF433-1FBF-E7A1-B40B-C8CDFF7D85F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176443" y="1948741"/>
                <a:ext cx="857906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noProof="0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</a:p>
            </p:txBody>
          </p:sp>
        </p:grpSp>
        <p:grpSp>
          <p:nvGrpSpPr>
            <p:cNvPr id="9" name="Group 12">
              <a:extLst>
                <a:ext uri="{FF2B5EF4-FFF2-40B4-BE49-F238E27FC236}">
                  <a16:creationId xmlns:a16="http://schemas.microsoft.com/office/drawing/2014/main" id="{4CE9B108-C1C6-3CA0-0DE2-5503F0384970}"/>
                </a:ext>
              </a:extLst>
            </p:cNvPr>
            <p:cNvGrpSpPr/>
            <p:nvPr/>
          </p:nvGrpSpPr>
          <p:grpSpPr>
            <a:xfrm>
              <a:off x="2589469" y="1739781"/>
              <a:ext cx="1971921" cy="506897"/>
              <a:chOff x="5752241" y="1841364"/>
              <a:chExt cx="3104781" cy="506897"/>
            </a:xfrm>
          </p:grpSpPr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D53B81E0-26F2-6079-E698-82267D523EFF}"/>
                  </a:ext>
                </a:extLst>
              </p:cNvPr>
              <p:cNvSpPr/>
              <p:nvPr/>
            </p:nvSpPr>
            <p:spPr>
              <a:xfrm>
                <a:off x="5752241" y="1841364"/>
                <a:ext cx="2235600" cy="506897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>
                  <a:defRPr/>
                </a:pPr>
                <a:r>
                  <a:rPr lang="ar-MA" sz="24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SA" sz="24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أَسْتَنْتِجُ </a:t>
                </a:r>
                <a:endParaRPr lang="ar-MA" sz="24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Oval 80">
                <a:extLst>
                  <a:ext uri="{FF2B5EF4-FFF2-40B4-BE49-F238E27FC236}">
                    <a16:creationId xmlns:a16="http://schemas.microsoft.com/office/drawing/2014/main" id="{DA94AF56-DE63-D5F9-3141-9BC979AFBA0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91696" y="1906694"/>
                <a:ext cx="865326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noProof="0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</a:p>
            </p:txBody>
          </p:sp>
        </p:grp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B5CF06AA-312F-9EFF-B236-0E191718A199}"/>
                </a:ext>
              </a:extLst>
            </p:cNvPr>
            <p:cNvSpPr/>
            <p:nvPr/>
          </p:nvSpPr>
          <p:spPr>
            <a:xfrm>
              <a:off x="441032" y="1720088"/>
              <a:ext cx="1419883" cy="506897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>
                <a:defRPr/>
              </a:pPr>
              <a:r>
                <a:rPr lang="ar-SA" sz="24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أَكْتُبُ</a:t>
              </a:r>
              <a:endParaRPr lang="ar-MA" sz="24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4" name="Oval 80">
              <a:extLst>
                <a:ext uri="{FF2B5EF4-FFF2-40B4-BE49-F238E27FC236}">
                  <a16:creationId xmlns:a16="http://schemas.microsoft.com/office/drawing/2014/main" id="{E3452FBE-6E48-4933-2EEA-BED9EBDFAF9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867407" y="1779482"/>
              <a:ext cx="54309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SA" sz="2000" b="1" noProof="0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4</a:t>
              </a:r>
              <a:endParaRPr lang="ar-MA" sz="2000" b="1" noProof="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27" name="Image 26">
            <a:extLst>
              <a:ext uri="{FF2B5EF4-FFF2-40B4-BE49-F238E27FC236}">
                <a16:creationId xmlns:a16="http://schemas.microsoft.com/office/drawing/2014/main" id="{97F85B20-7E8D-16D8-92AF-18D903B219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803" y="2214311"/>
            <a:ext cx="7756634" cy="3691693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B07A4C48-423A-F64B-BBB3-D9C001D73E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46166" y="5091036"/>
            <a:ext cx="1111031" cy="1489254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0538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DEBA8F-427F-0991-706C-A0AAC0871F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DCFDA29C-C00A-5A81-5D8C-A560B68B645B}"/>
              </a:ext>
            </a:extLst>
          </p:cNvPr>
          <p:cNvSpPr txBox="1"/>
          <p:nvPr/>
        </p:nvSpPr>
        <p:spPr>
          <a:xfrm>
            <a:off x="367005" y="854031"/>
            <a:ext cx="712951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اقرؤواالمسألة وافهموها  وتخيلوا شريطها ثم حددوا المعلومات الأساسية.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5AE359E-FBCD-119B-C7D8-DBCA35B28456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16" name="Image 26">
            <a:extLst>
              <a:ext uri="{FF2B5EF4-FFF2-40B4-BE49-F238E27FC236}">
                <a16:creationId xmlns:a16="http://schemas.microsoft.com/office/drawing/2014/main" id="{28878677-BFB5-A3C0-BCE5-389FD26859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497" y="2353262"/>
            <a:ext cx="7756634" cy="3939947"/>
          </a:xfrm>
          <a:prstGeom prst="rect">
            <a:avLst/>
          </a:prstGeom>
        </p:spPr>
      </p:pic>
      <p:grpSp>
        <p:nvGrpSpPr>
          <p:cNvPr id="18" name="Groupe 24">
            <a:extLst>
              <a:ext uri="{FF2B5EF4-FFF2-40B4-BE49-F238E27FC236}">
                <a16:creationId xmlns:a16="http://schemas.microsoft.com/office/drawing/2014/main" id="{292164B0-0A62-76C3-94D8-F0E19593829A}"/>
              </a:ext>
            </a:extLst>
          </p:cNvPr>
          <p:cNvGrpSpPr/>
          <p:nvPr/>
        </p:nvGrpSpPr>
        <p:grpSpPr>
          <a:xfrm>
            <a:off x="571629" y="1482506"/>
            <a:ext cx="7206192" cy="581516"/>
            <a:chOff x="441032" y="1720088"/>
            <a:chExt cx="8300470" cy="581516"/>
          </a:xfrm>
        </p:grpSpPr>
        <p:grpSp>
          <p:nvGrpSpPr>
            <p:cNvPr id="19" name="Group 12">
              <a:extLst>
                <a:ext uri="{FF2B5EF4-FFF2-40B4-BE49-F238E27FC236}">
                  <a16:creationId xmlns:a16="http://schemas.microsoft.com/office/drawing/2014/main" id="{7BA17036-F8D1-8C66-9BF5-FF2FDC1FDE96}"/>
                </a:ext>
              </a:extLst>
            </p:cNvPr>
            <p:cNvGrpSpPr/>
            <p:nvPr/>
          </p:nvGrpSpPr>
          <p:grpSpPr>
            <a:xfrm>
              <a:off x="6879117" y="1803656"/>
              <a:ext cx="1862385" cy="497948"/>
              <a:chOff x="5779853" y="1914188"/>
              <a:chExt cx="2833297" cy="497948"/>
            </a:xfrm>
          </p:grpSpPr>
          <p:sp>
            <p:nvSpPr>
              <p:cNvPr id="31" name="Rectangle : coins arrondis 3">
                <a:extLst>
                  <a:ext uri="{FF2B5EF4-FFF2-40B4-BE49-F238E27FC236}">
                    <a16:creationId xmlns:a16="http://schemas.microsoft.com/office/drawing/2014/main" id="{1C823FF4-EE6B-ABB7-F833-D4EDDD153DA2}"/>
                  </a:ext>
                </a:extLst>
              </p:cNvPr>
              <p:cNvSpPr/>
              <p:nvPr/>
            </p:nvSpPr>
            <p:spPr>
              <a:xfrm>
                <a:off x="5779853" y="1914188"/>
                <a:ext cx="2171826" cy="492012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SA" sz="24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أَفْهَمُ</a:t>
                </a:r>
                <a:endParaRPr lang="ar-MA" sz="1600" b="1" noProof="0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2" name="Oval 80">
                <a:extLst>
                  <a:ext uri="{FF2B5EF4-FFF2-40B4-BE49-F238E27FC236}">
                    <a16:creationId xmlns:a16="http://schemas.microsoft.com/office/drawing/2014/main" id="{673E2E24-4309-FA83-635E-712BF224499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49828" y="1979518"/>
                <a:ext cx="663322" cy="432618"/>
              </a:xfrm>
              <a:prstGeom prst="ellipse">
                <a:avLst/>
              </a:prstGeom>
              <a:solidFill>
                <a:srgbClr val="FFC000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ar-MA" sz="2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20" name="Group 12">
              <a:extLst>
                <a:ext uri="{FF2B5EF4-FFF2-40B4-BE49-F238E27FC236}">
                  <a16:creationId xmlns:a16="http://schemas.microsoft.com/office/drawing/2014/main" id="{D593B3B8-DD97-41EA-9A8D-9656086C10BE}"/>
                </a:ext>
              </a:extLst>
            </p:cNvPr>
            <p:cNvGrpSpPr/>
            <p:nvPr/>
          </p:nvGrpSpPr>
          <p:grpSpPr>
            <a:xfrm>
              <a:off x="4707671" y="1772880"/>
              <a:ext cx="1992481" cy="497947"/>
              <a:chOff x="6058503" y="1883412"/>
              <a:chExt cx="2975846" cy="497947"/>
            </a:xfrm>
          </p:grpSpPr>
          <p:sp>
            <p:nvSpPr>
              <p:cNvPr id="28" name="Rectangle : coins arrondis 6">
                <a:extLst>
                  <a:ext uri="{FF2B5EF4-FFF2-40B4-BE49-F238E27FC236}">
                    <a16:creationId xmlns:a16="http://schemas.microsoft.com/office/drawing/2014/main" id="{19DDC932-3F5B-E40D-053A-12825C714A3D}"/>
                  </a:ext>
                </a:extLst>
              </p:cNvPr>
              <p:cNvSpPr/>
              <p:nvPr/>
            </p:nvSpPr>
            <p:spPr>
              <a:xfrm>
                <a:off x="6058503" y="1883412"/>
                <a:ext cx="2120785" cy="492012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>
                  <a:defRPr/>
                </a:pPr>
                <a:r>
                  <a:rPr lang="ar-MA" sz="24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أَمْلَأُ </a:t>
                </a:r>
              </a:p>
            </p:txBody>
          </p:sp>
          <p:sp>
            <p:nvSpPr>
              <p:cNvPr id="30" name="Oval 80">
                <a:extLst>
                  <a:ext uri="{FF2B5EF4-FFF2-40B4-BE49-F238E27FC236}">
                    <a16:creationId xmlns:a16="http://schemas.microsoft.com/office/drawing/2014/main" id="{D16CC889-4440-07B3-9B34-C20A0C3E762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176443" y="1948741"/>
                <a:ext cx="857906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noProof="0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</a:p>
            </p:txBody>
          </p:sp>
        </p:grpSp>
        <p:grpSp>
          <p:nvGrpSpPr>
            <p:cNvPr id="21" name="Group 12">
              <a:extLst>
                <a:ext uri="{FF2B5EF4-FFF2-40B4-BE49-F238E27FC236}">
                  <a16:creationId xmlns:a16="http://schemas.microsoft.com/office/drawing/2014/main" id="{CC59AA2A-5671-666C-7366-87104A83EDAF}"/>
                </a:ext>
              </a:extLst>
            </p:cNvPr>
            <p:cNvGrpSpPr/>
            <p:nvPr/>
          </p:nvGrpSpPr>
          <p:grpSpPr>
            <a:xfrm>
              <a:off x="2589469" y="1739781"/>
              <a:ext cx="1971921" cy="506897"/>
              <a:chOff x="5752241" y="1841364"/>
              <a:chExt cx="3104781" cy="506897"/>
            </a:xfrm>
          </p:grpSpPr>
          <p:sp>
            <p:nvSpPr>
              <p:cNvPr id="24" name="Rectangle : coins arrondis 10">
                <a:extLst>
                  <a:ext uri="{FF2B5EF4-FFF2-40B4-BE49-F238E27FC236}">
                    <a16:creationId xmlns:a16="http://schemas.microsoft.com/office/drawing/2014/main" id="{0B578F27-4850-317E-5191-41C5E9AE6674}"/>
                  </a:ext>
                </a:extLst>
              </p:cNvPr>
              <p:cNvSpPr/>
              <p:nvPr/>
            </p:nvSpPr>
            <p:spPr>
              <a:xfrm>
                <a:off x="5752241" y="1841364"/>
                <a:ext cx="2235600" cy="506897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>
                  <a:defRPr/>
                </a:pPr>
                <a:r>
                  <a:rPr lang="ar-MA" sz="24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SA" sz="24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أَسْتَنْتِجُ </a:t>
                </a:r>
                <a:endParaRPr lang="ar-MA" sz="24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5" name="Oval 80">
                <a:extLst>
                  <a:ext uri="{FF2B5EF4-FFF2-40B4-BE49-F238E27FC236}">
                    <a16:creationId xmlns:a16="http://schemas.microsoft.com/office/drawing/2014/main" id="{E4623104-FC5C-64ED-3CD9-8AA963E6659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91696" y="1906694"/>
                <a:ext cx="865326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noProof="0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</a:p>
            </p:txBody>
          </p:sp>
        </p:grpSp>
        <p:sp>
          <p:nvSpPr>
            <p:cNvPr id="22" name="Rectangle : coins arrondis 22">
              <a:extLst>
                <a:ext uri="{FF2B5EF4-FFF2-40B4-BE49-F238E27FC236}">
                  <a16:creationId xmlns:a16="http://schemas.microsoft.com/office/drawing/2014/main" id="{49691E81-970D-E4CF-FFA4-5ACE87E39118}"/>
                </a:ext>
              </a:extLst>
            </p:cNvPr>
            <p:cNvSpPr/>
            <p:nvPr/>
          </p:nvSpPr>
          <p:spPr>
            <a:xfrm>
              <a:off x="441032" y="1720088"/>
              <a:ext cx="1419883" cy="506897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>
                <a:defRPr/>
              </a:pPr>
              <a:r>
                <a:rPr lang="ar-SA" sz="24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أَكْتُبُ</a:t>
              </a:r>
              <a:endParaRPr lang="ar-MA" sz="24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3" name="Oval 80">
              <a:extLst>
                <a:ext uri="{FF2B5EF4-FFF2-40B4-BE49-F238E27FC236}">
                  <a16:creationId xmlns:a16="http://schemas.microsoft.com/office/drawing/2014/main" id="{478D2598-C5C9-34E4-4F31-4B11E09DCA0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867407" y="1779482"/>
              <a:ext cx="54309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SA" sz="2000" b="1" noProof="0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4</a:t>
              </a:r>
              <a:endParaRPr lang="ar-MA" sz="2000" b="1" noProof="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91986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99B0CD-D448-1221-2AA5-8ACC4C4169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9AC111B1-DE0C-8CC9-48A9-AC13C2CA284A}"/>
              </a:ext>
            </a:extLst>
          </p:cNvPr>
          <p:cNvSpPr txBox="1"/>
          <p:nvPr/>
        </p:nvSpPr>
        <p:spPr>
          <a:xfrm>
            <a:off x="-260111" y="854031"/>
            <a:ext cx="775663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صحيح.  المعلومة الأساسية الأولى : كل فيل واحد يتغذى ب 450 كيلوكرام من أوراق الأشجار.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C0A948F-6E2A-D001-6ABA-B2D38D6B32DB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16" name="Image 26">
            <a:extLst>
              <a:ext uri="{FF2B5EF4-FFF2-40B4-BE49-F238E27FC236}">
                <a16:creationId xmlns:a16="http://schemas.microsoft.com/office/drawing/2014/main" id="{5C6FC3EF-BDD6-958D-B3F1-D601E62ED6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497" y="2098574"/>
            <a:ext cx="7756634" cy="4194635"/>
          </a:xfrm>
          <a:prstGeom prst="rect">
            <a:avLst/>
          </a:prstGeom>
        </p:spPr>
      </p:pic>
      <p:grpSp>
        <p:nvGrpSpPr>
          <p:cNvPr id="18" name="Groupe 24">
            <a:extLst>
              <a:ext uri="{FF2B5EF4-FFF2-40B4-BE49-F238E27FC236}">
                <a16:creationId xmlns:a16="http://schemas.microsoft.com/office/drawing/2014/main" id="{DAE97468-ACEA-0880-868B-D4707392F3AA}"/>
              </a:ext>
            </a:extLst>
          </p:cNvPr>
          <p:cNvGrpSpPr/>
          <p:nvPr/>
        </p:nvGrpSpPr>
        <p:grpSpPr>
          <a:xfrm>
            <a:off x="571629" y="1482506"/>
            <a:ext cx="7206192" cy="581516"/>
            <a:chOff x="441032" y="1720088"/>
            <a:chExt cx="8300470" cy="581516"/>
          </a:xfrm>
        </p:grpSpPr>
        <p:grpSp>
          <p:nvGrpSpPr>
            <p:cNvPr id="19" name="Group 12">
              <a:extLst>
                <a:ext uri="{FF2B5EF4-FFF2-40B4-BE49-F238E27FC236}">
                  <a16:creationId xmlns:a16="http://schemas.microsoft.com/office/drawing/2014/main" id="{DF109600-643A-4A20-6F0F-DF339542B607}"/>
                </a:ext>
              </a:extLst>
            </p:cNvPr>
            <p:cNvGrpSpPr/>
            <p:nvPr/>
          </p:nvGrpSpPr>
          <p:grpSpPr>
            <a:xfrm>
              <a:off x="6879117" y="1803656"/>
              <a:ext cx="1862385" cy="497948"/>
              <a:chOff x="5779853" y="1914188"/>
              <a:chExt cx="2833297" cy="497948"/>
            </a:xfrm>
          </p:grpSpPr>
          <p:sp>
            <p:nvSpPr>
              <p:cNvPr id="31" name="Rectangle : coins arrondis 3">
                <a:extLst>
                  <a:ext uri="{FF2B5EF4-FFF2-40B4-BE49-F238E27FC236}">
                    <a16:creationId xmlns:a16="http://schemas.microsoft.com/office/drawing/2014/main" id="{EAB411EA-95BB-0C54-90C5-35447140F717}"/>
                  </a:ext>
                </a:extLst>
              </p:cNvPr>
              <p:cNvSpPr/>
              <p:nvPr/>
            </p:nvSpPr>
            <p:spPr>
              <a:xfrm>
                <a:off x="5779853" y="1914188"/>
                <a:ext cx="2171826" cy="492012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SA" sz="24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أَفْهَمُ</a:t>
                </a:r>
                <a:endParaRPr lang="ar-MA" sz="1600" b="1" noProof="0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2" name="Oval 80">
                <a:extLst>
                  <a:ext uri="{FF2B5EF4-FFF2-40B4-BE49-F238E27FC236}">
                    <a16:creationId xmlns:a16="http://schemas.microsoft.com/office/drawing/2014/main" id="{D5D34191-1C92-FDBD-872B-1525C197DA1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49828" y="1979518"/>
                <a:ext cx="663322" cy="432618"/>
              </a:xfrm>
              <a:prstGeom prst="ellipse">
                <a:avLst/>
              </a:prstGeom>
              <a:solidFill>
                <a:srgbClr val="FFC000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ar-MA" sz="2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20" name="Group 12">
              <a:extLst>
                <a:ext uri="{FF2B5EF4-FFF2-40B4-BE49-F238E27FC236}">
                  <a16:creationId xmlns:a16="http://schemas.microsoft.com/office/drawing/2014/main" id="{9EEB03C1-B93E-4430-7C9E-BA416363AEE5}"/>
                </a:ext>
              </a:extLst>
            </p:cNvPr>
            <p:cNvGrpSpPr/>
            <p:nvPr/>
          </p:nvGrpSpPr>
          <p:grpSpPr>
            <a:xfrm>
              <a:off x="4707671" y="1772880"/>
              <a:ext cx="1992481" cy="497947"/>
              <a:chOff x="6058503" y="1883412"/>
              <a:chExt cx="2975846" cy="497947"/>
            </a:xfrm>
          </p:grpSpPr>
          <p:sp>
            <p:nvSpPr>
              <p:cNvPr id="28" name="Rectangle : coins arrondis 6">
                <a:extLst>
                  <a:ext uri="{FF2B5EF4-FFF2-40B4-BE49-F238E27FC236}">
                    <a16:creationId xmlns:a16="http://schemas.microsoft.com/office/drawing/2014/main" id="{FB5E04E9-3FF1-B7D5-7682-6C073A41F972}"/>
                  </a:ext>
                </a:extLst>
              </p:cNvPr>
              <p:cNvSpPr/>
              <p:nvPr/>
            </p:nvSpPr>
            <p:spPr>
              <a:xfrm>
                <a:off x="6058503" y="1883412"/>
                <a:ext cx="2120785" cy="492012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>
                  <a:defRPr/>
                </a:pPr>
                <a:r>
                  <a:rPr lang="ar-MA" sz="24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أَمْلَأُ </a:t>
                </a:r>
              </a:p>
            </p:txBody>
          </p:sp>
          <p:sp>
            <p:nvSpPr>
              <p:cNvPr id="30" name="Oval 80">
                <a:extLst>
                  <a:ext uri="{FF2B5EF4-FFF2-40B4-BE49-F238E27FC236}">
                    <a16:creationId xmlns:a16="http://schemas.microsoft.com/office/drawing/2014/main" id="{436324CE-E2DC-4748-6F0B-6AEDF288FCC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176443" y="1948741"/>
                <a:ext cx="857906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noProof="0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</a:p>
            </p:txBody>
          </p:sp>
        </p:grpSp>
        <p:grpSp>
          <p:nvGrpSpPr>
            <p:cNvPr id="21" name="Group 12">
              <a:extLst>
                <a:ext uri="{FF2B5EF4-FFF2-40B4-BE49-F238E27FC236}">
                  <a16:creationId xmlns:a16="http://schemas.microsoft.com/office/drawing/2014/main" id="{83B6F16C-7DE2-71DB-5E60-CC4FBB093500}"/>
                </a:ext>
              </a:extLst>
            </p:cNvPr>
            <p:cNvGrpSpPr/>
            <p:nvPr/>
          </p:nvGrpSpPr>
          <p:grpSpPr>
            <a:xfrm>
              <a:off x="2589469" y="1739781"/>
              <a:ext cx="1971921" cy="506897"/>
              <a:chOff x="5752241" y="1841364"/>
              <a:chExt cx="3104781" cy="506897"/>
            </a:xfrm>
          </p:grpSpPr>
          <p:sp>
            <p:nvSpPr>
              <p:cNvPr id="24" name="Rectangle : coins arrondis 10">
                <a:extLst>
                  <a:ext uri="{FF2B5EF4-FFF2-40B4-BE49-F238E27FC236}">
                    <a16:creationId xmlns:a16="http://schemas.microsoft.com/office/drawing/2014/main" id="{CE22ACEA-37F7-EDB0-29F5-AFD9E4869069}"/>
                  </a:ext>
                </a:extLst>
              </p:cNvPr>
              <p:cNvSpPr/>
              <p:nvPr/>
            </p:nvSpPr>
            <p:spPr>
              <a:xfrm>
                <a:off x="5752241" y="1841364"/>
                <a:ext cx="2235600" cy="506897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>
                  <a:defRPr/>
                </a:pPr>
                <a:r>
                  <a:rPr lang="ar-MA" sz="24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SA" sz="24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أَسْتَنْتِجُ </a:t>
                </a:r>
                <a:endParaRPr lang="ar-MA" sz="24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5" name="Oval 80">
                <a:extLst>
                  <a:ext uri="{FF2B5EF4-FFF2-40B4-BE49-F238E27FC236}">
                    <a16:creationId xmlns:a16="http://schemas.microsoft.com/office/drawing/2014/main" id="{3DAAC7A5-28C1-FDF5-0C10-702C77BF02A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91696" y="1906694"/>
                <a:ext cx="865326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noProof="0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</a:p>
            </p:txBody>
          </p:sp>
        </p:grpSp>
        <p:sp>
          <p:nvSpPr>
            <p:cNvPr id="22" name="Rectangle : coins arrondis 22">
              <a:extLst>
                <a:ext uri="{FF2B5EF4-FFF2-40B4-BE49-F238E27FC236}">
                  <a16:creationId xmlns:a16="http://schemas.microsoft.com/office/drawing/2014/main" id="{35DC31C1-B18B-62CF-5DEE-D494BC314094}"/>
                </a:ext>
              </a:extLst>
            </p:cNvPr>
            <p:cNvSpPr/>
            <p:nvPr/>
          </p:nvSpPr>
          <p:spPr>
            <a:xfrm>
              <a:off x="441032" y="1720088"/>
              <a:ext cx="1419883" cy="506897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>
                <a:defRPr/>
              </a:pPr>
              <a:r>
                <a:rPr lang="ar-SA" sz="24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أَكْتُبُ</a:t>
              </a:r>
              <a:endParaRPr lang="ar-MA" sz="24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3" name="Oval 80">
              <a:extLst>
                <a:ext uri="{FF2B5EF4-FFF2-40B4-BE49-F238E27FC236}">
                  <a16:creationId xmlns:a16="http://schemas.microsoft.com/office/drawing/2014/main" id="{4932FDA2-1785-9935-DCB3-52C73720877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867407" y="1779482"/>
              <a:ext cx="54309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SA" sz="2000" b="1" noProof="0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4</a:t>
              </a:r>
              <a:endParaRPr lang="ar-MA" sz="2000" b="1" noProof="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CED04ACB-CCF8-54F5-4B91-8D0FDFCAEB55}"/>
              </a:ext>
            </a:extLst>
          </p:cNvPr>
          <p:cNvSpPr/>
          <p:nvPr/>
        </p:nvSpPr>
        <p:spPr>
          <a:xfrm>
            <a:off x="2788921" y="2717760"/>
            <a:ext cx="4899836" cy="27333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37865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1292CF-6F4A-BC64-70AC-F927F58B0B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2FF85EF1-78FC-CDAF-3827-CF6E8E183744}"/>
              </a:ext>
            </a:extLst>
          </p:cNvPr>
          <p:cNvSpPr txBox="1"/>
          <p:nvPr/>
        </p:nvSpPr>
        <p:spPr>
          <a:xfrm>
            <a:off x="-260111" y="854031"/>
            <a:ext cx="775663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المعلومة الأساسية الثانية : أعداد الفيلة متناسب مع كمية الغذاء من أوراق الأشجار.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901FC77-B8A5-EE0C-EFF4-A40197C067A5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16" name="Image 26">
            <a:extLst>
              <a:ext uri="{FF2B5EF4-FFF2-40B4-BE49-F238E27FC236}">
                <a16:creationId xmlns:a16="http://schemas.microsoft.com/office/drawing/2014/main" id="{7F0498AA-D629-8EA5-40EC-AAE84FC11A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497" y="2353262"/>
            <a:ext cx="7756634" cy="3939947"/>
          </a:xfrm>
          <a:prstGeom prst="rect">
            <a:avLst/>
          </a:prstGeom>
        </p:spPr>
      </p:pic>
      <p:grpSp>
        <p:nvGrpSpPr>
          <p:cNvPr id="18" name="Groupe 24">
            <a:extLst>
              <a:ext uri="{FF2B5EF4-FFF2-40B4-BE49-F238E27FC236}">
                <a16:creationId xmlns:a16="http://schemas.microsoft.com/office/drawing/2014/main" id="{DA1CEE2D-3FF9-2761-EE44-634ABB34D174}"/>
              </a:ext>
            </a:extLst>
          </p:cNvPr>
          <p:cNvGrpSpPr/>
          <p:nvPr/>
        </p:nvGrpSpPr>
        <p:grpSpPr>
          <a:xfrm>
            <a:off x="571629" y="1482506"/>
            <a:ext cx="7206192" cy="581516"/>
            <a:chOff x="441032" y="1720088"/>
            <a:chExt cx="8300470" cy="581516"/>
          </a:xfrm>
        </p:grpSpPr>
        <p:grpSp>
          <p:nvGrpSpPr>
            <p:cNvPr id="19" name="Group 12">
              <a:extLst>
                <a:ext uri="{FF2B5EF4-FFF2-40B4-BE49-F238E27FC236}">
                  <a16:creationId xmlns:a16="http://schemas.microsoft.com/office/drawing/2014/main" id="{F400FCD3-8DD1-EE2E-2417-B4318F5CEE95}"/>
                </a:ext>
              </a:extLst>
            </p:cNvPr>
            <p:cNvGrpSpPr/>
            <p:nvPr/>
          </p:nvGrpSpPr>
          <p:grpSpPr>
            <a:xfrm>
              <a:off x="6879117" y="1803656"/>
              <a:ext cx="1862385" cy="497948"/>
              <a:chOff x="5779853" y="1914188"/>
              <a:chExt cx="2833297" cy="497948"/>
            </a:xfrm>
          </p:grpSpPr>
          <p:sp>
            <p:nvSpPr>
              <p:cNvPr id="31" name="Rectangle : coins arrondis 3">
                <a:extLst>
                  <a:ext uri="{FF2B5EF4-FFF2-40B4-BE49-F238E27FC236}">
                    <a16:creationId xmlns:a16="http://schemas.microsoft.com/office/drawing/2014/main" id="{293A9212-B926-EEFD-0935-2F2D3F1494D5}"/>
                  </a:ext>
                </a:extLst>
              </p:cNvPr>
              <p:cNvSpPr/>
              <p:nvPr/>
            </p:nvSpPr>
            <p:spPr>
              <a:xfrm>
                <a:off x="5779853" y="1914188"/>
                <a:ext cx="2171826" cy="492012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SA" sz="24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أَفْهَمُ</a:t>
                </a:r>
                <a:endParaRPr lang="ar-MA" sz="1600" b="1" noProof="0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2" name="Oval 80">
                <a:extLst>
                  <a:ext uri="{FF2B5EF4-FFF2-40B4-BE49-F238E27FC236}">
                    <a16:creationId xmlns:a16="http://schemas.microsoft.com/office/drawing/2014/main" id="{9AE3041D-FC67-C7C6-DBDD-546A9DD2C2A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49828" y="1979518"/>
                <a:ext cx="663322" cy="432618"/>
              </a:xfrm>
              <a:prstGeom prst="ellipse">
                <a:avLst/>
              </a:prstGeom>
              <a:solidFill>
                <a:srgbClr val="FFC000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ar-MA" sz="2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20" name="Group 12">
              <a:extLst>
                <a:ext uri="{FF2B5EF4-FFF2-40B4-BE49-F238E27FC236}">
                  <a16:creationId xmlns:a16="http://schemas.microsoft.com/office/drawing/2014/main" id="{B09912E2-B798-8049-7447-6C1C6C0B3249}"/>
                </a:ext>
              </a:extLst>
            </p:cNvPr>
            <p:cNvGrpSpPr/>
            <p:nvPr/>
          </p:nvGrpSpPr>
          <p:grpSpPr>
            <a:xfrm>
              <a:off x="4707671" y="1772880"/>
              <a:ext cx="1992481" cy="497947"/>
              <a:chOff x="6058503" y="1883412"/>
              <a:chExt cx="2975846" cy="497947"/>
            </a:xfrm>
          </p:grpSpPr>
          <p:sp>
            <p:nvSpPr>
              <p:cNvPr id="28" name="Rectangle : coins arrondis 6">
                <a:extLst>
                  <a:ext uri="{FF2B5EF4-FFF2-40B4-BE49-F238E27FC236}">
                    <a16:creationId xmlns:a16="http://schemas.microsoft.com/office/drawing/2014/main" id="{2633059D-B794-3048-2643-C5F183417116}"/>
                  </a:ext>
                </a:extLst>
              </p:cNvPr>
              <p:cNvSpPr/>
              <p:nvPr/>
            </p:nvSpPr>
            <p:spPr>
              <a:xfrm>
                <a:off x="6058503" y="1883412"/>
                <a:ext cx="2120785" cy="492012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>
                  <a:defRPr/>
                </a:pPr>
                <a:r>
                  <a:rPr lang="ar-MA" sz="24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أَمْلَأُ </a:t>
                </a:r>
              </a:p>
            </p:txBody>
          </p:sp>
          <p:sp>
            <p:nvSpPr>
              <p:cNvPr id="30" name="Oval 80">
                <a:extLst>
                  <a:ext uri="{FF2B5EF4-FFF2-40B4-BE49-F238E27FC236}">
                    <a16:creationId xmlns:a16="http://schemas.microsoft.com/office/drawing/2014/main" id="{75B96762-139B-928C-D064-62D124FD04E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176443" y="1948741"/>
                <a:ext cx="857906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noProof="0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</a:p>
            </p:txBody>
          </p:sp>
        </p:grpSp>
        <p:grpSp>
          <p:nvGrpSpPr>
            <p:cNvPr id="21" name="Group 12">
              <a:extLst>
                <a:ext uri="{FF2B5EF4-FFF2-40B4-BE49-F238E27FC236}">
                  <a16:creationId xmlns:a16="http://schemas.microsoft.com/office/drawing/2014/main" id="{98B931EA-0650-B450-62E4-A9EC1BAAD102}"/>
                </a:ext>
              </a:extLst>
            </p:cNvPr>
            <p:cNvGrpSpPr/>
            <p:nvPr/>
          </p:nvGrpSpPr>
          <p:grpSpPr>
            <a:xfrm>
              <a:off x="2589469" y="1739781"/>
              <a:ext cx="1971921" cy="506897"/>
              <a:chOff x="5752241" y="1841364"/>
              <a:chExt cx="3104781" cy="506897"/>
            </a:xfrm>
          </p:grpSpPr>
          <p:sp>
            <p:nvSpPr>
              <p:cNvPr id="24" name="Rectangle : coins arrondis 10">
                <a:extLst>
                  <a:ext uri="{FF2B5EF4-FFF2-40B4-BE49-F238E27FC236}">
                    <a16:creationId xmlns:a16="http://schemas.microsoft.com/office/drawing/2014/main" id="{6E5921EA-5981-1A39-758B-AAC490F3C1A5}"/>
                  </a:ext>
                </a:extLst>
              </p:cNvPr>
              <p:cNvSpPr/>
              <p:nvPr/>
            </p:nvSpPr>
            <p:spPr>
              <a:xfrm>
                <a:off x="5752241" y="1841364"/>
                <a:ext cx="2235600" cy="506897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>
                  <a:defRPr/>
                </a:pPr>
                <a:r>
                  <a:rPr lang="ar-MA" sz="24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SA" sz="24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أَسْتَنْتِجُ </a:t>
                </a:r>
                <a:endParaRPr lang="ar-MA" sz="24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5" name="Oval 80">
                <a:extLst>
                  <a:ext uri="{FF2B5EF4-FFF2-40B4-BE49-F238E27FC236}">
                    <a16:creationId xmlns:a16="http://schemas.microsoft.com/office/drawing/2014/main" id="{2DD58033-B5C9-E8A1-3DE6-7000F071463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91696" y="1906694"/>
                <a:ext cx="865326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noProof="0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</a:p>
            </p:txBody>
          </p:sp>
        </p:grpSp>
        <p:sp>
          <p:nvSpPr>
            <p:cNvPr id="22" name="Rectangle : coins arrondis 22">
              <a:extLst>
                <a:ext uri="{FF2B5EF4-FFF2-40B4-BE49-F238E27FC236}">
                  <a16:creationId xmlns:a16="http://schemas.microsoft.com/office/drawing/2014/main" id="{C8228CEA-1E83-38B5-026D-E1C6E888633A}"/>
                </a:ext>
              </a:extLst>
            </p:cNvPr>
            <p:cNvSpPr/>
            <p:nvPr/>
          </p:nvSpPr>
          <p:spPr>
            <a:xfrm>
              <a:off x="441032" y="1720088"/>
              <a:ext cx="1419883" cy="506897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>
                <a:defRPr/>
              </a:pPr>
              <a:r>
                <a:rPr lang="ar-SA" sz="24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أَكْتُبُ</a:t>
              </a:r>
              <a:endParaRPr lang="ar-MA" sz="24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3" name="Oval 80">
              <a:extLst>
                <a:ext uri="{FF2B5EF4-FFF2-40B4-BE49-F238E27FC236}">
                  <a16:creationId xmlns:a16="http://schemas.microsoft.com/office/drawing/2014/main" id="{6776AC53-7CE6-243E-B1F8-DA8D51A69E4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867407" y="1779482"/>
              <a:ext cx="54309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SA" sz="2000" b="1" noProof="0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4</a:t>
              </a:r>
              <a:endParaRPr lang="ar-MA" sz="2000" b="1" noProof="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39385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A6B87D-113A-0F29-C311-9BFA1203F3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5577BEA9-C85C-EE08-36E4-2540DEE838C1}"/>
              </a:ext>
            </a:extLst>
          </p:cNvPr>
          <p:cNvSpPr txBox="1"/>
          <p:nvPr/>
        </p:nvSpPr>
        <p:spPr>
          <a:xfrm>
            <a:off x="-260111" y="854031"/>
            <a:ext cx="775663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من يحدد المطلوب؟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23BA02F-FA43-7963-D2F8-2D663654E2DB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16" name="Image 26">
            <a:extLst>
              <a:ext uri="{FF2B5EF4-FFF2-40B4-BE49-F238E27FC236}">
                <a16:creationId xmlns:a16="http://schemas.microsoft.com/office/drawing/2014/main" id="{FA04FA6D-BB6E-7AE4-8568-962A856B92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497" y="2353262"/>
            <a:ext cx="7756634" cy="3939947"/>
          </a:xfrm>
          <a:prstGeom prst="rect">
            <a:avLst/>
          </a:prstGeom>
        </p:spPr>
      </p:pic>
      <p:grpSp>
        <p:nvGrpSpPr>
          <p:cNvPr id="18" name="Groupe 24">
            <a:extLst>
              <a:ext uri="{FF2B5EF4-FFF2-40B4-BE49-F238E27FC236}">
                <a16:creationId xmlns:a16="http://schemas.microsoft.com/office/drawing/2014/main" id="{057D52E2-7FC1-E9D3-49AF-376D70A79E0B}"/>
              </a:ext>
            </a:extLst>
          </p:cNvPr>
          <p:cNvGrpSpPr/>
          <p:nvPr/>
        </p:nvGrpSpPr>
        <p:grpSpPr>
          <a:xfrm>
            <a:off x="571629" y="1482506"/>
            <a:ext cx="7206192" cy="581516"/>
            <a:chOff x="441032" y="1720088"/>
            <a:chExt cx="8300470" cy="581516"/>
          </a:xfrm>
        </p:grpSpPr>
        <p:grpSp>
          <p:nvGrpSpPr>
            <p:cNvPr id="19" name="Group 12">
              <a:extLst>
                <a:ext uri="{FF2B5EF4-FFF2-40B4-BE49-F238E27FC236}">
                  <a16:creationId xmlns:a16="http://schemas.microsoft.com/office/drawing/2014/main" id="{9C381A58-E49F-0887-8880-314A88CA08D6}"/>
                </a:ext>
              </a:extLst>
            </p:cNvPr>
            <p:cNvGrpSpPr/>
            <p:nvPr/>
          </p:nvGrpSpPr>
          <p:grpSpPr>
            <a:xfrm>
              <a:off x="6879117" y="1803656"/>
              <a:ext cx="1862385" cy="497948"/>
              <a:chOff x="5779853" y="1914188"/>
              <a:chExt cx="2833297" cy="497948"/>
            </a:xfrm>
          </p:grpSpPr>
          <p:sp>
            <p:nvSpPr>
              <p:cNvPr id="31" name="Rectangle : coins arrondis 3">
                <a:extLst>
                  <a:ext uri="{FF2B5EF4-FFF2-40B4-BE49-F238E27FC236}">
                    <a16:creationId xmlns:a16="http://schemas.microsoft.com/office/drawing/2014/main" id="{02B20018-C312-BDF9-F846-5C169574E53F}"/>
                  </a:ext>
                </a:extLst>
              </p:cNvPr>
              <p:cNvSpPr/>
              <p:nvPr/>
            </p:nvSpPr>
            <p:spPr>
              <a:xfrm>
                <a:off x="5779853" y="1914188"/>
                <a:ext cx="2171826" cy="492012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SA" sz="24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أَفْهَمُ</a:t>
                </a:r>
                <a:endParaRPr lang="ar-MA" sz="1600" b="1" noProof="0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2" name="Oval 80">
                <a:extLst>
                  <a:ext uri="{FF2B5EF4-FFF2-40B4-BE49-F238E27FC236}">
                    <a16:creationId xmlns:a16="http://schemas.microsoft.com/office/drawing/2014/main" id="{284FB834-6EB6-7459-707D-DA2D2BCAEF6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49828" y="1979518"/>
                <a:ext cx="663322" cy="432618"/>
              </a:xfrm>
              <a:prstGeom prst="ellipse">
                <a:avLst/>
              </a:prstGeom>
              <a:solidFill>
                <a:srgbClr val="FFC000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ar-MA" sz="2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20" name="Group 12">
              <a:extLst>
                <a:ext uri="{FF2B5EF4-FFF2-40B4-BE49-F238E27FC236}">
                  <a16:creationId xmlns:a16="http://schemas.microsoft.com/office/drawing/2014/main" id="{2F40DEB9-89AE-B5D4-5263-80FF1727675C}"/>
                </a:ext>
              </a:extLst>
            </p:cNvPr>
            <p:cNvGrpSpPr/>
            <p:nvPr/>
          </p:nvGrpSpPr>
          <p:grpSpPr>
            <a:xfrm>
              <a:off x="4707671" y="1772880"/>
              <a:ext cx="1992481" cy="497947"/>
              <a:chOff x="6058503" y="1883412"/>
              <a:chExt cx="2975846" cy="497947"/>
            </a:xfrm>
          </p:grpSpPr>
          <p:sp>
            <p:nvSpPr>
              <p:cNvPr id="28" name="Rectangle : coins arrondis 6">
                <a:extLst>
                  <a:ext uri="{FF2B5EF4-FFF2-40B4-BE49-F238E27FC236}">
                    <a16:creationId xmlns:a16="http://schemas.microsoft.com/office/drawing/2014/main" id="{FB783A15-299C-59CD-3188-A52A26FAA476}"/>
                  </a:ext>
                </a:extLst>
              </p:cNvPr>
              <p:cNvSpPr/>
              <p:nvPr/>
            </p:nvSpPr>
            <p:spPr>
              <a:xfrm>
                <a:off x="6058503" y="1883412"/>
                <a:ext cx="2120785" cy="492012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>
                  <a:defRPr/>
                </a:pPr>
                <a:r>
                  <a:rPr lang="ar-MA" sz="24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أَمْلَأُ </a:t>
                </a:r>
              </a:p>
            </p:txBody>
          </p:sp>
          <p:sp>
            <p:nvSpPr>
              <p:cNvPr id="30" name="Oval 80">
                <a:extLst>
                  <a:ext uri="{FF2B5EF4-FFF2-40B4-BE49-F238E27FC236}">
                    <a16:creationId xmlns:a16="http://schemas.microsoft.com/office/drawing/2014/main" id="{8F514794-7B38-B849-8AE7-90D9AB54B6D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176443" y="1948741"/>
                <a:ext cx="857906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noProof="0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</a:p>
            </p:txBody>
          </p:sp>
        </p:grpSp>
        <p:grpSp>
          <p:nvGrpSpPr>
            <p:cNvPr id="21" name="Group 12">
              <a:extLst>
                <a:ext uri="{FF2B5EF4-FFF2-40B4-BE49-F238E27FC236}">
                  <a16:creationId xmlns:a16="http://schemas.microsoft.com/office/drawing/2014/main" id="{9556497E-BBF1-23C9-90BC-4FEA6A8D0DD3}"/>
                </a:ext>
              </a:extLst>
            </p:cNvPr>
            <p:cNvGrpSpPr/>
            <p:nvPr/>
          </p:nvGrpSpPr>
          <p:grpSpPr>
            <a:xfrm>
              <a:off x="2589469" y="1739781"/>
              <a:ext cx="1971921" cy="506897"/>
              <a:chOff x="5752241" y="1841364"/>
              <a:chExt cx="3104781" cy="506897"/>
            </a:xfrm>
          </p:grpSpPr>
          <p:sp>
            <p:nvSpPr>
              <p:cNvPr id="24" name="Rectangle : coins arrondis 10">
                <a:extLst>
                  <a:ext uri="{FF2B5EF4-FFF2-40B4-BE49-F238E27FC236}">
                    <a16:creationId xmlns:a16="http://schemas.microsoft.com/office/drawing/2014/main" id="{467ACCF4-F2AF-872B-4DC8-C20023AC5516}"/>
                  </a:ext>
                </a:extLst>
              </p:cNvPr>
              <p:cNvSpPr/>
              <p:nvPr/>
            </p:nvSpPr>
            <p:spPr>
              <a:xfrm>
                <a:off x="5752241" y="1841364"/>
                <a:ext cx="2235600" cy="506897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>
                  <a:defRPr/>
                </a:pPr>
                <a:r>
                  <a:rPr lang="ar-MA" sz="24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SA" sz="24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أَسْتَنْتِجُ </a:t>
                </a:r>
                <a:endParaRPr lang="ar-MA" sz="24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5" name="Oval 80">
                <a:extLst>
                  <a:ext uri="{FF2B5EF4-FFF2-40B4-BE49-F238E27FC236}">
                    <a16:creationId xmlns:a16="http://schemas.microsoft.com/office/drawing/2014/main" id="{C73E31A4-B33D-8C82-F5EB-EAD81F568B6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91696" y="1906694"/>
                <a:ext cx="865326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noProof="0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</a:p>
            </p:txBody>
          </p:sp>
        </p:grpSp>
        <p:sp>
          <p:nvSpPr>
            <p:cNvPr id="22" name="Rectangle : coins arrondis 22">
              <a:extLst>
                <a:ext uri="{FF2B5EF4-FFF2-40B4-BE49-F238E27FC236}">
                  <a16:creationId xmlns:a16="http://schemas.microsoft.com/office/drawing/2014/main" id="{7540CAF1-4D04-B0E9-D3B3-8ED066C11E14}"/>
                </a:ext>
              </a:extLst>
            </p:cNvPr>
            <p:cNvSpPr/>
            <p:nvPr/>
          </p:nvSpPr>
          <p:spPr>
            <a:xfrm>
              <a:off x="441032" y="1720088"/>
              <a:ext cx="1419883" cy="506897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>
                <a:defRPr/>
              </a:pPr>
              <a:r>
                <a:rPr lang="ar-SA" sz="24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أَكْتُبُ</a:t>
              </a:r>
              <a:endParaRPr lang="ar-MA" sz="24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3" name="Oval 80">
              <a:extLst>
                <a:ext uri="{FF2B5EF4-FFF2-40B4-BE49-F238E27FC236}">
                  <a16:creationId xmlns:a16="http://schemas.microsoft.com/office/drawing/2014/main" id="{2CBEF287-8806-FEC9-27C0-323270772B9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867407" y="1779482"/>
              <a:ext cx="54309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SA" sz="2000" b="1" noProof="0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4</a:t>
              </a:r>
              <a:endParaRPr lang="ar-MA" sz="2000" b="1" noProof="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72548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28FB44-841B-DDC6-3A77-8F9E5359F1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874E56A4-F0AB-5BB9-70FB-8816F9C536FE}"/>
              </a:ext>
            </a:extLst>
          </p:cNvPr>
          <p:cNvSpPr txBox="1"/>
          <p:nvPr/>
        </p:nvSpPr>
        <p:spPr>
          <a:xfrm>
            <a:off x="-260111" y="854031"/>
            <a:ext cx="775663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صحيح. المطلوب حساب كمية العذاء من أوراق الأشجار ل 5، 10 ، 12، 24، فيلا.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AF1CA41-092A-9EBD-0A41-49737DDE06DC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16" name="Image 26">
            <a:extLst>
              <a:ext uri="{FF2B5EF4-FFF2-40B4-BE49-F238E27FC236}">
                <a16:creationId xmlns:a16="http://schemas.microsoft.com/office/drawing/2014/main" id="{CFB9F981-7A6F-2BB6-0088-37A95C0B8B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497" y="2353262"/>
            <a:ext cx="7756634" cy="3939947"/>
          </a:xfrm>
          <a:prstGeom prst="rect">
            <a:avLst/>
          </a:prstGeom>
        </p:spPr>
      </p:pic>
      <p:grpSp>
        <p:nvGrpSpPr>
          <p:cNvPr id="18" name="Groupe 24">
            <a:extLst>
              <a:ext uri="{FF2B5EF4-FFF2-40B4-BE49-F238E27FC236}">
                <a16:creationId xmlns:a16="http://schemas.microsoft.com/office/drawing/2014/main" id="{596B6402-53FA-E18E-6E08-17BA8BC18704}"/>
              </a:ext>
            </a:extLst>
          </p:cNvPr>
          <p:cNvGrpSpPr/>
          <p:nvPr/>
        </p:nvGrpSpPr>
        <p:grpSpPr>
          <a:xfrm>
            <a:off x="571629" y="1482506"/>
            <a:ext cx="7206192" cy="581516"/>
            <a:chOff x="441032" y="1720088"/>
            <a:chExt cx="8300470" cy="581516"/>
          </a:xfrm>
        </p:grpSpPr>
        <p:grpSp>
          <p:nvGrpSpPr>
            <p:cNvPr id="19" name="Group 12">
              <a:extLst>
                <a:ext uri="{FF2B5EF4-FFF2-40B4-BE49-F238E27FC236}">
                  <a16:creationId xmlns:a16="http://schemas.microsoft.com/office/drawing/2014/main" id="{1A26D2D1-1041-77D4-709E-3D9943004FAE}"/>
                </a:ext>
              </a:extLst>
            </p:cNvPr>
            <p:cNvGrpSpPr/>
            <p:nvPr/>
          </p:nvGrpSpPr>
          <p:grpSpPr>
            <a:xfrm>
              <a:off x="6879117" y="1803656"/>
              <a:ext cx="1862385" cy="497948"/>
              <a:chOff x="5779853" y="1914188"/>
              <a:chExt cx="2833297" cy="497948"/>
            </a:xfrm>
          </p:grpSpPr>
          <p:sp>
            <p:nvSpPr>
              <p:cNvPr id="31" name="Rectangle : coins arrondis 3">
                <a:extLst>
                  <a:ext uri="{FF2B5EF4-FFF2-40B4-BE49-F238E27FC236}">
                    <a16:creationId xmlns:a16="http://schemas.microsoft.com/office/drawing/2014/main" id="{200B2840-2C43-10E9-22A7-119726F1DB37}"/>
                  </a:ext>
                </a:extLst>
              </p:cNvPr>
              <p:cNvSpPr/>
              <p:nvPr/>
            </p:nvSpPr>
            <p:spPr>
              <a:xfrm>
                <a:off x="5779853" y="1914188"/>
                <a:ext cx="2171826" cy="492012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SA" sz="24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أَفْهَمُ</a:t>
                </a:r>
                <a:endParaRPr lang="ar-MA" sz="1600" b="1" noProof="0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2" name="Oval 80">
                <a:extLst>
                  <a:ext uri="{FF2B5EF4-FFF2-40B4-BE49-F238E27FC236}">
                    <a16:creationId xmlns:a16="http://schemas.microsoft.com/office/drawing/2014/main" id="{8C119451-21DB-952D-F174-D64EFCC934A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49828" y="1979518"/>
                <a:ext cx="663322" cy="432618"/>
              </a:xfrm>
              <a:prstGeom prst="ellipse">
                <a:avLst/>
              </a:prstGeom>
              <a:solidFill>
                <a:srgbClr val="FFC000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ar-MA" sz="2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20" name="Group 12">
              <a:extLst>
                <a:ext uri="{FF2B5EF4-FFF2-40B4-BE49-F238E27FC236}">
                  <a16:creationId xmlns:a16="http://schemas.microsoft.com/office/drawing/2014/main" id="{023E7E50-F9B4-B863-B22F-09F03CBD7C38}"/>
                </a:ext>
              </a:extLst>
            </p:cNvPr>
            <p:cNvGrpSpPr/>
            <p:nvPr/>
          </p:nvGrpSpPr>
          <p:grpSpPr>
            <a:xfrm>
              <a:off x="4707671" y="1772880"/>
              <a:ext cx="1992481" cy="497947"/>
              <a:chOff x="6058503" y="1883412"/>
              <a:chExt cx="2975846" cy="497947"/>
            </a:xfrm>
          </p:grpSpPr>
          <p:sp>
            <p:nvSpPr>
              <p:cNvPr id="28" name="Rectangle : coins arrondis 6">
                <a:extLst>
                  <a:ext uri="{FF2B5EF4-FFF2-40B4-BE49-F238E27FC236}">
                    <a16:creationId xmlns:a16="http://schemas.microsoft.com/office/drawing/2014/main" id="{BBE37E84-9D6B-C498-0FBA-093045ECE0BE}"/>
                  </a:ext>
                </a:extLst>
              </p:cNvPr>
              <p:cNvSpPr/>
              <p:nvPr/>
            </p:nvSpPr>
            <p:spPr>
              <a:xfrm>
                <a:off x="6058503" y="1883412"/>
                <a:ext cx="2120785" cy="492012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>
                  <a:defRPr/>
                </a:pPr>
                <a:r>
                  <a:rPr lang="ar-MA" sz="24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أَمْلَأُ </a:t>
                </a:r>
              </a:p>
            </p:txBody>
          </p:sp>
          <p:sp>
            <p:nvSpPr>
              <p:cNvPr id="30" name="Oval 80">
                <a:extLst>
                  <a:ext uri="{FF2B5EF4-FFF2-40B4-BE49-F238E27FC236}">
                    <a16:creationId xmlns:a16="http://schemas.microsoft.com/office/drawing/2014/main" id="{EE83534F-1DD3-5E98-6370-5F329FCF341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176443" y="1948741"/>
                <a:ext cx="857906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noProof="0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</a:p>
            </p:txBody>
          </p:sp>
        </p:grpSp>
        <p:grpSp>
          <p:nvGrpSpPr>
            <p:cNvPr id="21" name="Group 12">
              <a:extLst>
                <a:ext uri="{FF2B5EF4-FFF2-40B4-BE49-F238E27FC236}">
                  <a16:creationId xmlns:a16="http://schemas.microsoft.com/office/drawing/2014/main" id="{042297A2-8375-5AFA-3299-7A2A8B3E9BA9}"/>
                </a:ext>
              </a:extLst>
            </p:cNvPr>
            <p:cNvGrpSpPr/>
            <p:nvPr/>
          </p:nvGrpSpPr>
          <p:grpSpPr>
            <a:xfrm>
              <a:off x="2589469" y="1739781"/>
              <a:ext cx="1971921" cy="506897"/>
              <a:chOff x="5752241" y="1841364"/>
              <a:chExt cx="3104781" cy="506897"/>
            </a:xfrm>
          </p:grpSpPr>
          <p:sp>
            <p:nvSpPr>
              <p:cNvPr id="24" name="Rectangle : coins arrondis 10">
                <a:extLst>
                  <a:ext uri="{FF2B5EF4-FFF2-40B4-BE49-F238E27FC236}">
                    <a16:creationId xmlns:a16="http://schemas.microsoft.com/office/drawing/2014/main" id="{67D177A0-F641-6DD3-9D49-B1C33DAFC7CE}"/>
                  </a:ext>
                </a:extLst>
              </p:cNvPr>
              <p:cNvSpPr/>
              <p:nvPr/>
            </p:nvSpPr>
            <p:spPr>
              <a:xfrm>
                <a:off x="5752241" y="1841364"/>
                <a:ext cx="2235600" cy="506897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>
                  <a:defRPr/>
                </a:pPr>
                <a:r>
                  <a:rPr lang="ar-MA" sz="24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SA" sz="24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أَسْتَنْتِجُ </a:t>
                </a:r>
                <a:endParaRPr lang="ar-MA" sz="24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5" name="Oval 80">
                <a:extLst>
                  <a:ext uri="{FF2B5EF4-FFF2-40B4-BE49-F238E27FC236}">
                    <a16:creationId xmlns:a16="http://schemas.microsoft.com/office/drawing/2014/main" id="{828FA3B5-4A63-7698-4941-E6F41EBDB62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91696" y="1906694"/>
                <a:ext cx="865326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noProof="0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</a:p>
            </p:txBody>
          </p:sp>
        </p:grpSp>
        <p:sp>
          <p:nvSpPr>
            <p:cNvPr id="22" name="Rectangle : coins arrondis 22">
              <a:extLst>
                <a:ext uri="{FF2B5EF4-FFF2-40B4-BE49-F238E27FC236}">
                  <a16:creationId xmlns:a16="http://schemas.microsoft.com/office/drawing/2014/main" id="{F8CF37A9-81F2-E082-897A-F7E7911FC707}"/>
                </a:ext>
              </a:extLst>
            </p:cNvPr>
            <p:cNvSpPr/>
            <p:nvPr/>
          </p:nvSpPr>
          <p:spPr>
            <a:xfrm>
              <a:off x="441032" y="1720088"/>
              <a:ext cx="1419883" cy="506897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>
                <a:defRPr/>
              </a:pPr>
              <a:r>
                <a:rPr lang="ar-SA" sz="24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أَكْتُبُ</a:t>
              </a:r>
              <a:endParaRPr lang="ar-MA" sz="24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3" name="Oval 80">
              <a:extLst>
                <a:ext uri="{FF2B5EF4-FFF2-40B4-BE49-F238E27FC236}">
                  <a16:creationId xmlns:a16="http://schemas.microsoft.com/office/drawing/2014/main" id="{8CD75B90-0A15-7C90-B9C7-E515B02FFE4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867407" y="1779482"/>
              <a:ext cx="54309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SA" sz="2000" b="1" noProof="0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4</a:t>
              </a:r>
              <a:endParaRPr lang="ar-MA" sz="2000" b="1" noProof="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7827D7BC-3360-5BFD-2300-07A1A7B5DFF8}"/>
              </a:ext>
            </a:extLst>
          </p:cNvPr>
          <p:cNvSpPr/>
          <p:nvPr/>
        </p:nvSpPr>
        <p:spPr>
          <a:xfrm>
            <a:off x="2045710" y="3187985"/>
            <a:ext cx="5600960" cy="33245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11766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A62A10-3269-107F-8637-A60DE1E63F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71ABC947-04E1-2D0F-20A1-AB3096D8FD8D}"/>
              </a:ext>
            </a:extLst>
          </p:cNvPr>
          <p:cNvSpPr txBox="1"/>
          <p:nvPr/>
        </p:nvSpPr>
        <p:spPr>
          <a:xfrm>
            <a:off x="620110" y="854031"/>
            <a:ext cx="687641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noProof="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العمل </a:t>
            </a:r>
            <a:r>
              <a:rPr lang="ar-MA" sz="2000" b="1" noProof="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في الخطوة الثانية؟</a:t>
            </a:r>
          </a:p>
        </p:txBody>
      </p:sp>
      <p:pic>
        <p:nvPicPr>
          <p:cNvPr id="6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5DC5E50-8DCB-2D2E-8CC2-39BE19045F5C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Image 26">
            <a:extLst>
              <a:ext uri="{FF2B5EF4-FFF2-40B4-BE49-F238E27FC236}">
                <a16:creationId xmlns:a16="http://schemas.microsoft.com/office/drawing/2014/main" id="{88E690F1-2FF5-C1E3-2FD7-309CBAD8FA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497" y="2058086"/>
            <a:ext cx="7273324" cy="4235123"/>
          </a:xfrm>
          <a:prstGeom prst="rect">
            <a:avLst/>
          </a:prstGeom>
        </p:spPr>
      </p:pic>
      <p:grpSp>
        <p:nvGrpSpPr>
          <p:cNvPr id="5" name="Groupe 24">
            <a:extLst>
              <a:ext uri="{FF2B5EF4-FFF2-40B4-BE49-F238E27FC236}">
                <a16:creationId xmlns:a16="http://schemas.microsoft.com/office/drawing/2014/main" id="{4709CCA3-D660-6343-6BE5-9E9EFF058890}"/>
              </a:ext>
            </a:extLst>
          </p:cNvPr>
          <p:cNvGrpSpPr/>
          <p:nvPr/>
        </p:nvGrpSpPr>
        <p:grpSpPr>
          <a:xfrm>
            <a:off x="444633" y="1476570"/>
            <a:ext cx="7333188" cy="581516"/>
            <a:chOff x="441032" y="1720088"/>
            <a:chExt cx="8446751" cy="581516"/>
          </a:xfrm>
        </p:grpSpPr>
        <p:grpSp>
          <p:nvGrpSpPr>
            <p:cNvPr id="7" name="Group 12">
              <a:extLst>
                <a:ext uri="{FF2B5EF4-FFF2-40B4-BE49-F238E27FC236}">
                  <a16:creationId xmlns:a16="http://schemas.microsoft.com/office/drawing/2014/main" id="{95BADB02-58F9-E839-5E1C-BECE412A012A}"/>
                </a:ext>
              </a:extLst>
            </p:cNvPr>
            <p:cNvGrpSpPr/>
            <p:nvPr/>
          </p:nvGrpSpPr>
          <p:grpSpPr>
            <a:xfrm>
              <a:off x="6879117" y="1803656"/>
              <a:ext cx="2008666" cy="497948"/>
              <a:chOff x="5779853" y="1914188"/>
              <a:chExt cx="3055838" cy="497948"/>
            </a:xfrm>
          </p:grpSpPr>
          <p:sp>
            <p:nvSpPr>
              <p:cNvPr id="30" name="Rectangle : coins arrondis 3">
                <a:extLst>
                  <a:ext uri="{FF2B5EF4-FFF2-40B4-BE49-F238E27FC236}">
                    <a16:creationId xmlns:a16="http://schemas.microsoft.com/office/drawing/2014/main" id="{828AAC86-25D4-12FD-A4B1-552F41CEBC7D}"/>
                  </a:ext>
                </a:extLst>
              </p:cNvPr>
              <p:cNvSpPr/>
              <p:nvPr/>
            </p:nvSpPr>
            <p:spPr>
              <a:xfrm>
                <a:off x="5779853" y="1914188"/>
                <a:ext cx="2171826" cy="492012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SA" sz="24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أَفْهَمُ</a:t>
                </a:r>
                <a:endParaRPr lang="ar-MA" sz="1600" b="1" noProof="0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1" name="Oval 80">
                <a:extLst>
                  <a:ext uri="{FF2B5EF4-FFF2-40B4-BE49-F238E27FC236}">
                    <a16:creationId xmlns:a16="http://schemas.microsoft.com/office/drawing/2014/main" id="{9F511E37-7468-E03F-A806-13C90483C8F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49828" y="1979518"/>
                <a:ext cx="885863" cy="432618"/>
              </a:xfrm>
              <a:prstGeom prst="ellipse">
                <a:avLst/>
              </a:prstGeom>
              <a:solidFill>
                <a:srgbClr val="FFC000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ar-MA" sz="2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8" name="Group 12">
              <a:extLst>
                <a:ext uri="{FF2B5EF4-FFF2-40B4-BE49-F238E27FC236}">
                  <a16:creationId xmlns:a16="http://schemas.microsoft.com/office/drawing/2014/main" id="{51252BC6-7E03-116C-BA06-03313237DFFF}"/>
                </a:ext>
              </a:extLst>
            </p:cNvPr>
            <p:cNvGrpSpPr/>
            <p:nvPr/>
          </p:nvGrpSpPr>
          <p:grpSpPr>
            <a:xfrm>
              <a:off x="4707671" y="1772880"/>
              <a:ext cx="1992481" cy="497947"/>
              <a:chOff x="6058503" y="1883412"/>
              <a:chExt cx="2975846" cy="497947"/>
            </a:xfrm>
          </p:grpSpPr>
          <p:sp>
            <p:nvSpPr>
              <p:cNvPr id="28" name="Rectangle : coins arrondis 6">
                <a:extLst>
                  <a:ext uri="{FF2B5EF4-FFF2-40B4-BE49-F238E27FC236}">
                    <a16:creationId xmlns:a16="http://schemas.microsoft.com/office/drawing/2014/main" id="{E43D9F9E-411B-C333-BC0F-24892AE3104A}"/>
                  </a:ext>
                </a:extLst>
              </p:cNvPr>
              <p:cNvSpPr/>
              <p:nvPr/>
            </p:nvSpPr>
            <p:spPr>
              <a:xfrm>
                <a:off x="6058503" y="1883412"/>
                <a:ext cx="2120785" cy="492012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>
                  <a:defRPr/>
                </a:pPr>
                <a:r>
                  <a:rPr lang="ar-MA" sz="24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24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أَمْلَأُ</a:t>
                </a:r>
                <a:r>
                  <a:rPr lang="ar-MA" sz="24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</a:p>
            </p:txBody>
          </p:sp>
          <p:sp>
            <p:nvSpPr>
              <p:cNvPr id="29" name="Oval 80">
                <a:extLst>
                  <a:ext uri="{FF2B5EF4-FFF2-40B4-BE49-F238E27FC236}">
                    <a16:creationId xmlns:a16="http://schemas.microsoft.com/office/drawing/2014/main" id="{B1AA1A29-AECF-92F6-B080-5B4B104135F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176443" y="1948741"/>
                <a:ext cx="857906" cy="43261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noProof="0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</a:p>
            </p:txBody>
          </p:sp>
        </p:grpSp>
        <p:grpSp>
          <p:nvGrpSpPr>
            <p:cNvPr id="16" name="Group 12">
              <a:extLst>
                <a:ext uri="{FF2B5EF4-FFF2-40B4-BE49-F238E27FC236}">
                  <a16:creationId xmlns:a16="http://schemas.microsoft.com/office/drawing/2014/main" id="{4880A8F2-9C04-4668-2263-EE2291F03D97}"/>
                </a:ext>
              </a:extLst>
            </p:cNvPr>
            <p:cNvGrpSpPr/>
            <p:nvPr/>
          </p:nvGrpSpPr>
          <p:grpSpPr>
            <a:xfrm>
              <a:off x="2589469" y="1739781"/>
              <a:ext cx="1971921" cy="506897"/>
              <a:chOff x="5752241" y="1841364"/>
              <a:chExt cx="3104781" cy="506897"/>
            </a:xfrm>
          </p:grpSpPr>
          <p:sp>
            <p:nvSpPr>
              <p:cNvPr id="26" name="Rectangle : coins arrondis 10">
                <a:extLst>
                  <a:ext uri="{FF2B5EF4-FFF2-40B4-BE49-F238E27FC236}">
                    <a16:creationId xmlns:a16="http://schemas.microsoft.com/office/drawing/2014/main" id="{667A1937-DDAB-BC02-D396-47A192509A96}"/>
                  </a:ext>
                </a:extLst>
              </p:cNvPr>
              <p:cNvSpPr/>
              <p:nvPr/>
            </p:nvSpPr>
            <p:spPr>
              <a:xfrm>
                <a:off x="5752241" y="1841364"/>
                <a:ext cx="2235600" cy="506897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>
                  <a:defRPr/>
                </a:pPr>
                <a:r>
                  <a:rPr lang="ar-MA" sz="24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SA" sz="24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أَسْتَنْتِجُ </a:t>
                </a:r>
                <a:endParaRPr lang="ar-MA" sz="24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Oval 80">
                <a:extLst>
                  <a:ext uri="{FF2B5EF4-FFF2-40B4-BE49-F238E27FC236}">
                    <a16:creationId xmlns:a16="http://schemas.microsoft.com/office/drawing/2014/main" id="{3B156CC1-0FEC-39B3-8FD5-65C20C81317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91696" y="1906694"/>
                <a:ext cx="865326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noProof="0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</a:p>
            </p:txBody>
          </p:sp>
        </p:grpSp>
        <p:sp>
          <p:nvSpPr>
            <p:cNvPr id="24" name="Rectangle : coins arrondis 22">
              <a:extLst>
                <a:ext uri="{FF2B5EF4-FFF2-40B4-BE49-F238E27FC236}">
                  <a16:creationId xmlns:a16="http://schemas.microsoft.com/office/drawing/2014/main" id="{1598B6CC-7D6D-9192-361B-1969B34A0CA4}"/>
                </a:ext>
              </a:extLst>
            </p:cNvPr>
            <p:cNvSpPr/>
            <p:nvPr/>
          </p:nvSpPr>
          <p:spPr>
            <a:xfrm>
              <a:off x="441032" y="1720088"/>
              <a:ext cx="1419883" cy="506897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>
                <a:defRPr/>
              </a:pPr>
              <a:r>
                <a:rPr lang="ar-SA" sz="24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أَكْتُبُ</a:t>
              </a:r>
              <a:endParaRPr lang="ar-MA" sz="24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5" name="Oval 80">
              <a:extLst>
                <a:ext uri="{FF2B5EF4-FFF2-40B4-BE49-F238E27FC236}">
                  <a16:creationId xmlns:a16="http://schemas.microsoft.com/office/drawing/2014/main" id="{B0459D09-66BB-8BF5-8840-A7D32FB71F2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867407" y="1779482"/>
              <a:ext cx="54309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SA" sz="2000" b="1" noProof="0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4</a:t>
              </a:r>
              <a:endParaRPr lang="ar-MA" sz="2000" b="1" noProof="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32" name="Image 18">
            <a:extLst>
              <a:ext uri="{FF2B5EF4-FFF2-40B4-BE49-F238E27FC236}">
                <a16:creationId xmlns:a16="http://schemas.microsoft.com/office/drawing/2014/main" id="{D0EC899E-1FAE-AF5D-7A5B-35F55EFCA9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46166" y="5091036"/>
            <a:ext cx="1111031" cy="1489254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597099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B17F7E-C243-9E17-2DDE-54AFF094E2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F5F35A12-A98C-379E-ED28-2A0DCBB5F4CC}"/>
              </a:ext>
            </a:extLst>
          </p:cNvPr>
          <p:cNvSpPr txBox="1"/>
          <p:nvPr/>
        </p:nvSpPr>
        <p:spPr>
          <a:xfrm>
            <a:off x="620110" y="854031"/>
            <a:ext cx="687641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noProof="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مثلوا المعطي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ات في جدول التناسبية.</a:t>
            </a:r>
            <a:endParaRPr lang="ar-MA" sz="2000" b="1" noProof="0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0C29582-2CC2-972D-C699-3EDBF36A49B1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3" name="Image 26">
            <a:extLst>
              <a:ext uri="{FF2B5EF4-FFF2-40B4-BE49-F238E27FC236}">
                <a16:creationId xmlns:a16="http://schemas.microsoft.com/office/drawing/2014/main" id="{0BABAF0C-57A7-D8FF-F358-1DD0A8D8CC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497" y="2058086"/>
            <a:ext cx="7273324" cy="4235123"/>
          </a:xfrm>
          <a:prstGeom prst="rect">
            <a:avLst/>
          </a:prstGeom>
        </p:spPr>
      </p:pic>
      <p:grpSp>
        <p:nvGrpSpPr>
          <p:cNvPr id="4" name="Groupe 24">
            <a:extLst>
              <a:ext uri="{FF2B5EF4-FFF2-40B4-BE49-F238E27FC236}">
                <a16:creationId xmlns:a16="http://schemas.microsoft.com/office/drawing/2014/main" id="{947A2BBB-AB6E-ECC0-E67F-43E9A5639DE0}"/>
              </a:ext>
            </a:extLst>
          </p:cNvPr>
          <p:cNvGrpSpPr/>
          <p:nvPr/>
        </p:nvGrpSpPr>
        <p:grpSpPr>
          <a:xfrm>
            <a:off x="444633" y="1476570"/>
            <a:ext cx="7333188" cy="581516"/>
            <a:chOff x="441032" y="1720088"/>
            <a:chExt cx="8446751" cy="581516"/>
          </a:xfrm>
        </p:grpSpPr>
        <p:grpSp>
          <p:nvGrpSpPr>
            <p:cNvPr id="5" name="Group 12">
              <a:extLst>
                <a:ext uri="{FF2B5EF4-FFF2-40B4-BE49-F238E27FC236}">
                  <a16:creationId xmlns:a16="http://schemas.microsoft.com/office/drawing/2014/main" id="{E5D2A9F1-1BC8-87BB-A6AD-065D22F298D1}"/>
                </a:ext>
              </a:extLst>
            </p:cNvPr>
            <p:cNvGrpSpPr/>
            <p:nvPr/>
          </p:nvGrpSpPr>
          <p:grpSpPr>
            <a:xfrm>
              <a:off x="6879117" y="1803656"/>
              <a:ext cx="2008666" cy="497948"/>
              <a:chOff x="5779853" y="1914188"/>
              <a:chExt cx="3055838" cy="497948"/>
            </a:xfrm>
          </p:grpSpPr>
          <p:sp>
            <p:nvSpPr>
              <p:cNvPr id="29" name="Rectangle : coins arrondis 3">
                <a:extLst>
                  <a:ext uri="{FF2B5EF4-FFF2-40B4-BE49-F238E27FC236}">
                    <a16:creationId xmlns:a16="http://schemas.microsoft.com/office/drawing/2014/main" id="{E100E95D-EA22-7FD0-DC84-1EEC3EDC8311}"/>
                  </a:ext>
                </a:extLst>
              </p:cNvPr>
              <p:cNvSpPr/>
              <p:nvPr/>
            </p:nvSpPr>
            <p:spPr>
              <a:xfrm>
                <a:off x="5779853" y="1914188"/>
                <a:ext cx="2171826" cy="492012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SA" sz="24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أَفْهَمُ</a:t>
                </a:r>
                <a:endParaRPr lang="ar-MA" sz="1600" b="1" noProof="0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0" name="Oval 80">
                <a:extLst>
                  <a:ext uri="{FF2B5EF4-FFF2-40B4-BE49-F238E27FC236}">
                    <a16:creationId xmlns:a16="http://schemas.microsoft.com/office/drawing/2014/main" id="{79960A26-A812-C91F-4A71-6027EF9B14C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49828" y="1979518"/>
                <a:ext cx="885863" cy="432618"/>
              </a:xfrm>
              <a:prstGeom prst="ellipse">
                <a:avLst/>
              </a:prstGeom>
              <a:solidFill>
                <a:srgbClr val="FFC000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ar-MA" sz="2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7" name="Group 12">
              <a:extLst>
                <a:ext uri="{FF2B5EF4-FFF2-40B4-BE49-F238E27FC236}">
                  <a16:creationId xmlns:a16="http://schemas.microsoft.com/office/drawing/2014/main" id="{6924C6AD-6750-1610-4065-893396F4CA10}"/>
                </a:ext>
              </a:extLst>
            </p:cNvPr>
            <p:cNvGrpSpPr/>
            <p:nvPr/>
          </p:nvGrpSpPr>
          <p:grpSpPr>
            <a:xfrm>
              <a:off x="4707671" y="1772880"/>
              <a:ext cx="1992481" cy="497947"/>
              <a:chOff x="6058503" y="1883412"/>
              <a:chExt cx="2975846" cy="497947"/>
            </a:xfrm>
          </p:grpSpPr>
          <p:sp>
            <p:nvSpPr>
              <p:cNvPr id="27" name="Rectangle : coins arrondis 6">
                <a:extLst>
                  <a:ext uri="{FF2B5EF4-FFF2-40B4-BE49-F238E27FC236}">
                    <a16:creationId xmlns:a16="http://schemas.microsoft.com/office/drawing/2014/main" id="{E2799F1F-595A-4657-AB72-BC71D579ED9E}"/>
                  </a:ext>
                </a:extLst>
              </p:cNvPr>
              <p:cNvSpPr/>
              <p:nvPr/>
            </p:nvSpPr>
            <p:spPr>
              <a:xfrm>
                <a:off x="6058503" y="1883412"/>
                <a:ext cx="2120785" cy="492012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>
                  <a:defRPr/>
                </a:pPr>
                <a:r>
                  <a:rPr lang="ar-MA" sz="24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24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أَمْلَأُ</a:t>
                </a:r>
                <a:r>
                  <a:rPr lang="ar-MA" sz="24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</a:p>
            </p:txBody>
          </p:sp>
          <p:sp>
            <p:nvSpPr>
              <p:cNvPr id="28" name="Oval 80">
                <a:extLst>
                  <a:ext uri="{FF2B5EF4-FFF2-40B4-BE49-F238E27FC236}">
                    <a16:creationId xmlns:a16="http://schemas.microsoft.com/office/drawing/2014/main" id="{F2A68F28-FA86-9FDA-2FCC-D716F59C789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176443" y="1948741"/>
                <a:ext cx="857906" cy="43261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noProof="0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</a:p>
            </p:txBody>
          </p:sp>
        </p:grpSp>
        <p:grpSp>
          <p:nvGrpSpPr>
            <p:cNvPr id="8" name="Group 12">
              <a:extLst>
                <a:ext uri="{FF2B5EF4-FFF2-40B4-BE49-F238E27FC236}">
                  <a16:creationId xmlns:a16="http://schemas.microsoft.com/office/drawing/2014/main" id="{DF731414-9588-3522-B1A9-5AA9D67C9A0C}"/>
                </a:ext>
              </a:extLst>
            </p:cNvPr>
            <p:cNvGrpSpPr/>
            <p:nvPr/>
          </p:nvGrpSpPr>
          <p:grpSpPr>
            <a:xfrm>
              <a:off x="2589469" y="1739781"/>
              <a:ext cx="1971921" cy="506897"/>
              <a:chOff x="5752241" y="1841364"/>
              <a:chExt cx="3104781" cy="506897"/>
            </a:xfrm>
          </p:grpSpPr>
          <p:sp>
            <p:nvSpPr>
              <p:cNvPr id="25" name="Rectangle : coins arrondis 10">
                <a:extLst>
                  <a:ext uri="{FF2B5EF4-FFF2-40B4-BE49-F238E27FC236}">
                    <a16:creationId xmlns:a16="http://schemas.microsoft.com/office/drawing/2014/main" id="{331C6011-4C22-1CD3-1CFC-07249396B295}"/>
                  </a:ext>
                </a:extLst>
              </p:cNvPr>
              <p:cNvSpPr/>
              <p:nvPr/>
            </p:nvSpPr>
            <p:spPr>
              <a:xfrm>
                <a:off x="5752241" y="1841364"/>
                <a:ext cx="2235600" cy="506897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>
                  <a:defRPr/>
                </a:pPr>
                <a:r>
                  <a:rPr lang="ar-MA" sz="24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SA" sz="24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أَسْتَنْتِجُ </a:t>
                </a:r>
                <a:endParaRPr lang="ar-MA" sz="24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6" name="Oval 80">
                <a:extLst>
                  <a:ext uri="{FF2B5EF4-FFF2-40B4-BE49-F238E27FC236}">
                    <a16:creationId xmlns:a16="http://schemas.microsoft.com/office/drawing/2014/main" id="{938C615C-47A3-24AF-DDD0-B66B7562DCB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91696" y="1906694"/>
                <a:ext cx="865326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noProof="0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</a:p>
            </p:txBody>
          </p:sp>
        </p:grpSp>
        <p:sp>
          <p:nvSpPr>
            <p:cNvPr id="16" name="Rectangle : coins arrondis 22">
              <a:extLst>
                <a:ext uri="{FF2B5EF4-FFF2-40B4-BE49-F238E27FC236}">
                  <a16:creationId xmlns:a16="http://schemas.microsoft.com/office/drawing/2014/main" id="{DA192856-E105-9CD7-8122-F18C5945507D}"/>
                </a:ext>
              </a:extLst>
            </p:cNvPr>
            <p:cNvSpPr/>
            <p:nvPr/>
          </p:nvSpPr>
          <p:spPr>
            <a:xfrm>
              <a:off x="441032" y="1720088"/>
              <a:ext cx="1419883" cy="506897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>
                <a:defRPr/>
              </a:pPr>
              <a:r>
                <a:rPr lang="ar-SA" sz="24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أَكْتُبُ</a:t>
              </a:r>
              <a:endParaRPr lang="ar-MA" sz="24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4" name="Oval 80">
              <a:extLst>
                <a:ext uri="{FF2B5EF4-FFF2-40B4-BE49-F238E27FC236}">
                  <a16:creationId xmlns:a16="http://schemas.microsoft.com/office/drawing/2014/main" id="{C0BC3029-12FB-CE22-121D-1A4C5B3FA4E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867407" y="1779482"/>
              <a:ext cx="54309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SA" sz="2000" b="1" noProof="0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4</a:t>
              </a:r>
              <a:endParaRPr lang="ar-MA" sz="2000" b="1" noProof="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28319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FACE3C-CBB5-3EBD-7671-4BD19E1DAC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26">
            <a:extLst>
              <a:ext uri="{FF2B5EF4-FFF2-40B4-BE49-F238E27FC236}">
                <a16:creationId xmlns:a16="http://schemas.microsoft.com/office/drawing/2014/main" id="{4439DA14-B74B-260F-FE0A-C9032E3C81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005" y="1917618"/>
            <a:ext cx="7782253" cy="4818739"/>
          </a:xfrm>
          <a:prstGeom prst="rect">
            <a:avLst/>
          </a:prstGeom>
        </p:spPr>
      </p:pic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F730A93-8725-049C-1191-84FD1ECAA0DF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graphicFrame>
        <p:nvGraphicFramePr>
          <p:cNvPr id="22" name="Tableau 21">
            <a:extLst>
              <a:ext uri="{FF2B5EF4-FFF2-40B4-BE49-F238E27FC236}">
                <a16:creationId xmlns:a16="http://schemas.microsoft.com/office/drawing/2014/main" id="{03986B2F-19B8-9D1A-4391-0E59FC10F2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55983808"/>
              </p:ext>
            </p:extLst>
          </p:nvPr>
        </p:nvGraphicFramePr>
        <p:xfrm>
          <a:off x="1212036" y="3951014"/>
          <a:ext cx="6092189" cy="1021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1484">
                  <a:extLst>
                    <a:ext uri="{9D8B030D-6E8A-4147-A177-3AD203B41FA5}">
                      <a16:colId xmlns:a16="http://schemas.microsoft.com/office/drawing/2014/main" val="1123510527"/>
                    </a:ext>
                  </a:extLst>
                </a:gridCol>
                <a:gridCol w="914915">
                  <a:extLst>
                    <a:ext uri="{9D8B030D-6E8A-4147-A177-3AD203B41FA5}">
                      <a16:colId xmlns:a16="http://schemas.microsoft.com/office/drawing/2014/main" val="642123178"/>
                    </a:ext>
                  </a:extLst>
                </a:gridCol>
                <a:gridCol w="772595">
                  <a:extLst>
                    <a:ext uri="{9D8B030D-6E8A-4147-A177-3AD203B41FA5}">
                      <a16:colId xmlns:a16="http://schemas.microsoft.com/office/drawing/2014/main" val="252240483"/>
                    </a:ext>
                  </a:extLst>
                </a:gridCol>
                <a:gridCol w="894583">
                  <a:extLst>
                    <a:ext uri="{9D8B030D-6E8A-4147-A177-3AD203B41FA5}">
                      <a16:colId xmlns:a16="http://schemas.microsoft.com/office/drawing/2014/main" val="2818484168"/>
                    </a:ext>
                  </a:extLst>
                </a:gridCol>
                <a:gridCol w="1158892">
                  <a:extLst>
                    <a:ext uri="{9D8B030D-6E8A-4147-A177-3AD203B41FA5}">
                      <a16:colId xmlns:a16="http://schemas.microsoft.com/office/drawing/2014/main" val="3733514115"/>
                    </a:ext>
                  </a:extLst>
                </a:gridCol>
                <a:gridCol w="1209720">
                  <a:extLst>
                    <a:ext uri="{9D8B030D-6E8A-4147-A177-3AD203B41FA5}">
                      <a16:colId xmlns:a16="http://schemas.microsoft.com/office/drawing/2014/main" val="1438650248"/>
                    </a:ext>
                  </a:extLst>
                </a:gridCol>
              </a:tblGrid>
              <a:tr h="227996">
                <a:tc>
                  <a:txBody>
                    <a:bodyPr/>
                    <a:lstStyle/>
                    <a:p>
                      <a:pPr algn="ctr" rtl="1"/>
                      <a:endParaRPr lang="fr-MA" b="1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fr-MA" b="1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fr-MA" b="1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fr-MA" b="1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fr-MA" b="1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ع</a:t>
                      </a:r>
                      <a:r>
                        <a:rPr lang="ar-M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َ</a:t>
                      </a:r>
                      <a:r>
                        <a:rPr lang="ar-S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د</a:t>
                      </a:r>
                      <a:r>
                        <a:rPr lang="ar-M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َ</a:t>
                      </a:r>
                      <a:r>
                        <a:rPr lang="ar-S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د</a:t>
                      </a:r>
                      <a:r>
                        <a:rPr lang="ar-M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ُ</a:t>
                      </a:r>
                      <a:r>
                        <a:rPr lang="ar-S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ال</a:t>
                      </a:r>
                      <a:r>
                        <a:rPr lang="ar-M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ْ</a:t>
                      </a:r>
                      <a:r>
                        <a:rPr lang="ar-S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ف</a:t>
                      </a:r>
                      <a:r>
                        <a:rPr lang="ar-M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ِ</a:t>
                      </a:r>
                      <a:r>
                        <a:rPr lang="ar-S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ي</a:t>
                      </a:r>
                      <a:r>
                        <a:rPr lang="ar-M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ّ</a:t>
                      </a:r>
                      <a:r>
                        <a:rPr lang="ar-S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ل</a:t>
                      </a:r>
                      <a:r>
                        <a:rPr lang="ar-M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َ</a:t>
                      </a:r>
                      <a:r>
                        <a:rPr lang="ar-S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ة</a:t>
                      </a:r>
                      <a:r>
                        <a:rPr lang="ar-M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ِ</a:t>
                      </a:r>
                      <a:r>
                        <a:rPr lang="ar-S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endParaRPr lang="fr-MA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A6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05653926"/>
                  </a:ext>
                </a:extLst>
              </a:tr>
              <a:tr h="655880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MA" sz="3200" b="1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MA" sz="3200" b="1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MA" sz="3200" b="1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fr-MA" sz="32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fr-MA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ar-S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ك</a:t>
                      </a:r>
                      <a:r>
                        <a:rPr lang="ar-M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ِ</a:t>
                      </a:r>
                      <a:r>
                        <a:rPr lang="ar-S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م</a:t>
                      </a:r>
                      <a:r>
                        <a:rPr lang="ar-M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ِّ</a:t>
                      </a:r>
                      <a:r>
                        <a:rPr lang="ar-S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ي</a:t>
                      </a:r>
                      <a:r>
                        <a:rPr lang="ar-M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َ</a:t>
                      </a:r>
                      <a:r>
                        <a:rPr lang="ar-S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ة</a:t>
                      </a:r>
                      <a:r>
                        <a:rPr lang="ar-M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ُ</a:t>
                      </a:r>
                      <a:r>
                        <a:rPr lang="ar-S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ال</a:t>
                      </a:r>
                      <a:r>
                        <a:rPr lang="ar-M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ْ</a:t>
                      </a:r>
                      <a:r>
                        <a:rPr lang="ar-S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أ</a:t>
                      </a:r>
                      <a:r>
                        <a:rPr lang="ar-M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َ</a:t>
                      </a:r>
                      <a:r>
                        <a:rPr lang="ar-S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و</a:t>
                      </a:r>
                      <a:r>
                        <a:rPr lang="ar-M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ْ</a:t>
                      </a:r>
                      <a:r>
                        <a:rPr lang="ar-S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راق</a:t>
                      </a:r>
                      <a:r>
                        <a:rPr lang="ar-M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ِ</a:t>
                      </a:r>
                    </a:p>
                    <a:p>
                      <a:pPr marL="0" algn="ctr" defTabSz="914400" rtl="1" eaLnBrk="1" latinLnBrk="0" hangingPunct="1"/>
                      <a:r>
                        <a:rPr lang="ar-M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بِ</a:t>
                      </a:r>
                      <a:r>
                        <a:rPr lang="fr-MA" b="1" dirty="0">
                          <a:solidFill>
                            <a:schemeClr val="bg1"/>
                          </a:solidFill>
                        </a:rPr>
                        <a:t>kg</a:t>
                      </a:r>
                      <a:r>
                        <a:rPr lang="ar-S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endParaRPr lang="fr-MA" sz="1800" b="1" kern="12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A6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0942035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522926A2-D075-C6B5-2330-BD3ACD957DE4}"/>
              </a:ext>
            </a:extLst>
          </p:cNvPr>
          <p:cNvSpPr txBox="1"/>
          <p:nvPr/>
        </p:nvSpPr>
        <p:spPr>
          <a:xfrm>
            <a:off x="1691164" y="872797"/>
            <a:ext cx="576167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نعم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السطرا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أول فيه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عدد الفيلة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والسطر الثاني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فيه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كمية الأوراق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a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8" name="Groupe 24">
            <a:extLst>
              <a:ext uri="{FF2B5EF4-FFF2-40B4-BE49-F238E27FC236}">
                <a16:creationId xmlns:a16="http://schemas.microsoft.com/office/drawing/2014/main" id="{057A5C51-AC9A-75C9-3B1A-55A72087CE99}"/>
              </a:ext>
            </a:extLst>
          </p:cNvPr>
          <p:cNvGrpSpPr/>
          <p:nvPr/>
        </p:nvGrpSpPr>
        <p:grpSpPr>
          <a:xfrm>
            <a:off x="591536" y="1380469"/>
            <a:ext cx="7333188" cy="581516"/>
            <a:chOff x="441032" y="1720088"/>
            <a:chExt cx="8446751" cy="581516"/>
          </a:xfrm>
        </p:grpSpPr>
        <p:grpSp>
          <p:nvGrpSpPr>
            <p:cNvPr id="29" name="Group 12">
              <a:extLst>
                <a:ext uri="{FF2B5EF4-FFF2-40B4-BE49-F238E27FC236}">
                  <a16:creationId xmlns:a16="http://schemas.microsoft.com/office/drawing/2014/main" id="{75C1C17F-8D75-F7BA-5E9C-D68E928C55B7}"/>
                </a:ext>
              </a:extLst>
            </p:cNvPr>
            <p:cNvGrpSpPr/>
            <p:nvPr/>
          </p:nvGrpSpPr>
          <p:grpSpPr>
            <a:xfrm>
              <a:off x="6879117" y="1803656"/>
              <a:ext cx="2008666" cy="497948"/>
              <a:chOff x="5779853" y="1914188"/>
              <a:chExt cx="3055838" cy="497948"/>
            </a:xfrm>
          </p:grpSpPr>
          <p:sp>
            <p:nvSpPr>
              <p:cNvPr id="38" name="Rectangle : coins arrondis 3">
                <a:extLst>
                  <a:ext uri="{FF2B5EF4-FFF2-40B4-BE49-F238E27FC236}">
                    <a16:creationId xmlns:a16="http://schemas.microsoft.com/office/drawing/2014/main" id="{0C1A7B98-0674-02A2-1FF8-207BA99DA657}"/>
                  </a:ext>
                </a:extLst>
              </p:cNvPr>
              <p:cNvSpPr/>
              <p:nvPr/>
            </p:nvSpPr>
            <p:spPr>
              <a:xfrm>
                <a:off x="5779853" y="1914188"/>
                <a:ext cx="2171826" cy="492012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SA" sz="24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أَفْهَمُ</a:t>
                </a:r>
                <a:endParaRPr lang="ar-MA" sz="1600" b="1" noProof="0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9" name="Oval 80">
                <a:extLst>
                  <a:ext uri="{FF2B5EF4-FFF2-40B4-BE49-F238E27FC236}">
                    <a16:creationId xmlns:a16="http://schemas.microsoft.com/office/drawing/2014/main" id="{72E4C951-3F4F-86A2-8C31-39AE59D9F46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49828" y="1979518"/>
                <a:ext cx="885863" cy="432618"/>
              </a:xfrm>
              <a:prstGeom prst="ellipse">
                <a:avLst/>
              </a:prstGeom>
              <a:solidFill>
                <a:srgbClr val="FFC000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ar-MA" sz="2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30" name="Group 12">
              <a:extLst>
                <a:ext uri="{FF2B5EF4-FFF2-40B4-BE49-F238E27FC236}">
                  <a16:creationId xmlns:a16="http://schemas.microsoft.com/office/drawing/2014/main" id="{92453704-F1D3-B36D-E25B-1266DA43A9B8}"/>
                </a:ext>
              </a:extLst>
            </p:cNvPr>
            <p:cNvGrpSpPr/>
            <p:nvPr/>
          </p:nvGrpSpPr>
          <p:grpSpPr>
            <a:xfrm>
              <a:off x="4707671" y="1772880"/>
              <a:ext cx="1992481" cy="497947"/>
              <a:chOff x="6058503" y="1883412"/>
              <a:chExt cx="2975846" cy="497947"/>
            </a:xfrm>
          </p:grpSpPr>
          <p:sp>
            <p:nvSpPr>
              <p:cNvPr id="36" name="Rectangle : coins arrondis 6">
                <a:extLst>
                  <a:ext uri="{FF2B5EF4-FFF2-40B4-BE49-F238E27FC236}">
                    <a16:creationId xmlns:a16="http://schemas.microsoft.com/office/drawing/2014/main" id="{52D8230C-CD43-0984-78CB-B010B6104C98}"/>
                  </a:ext>
                </a:extLst>
              </p:cNvPr>
              <p:cNvSpPr/>
              <p:nvPr/>
            </p:nvSpPr>
            <p:spPr>
              <a:xfrm>
                <a:off x="6058503" y="1883412"/>
                <a:ext cx="2120785" cy="492012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>
                  <a:defRPr/>
                </a:pPr>
                <a:r>
                  <a:rPr lang="ar-MA" sz="24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24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أَمْلَأُ</a:t>
                </a:r>
                <a:r>
                  <a:rPr lang="ar-MA" sz="24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</a:p>
            </p:txBody>
          </p:sp>
          <p:sp>
            <p:nvSpPr>
              <p:cNvPr id="37" name="Oval 80">
                <a:extLst>
                  <a:ext uri="{FF2B5EF4-FFF2-40B4-BE49-F238E27FC236}">
                    <a16:creationId xmlns:a16="http://schemas.microsoft.com/office/drawing/2014/main" id="{705B1F95-4317-8417-73D3-C881ED56A1C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176443" y="1948741"/>
                <a:ext cx="857906" cy="43261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noProof="0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</a:p>
            </p:txBody>
          </p:sp>
        </p:grpSp>
        <p:grpSp>
          <p:nvGrpSpPr>
            <p:cNvPr id="31" name="Group 12">
              <a:extLst>
                <a:ext uri="{FF2B5EF4-FFF2-40B4-BE49-F238E27FC236}">
                  <a16:creationId xmlns:a16="http://schemas.microsoft.com/office/drawing/2014/main" id="{2E0214C2-AF38-B74E-6FB1-2C6E35FBC3E6}"/>
                </a:ext>
              </a:extLst>
            </p:cNvPr>
            <p:cNvGrpSpPr/>
            <p:nvPr/>
          </p:nvGrpSpPr>
          <p:grpSpPr>
            <a:xfrm>
              <a:off x="2589469" y="1739781"/>
              <a:ext cx="1971921" cy="506897"/>
              <a:chOff x="5752241" y="1841364"/>
              <a:chExt cx="3104781" cy="506897"/>
            </a:xfrm>
          </p:grpSpPr>
          <p:sp>
            <p:nvSpPr>
              <p:cNvPr id="34" name="Rectangle : coins arrondis 10">
                <a:extLst>
                  <a:ext uri="{FF2B5EF4-FFF2-40B4-BE49-F238E27FC236}">
                    <a16:creationId xmlns:a16="http://schemas.microsoft.com/office/drawing/2014/main" id="{233B34C9-232E-D138-418A-1C69A1C630D4}"/>
                  </a:ext>
                </a:extLst>
              </p:cNvPr>
              <p:cNvSpPr/>
              <p:nvPr/>
            </p:nvSpPr>
            <p:spPr>
              <a:xfrm>
                <a:off x="5752241" y="1841364"/>
                <a:ext cx="2235600" cy="506897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>
                  <a:defRPr/>
                </a:pPr>
                <a:r>
                  <a:rPr lang="ar-MA" sz="24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SA" sz="24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أَسْتَنْتِجُ </a:t>
                </a:r>
                <a:endParaRPr lang="ar-MA" sz="24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5" name="Oval 80">
                <a:extLst>
                  <a:ext uri="{FF2B5EF4-FFF2-40B4-BE49-F238E27FC236}">
                    <a16:creationId xmlns:a16="http://schemas.microsoft.com/office/drawing/2014/main" id="{BFDA3DA5-42B3-E853-A8CF-E7491996816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91696" y="1906694"/>
                <a:ext cx="865326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noProof="0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</a:p>
            </p:txBody>
          </p:sp>
        </p:grpSp>
        <p:sp>
          <p:nvSpPr>
            <p:cNvPr id="32" name="Rectangle : coins arrondis 22">
              <a:extLst>
                <a:ext uri="{FF2B5EF4-FFF2-40B4-BE49-F238E27FC236}">
                  <a16:creationId xmlns:a16="http://schemas.microsoft.com/office/drawing/2014/main" id="{0F29E3B8-A9E2-208C-53FD-0F3ADB248D2A}"/>
                </a:ext>
              </a:extLst>
            </p:cNvPr>
            <p:cNvSpPr/>
            <p:nvPr/>
          </p:nvSpPr>
          <p:spPr>
            <a:xfrm>
              <a:off x="441032" y="1720088"/>
              <a:ext cx="1419883" cy="506897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>
                <a:defRPr/>
              </a:pPr>
              <a:r>
                <a:rPr lang="ar-SA" sz="24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أَكْتُبُ</a:t>
              </a:r>
              <a:endParaRPr lang="ar-MA" sz="24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3" name="Oval 80">
              <a:extLst>
                <a:ext uri="{FF2B5EF4-FFF2-40B4-BE49-F238E27FC236}">
                  <a16:creationId xmlns:a16="http://schemas.microsoft.com/office/drawing/2014/main" id="{FF97529B-2529-5848-3333-84C9AC2775D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867407" y="1779482"/>
              <a:ext cx="54309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SA" sz="2000" b="1" noProof="0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4</a:t>
              </a:r>
              <a:endParaRPr lang="ar-MA" sz="2000" b="1" noProof="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75153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E12483-FAB6-294C-774C-7D6FC4B3DB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26">
            <a:extLst>
              <a:ext uri="{FF2B5EF4-FFF2-40B4-BE49-F238E27FC236}">
                <a16:creationId xmlns:a16="http://schemas.microsoft.com/office/drawing/2014/main" id="{497C2308-D4C5-A2BD-B879-E57E220063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63" y="1907059"/>
            <a:ext cx="7782253" cy="4818739"/>
          </a:xfrm>
          <a:prstGeom prst="rect">
            <a:avLst/>
          </a:prstGeom>
        </p:spPr>
      </p:pic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4121DA1-10FC-3CB8-C5CF-970D97452390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graphicFrame>
        <p:nvGraphicFramePr>
          <p:cNvPr id="22" name="Tableau 21">
            <a:extLst>
              <a:ext uri="{FF2B5EF4-FFF2-40B4-BE49-F238E27FC236}">
                <a16:creationId xmlns:a16="http://schemas.microsoft.com/office/drawing/2014/main" id="{5584D3E4-0932-78A1-97FA-43C7702E3DA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8272606"/>
              </p:ext>
            </p:extLst>
          </p:nvPr>
        </p:nvGraphicFramePr>
        <p:xfrm>
          <a:off x="1327004" y="4065314"/>
          <a:ext cx="6092190" cy="1021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76494">
                  <a:extLst>
                    <a:ext uri="{9D8B030D-6E8A-4147-A177-3AD203B41FA5}">
                      <a16:colId xmlns:a16="http://schemas.microsoft.com/office/drawing/2014/main" val="1123510527"/>
                    </a:ext>
                  </a:extLst>
                </a:gridCol>
                <a:gridCol w="976494">
                  <a:extLst>
                    <a:ext uri="{9D8B030D-6E8A-4147-A177-3AD203B41FA5}">
                      <a16:colId xmlns:a16="http://schemas.microsoft.com/office/drawing/2014/main" val="642123178"/>
                    </a:ext>
                  </a:extLst>
                </a:gridCol>
                <a:gridCol w="976494">
                  <a:extLst>
                    <a:ext uri="{9D8B030D-6E8A-4147-A177-3AD203B41FA5}">
                      <a16:colId xmlns:a16="http://schemas.microsoft.com/office/drawing/2014/main" val="252240483"/>
                    </a:ext>
                  </a:extLst>
                </a:gridCol>
                <a:gridCol w="976494">
                  <a:extLst>
                    <a:ext uri="{9D8B030D-6E8A-4147-A177-3AD203B41FA5}">
                      <a16:colId xmlns:a16="http://schemas.microsoft.com/office/drawing/2014/main" val="2818484168"/>
                    </a:ext>
                  </a:extLst>
                </a:gridCol>
                <a:gridCol w="976494">
                  <a:extLst>
                    <a:ext uri="{9D8B030D-6E8A-4147-A177-3AD203B41FA5}">
                      <a16:colId xmlns:a16="http://schemas.microsoft.com/office/drawing/2014/main" val="3733514115"/>
                    </a:ext>
                  </a:extLst>
                </a:gridCol>
                <a:gridCol w="1209720">
                  <a:extLst>
                    <a:ext uri="{9D8B030D-6E8A-4147-A177-3AD203B41FA5}">
                      <a16:colId xmlns:a16="http://schemas.microsoft.com/office/drawing/2014/main" val="1438650248"/>
                    </a:ext>
                  </a:extLst>
                </a:gridCol>
              </a:tblGrid>
              <a:tr h="227996">
                <a:tc>
                  <a:txBody>
                    <a:bodyPr/>
                    <a:lstStyle/>
                    <a:p>
                      <a:pPr algn="ctr" rtl="1"/>
                      <a:r>
                        <a:rPr lang="fr-MA" b="1" dirty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24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MA" b="1" dirty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14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MA" b="1" dirty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10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MA" b="1" dirty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1</a:t>
                      </a:r>
                      <a:endParaRPr lang="fr-MA" b="1" dirty="0">
                        <a:solidFill>
                          <a:schemeClr val="accent2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ع</a:t>
                      </a:r>
                      <a:r>
                        <a:rPr lang="ar-M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َ</a:t>
                      </a:r>
                      <a:r>
                        <a:rPr lang="ar-S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د</a:t>
                      </a:r>
                      <a:r>
                        <a:rPr lang="ar-M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َ</a:t>
                      </a:r>
                      <a:r>
                        <a:rPr lang="ar-S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د</a:t>
                      </a:r>
                      <a:r>
                        <a:rPr lang="ar-M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ُ</a:t>
                      </a:r>
                      <a:r>
                        <a:rPr lang="ar-S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ال</a:t>
                      </a:r>
                      <a:r>
                        <a:rPr lang="ar-M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ْ</a:t>
                      </a:r>
                      <a:r>
                        <a:rPr lang="ar-S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ف</a:t>
                      </a:r>
                      <a:r>
                        <a:rPr lang="ar-M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ِ</a:t>
                      </a:r>
                      <a:r>
                        <a:rPr lang="ar-S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ي</a:t>
                      </a:r>
                      <a:r>
                        <a:rPr lang="ar-M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ّ</a:t>
                      </a:r>
                      <a:r>
                        <a:rPr lang="ar-S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ل</a:t>
                      </a:r>
                      <a:r>
                        <a:rPr lang="ar-M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َ</a:t>
                      </a:r>
                      <a:r>
                        <a:rPr lang="ar-S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ة</a:t>
                      </a:r>
                      <a:r>
                        <a:rPr lang="ar-M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ِ</a:t>
                      </a:r>
                      <a:r>
                        <a:rPr lang="ar-S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endParaRPr lang="fr-MA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A6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05653926"/>
                  </a:ext>
                </a:extLst>
              </a:tr>
              <a:tr h="655880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MA" sz="3200" b="1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MA" sz="3200" b="1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MA" sz="3200" b="1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fr-MA" sz="32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>
                          <a:solidFill>
                            <a:srgbClr val="C00000"/>
                          </a:solidFill>
                        </a:rPr>
                        <a:t>450</a:t>
                      </a:r>
                      <a:endParaRPr lang="fr-MA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ar-S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ك</a:t>
                      </a:r>
                      <a:r>
                        <a:rPr lang="ar-M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ِ</a:t>
                      </a:r>
                      <a:r>
                        <a:rPr lang="ar-S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م</a:t>
                      </a:r>
                      <a:r>
                        <a:rPr lang="ar-M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ِّ</a:t>
                      </a:r>
                      <a:r>
                        <a:rPr lang="ar-S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ي</a:t>
                      </a:r>
                      <a:r>
                        <a:rPr lang="ar-M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َ</a:t>
                      </a:r>
                      <a:r>
                        <a:rPr lang="ar-S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ة</a:t>
                      </a:r>
                      <a:r>
                        <a:rPr lang="ar-M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ُ</a:t>
                      </a:r>
                      <a:r>
                        <a:rPr lang="ar-S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ال</a:t>
                      </a:r>
                      <a:r>
                        <a:rPr lang="ar-M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ْ</a:t>
                      </a:r>
                      <a:r>
                        <a:rPr lang="ar-S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أ</a:t>
                      </a:r>
                      <a:r>
                        <a:rPr lang="ar-M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َ</a:t>
                      </a:r>
                      <a:r>
                        <a:rPr lang="ar-S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و</a:t>
                      </a:r>
                      <a:r>
                        <a:rPr lang="ar-M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ْ</a:t>
                      </a:r>
                      <a:r>
                        <a:rPr lang="ar-S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راق</a:t>
                      </a:r>
                      <a:r>
                        <a:rPr lang="ar-M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ِ</a:t>
                      </a:r>
                    </a:p>
                    <a:p>
                      <a:pPr marL="0" algn="ctr" defTabSz="914400" rtl="1" eaLnBrk="1" latinLnBrk="0" hangingPunct="1"/>
                      <a:r>
                        <a:rPr lang="ar-M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بِ</a:t>
                      </a:r>
                      <a:r>
                        <a:rPr lang="fr-MA" b="1" dirty="0">
                          <a:solidFill>
                            <a:schemeClr val="bg1"/>
                          </a:solidFill>
                        </a:rPr>
                        <a:t>kg</a:t>
                      </a:r>
                      <a:r>
                        <a:rPr lang="ar-S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endParaRPr lang="fr-MA" sz="1800" b="1" kern="12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A6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0942035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7C0D93A1-2881-B05C-20F8-183D46B63BFC}"/>
              </a:ext>
            </a:extLst>
          </p:cNvPr>
          <p:cNvSpPr txBox="1"/>
          <p:nvPr/>
        </p:nvSpPr>
        <p:spPr>
          <a:xfrm>
            <a:off x="1691164" y="872797"/>
            <a:ext cx="576167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من يشرح كيف نملأ  جدول التناسبية.</a:t>
            </a:r>
          </a:p>
        </p:txBody>
      </p:sp>
      <p:grpSp>
        <p:nvGrpSpPr>
          <p:cNvPr id="3" name="Groupe 24">
            <a:extLst>
              <a:ext uri="{FF2B5EF4-FFF2-40B4-BE49-F238E27FC236}">
                <a16:creationId xmlns:a16="http://schemas.microsoft.com/office/drawing/2014/main" id="{E155847E-A8A4-9D69-BEB2-F1B4E81A5EBC}"/>
              </a:ext>
            </a:extLst>
          </p:cNvPr>
          <p:cNvGrpSpPr/>
          <p:nvPr/>
        </p:nvGrpSpPr>
        <p:grpSpPr>
          <a:xfrm>
            <a:off x="591536" y="1380469"/>
            <a:ext cx="7333188" cy="581516"/>
            <a:chOff x="441032" y="1720088"/>
            <a:chExt cx="8446751" cy="581516"/>
          </a:xfrm>
        </p:grpSpPr>
        <p:grpSp>
          <p:nvGrpSpPr>
            <p:cNvPr id="4" name="Group 12">
              <a:extLst>
                <a:ext uri="{FF2B5EF4-FFF2-40B4-BE49-F238E27FC236}">
                  <a16:creationId xmlns:a16="http://schemas.microsoft.com/office/drawing/2014/main" id="{DF4D4FAC-3A6A-4EE4-35A3-812DE1CF9B90}"/>
                </a:ext>
              </a:extLst>
            </p:cNvPr>
            <p:cNvGrpSpPr/>
            <p:nvPr/>
          </p:nvGrpSpPr>
          <p:grpSpPr>
            <a:xfrm>
              <a:off x="6879117" y="1803656"/>
              <a:ext cx="2008666" cy="497948"/>
              <a:chOff x="5779853" y="1914188"/>
              <a:chExt cx="3055838" cy="497948"/>
            </a:xfrm>
          </p:grpSpPr>
          <p:sp>
            <p:nvSpPr>
              <p:cNvPr id="14" name="Rectangle : coins arrondis 3">
                <a:extLst>
                  <a:ext uri="{FF2B5EF4-FFF2-40B4-BE49-F238E27FC236}">
                    <a16:creationId xmlns:a16="http://schemas.microsoft.com/office/drawing/2014/main" id="{C35A01F4-FC8C-1C53-AAF2-4B7237B8EFEB}"/>
                  </a:ext>
                </a:extLst>
              </p:cNvPr>
              <p:cNvSpPr/>
              <p:nvPr/>
            </p:nvSpPr>
            <p:spPr>
              <a:xfrm>
                <a:off x="5779853" y="1914188"/>
                <a:ext cx="2171826" cy="492012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SA" sz="24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أَفْهَمُ</a:t>
                </a:r>
                <a:endParaRPr lang="ar-MA" sz="1600" b="1" noProof="0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Oval 80">
                <a:extLst>
                  <a:ext uri="{FF2B5EF4-FFF2-40B4-BE49-F238E27FC236}">
                    <a16:creationId xmlns:a16="http://schemas.microsoft.com/office/drawing/2014/main" id="{DF5ACD52-4E48-A94E-71EA-64B9C78C824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49828" y="1979518"/>
                <a:ext cx="885863" cy="432618"/>
              </a:xfrm>
              <a:prstGeom prst="ellipse">
                <a:avLst/>
              </a:prstGeom>
              <a:solidFill>
                <a:srgbClr val="FFC000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ar-MA" sz="2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5" name="Group 12">
              <a:extLst>
                <a:ext uri="{FF2B5EF4-FFF2-40B4-BE49-F238E27FC236}">
                  <a16:creationId xmlns:a16="http://schemas.microsoft.com/office/drawing/2014/main" id="{E76C33D5-BEBA-FC80-898F-45002BEE7CD5}"/>
                </a:ext>
              </a:extLst>
            </p:cNvPr>
            <p:cNvGrpSpPr/>
            <p:nvPr/>
          </p:nvGrpSpPr>
          <p:grpSpPr>
            <a:xfrm>
              <a:off x="4707671" y="1772880"/>
              <a:ext cx="1992481" cy="497947"/>
              <a:chOff x="6058503" y="1883412"/>
              <a:chExt cx="2975846" cy="497947"/>
            </a:xfrm>
          </p:grpSpPr>
          <p:sp>
            <p:nvSpPr>
              <p:cNvPr id="12" name="Rectangle : coins arrondis 6">
                <a:extLst>
                  <a:ext uri="{FF2B5EF4-FFF2-40B4-BE49-F238E27FC236}">
                    <a16:creationId xmlns:a16="http://schemas.microsoft.com/office/drawing/2014/main" id="{2FF88332-521C-F426-0CAF-A673DD30689E}"/>
                  </a:ext>
                </a:extLst>
              </p:cNvPr>
              <p:cNvSpPr/>
              <p:nvPr/>
            </p:nvSpPr>
            <p:spPr>
              <a:xfrm>
                <a:off x="6058503" y="1883412"/>
                <a:ext cx="2120785" cy="492012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>
                  <a:defRPr/>
                </a:pPr>
                <a:r>
                  <a:rPr lang="ar-MA" sz="24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24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أَمْلَأُ</a:t>
                </a:r>
                <a:r>
                  <a:rPr lang="ar-MA" sz="24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</a:p>
            </p:txBody>
          </p:sp>
          <p:sp>
            <p:nvSpPr>
              <p:cNvPr id="13" name="Oval 80">
                <a:extLst>
                  <a:ext uri="{FF2B5EF4-FFF2-40B4-BE49-F238E27FC236}">
                    <a16:creationId xmlns:a16="http://schemas.microsoft.com/office/drawing/2014/main" id="{B0B1F29B-7122-B1BF-0FAB-59C8C3D413C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176443" y="1948741"/>
                <a:ext cx="857906" cy="43261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noProof="0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</a:p>
            </p:txBody>
          </p:sp>
        </p:grpSp>
        <p:grpSp>
          <p:nvGrpSpPr>
            <p:cNvPr id="6" name="Group 12">
              <a:extLst>
                <a:ext uri="{FF2B5EF4-FFF2-40B4-BE49-F238E27FC236}">
                  <a16:creationId xmlns:a16="http://schemas.microsoft.com/office/drawing/2014/main" id="{89FC048E-B016-AF92-A1FD-5EC02A950E39}"/>
                </a:ext>
              </a:extLst>
            </p:cNvPr>
            <p:cNvGrpSpPr/>
            <p:nvPr/>
          </p:nvGrpSpPr>
          <p:grpSpPr>
            <a:xfrm>
              <a:off x="2589469" y="1739781"/>
              <a:ext cx="1971921" cy="506897"/>
              <a:chOff x="5752241" y="1841364"/>
              <a:chExt cx="3104781" cy="506897"/>
            </a:xfrm>
          </p:grpSpPr>
          <p:sp>
            <p:nvSpPr>
              <p:cNvPr id="10" name="Rectangle : coins arrondis 10">
                <a:extLst>
                  <a:ext uri="{FF2B5EF4-FFF2-40B4-BE49-F238E27FC236}">
                    <a16:creationId xmlns:a16="http://schemas.microsoft.com/office/drawing/2014/main" id="{F2BE9524-ABCE-8212-B41A-62FF2D1A5E79}"/>
                  </a:ext>
                </a:extLst>
              </p:cNvPr>
              <p:cNvSpPr/>
              <p:nvPr/>
            </p:nvSpPr>
            <p:spPr>
              <a:xfrm>
                <a:off x="5752241" y="1841364"/>
                <a:ext cx="2235600" cy="506897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>
                  <a:defRPr/>
                </a:pPr>
                <a:r>
                  <a:rPr lang="ar-MA" sz="24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SA" sz="24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أَسْتَنْتِجُ </a:t>
                </a:r>
                <a:endParaRPr lang="ar-MA" sz="24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Oval 80">
                <a:extLst>
                  <a:ext uri="{FF2B5EF4-FFF2-40B4-BE49-F238E27FC236}">
                    <a16:creationId xmlns:a16="http://schemas.microsoft.com/office/drawing/2014/main" id="{E0633702-B4F3-088D-24CB-DB80D24B256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91696" y="1906694"/>
                <a:ext cx="865326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noProof="0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</a:p>
            </p:txBody>
          </p:sp>
        </p:grpSp>
        <p:sp>
          <p:nvSpPr>
            <p:cNvPr id="8" name="Rectangle : coins arrondis 22">
              <a:extLst>
                <a:ext uri="{FF2B5EF4-FFF2-40B4-BE49-F238E27FC236}">
                  <a16:creationId xmlns:a16="http://schemas.microsoft.com/office/drawing/2014/main" id="{A58A4664-B307-1E75-5F36-AA0CA1436B38}"/>
                </a:ext>
              </a:extLst>
            </p:cNvPr>
            <p:cNvSpPr/>
            <p:nvPr/>
          </p:nvSpPr>
          <p:spPr>
            <a:xfrm>
              <a:off x="441032" y="1720088"/>
              <a:ext cx="1419883" cy="506897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>
                <a:defRPr/>
              </a:pPr>
              <a:r>
                <a:rPr lang="ar-SA" sz="24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أَكْتُبُ</a:t>
              </a:r>
              <a:endParaRPr lang="ar-MA" sz="24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" name="Oval 80">
              <a:extLst>
                <a:ext uri="{FF2B5EF4-FFF2-40B4-BE49-F238E27FC236}">
                  <a16:creationId xmlns:a16="http://schemas.microsoft.com/office/drawing/2014/main" id="{DE7124F0-F644-FA84-83F3-5AAA7F89653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867407" y="1779482"/>
              <a:ext cx="54309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SA" sz="2000" b="1" noProof="0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4</a:t>
              </a:r>
              <a:endParaRPr lang="ar-MA" sz="2000" b="1" noProof="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69277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54AF48-6750-9710-4C49-5679561F9C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26">
            <a:extLst>
              <a:ext uri="{FF2B5EF4-FFF2-40B4-BE49-F238E27FC236}">
                <a16:creationId xmlns:a16="http://schemas.microsoft.com/office/drawing/2014/main" id="{A2E6A785-0BF5-6E1A-FFC8-F3C364BE04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63" y="1907059"/>
            <a:ext cx="7782253" cy="4818739"/>
          </a:xfrm>
          <a:prstGeom prst="rect">
            <a:avLst/>
          </a:prstGeom>
        </p:spPr>
      </p:pic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E8FB52A-2312-45F5-D92A-8F81280F1C66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graphicFrame>
        <p:nvGraphicFramePr>
          <p:cNvPr id="22" name="Tableau 21">
            <a:extLst>
              <a:ext uri="{FF2B5EF4-FFF2-40B4-BE49-F238E27FC236}">
                <a16:creationId xmlns:a16="http://schemas.microsoft.com/office/drawing/2014/main" id="{4AC5D5E5-7D0C-CA6C-0361-55E9744E57E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9757834"/>
              </p:ext>
            </p:extLst>
          </p:nvPr>
        </p:nvGraphicFramePr>
        <p:xfrm>
          <a:off x="1327004" y="4065314"/>
          <a:ext cx="6092190" cy="1021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76494">
                  <a:extLst>
                    <a:ext uri="{9D8B030D-6E8A-4147-A177-3AD203B41FA5}">
                      <a16:colId xmlns:a16="http://schemas.microsoft.com/office/drawing/2014/main" val="1123510527"/>
                    </a:ext>
                  </a:extLst>
                </a:gridCol>
                <a:gridCol w="976494">
                  <a:extLst>
                    <a:ext uri="{9D8B030D-6E8A-4147-A177-3AD203B41FA5}">
                      <a16:colId xmlns:a16="http://schemas.microsoft.com/office/drawing/2014/main" val="642123178"/>
                    </a:ext>
                  </a:extLst>
                </a:gridCol>
                <a:gridCol w="976494">
                  <a:extLst>
                    <a:ext uri="{9D8B030D-6E8A-4147-A177-3AD203B41FA5}">
                      <a16:colId xmlns:a16="http://schemas.microsoft.com/office/drawing/2014/main" val="252240483"/>
                    </a:ext>
                  </a:extLst>
                </a:gridCol>
                <a:gridCol w="976494">
                  <a:extLst>
                    <a:ext uri="{9D8B030D-6E8A-4147-A177-3AD203B41FA5}">
                      <a16:colId xmlns:a16="http://schemas.microsoft.com/office/drawing/2014/main" val="2818484168"/>
                    </a:ext>
                  </a:extLst>
                </a:gridCol>
                <a:gridCol w="976494">
                  <a:extLst>
                    <a:ext uri="{9D8B030D-6E8A-4147-A177-3AD203B41FA5}">
                      <a16:colId xmlns:a16="http://schemas.microsoft.com/office/drawing/2014/main" val="3733514115"/>
                    </a:ext>
                  </a:extLst>
                </a:gridCol>
                <a:gridCol w="1209720">
                  <a:extLst>
                    <a:ext uri="{9D8B030D-6E8A-4147-A177-3AD203B41FA5}">
                      <a16:colId xmlns:a16="http://schemas.microsoft.com/office/drawing/2014/main" val="1438650248"/>
                    </a:ext>
                  </a:extLst>
                </a:gridCol>
              </a:tblGrid>
              <a:tr h="227996">
                <a:tc>
                  <a:txBody>
                    <a:bodyPr/>
                    <a:lstStyle/>
                    <a:p>
                      <a:pPr algn="ctr" rtl="1"/>
                      <a:r>
                        <a:rPr lang="fr-MA" b="1" dirty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24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MA" b="1" dirty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14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MA" b="1" dirty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10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MA" b="1" dirty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highlight>
                            <a:srgbClr val="FFFF00"/>
                          </a:highlight>
                        </a:rPr>
                        <a:t>1</a:t>
                      </a:r>
                      <a:endParaRPr lang="fr-MA" b="1" dirty="0">
                        <a:solidFill>
                          <a:schemeClr val="accent2">
                            <a:lumMod val="75000"/>
                          </a:schemeClr>
                        </a:solidFill>
                        <a:highlight>
                          <a:srgbClr val="FFFF00"/>
                        </a:highligh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ع</a:t>
                      </a:r>
                      <a:r>
                        <a:rPr lang="ar-M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َ</a:t>
                      </a:r>
                      <a:r>
                        <a:rPr lang="ar-S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د</a:t>
                      </a:r>
                      <a:r>
                        <a:rPr lang="ar-M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َ</a:t>
                      </a:r>
                      <a:r>
                        <a:rPr lang="ar-S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د</a:t>
                      </a:r>
                      <a:r>
                        <a:rPr lang="ar-M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ُ</a:t>
                      </a:r>
                      <a:r>
                        <a:rPr lang="ar-S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ال</a:t>
                      </a:r>
                      <a:r>
                        <a:rPr lang="ar-M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ْ</a:t>
                      </a:r>
                      <a:r>
                        <a:rPr lang="ar-S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ف</a:t>
                      </a:r>
                      <a:r>
                        <a:rPr lang="ar-M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ِ</a:t>
                      </a:r>
                      <a:r>
                        <a:rPr lang="ar-S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ي</a:t>
                      </a:r>
                      <a:r>
                        <a:rPr lang="ar-M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ّ</a:t>
                      </a:r>
                      <a:r>
                        <a:rPr lang="ar-S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ل</a:t>
                      </a:r>
                      <a:r>
                        <a:rPr lang="ar-M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َ</a:t>
                      </a:r>
                      <a:r>
                        <a:rPr lang="ar-S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ة</a:t>
                      </a:r>
                      <a:r>
                        <a:rPr lang="ar-M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ِ</a:t>
                      </a:r>
                      <a:r>
                        <a:rPr lang="ar-S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endParaRPr lang="fr-MA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A6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05653926"/>
                  </a:ext>
                </a:extLst>
              </a:tr>
              <a:tr h="655880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3200" b="1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؟</a:t>
                      </a:r>
                      <a:endParaRPr lang="fr-MA" sz="3200" b="1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3200" b="1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؟</a:t>
                      </a:r>
                      <a:endParaRPr lang="fr-MA" sz="3200" b="1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3200" b="1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؟</a:t>
                      </a:r>
                      <a:endParaRPr lang="fr-MA" sz="3200" b="1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b="1" dirty="0">
                          <a:solidFill>
                            <a:srgbClr val="FF0000"/>
                          </a:solidFill>
                        </a:rPr>
                        <a:t>؟</a:t>
                      </a:r>
                      <a:endParaRPr lang="fr-MA" sz="32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>
                          <a:solidFill>
                            <a:srgbClr val="C00000"/>
                          </a:solidFill>
                          <a:highlight>
                            <a:srgbClr val="FFFF00"/>
                          </a:highlight>
                        </a:rPr>
                        <a:t>450</a:t>
                      </a:r>
                      <a:endParaRPr lang="fr-MA" b="1" dirty="0">
                        <a:solidFill>
                          <a:srgbClr val="C00000"/>
                        </a:solidFill>
                        <a:highlight>
                          <a:srgbClr val="FFFF00"/>
                        </a:highlight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ar-S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ك</a:t>
                      </a:r>
                      <a:r>
                        <a:rPr lang="ar-M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ِ</a:t>
                      </a:r>
                      <a:r>
                        <a:rPr lang="ar-S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م</a:t>
                      </a:r>
                      <a:r>
                        <a:rPr lang="ar-M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ِّ</a:t>
                      </a:r>
                      <a:r>
                        <a:rPr lang="ar-S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ي</a:t>
                      </a:r>
                      <a:r>
                        <a:rPr lang="ar-M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َ</a:t>
                      </a:r>
                      <a:r>
                        <a:rPr lang="ar-S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ة</a:t>
                      </a:r>
                      <a:r>
                        <a:rPr lang="ar-M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ُ</a:t>
                      </a:r>
                      <a:r>
                        <a:rPr lang="ar-S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ال</a:t>
                      </a:r>
                      <a:r>
                        <a:rPr lang="ar-M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ْ</a:t>
                      </a:r>
                      <a:r>
                        <a:rPr lang="ar-S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أ</a:t>
                      </a:r>
                      <a:r>
                        <a:rPr lang="ar-M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َ</a:t>
                      </a:r>
                      <a:r>
                        <a:rPr lang="ar-S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و</a:t>
                      </a:r>
                      <a:r>
                        <a:rPr lang="ar-M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ْ</a:t>
                      </a:r>
                      <a:r>
                        <a:rPr lang="ar-S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راق</a:t>
                      </a:r>
                      <a:r>
                        <a:rPr lang="ar-M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ِ</a:t>
                      </a:r>
                    </a:p>
                    <a:p>
                      <a:pPr marL="0" algn="ctr" defTabSz="914400" rtl="1" eaLnBrk="1" latinLnBrk="0" hangingPunct="1"/>
                      <a:r>
                        <a:rPr lang="ar-M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بِ</a:t>
                      </a:r>
                      <a:r>
                        <a:rPr lang="fr-MA" b="1" dirty="0">
                          <a:solidFill>
                            <a:schemeClr val="bg1"/>
                          </a:solidFill>
                        </a:rPr>
                        <a:t>kg</a:t>
                      </a:r>
                      <a:r>
                        <a:rPr lang="ar-S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endParaRPr lang="fr-MA" sz="1800" b="1" kern="12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A6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0942035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F6DEF15F-CA63-5D46-8561-C61B73905ACB}"/>
              </a:ext>
            </a:extLst>
          </p:cNvPr>
          <p:cNvSpPr txBox="1"/>
          <p:nvPr/>
        </p:nvSpPr>
        <p:spPr>
          <a:xfrm>
            <a:off x="367005" y="743186"/>
            <a:ext cx="705218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صحيح. فيل واحد يتغذى على 450 كراما من أوراق الأشجار،  نحتاج أن نعرف كمية غذاء 5 فيلة ، 10 فيلة ، 14 فيلا ثم 24 فيلا.</a:t>
            </a:r>
          </a:p>
        </p:txBody>
      </p:sp>
      <p:grpSp>
        <p:nvGrpSpPr>
          <p:cNvPr id="3" name="Groupe 24">
            <a:extLst>
              <a:ext uri="{FF2B5EF4-FFF2-40B4-BE49-F238E27FC236}">
                <a16:creationId xmlns:a16="http://schemas.microsoft.com/office/drawing/2014/main" id="{B04754DF-8FA7-F742-5E83-ABA1749646FE}"/>
              </a:ext>
            </a:extLst>
          </p:cNvPr>
          <p:cNvGrpSpPr/>
          <p:nvPr/>
        </p:nvGrpSpPr>
        <p:grpSpPr>
          <a:xfrm>
            <a:off x="591536" y="1380469"/>
            <a:ext cx="7333188" cy="581516"/>
            <a:chOff x="441032" y="1720088"/>
            <a:chExt cx="8446751" cy="581516"/>
          </a:xfrm>
        </p:grpSpPr>
        <p:grpSp>
          <p:nvGrpSpPr>
            <p:cNvPr id="4" name="Group 12">
              <a:extLst>
                <a:ext uri="{FF2B5EF4-FFF2-40B4-BE49-F238E27FC236}">
                  <a16:creationId xmlns:a16="http://schemas.microsoft.com/office/drawing/2014/main" id="{26089EEB-0270-8F77-0159-6760D5EF3DD2}"/>
                </a:ext>
              </a:extLst>
            </p:cNvPr>
            <p:cNvGrpSpPr/>
            <p:nvPr/>
          </p:nvGrpSpPr>
          <p:grpSpPr>
            <a:xfrm>
              <a:off x="6879117" y="1803656"/>
              <a:ext cx="2008666" cy="497948"/>
              <a:chOff x="5779853" y="1914188"/>
              <a:chExt cx="3055838" cy="497948"/>
            </a:xfrm>
          </p:grpSpPr>
          <p:sp>
            <p:nvSpPr>
              <p:cNvPr id="14" name="Rectangle : coins arrondis 3">
                <a:extLst>
                  <a:ext uri="{FF2B5EF4-FFF2-40B4-BE49-F238E27FC236}">
                    <a16:creationId xmlns:a16="http://schemas.microsoft.com/office/drawing/2014/main" id="{C2AC0D87-146B-ED9F-F1CD-0CB813AFE8D0}"/>
                  </a:ext>
                </a:extLst>
              </p:cNvPr>
              <p:cNvSpPr/>
              <p:nvPr/>
            </p:nvSpPr>
            <p:spPr>
              <a:xfrm>
                <a:off x="5779853" y="1914188"/>
                <a:ext cx="2171826" cy="492012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SA" sz="24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أَفْهَمُ</a:t>
                </a:r>
                <a:endParaRPr lang="ar-MA" sz="1600" b="1" noProof="0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Oval 80">
                <a:extLst>
                  <a:ext uri="{FF2B5EF4-FFF2-40B4-BE49-F238E27FC236}">
                    <a16:creationId xmlns:a16="http://schemas.microsoft.com/office/drawing/2014/main" id="{9742224F-272C-C8C4-5E87-684107B1C2D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49828" y="1979518"/>
                <a:ext cx="885863" cy="432618"/>
              </a:xfrm>
              <a:prstGeom prst="ellipse">
                <a:avLst/>
              </a:prstGeom>
              <a:solidFill>
                <a:srgbClr val="FFC000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ar-MA" sz="2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5" name="Group 12">
              <a:extLst>
                <a:ext uri="{FF2B5EF4-FFF2-40B4-BE49-F238E27FC236}">
                  <a16:creationId xmlns:a16="http://schemas.microsoft.com/office/drawing/2014/main" id="{AFC8CD0D-C656-4987-95AD-9371D05C535D}"/>
                </a:ext>
              </a:extLst>
            </p:cNvPr>
            <p:cNvGrpSpPr/>
            <p:nvPr/>
          </p:nvGrpSpPr>
          <p:grpSpPr>
            <a:xfrm>
              <a:off x="4707671" y="1772880"/>
              <a:ext cx="1992481" cy="497947"/>
              <a:chOff x="6058503" y="1883412"/>
              <a:chExt cx="2975846" cy="497947"/>
            </a:xfrm>
          </p:grpSpPr>
          <p:sp>
            <p:nvSpPr>
              <p:cNvPr id="12" name="Rectangle : coins arrondis 6">
                <a:extLst>
                  <a:ext uri="{FF2B5EF4-FFF2-40B4-BE49-F238E27FC236}">
                    <a16:creationId xmlns:a16="http://schemas.microsoft.com/office/drawing/2014/main" id="{6953A658-9B79-025A-CA08-074989092A1F}"/>
                  </a:ext>
                </a:extLst>
              </p:cNvPr>
              <p:cNvSpPr/>
              <p:nvPr/>
            </p:nvSpPr>
            <p:spPr>
              <a:xfrm>
                <a:off x="6058503" y="1883412"/>
                <a:ext cx="2120785" cy="492012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>
                  <a:defRPr/>
                </a:pPr>
                <a:r>
                  <a:rPr lang="ar-MA" sz="24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24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أَمْلَأُ</a:t>
                </a:r>
                <a:r>
                  <a:rPr lang="ar-MA" sz="24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</a:p>
            </p:txBody>
          </p:sp>
          <p:sp>
            <p:nvSpPr>
              <p:cNvPr id="13" name="Oval 80">
                <a:extLst>
                  <a:ext uri="{FF2B5EF4-FFF2-40B4-BE49-F238E27FC236}">
                    <a16:creationId xmlns:a16="http://schemas.microsoft.com/office/drawing/2014/main" id="{FC230650-8592-1DDD-F9C3-E2CA9FED858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176443" y="1948741"/>
                <a:ext cx="857906" cy="43261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noProof="0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</a:p>
            </p:txBody>
          </p:sp>
        </p:grpSp>
        <p:grpSp>
          <p:nvGrpSpPr>
            <p:cNvPr id="6" name="Group 12">
              <a:extLst>
                <a:ext uri="{FF2B5EF4-FFF2-40B4-BE49-F238E27FC236}">
                  <a16:creationId xmlns:a16="http://schemas.microsoft.com/office/drawing/2014/main" id="{C91E8CF8-AAE1-A188-8EDC-B7C1B291EDF4}"/>
                </a:ext>
              </a:extLst>
            </p:cNvPr>
            <p:cNvGrpSpPr/>
            <p:nvPr/>
          </p:nvGrpSpPr>
          <p:grpSpPr>
            <a:xfrm>
              <a:off x="2589469" y="1739781"/>
              <a:ext cx="1971921" cy="506897"/>
              <a:chOff x="5752241" y="1841364"/>
              <a:chExt cx="3104781" cy="506897"/>
            </a:xfrm>
          </p:grpSpPr>
          <p:sp>
            <p:nvSpPr>
              <p:cNvPr id="10" name="Rectangle : coins arrondis 10">
                <a:extLst>
                  <a:ext uri="{FF2B5EF4-FFF2-40B4-BE49-F238E27FC236}">
                    <a16:creationId xmlns:a16="http://schemas.microsoft.com/office/drawing/2014/main" id="{62A71E60-72F6-5C3E-CD05-5C77B974C0DE}"/>
                  </a:ext>
                </a:extLst>
              </p:cNvPr>
              <p:cNvSpPr/>
              <p:nvPr/>
            </p:nvSpPr>
            <p:spPr>
              <a:xfrm>
                <a:off x="5752241" y="1841364"/>
                <a:ext cx="2235600" cy="506897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>
                  <a:defRPr/>
                </a:pPr>
                <a:r>
                  <a:rPr lang="ar-MA" sz="24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SA" sz="24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أَسْتَنْتِجُ </a:t>
                </a:r>
                <a:endParaRPr lang="ar-MA" sz="24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Oval 80">
                <a:extLst>
                  <a:ext uri="{FF2B5EF4-FFF2-40B4-BE49-F238E27FC236}">
                    <a16:creationId xmlns:a16="http://schemas.microsoft.com/office/drawing/2014/main" id="{20F7E52D-80F8-10E0-4442-CA69F5C50DA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91696" y="1906694"/>
                <a:ext cx="865326" cy="43261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noProof="0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</a:p>
            </p:txBody>
          </p:sp>
        </p:grpSp>
        <p:sp>
          <p:nvSpPr>
            <p:cNvPr id="8" name="Rectangle : coins arrondis 22">
              <a:extLst>
                <a:ext uri="{FF2B5EF4-FFF2-40B4-BE49-F238E27FC236}">
                  <a16:creationId xmlns:a16="http://schemas.microsoft.com/office/drawing/2014/main" id="{22639C48-B4A6-A8D9-9DA3-9A27703DC204}"/>
                </a:ext>
              </a:extLst>
            </p:cNvPr>
            <p:cNvSpPr/>
            <p:nvPr/>
          </p:nvSpPr>
          <p:spPr>
            <a:xfrm>
              <a:off x="441032" y="1720088"/>
              <a:ext cx="1419883" cy="506897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>
                <a:defRPr/>
              </a:pPr>
              <a:r>
                <a:rPr lang="ar-SA" sz="24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أَكْتُبُ</a:t>
              </a:r>
              <a:endParaRPr lang="ar-MA" sz="24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" name="Oval 80">
              <a:extLst>
                <a:ext uri="{FF2B5EF4-FFF2-40B4-BE49-F238E27FC236}">
                  <a16:creationId xmlns:a16="http://schemas.microsoft.com/office/drawing/2014/main" id="{144B3D58-F34D-76D7-C301-CECB082FB03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867407" y="1779482"/>
              <a:ext cx="54309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SA" sz="2000" b="1" noProof="0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4</a:t>
              </a:r>
              <a:endParaRPr lang="ar-MA" sz="2000" b="1" noProof="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007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C80502-6C2B-B0B3-80A2-7ED9271550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26">
            <a:extLst>
              <a:ext uri="{FF2B5EF4-FFF2-40B4-BE49-F238E27FC236}">
                <a16:creationId xmlns:a16="http://schemas.microsoft.com/office/drawing/2014/main" id="{E1DBF7BF-71AF-867B-5577-CC3CA4E2B5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566" y="1806586"/>
            <a:ext cx="7782253" cy="4818739"/>
          </a:xfrm>
          <a:prstGeom prst="rect">
            <a:avLst/>
          </a:prstGeom>
        </p:spPr>
      </p:pic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4F583BE-6C2A-AE38-1BAE-CB09A8153671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graphicFrame>
        <p:nvGraphicFramePr>
          <p:cNvPr id="22" name="Tableau 21">
            <a:extLst>
              <a:ext uri="{FF2B5EF4-FFF2-40B4-BE49-F238E27FC236}">
                <a16:creationId xmlns:a16="http://schemas.microsoft.com/office/drawing/2014/main" id="{17FE7315-880E-7640-0214-5C518DC7E00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1392773"/>
              </p:ext>
            </p:extLst>
          </p:nvPr>
        </p:nvGraphicFramePr>
        <p:xfrm>
          <a:off x="1269049" y="3779867"/>
          <a:ext cx="6092190" cy="1021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76494">
                  <a:extLst>
                    <a:ext uri="{9D8B030D-6E8A-4147-A177-3AD203B41FA5}">
                      <a16:colId xmlns:a16="http://schemas.microsoft.com/office/drawing/2014/main" val="1123510527"/>
                    </a:ext>
                  </a:extLst>
                </a:gridCol>
                <a:gridCol w="976494">
                  <a:extLst>
                    <a:ext uri="{9D8B030D-6E8A-4147-A177-3AD203B41FA5}">
                      <a16:colId xmlns:a16="http://schemas.microsoft.com/office/drawing/2014/main" val="642123178"/>
                    </a:ext>
                  </a:extLst>
                </a:gridCol>
                <a:gridCol w="976494">
                  <a:extLst>
                    <a:ext uri="{9D8B030D-6E8A-4147-A177-3AD203B41FA5}">
                      <a16:colId xmlns:a16="http://schemas.microsoft.com/office/drawing/2014/main" val="252240483"/>
                    </a:ext>
                  </a:extLst>
                </a:gridCol>
                <a:gridCol w="976494">
                  <a:extLst>
                    <a:ext uri="{9D8B030D-6E8A-4147-A177-3AD203B41FA5}">
                      <a16:colId xmlns:a16="http://schemas.microsoft.com/office/drawing/2014/main" val="2818484168"/>
                    </a:ext>
                  </a:extLst>
                </a:gridCol>
                <a:gridCol w="976494">
                  <a:extLst>
                    <a:ext uri="{9D8B030D-6E8A-4147-A177-3AD203B41FA5}">
                      <a16:colId xmlns:a16="http://schemas.microsoft.com/office/drawing/2014/main" val="3733514115"/>
                    </a:ext>
                  </a:extLst>
                </a:gridCol>
                <a:gridCol w="1209720">
                  <a:extLst>
                    <a:ext uri="{9D8B030D-6E8A-4147-A177-3AD203B41FA5}">
                      <a16:colId xmlns:a16="http://schemas.microsoft.com/office/drawing/2014/main" val="1438650248"/>
                    </a:ext>
                  </a:extLst>
                </a:gridCol>
              </a:tblGrid>
              <a:tr h="227996">
                <a:tc>
                  <a:txBody>
                    <a:bodyPr/>
                    <a:lstStyle/>
                    <a:p>
                      <a:pPr algn="ctr" rtl="1"/>
                      <a:r>
                        <a:rPr lang="fr-MA" b="1" dirty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24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MA" b="1" dirty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14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MA" b="1" dirty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10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MA" b="1" dirty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1</a:t>
                      </a:r>
                      <a:endParaRPr lang="fr-MA" b="1" dirty="0">
                        <a:solidFill>
                          <a:schemeClr val="accent2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ع</a:t>
                      </a:r>
                      <a:r>
                        <a:rPr lang="ar-M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َ</a:t>
                      </a:r>
                      <a:r>
                        <a:rPr lang="ar-S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د</a:t>
                      </a:r>
                      <a:r>
                        <a:rPr lang="ar-M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َ</a:t>
                      </a:r>
                      <a:r>
                        <a:rPr lang="ar-S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د</a:t>
                      </a:r>
                      <a:r>
                        <a:rPr lang="ar-M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ُ</a:t>
                      </a:r>
                      <a:r>
                        <a:rPr lang="ar-S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ال</a:t>
                      </a:r>
                      <a:r>
                        <a:rPr lang="ar-M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ْ</a:t>
                      </a:r>
                      <a:r>
                        <a:rPr lang="ar-S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ف</a:t>
                      </a:r>
                      <a:r>
                        <a:rPr lang="ar-M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ِ</a:t>
                      </a:r>
                      <a:r>
                        <a:rPr lang="ar-S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ي</a:t>
                      </a:r>
                      <a:r>
                        <a:rPr lang="ar-M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ّ</a:t>
                      </a:r>
                      <a:r>
                        <a:rPr lang="ar-S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ل</a:t>
                      </a:r>
                      <a:r>
                        <a:rPr lang="ar-M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َ</a:t>
                      </a:r>
                      <a:r>
                        <a:rPr lang="ar-S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ة</a:t>
                      </a:r>
                      <a:r>
                        <a:rPr lang="ar-M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ِ</a:t>
                      </a:r>
                      <a:r>
                        <a:rPr lang="ar-S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endParaRPr lang="fr-MA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A6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05653926"/>
                  </a:ext>
                </a:extLst>
              </a:tr>
              <a:tr h="655880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MA" sz="3200" b="1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MA" sz="3200" b="1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MA" sz="3200" b="1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fr-MA" sz="32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>
                          <a:solidFill>
                            <a:srgbClr val="C00000"/>
                          </a:solidFill>
                        </a:rPr>
                        <a:t>450</a:t>
                      </a:r>
                      <a:endParaRPr lang="fr-MA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ar-S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ك</a:t>
                      </a:r>
                      <a:r>
                        <a:rPr lang="ar-M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ِ</a:t>
                      </a:r>
                      <a:r>
                        <a:rPr lang="ar-S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م</a:t>
                      </a:r>
                      <a:r>
                        <a:rPr lang="ar-M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ِّ</a:t>
                      </a:r>
                      <a:r>
                        <a:rPr lang="ar-S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ي</a:t>
                      </a:r>
                      <a:r>
                        <a:rPr lang="ar-M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َ</a:t>
                      </a:r>
                      <a:r>
                        <a:rPr lang="ar-S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ة</a:t>
                      </a:r>
                      <a:r>
                        <a:rPr lang="ar-M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ُ</a:t>
                      </a:r>
                      <a:r>
                        <a:rPr lang="ar-S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ال</a:t>
                      </a:r>
                      <a:r>
                        <a:rPr lang="ar-M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ْ</a:t>
                      </a:r>
                      <a:r>
                        <a:rPr lang="ar-S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أ</a:t>
                      </a:r>
                      <a:r>
                        <a:rPr lang="ar-M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َ</a:t>
                      </a:r>
                      <a:r>
                        <a:rPr lang="ar-S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و</a:t>
                      </a:r>
                      <a:r>
                        <a:rPr lang="ar-M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ْ</a:t>
                      </a:r>
                      <a:r>
                        <a:rPr lang="ar-S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راق</a:t>
                      </a:r>
                      <a:r>
                        <a:rPr lang="ar-M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ِ</a:t>
                      </a:r>
                    </a:p>
                    <a:p>
                      <a:pPr marL="0" algn="ctr" defTabSz="914400" rtl="1" eaLnBrk="1" latinLnBrk="0" hangingPunct="1"/>
                      <a:r>
                        <a:rPr lang="ar-M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بِ</a:t>
                      </a:r>
                      <a:r>
                        <a:rPr lang="fr-MA" b="1" dirty="0">
                          <a:solidFill>
                            <a:schemeClr val="bg1"/>
                          </a:solidFill>
                        </a:rPr>
                        <a:t>kg</a:t>
                      </a:r>
                      <a:r>
                        <a:rPr lang="ar-S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endParaRPr lang="fr-MA" sz="1800" b="1" kern="12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A6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0942035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2F103561-BF81-B285-E55E-D655BCB2CF76}"/>
              </a:ext>
            </a:extLst>
          </p:cNvPr>
          <p:cNvSpPr txBox="1"/>
          <p:nvPr/>
        </p:nvSpPr>
        <p:spPr>
          <a:xfrm>
            <a:off x="1691164" y="872797"/>
            <a:ext cx="576167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العمل في الخطوة الثالثة؟</a:t>
            </a:r>
          </a:p>
        </p:txBody>
      </p:sp>
      <p:pic>
        <p:nvPicPr>
          <p:cNvPr id="40" name="Image 18">
            <a:extLst>
              <a:ext uri="{FF2B5EF4-FFF2-40B4-BE49-F238E27FC236}">
                <a16:creationId xmlns:a16="http://schemas.microsoft.com/office/drawing/2014/main" id="{2A20310A-81A0-EC18-8FAF-2335598F10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46166" y="5091036"/>
            <a:ext cx="1111031" cy="1489254"/>
          </a:xfrm>
          <a:prstGeom prst="ellipse">
            <a:avLst/>
          </a:prstGeom>
        </p:spPr>
      </p:pic>
      <p:grpSp>
        <p:nvGrpSpPr>
          <p:cNvPr id="10" name="Groupe 24">
            <a:extLst>
              <a:ext uri="{FF2B5EF4-FFF2-40B4-BE49-F238E27FC236}">
                <a16:creationId xmlns:a16="http://schemas.microsoft.com/office/drawing/2014/main" id="{7E51EDDE-1FBE-EC4F-7736-44F7EF8BF76E}"/>
              </a:ext>
            </a:extLst>
          </p:cNvPr>
          <p:cNvGrpSpPr/>
          <p:nvPr/>
        </p:nvGrpSpPr>
        <p:grpSpPr>
          <a:xfrm>
            <a:off x="591536" y="1380469"/>
            <a:ext cx="7333188" cy="581516"/>
            <a:chOff x="441032" y="1720088"/>
            <a:chExt cx="8446751" cy="581516"/>
          </a:xfrm>
        </p:grpSpPr>
        <p:grpSp>
          <p:nvGrpSpPr>
            <p:cNvPr id="11" name="Group 12">
              <a:extLst>
                <a:ext uri="{FF2B5EF4-FFF2-40B4-BE49-F238E27FC236}">
                  <a16:creationId xmlns:a16="http://schemas.microsoft.com/office/drawing/2014/main" id="{45D80B8C-0B1E-A721-59E8-1A29815FAD5D}"/>
                </a:ext>
              </a:extLst>
            </p:cNvPr>
            <p:cNvGrpSpPr/>
            <p:nvPr/>
          </p:nvGrpSpPr>
          <p:grpSpPr>
            <a:xfrm>
              <a:off x="6879117" y="1803656"/>
              <a:ext cx="2008666" cy="497948"/>
              <a:chOff x="5779853" y="1914188"/>
              <a:chExt cx="3055838" cy="497948"/>
            </a:xfrm>
          </p:grpSpPr>
          <p:sp>
            <p:nvSpPr>
              <p:cNvPr id="21" name="Rectangle : coins arrondis 3">
                <a:extLst>
                  <a:ext uri="{FF2B5EF4-FFF2-40B4-BE49-F238E27FC236}">
                    <a16:creationId xmlns:a16="http://schemas.microsoft.com/office/drawing/2014/main" id="{AAD0ED5C-666B-B680-CCC8-77BFB3FE71DC}"/>
                  </a:ext>
                </a:extLst>
              </p:cNvPr>
              <p:cNvSpPr/>
              <p:nvPr/>
            </p:nvSpPr>
            <p:spPr>
              <a:xfrm>
                <a:off x="5779853" y="1914188"/>
                <a:ext cx="2171826" cy="492012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SA" sz="24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أَفْهَمُ</a:t>
                </a:r>
                <a:endParaRPr lang="ar-MA" sz="1600" b="1" noProof="0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" name="Oval 80">
                <a:extLst>
                  <a:ext uri="{FF2B5EF4-FFF2-40B4-BE49-F238E27FC236}">
                    <a16:creationId xmlns:a16="http://schemas.microsoft.com/office/drawing/2014/main" id="{C3D70EF9-72E2-862F-3FD1-6337907435B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49828" y="1979518"/>
                <a:ext cx="885863" cy="432618"/>
              </a:xfrm>
              <a:prstGeom prst="ellipse">
                <a:avLst/>
              </a:prstGeom>
              <a:solidFill>
                <a:srgbClr val="FFC000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ar-MA" sz="2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12" name="Group 12">
              <a:extLst>
                <a:ext uri="{FF2B5EF4-FFF2-40B4-BE49-F238E27FC236}">
                  <a16:creationId xmlns:a16="http://schemas.microsoft.com/office/drawing/2014/main" id="{F5327B2E-5C7E-03FB-BD72-92842A826B77}"/>
                </a:ext>
              </a:extLst>
            </p:cNvPr>
            <p:cNvGrpSpPr/>
            <p:nvPr/>
          </p:nvGrpSpPr>
          <p:grpSpPr>
            <a:xfrm>
              <a:off x="4707671" y="1772880"/>
              <a:ext cx="1992481" cy="497947"/>
              <a:chOff x="6058503" y="1883412"/>
              <a:chExt cx="2975846" cy="497947"/>
            </a:xfrm>
          </p:grpSpPr>
          <p:sp>
            <p:nvSpPr>
              <p:cNvPr id="19" name="Rectangle : coins arrondis 6">
                <a:extLst>
                  <a:ext uri="{FF2B5EF4-FFF2-40B4-BE49-F238E27FC236}">
                    <a16:creationId xmlns:a16="http://schemas.microsoft.com/office/drawing/2014/main" id="{436DE17C-C322-B68E-F1C1-61D78A1E5C0C}"/>
                  </a:ext>
                </a:extLst>
              </p:cNvPr>
              <p:cNvSpPr/>
              <p:nvPr/>
            </p:nvSpPr>
            <p:spPr>
              <a:xfrm>
                <a:off x="6058503" y="1883412"/>
                <a:ext cx="2120785" cy="492012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>
                  <a:defRPr/>
                </a:pPr>
                <a:r>
                  <a:rPr lang="ar-MA" sz="24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24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أَمْلَأُ</a:t>
                </a:r>
                <a:r>
                  <a:rPr lang="ar-MA" sz="24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</a:p>
            </p:txBody>
          </p:sp>
          <p:sp>
            <p:nvSpPr>
              <p:cNvPr id="20" name="Oval 80">
                <a:extLst>
                  <a:ext uri="{FF2B5EF4-FFF2-40B4-BE49-F238E27FC236}">
                    <a16:creationId xmlns:a16="http://schemas.microsoft.com/office/drawing/2014/main" id="{593F13BF-3164-B88E-83E8-688B7328155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176443" y="1948741"/>
                <a:ext cx="857906" cy="43261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noProof="0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6A06E832-F888-35BB-30F8-752091AA7B5B}"/>
                </a:ext>
              </a:extLst>
            </p:cNvPr>
            <p:cNvGrpSpPr/>
            <p:nvPr/>
          </p:nvGrpSpPr>
          <p:grpSpPr>
            <a:xfrm>
              <a:off x="2589470" y="1739781"/>
              <a:ext cx="1962594" cy="506897"/>
              <a:chOff x="5752241" y="1841364"/>
              <a:chExt cx="3090095" cy="506897"/>
            </a:xfrm>
          </p:grpSpPr>
          <p:sp>
            <p:nvSpPr>
              <p:cNvPr id="16" name="Rectangle : coins arrondis 10">
                <a:extLst>
                  <a:ext uri="{FF2B5EF4-FFF2-40B4-BE49-F238E27FC236}">
                    <a16:creationId xmlns:a16="http://schemas.microsoft.com/office/drawing/2014/main" id="{1FF141E7-CD16-30E0-DE76-5D1ACDECD92B}"/>
                  </a:ext>
                </a:extLst>
              </p:cNvPr>
              <p:cNvSpPr/>
              <p:nvPr/>
            </p:nvSpPr>
            <p:spPr>
              <a:xfrm>
                <a:off x="5752241" y="1841364"/>
                <a:ext cx="2235600" cy="506897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>
                  <a:defRPr/>
                </a:pPr>
                <a:r>
                  <a:rPr lang="ar-MA" sz="24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SA" sz="24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أَسْتَنْتِجُ </a:t>
                </a:r>
                <a:endParaRPr lang="ar-MA" sz="2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8" name="Oval 80">
                <a:extLst>
                  <a:ext uri="{FF2B5EF4-FFF2-40B4-BE49-F238E27FC236}">
                    <a16:creationId xmlns:a16="http://schemas.microsoft.com/office/drawing/2014/main" id="{135DF630-82FE-3EF4-C431-68E1D0D4D12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77010" y="1895950"/>
                <a:ext cx="865326" cy="43261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noProof="0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</a:p>
            </p:txBody>
          </p:sp>
        </p:grpSp>
        <p:sp>
          <p:nvSpPr>
            <p:cNvPr id="14" name="Rectangle : coins arrondis 22">
              <a:extLst>
                <a:ext uri="{FF2B5EF4-FFF2-40B4-BE49-F238E27FC236}">
                  <a16:creationId xmlns:a16="http://schemas.microsoft.com/office/drawing/2014/main" id="{CE589FCF-1099-6827-9E32-133E392BB706}"/>
                </a:ext>
              </a:extLst>
            </p:cNvPr>
            <p:cNvSpPr/>
            <p:nvPr/>
          </p:nvSpPr>
          <p:spPr>
            <a:xfrm>
              <a:off x="441032" y="1720088"/>
              <a:ext cx="1419883" cy="506897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>
                <a:defRPr/>
              </a:pPr>
              <a:r>
                <a:rPr lang="ar-SA" sz="24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أَكْتُبُ</a:t>
              </a:r>
              <a:endParaRPr lang="ar-MA" sz="24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" name="Oval 80">
              <a:extLst>
                <a:ext uri="{FF2B5EF4-FFF2-40B4-BE49-F238E27FC236}">
                  <a16:creationId xmlns:a16="http://schemas.microsoft.com/office/drawing/2014/main" id="{554EC484-7DCB-9AB8-D754-C37357456CC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867407" y="1779482"/>
              <a:ext cx="54309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SA" sz="2000" b="1" noProof="0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4</a:t>
              </a:r>
              <a:endParaRPr lang="ar-MA" sz="2000" b="1" noProof="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99187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1C9885-197C-C464-2986-7D6A62A7A1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26">
            <a:extLst>
              <a:ext uri="{FF2B5EF4-FFF2-40B4-BE49-F238E27FC236}">
                <a16:creationId xmlns:a16="http://schemas.microsoft.com/office/drawing/2014/main" id="{6F283C6A-0A7A-2D00-AB23-CE36451241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660" y="2039261"/>
            <a:ext cx="7782253" cy="4818739"/>
          </a:xfrm>
          <a:prstGeom prst="rect">
            <a:avLst/>
          </a:prstGeom>
        </p:spPr>
      </p:pic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B26FD0A-BF84-3F2C-9C23-D8E22D1D13D8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graphicFrame>
        <p:nvGraphicFramePr>
          <p:cNvPr id="22" name="Tableau 21">
            <a:extLst>
              <a:ext uri="{FF2B5EF4-FFF2-40B4-BE49-F238E27FC236}">
                <a16:creationId xmlns:a16="http://schemas.microsoft.com/office/drawing/2014/main" id="{9E074919-E2DB-B219-09AA-DC6C01A4CC3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0574822"/>
              </p:ext>
            </p:extLst>
          </p:nvPr>
        </p:nvGraphicFramePr>
        <p:xfrm>
          <a:off x="1269049" y="3779867"/>
          <a:ext cx="6092190" cy="1021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76494">
                  <a:extLst>
                    <a:ext uri="{9D8B030D-6E8A-4147-A177-3AD203B41FA5}">
                      <a16:colId xmlns:a16="http://schemas.microsoft.com/office/drawing/2014/main" val="1123510527"/>
                    </a:ext>
                  </a:extLst>
                </a:gridCol>
                <a:gridCol w="976494">
                  <a:extLst>
                    <a:ext uri="{9D8B030D-6E8A-4147-A177-3AD203B41FA5}">
                      <a16:colId xmlns:a16="http://schemas.microsoft.com/office/drawing/2014/main" val="642123178"/>
                    </a:ext>
                  </a:extLst>
                </a:gridCol>
                <a:gridCol w="976494">
                  <a:extLst>
                    <a:ext uri="{9D8B030D-6E8A-4147-A177-3AD203B41FA5}">
                      <a16:colId xmlns:a16="http://schemas.microsoft.com/office/drawing/2014/main" val="252240483"/>
                    </a:ext>
                  </a:extLst>
                </a:gridCol>
                <a:gridCol w="976494">
                  <a:extLst>
                    <a:ext uri="{9D8B030D-6E8A-4147-A177-3AD203B41FA5}">
                      <a16:colId xmlns:a16="http://schemas.microsoft.com/office/drawing/2014/main" val="2818484168"/>
                    </a:ext>
                  </a:extLst>
                </a:gridCol>
                <a:gridCol w="976494">
                  <a:extLst>
                    <a:ext uri="{9D8B030D-6E8A-4147-A177-3AD203B41FA5}">
                      <a16:colId xmlns:a16="http://schemas.microsoft.com/office/drawing/2014/main" val="3733514115"/>
                    </a:ext>
                  </a:extLst>
                </a:gridCol>
                <a:gridCol w="1209720">
                  <a:extLst>
                    <a:ext uri="{9D8B030D-6E8A-4147-A177-3AD203B41FA5}">
                      <a16:colId xmlns:a16="http://schemas.microsoft.com/office/drawing/2014/main" val="1438650248"/>
                    </a:ext>
                  </a:extLst>
                </a:gridCol>
              </a:tblGrid>
              <a:tr h="227996">
                <a:tc>
                  <a:txBody>
                    <a:bodyPr/>
                    <a:lstStyle/>
                    <a:p>
                      <a:pPr algn="ctr" rtl="1"/>
                      <a:r>
                        <a:rPr lang="fr-MA" b="1" dirty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24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MA" b="1" dirty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14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MA" b="1" dirty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10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MA" b="1" dirty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1</a:t>
                      </a:r>
                      <a:endParaRPr lang="fr-MA" b="1" dirty="0">
                        <a:solidFill>
                          <a:schemeClr val="accent2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ع</a:t>
                      </a:r>
                      <a:r>
                        <a:rPr lang="ar-M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َ</a:t>
                      </a:r>
                      <a:r>
                        <a:rPr lang="ar-S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د</a:t>
                      </a:r>
                      <a:r>
                        <a:rPr lang="ar-M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َ</a:t>
                      </a:r>
                      <a:r>
                        <a:rPr lang="ar-S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د</a:t>
                      </a:r>
                      <a:r>
                        <a:rPr lang="ar-M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ُ</a:t>
                      </a:r>
                      <a:r>
                        <a:rPr lang="ar-S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ال</a:t>
                      </a:r>
                      <a:r>
                        <a:rPr lang="ar-M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ْ</a:t>
                      </a:r>
                      <a:r>
                        <a:rPr lang="ar-S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ف</a:t>
                      </a:r>
                      <a:r>
                        <a:rPr lang="ar-M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ِ</a:t>
                      </a:r>
                      <a:r>
                        <a:rPr lang="ar-S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ي</a:t>
                      </a:r>
                      <a:r>
                        <a:rPr lang="ar-M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ّ</a:t>
                      </a:r>
                      <a:r>
                        <a:rPr lang="ar-S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ل</a:t>
                      </a:r>
                      <a:r>
                        <a:rPr lang="ar-M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َ</a:t>
                      </a:r>
                      <a:r>
                        <a:rPr lang="ar-S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ة</a:t>
                      </a:r>
                      <a:r>
                        <a:rPr lang="ar-M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ِ</a:t>
                      </a:r>
                      <a:r>
                        <a:rPr lang="ar-S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endParaRPr lang="fr-MA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A6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05653926"/>
                  </a:ext>
                </a:extLst>
              </a:tr>
              <a:tr h="655880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MA" sz="3200" b="1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MA" sz="3200" b="1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MA" sz="3200" b="1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b="1" dirty="0">
                          <a:solidFill>
                            <a:srgbClr val="FF0000"/>
                          </a:solidFill>
                        </a:rPr>
                        <a:t>؟</a:t>
                      </a:r>
                      <a:endParaRPr lang="fr-MA" sz="32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>
                          <a:solidFill>
                            <a:srgbClr val="C00000"/>
                          </a:solidFill>
                        </a:rPr>
                        <a:t>450</a:t>
                      </a:r>
                      <a:endParaRPr lang="fr-MA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ar-S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ك</a:t>
                      </a:r>
                      <a:r>
                        <a:rPr lang="ar-M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ِ</a:t>
                      </a:r>
                      <a:r>
                        <a:rPr lang="ar-S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م</a:t>
                      </a:r>
                      <a:r>
                        <a:rPr lang="ar-M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ِّ</a:t>
                      </a:r>
                      <a:r>
                        <a:rPr lang="ar-S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ي</a:t>
                      </a:r>
                      <a:r>
                        <a:rPr lang="ar-M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َ</a:t>
                      </a:r>
                      <a:r>
                        <a:rPr lang="ar-S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ة</a:t>
                      </a:r>
                      <a:r>
                        <a:rPr lang="ar-M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ُ</a:t>
                      </a:r>
                      <a:r>
                        <a:rPr lang="ar-S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ال</a:t>
                      </a:r>
                      <a:r>
                        <a:rPr lang="ar-M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ْ</a:t>
                      </a:r>
                      <a:r>
                        <a:rPr lang="ar-S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أ</a:t>
                      </a:r>
                      <a:r>
                        <a:rPr lang="ar-M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َ</a:t>
                      </a:r>
                      <a:r>
                        <a:rPr lang="ar-S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و</a:t>
                      </a:r>
                      <a:r>
                        <a:rPr lang="ar-M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ْ</a:t>
                      </a:r>
                      <a:r>
                        <a:rPr lang="ar-S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راق</a:t>
                      </a:r>
                      <a:r>
                        <a:rPr lang="ar-M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ِ</a:t>
                      </a:r>
                    </a:p>
                    <a:p>
                      <a:pPr marL="0" algn="ctr" defTabSz="914400" rtl="1" eaLnBrk="1" latinLnBrk="0" hangingPunct="1"/>
                      <a:r>
                        <a:rPr lang="ar-M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بِ</a:t>
                      </a:r>
                      <a:r>
                        <a:rPr lang="fr-MA" b="1" dirty="0">
                          <a:solidFill>
                            <a:schemeClr val="bg1"/>
                          </a:solidFill>
                        </a:rPr>
                        <a:t>kg</a:t>
                      </a:r>
                      <a:r>
                        <a:rPr lang="ar-S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endParaRPr lang="fr-MA" sz="1800" b="1" kern="12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A6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0942035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22F24E92-15EA-E15D-28C0-5CD1AC12911B}"/>
              </a:ext>
            </a:extLst>
          </p:cNvPr>
          <p:cNvSpPr txBox="1"/>
          <p:nvPr/>
        </p:nvSpPr>
        <p:spPr>
          <a:xfrm>
            <a:off x="1691165" y="848204"/>
            <a:ext cx="576167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 كمية الأوراق التي يتغذى عليها 5 فيلة.</a:t>
            </a:r>
          </a:p>
        </p:txBody>
      </p:sp>
      <p:pic>
        <p:nvPicPr>
          <p:cNvPr id="40" name="Image 18">
            <a:extLst>
              <a:ext uri="{FF2B5EF4-FFF2-40B4-BE49-F238E27FC236}">
                <a16:creationId xmlns:a16="http://schemas.microsoft.com/office/drawing/2014/main" id="{A64CE3B1-D24D-F1F2-2BA9-3755E0189FF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46166" y="5091036"/>
            <a:ext cx="1111031" cy="1489254"/>
          </a:xfrm>
          <a:prstGeom prst="ellipse">
            <a:avLst/>
          </a:prstGeom>
        </p:spPr>
      </p:pic>
      <p:grpSp>
        <p:nvGrpSpPr>
          <p:cNvPr id="3" name="Groupe 24">
            <a:extLst>
              <a:ext uri="{FF2B5EF4-FFF2-40B4-BE49-F238E27FC236}">
                <a16:creationId xmlns:a16="http://schemas.microsoft.com/office/drawing/2014/main" id="{81D38767-B13F-7061-9D12-74B1CE1EB099}"/>
              </a:ext>
            </a:extLst>
          </p:cNvPr>
          <p:cNvGrpSpPr/>
          <p:nvPr/>
        </p:nvGrpSpPr>
        <p:grpSpPr>
          <a:xfrm>
            <a:off x="444633" y="1312542"/>
            <a:ext cx="7317704" cy="575580"/>
            <a:chOff x="441032" y="1720088"/>
            <a:chExt cx="8428916" cy="575580"/>
          </a:xfrm>
        </p:grpSpPr>
        <p:grpSp>
          <p:nvGrpSpPr>
            <p:cNvPr id="4" name="Group 12">
              <a:extLst>
                <a:ext uri="{FF2B5EF4-FFF2-40B4-BE49-F238E27FC236}">
                  <a16:creationId xmlns:a16="http://schemas.microsoft.com/office/drawing/2014/main" id="{ACA3FACA-BA8A-3C29-D568-7C5699C249FD}"/>
                </a:ext>
              </a:extLst>
            </p:cNvPr>
            <p:cNvGrpSpPr/>
            <p:nvPr/>
          </p:nvGrpSpPr>
          <p:grpSpPr>
            <a:xfrm>
              <a:off x="6879118" y="1803656"/>
              <a:ext cx="1990830" cy="492012"/>
              <a:chOff x="5779853" y="1914188"/>
              <a:chExt cx="3028703" cy="492012"/>
            </a:xfrm>
          </p:grpSpPr>
          <p:sp>
            <p:nvSpPr>
              <p:cNvPr id="28" name="Rectangle : coins arrondis 3">
                <a:extLst>
                  <a:ext uri="{FF2B5EF4-FFF2-40B4-BE49-F238E27FC236}">
                    <a16:creationId xmlns:a16="http://schemas.microsoft.com/office/drawing/2014/main" id="{326CE76D-16FA-C5DB-5B36-48B13217BF2E}"/>
                  </a:ext>
                </a:extLst>
              </p:cNvPr>
              <p:cNvSpPr/>
              <p:nvPr/>
            </p:nvSpPr>
            <p:spPr>
              <a:xfrm>
                <a:off x="5779853" y="1914188"/>
                <a:ext cx="2171826" cy="492012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SA" sz="24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أَفْهَمُ</a:t>
                </a:r>
                <a:endParaRPr lang="ar-MA" sz="1600" b="1" noProof="0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Oval 80">
                <a:extLst>
                  <a:ext uri="{FF2B5EF4-FFF2-40B4-BE49-F238E27FC236}">
                    <a16:creationId xmlns:a16="http://schemas.microsoft.com/office/drawing/2014/main" id="{66FCFAD4-3EDF-E4D9-4D9A-0A6A46ACE83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22693" y="1957941"/>
                <a:ext cx="885863" cy="432618"/>
              </a:xfrm>
              <a:prstGeom prst="ellipse">
                <a:avLst/>
              </a:prstGeom>
              <a:solidFill>
                <a:srgbClr val="FFC000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ar-MA" sz="2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5" name="Group 12">
              <a:extLst>
                <a:ext uri="{FF2B5EF4-FFF2-40B4-BE49-F238E27FC236}">
                  <a16:creationId xmlns:a16="http://schemas.microsoft.com/office/drawing/2014/main" id="{EDCF4A43-3574-19E3-C008-DDE473F8ACB6}"/>
                </a:ext>
              </a:extLst>
            </p:cNvPr>
            <p:cNvGrpSpPr/>
            <p:nvPr/>
          </p:nvGrpSpPr>
          <p:grpSpPr>
            <a:xfrm>
              <a:off x="4707671" y="1772880"/>
              <a:ext cx="1992481" cy="497947"/>
              <a:chOff x="6058503" y="1883412"/>
              <a:chExt cx="2975846" cy="497947"/>
            </a:xfrm>
          </p:grpSpPr>
          <p:sp>
            <p:nvSpPr>
              <p:cNvPr id="26" name="Rectangle : coins arrondis 6">
                <a:extLst>
                  <a:ext uri="{FF2B5EF4-FFF2-40B4-BE49-F238E27FC236}">
                    <a16:creationId xmlns:a16="http://schemas.microsoft.com/office/drawing/2014/main" id="{C58CD0B9-F5DA-0AA8-C447-E137A481253A}"/>
                  </a:ext>
                </a:extLst>
              </p:cNvPr>
              <p:cNvSpPr/>
              <p:nvPr/>
            </p:nvSpPr>
            <p:spPr>
              <a:xfrm>
                <a:off x="6058503" y="1883412"/>
                <a:ext cx="2120785" cy="492012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>
                  <a:defRPr/>
                </a:pPr>
                <a:r>
                  <a:rPr lang="ar-MA" sz="24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24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أَمْلَأُ</a:t>
                </a:r>
                <a:r>
                  <a:rPr lang="ar-MA" sz="24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</a:p>
            </p:txBody>
          </p:sp>
          <p:sp>
            <p:nvSpPr>
              <p:cNvPr id="27" name="Oval 80">
                <a:extLst>
                  <a:ext uri="{FF2B5EF4-FFF2-40B4-BE49-F238E27FC236}">
                    <a16:creationId xmlns:a16="http://schemas.microsoft.com/office/drawing/2014/main" id="{2666D54A-9445-650D-DA1B-AD6544CDBA0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176443" y="1948741"/>
                <a:ext cx="857906" cy="43261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noProof="0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772BB054-CF00-411B-55EB-2068347FD2D3}"/>
                </a:ext>
              </a:extLst>
            </p:cNvPr>
            <p:cNvGrpSpPr/>
            <p:nvPr/>
          </p:nvGrpSpPr>
          <p:grpSpPr>
            <a:xfrm>
              <a:off x="2589470" y="1739781"/>
              <a:ext cx="1962594" cy="506897"/>
              <a:chOff x="5752241" y="1841364"/>
              <a:chExt cx="3090095" cy="506897"/>
            </a:xfrm>
          </p:grpSpPr>
          <p:sp>
            <p:nvSpPr>
              <p:cNvPr id="24" name="Rectangle : coins arrondis 10">
                <a:extLst>
                  <a:ext uri="{FF2B5EF4-FFF2-40B4-BE49-F238E27FC236}">
                    <a16:creationId xmlns:a16="http://schemas.microsoft.com/office/drawing/2014/main" id="{5CC70A8E-CCC2-4F3A-852D-6D791D36C063}"/>
                  </a:ext>
                </a:extLst>
              </p:cNvPr>
              <p:cNvSpPr/>
              <p:nvPr/>
            </p:nvSpPr>
            <p:spPr>
              <a:xfrm>
                <a:off x="5752241" y="1841364"/>
                <a:ext cx="2235600" cy="506897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>
                  <a:defRPr/>
                </a:pPr>
                <a:r>
                  <a:rPr lang="ar-MA" sz="24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SA" sz="24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أَسْتَنْتِجُ </a:t>
                </a:r>
                <a:endParaRPr lang="ar-MA" sz="2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5" name="Oval 80">
                <a:extLst>
                  <a:ext uri="{FF2B5EF4-FFF2-40B4-BE49-F238E27FC236}">
                    <a16:creationId xmlns:a16="http://schemas.microsoft.com/office/drawing/2014/main" id="{921801D9-26F2-74D7-A16B-1C9470BC594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77010" y="1895950"/>
                <a:ext cx="865326" cy="43261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noProof="0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</a:p>
            </p:txBody>
          </p:sp>
        </p:grpSp>
        <p:sp>
          <p:nvSpPr>
            <p:cNvPr id="8" name="Rectangle : coins arrondis 22">
              <a:extLst>
                <a:ext uri="{FF2B5EF4-FFF2-40B4-BE49-F238E27FC236}">
                  <a16:creationId xmlns:a16="http://schemas.microsoft.com/office/drawing/2014/main" id="{130E4CF3-6AD6-DE93-5A9F-9B3A3D116D61}"/>
                </a:ext>
              </a:extLst>
            </p:cNvPr>
            <p:cNvSpPr/>
            <p:nvPr/>
          </p:nvSpPr>
          <p:spPr>
            <a:xfrm>
              <a:off x="441032" y="1720088"/>
              <a:ext cx="1419883" cy="506897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>
                <a:defRPr/>
              </a:pPr>
              <a:r>
                <a:rPr lang="ar-SA" sz="24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أَكْتُبُ</a:t>
              </a:r>
              <a:endParaRPr lang="ar-MA" sz="24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" name="Oval 80">
              <a:extLst>
                <a:ext uri="{FF2B5EF4-FFF2-40B4-BE49-F238E27FC236}">
                  <a16:creationId xmlns:a16="http://schemas.microsoft.com/office/drawing/2014/main" id="{EA7F8F2D-3B61-F457-7946-8F4142B17E2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867407" y="1779482"/>
              <a:ext cx="54309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SA" sz="2000" b="1" noProof="0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4</a:t>
              </a:r>
              <a:endParaRPr lang="ar-MA" sz="2000" b="1" noProof="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20079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0AA82B-D488-4D17-0248-21C7B411BB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0D10F17-36E6-2274-B066-296D17239C0F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9418FB8-EF05-EE0A-4230-F3A5F0A440E7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BA45B16D-311C-A58C-E5AE-5DD97346D148}"/>
              </a:ext>
            </a:extLst>
          </p:cNvPr>
          <p:cNvSpPr txBox="1"/>
          <p:nvPr/>
        </p:nvSpPr>
        <p:spPr>
          <a:xfrm>
            <a:off x="2837240" y="854031"/>
            <a:ext cx="465928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2000" b="1" noProof="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الألواح. </a:t>
            </a:r>
          </a:p>
        </p:txBody>
      </p:sp>
    </p:spTree>
    <p:extLst>
      <p:ext uri="{BB962C8B-B14F-4D97-AF65-F5344CB8AC3E}">
        <p14:creationId xmlns:p14="http://schemas.microsoft.com/office/powerpoint/2010/main" val="3339651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B1CE94-6F49-E4CF-98F0-0487C94BDC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26">
            <a:extLst>
              <a:ext uri="{FF2B5EF4-FFF2-40B4-BE49-F238E27FC236}">
                <a16:creationId xmlns:a16="http://schemas.microsoft.com/office/drawing/2014/main" id="{AFC48664-055D-F997-3951-FFEAFB2548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824" y="1907059"/>
            <a:ext cx="7782253" cy="4619471"/>
          </a:xfrm>
          <a:prstGeom prst="rect">
            <a:avLst/>
          </a:prstGeom>
        </p:spPr>
      </p:pic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1156FF9-F80C-5AB5-1E82-A6EEA4661D42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8F963BF-1979-9117-C88C-4768F852F5EB}"/>
              </a:ext>
            </a:extLst>
          </p:cNvPr>
          <p:cNvSpPr txBox="1"/>
          <p:nvPr/>
        </p:nvSpPr>
        <p:spPr>
          <a:xfrm>
            <a:off x="1691164" y="872797"/>
            <a:ext cx="576167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يشرح كيف نحصل على الجواب الصحيح.</a:t>
            </a:r>
          </a:p>
        </p:txBody>
      </p:sp>
      <p:grpSp>
        <p:nvGrpSpPr>
          <p:cNvPr id="18" name="Groupe 24">
            <a:extLst>
              <a:ext uri="{FF2B5EF4-FFF2-40B4-BE49-F238E27FC236}">
                <a16:creationId xmlns:a16="http://schemas.microsoft.com/office/drawing/2014/main" id="{17C23E94-0690-EEB8-F80A-3526509174F7}"/>
              </a:ext>
            </a:extLst>
          </p:cNvPr>
          <p:cNvGrpSpPr/>
          <p:nvPr/>
        </p:nvGrpSpPr>
        <p:grpSpPr>
          <a:xfrm>
            <a:off x="591536" y="1380469"/>
            <a:ext cx="7333188" cy="581516"/>
            <a:chOff x="441032" y="1720088"/>
            <a:chExt cx="8446751" cy="581516"/>
          </a:xfrm>
        </p:grpSpPr>
        <p:grpSp>
          <p:nvGrpSpPr>
            <p:cNvPr id="19" name="Group 12">
              <a:extLst>
                <a:ext uri="{FF2B5EF4-FFF2-40B4-BE49-F238E27FC236}">
                  <a16:creationId xmlns:a16="http://schemas.microsoft.com/office/drawing/2014/main" id="{02D01992-CB56-91A0-10C8-2A011F609D2C}"/>
                </a:ext>
              </a:extLst>
            </p:cNvPr>
            <p:cNvGrpSpPr/>
            <p:nvPr/>
          </p:nvGrpSpPr>
          <p:grpSpPr>
            <a:xfrm>
              <a:off x="6879117" y="1803656"/>
              <a:ext cx="2008666" cy="497948"/>
              <a:chOff x="5779853" y="1914188"/>
              <a:chExt cx="3055838" cy="497948"/>
            </a:xfrm>
          </p:grpSpPr>
          <p:sp>
            <p:nvSpPr>
              <p:cNvPr id="29" name="Rectangle : coins arrondis 3">
                <a:extLst>
                  <a:ext uri="{FF2B5EF4-FFF2-40B4-BE49-F238E27FC236}">
                    <a16:creationId xmlns:a16="http://schemas.microsoft.com/office/drawing/2014/main" id="{733CF2BC-E565-FC93-BB56-9C10ECCE9E13}"/>
                  </a:ext>
                </a:extLst>
              </p:cNvPr>
              <p:cNvSpPr/>
              <p:nvPr/>
            </p:nvSpPr>
            <p:spPr>
              <a:xfrm>
                <a:off x="5779853" y="1914188"/>
                <a:ext cx="2171826" cy="492012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SA" sz="24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أَفْهَمُ</a:t>
                </a:r>
                <a:endParaRPr lang="ar-MA" sz="1600" b="1" noProof="0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0" name="Oval 80">
                <a:extLst>
                  <a:ext uri="{FF2B5EF4-FFF2-40B4-BE49-F238E27FC236}">
                    <a16:creationId xmlns:a16="http://schemas.microsoft.com/office/drawing/2014/main" id="{E524C582-80D3-4717-E2EE-A0A11D159BC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49828" y="1979518"/>
                <a:ext cx="885863" cy="432618"/>
              </a:xfrm>
              <a:prstGeom prst="ellipse">
                <a:avLst/>
              </a:prstGeom>
              <a:solidFill>
                <a:srgbClr val="FFC000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ar-MA" sz="2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20" name="Group 12">
              <a:extLst>
                <a:ext uri="{FF2B5EF4-FFF2-40B4-BE49-F238E27FC236}">
                  <a16:creationId xmlns:a16="http://schemas.microsoft.com/office/drawing/2014/main" id="{C2DDC56D-AC39-4189-9ABD-A6E408C444D6}"/>
                </a:ext>
              </a:extLst>
            </p:cNvPr>
            <p:cNvGrpSpPr/>
            <p:nvPr/>
          </p:nvGrpSpPr>
          <p:grpSpPr>
            <a:xfrm>
              <a:off x="4707671" y="1772880"/>
              <a:ext cx="1992481" cy="497947"/>
              <a:chOff x="6058503" y="1883412"/>
              <a:chExt cx="2975846" cy="497947"/>
            </a:xfrm>
          </p:grpSpPr>
          <p:sp>
            <p:nvSpPr>
              <p:cNvPr id="27" name="Rectangle : coins arrondis 6">
                <a:extLst>
                  <a:ext uri="{FF2B5EF4-FFF2-40B4-BE49-F238E27FC236}">
                    <a16:creationId xmlns:a16="http://schemas.microsoft.com/office/drawing/2014/main" id="{EFA084BC-9A09-02B1-90DC-7E194AEBA178}"/>
                  </a:ext>
                </a:extLst>
              </p:cNvPr>
              <p:cNvSpPr/>
              <p:nvPr/>
            </p:nvSpPr>
            <p:spPr>
              <a:xfrm>
                <a:off x="6058503" y="1883412"/>
                <a:ext cx="2120785" cy="492012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>
                  <a:defRPr/>
                </a:pPr>
                <a:r>
                  <a:rPr lang="ar-MA" sz="24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24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أَمْلَأُ</a:t>
                </a:r>
                <a:r>
                  <a:rPr lang="ar-MA" sz="24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</a:p>
            </p:txBody>
          </p:sp>
          <p:sp>
            <p:nvSpPr>
              <p:cNvPr id="28" name="Oval 80">
                <a:extLst>
                  <a:ext uri="{FF2B5EF4-FFF2-40B4-BE49-F238E27FC236}">
                    <a16:creationId xmlns:a16="http://schemas.microsoft.com/office/drawing/2014/main" id="{7240F849-8A92-7E5C-9F6B-0F4EFE9C537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176443" y="1948741"/>
                <a:ext cx="857906" cy="43261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noProof="0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</a:p>
            </p:txBody>
          </p:sp>
        </p:grp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C93679FC-1F8B-816C-F40C-83BBD6FD0D82}"/>
                </a:ext>
              </a:extLst>
            </p:cNvPr>
            <p:cNvGrpSpPr/>
            <p:nvPr/>
          </p:nvGrpSpPr>
          <p:grpSpPr>
            <a:xfrm>
              <a:off x="2589470" y="1739781"/>
              <a:ext cx="1962594" cy="506897"/>
              <a:chOff x="5752241" y="1841364"/>
              <a:chExt cx="3090095" cy="506897"/>
            </a:xfrm>
          </p:grpSpPr>
          <p:sp>
            <p:nvSpPr>
              <p:cNvPr id="25" name="Rectangle : coins arrondis 10">
                <a:extLst>
                  <a:ext uri="{FF2B5EF4-FFF2-40B4-BE49-F238E27FC236}">
                    <a16:creationId xmlns:a16="http://schemas.microsoft.com/office/drawing/2014/main" id="{593EC26A-08E4-0D6A-B576-9787AA320714}"/>
                  </a:ext>
                </a:extLst>
              </p:cNvPr>
              <p:cNvSpPr/>
              <p:nvPr/>
            </p:nvSpPr>
            <p:spPr>
              <a:xfrm>
                <a:off x="5752241" y="1841364"/>
                <a:ext cx="2235600" cy="506897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>
                  <a:defRPr/>
                </a:pPr>
                <a:r>
                  <a:rPr lang="ar-MA" sz="24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SA" sz="24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أَسْتَنْتِجُ </a:t>
                </a:r>
                <a:endParaRPr lang="ar-MA" sz="2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6" name="Oval 80">
                <a:extLst>
                  <a:ext uri="{FF2B5EF4-FFF2-40B4-BE49-F238E27FC236}">
                    <a16:creationId xmlns:a16="http://schemas.microsoft.com/office/drawing/2014/main" id="{87CD384F-BCC4-5A01-B150-A0D3C89A5F4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77010" y="1895950"/>
                <a:ext cx="865326" cy="43261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noProof="0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</a:p>
            </p:txBody>
          </p:sp>
        </p:grp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1A6674DC-A545-3F86-E335-3449331B2FFF}"/>
                </a:ext>
              </a:extLst>
            </p:cNvPr>
            <p:cNvSpPr/>
            <p:nvPr/>
          </p:nvSpPr>
          <p:spPr>
            <a:xfrm>
              <a:off x="441032" y="1720088"/>
              <a:ext cx="1419883" cy="506897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>
                <a:defRPr/>
              </a:pPr>
              <a:r>
                <a:rPr lang="ar-SA" sz="24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أَكْتُبُ</a:t>
              </a:r>
              <a:endParaRPr lang="ar-MA" sz="24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4" name="Oval 80">
              <a:extLst>
                <a:ext uri="{FF2B5EF4-FFF2-40B4-BE49-F238E27FC236}">
                  <a16:creationId xmlns:a16="http://schemas.microsoft.com/office/drawing/2014/main" id="{8E2BD6C5-B336-AF44-A716-FD78773A9F5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867407" y="1779482"/>
              <a:ext cx="54309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SA" sz="2000" b="1" noProof="0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4</a:t>
              </a:r>
              <a:endParaRPr lang="ar-MA" sz="2000" b="1" noProof="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aphicFrame>
        <p:nvGraphicFramePr>
          <p:cNvPr id="37" name="Tableau 21">
            <a:extLst>
              <a:ext uri="{FF2B5EF4-FFF2-40B4-BE49-F238E27FC236}">
                <a16:creationId xmlns:a16="http://schemas.microsoft.com/office/drawing/2014/main" id="{0592A897-80C4-3FF0-ECC7-B7167D2B7A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0878043"/>
              </p:ext>
            </p:extLst>
          </p:nvPr>
        </p:nvGraphicFramePr>
        <p:xfrm>
          <a:off x="1249595" y="4014578"/>
          <a:ext cx="6092190" cy="1005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76494">
                  <a:extLst>
                    <a:ext uri="{9D8B030D-6E8A-4147-A177-3AD203B41FA5}">
                      <a16:colId xmlns:a16="http://schemas.microsoft.com/office/drawing/2014/main" val="1123510527"/>
                    </a:ext>
                  </a:extLst>
                </a:gridCol>
                <a:gridCol w="976494">
                  <a:extLst>
                    <a:ext uri="{9D8B030D-6E8A-4147-A177-3AD203B41FA5}">
                      <a16:colId xmlns:a16="http://schemas.microsoft.com/office/drawing/2014/main" val="642123178"/>
                    </a:ext>
                  </a:extLst>
                </a:gridCol>
                <a:gridCol w="976494">
                  <a:extLst>
                    <a:ext uri="{9D8B030D-6E8A-4147-A177-3AD203B41FA5}">
                      <a16:colId xmlns:a16="http://schemas.microsoft.com/office/drawing/2014/main" val="252240483"/>
                    </a:ext>
                  </a:extLst>
                </a:gridCol>
                <a:gridCol w="976494">
                  <a:extLst>
                    <a:ext uri="{9D8B030D-6E8A-4147-A177-3AD203B41FA5}">
                      <a16:colId xmlns:a16="http://schemas.microsoft.com/office/drawing/2014/main" val="2818484168"/>
                    </a:ext>
                  </a:extLst>
                </a:gridCol>
                <a:gridCol w="976494">
                  <a:extLst>
                    <a:ext uri="{9D8B030D-6E8A-4147-A177-3AD203B41FA5}">
                      <a16:colId xmlns:a16="http://schemas.microsoft.com/office/drawing/2014/main" val="3733514115"/>
                    </a:ext>
                  </a:extLst>
                </a:gridCol>
                <a:gridCol w="1209720">
                  <a:extLst>
                    <a:ext uri="{9D8B030D-6E8A-4147-A177-3AD203B41FA5}">
                      <a16:colId xmlns:a16="http://schemas.microsoft.com/office/drawing/2014/main" val="1438650248"/>
                    </a:ext>
                  </a:extLst>
                </a:gridCol>
              </a:tblGrid>
              <a:tr h="292706">
                <a:tc>
                  <a:txBody>
                    <a:bodyPr/>
                    <a:lstStyle/>
                    <a:p>
                      <a:pPr algn="ctr" rtl="1"/>
                      <a:r>
                        <a:rPr lang="fr-MA" b="1" dirty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24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MA" b="1" dirty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14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MA" b="1" dirty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10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MA" b="1" dirty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1</a:t>
                      </a:r>
                      <a:endParaRPr lang="fr-MA" b="1" dirty="0">
                        <a:solidFill>
                          <a:schemeClr val="accent2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ع</a:t>
                      </a:r>
                      <a:r>
                        <a:rPr lang="ar-M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َ</a:t>
                      </a:r>
                      <a:r>
                        <a:rPr lang="ar-S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د</a:t>
                      </a:r>
                      <a:r>
                        <a:rPr lang="ar-M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َ</a:t>
                      </a:r>
                      <a:r>
                        <a:rPr lang="ar-S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د</a:t>
                      </a:r>
                      <a:r>
                        <a:rPr lang="ar-M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ُ</a:t>
                      </a:r>
                      <a:r>
                        <a:rPr lang="ar-S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ال</a:t>
                      </a:r>
                      <a:r>
                        <a:rPr lang="ar-M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ْ</a:t>
                      </a:r>
                      <a:r>
                        <a:rPr lang="ar-S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ف</a:t>
                      </a:r>
                      <a:r>
                        <a:rPr lang="ar-M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ِ</a:t>
                      </a:r>
                      <a:r>
                        <a:rPr lang="ar-S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ي</a:t>
                      </a:r>
                      <a:r>
                        <a:rPr lang="ar-M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ّ</a:t>
                      </a:r>
                      <a:r>
                        <a:rPr lang="ar-S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ل</a:t>
                      </a:r>
                      <a:r>
                        <a:rPr lang="ar-M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َ</a:t>
                      </a:r>
                      <a:r>
                        <a:rPr lang="ar-S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ة</a:t>
                      </a:r>
                      <a:r>
                        <a:rPr lang="ar-M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ِ</a:t>
                      </a:r>
                      <a:r>
                        <a:rPr lang="ar-S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endParaRPr lang="fr-MA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A6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05653926"/>
                  </a:ext>
                </a:extLst>
              </a:tr>
              <a:tr h="567855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3200" b="1" kern="1200" dirty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؟</a:t>
                      </a:r>
                      <a:endParaRPr lang="fr-MA" sz="3200" b="1" kern="1200" dirty="0"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3200" b="1" kern="1200" dirty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؟</a:t>
                      </a:r>
                      <a:endParaRPr lang="fr-MA" sz="3200" b="1" kern="1200" dirty="0"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000" b="1" kern="1200" dirty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؟</a:t>
                      </a:r>
                      <a:endParaRPr lang="fr-MA" sz="2000" b="1" kern="1200" dirty="0"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2000" b="1" dirty="0">
                          <a:solidFill>
                            <a:srgbClr val="C00000"/>
                          </a:solidFill>
                        </a:rPr>
                        <a:t>2250</a:t>
                      </a:r>
                      <a:endParaRPr lang="fr-MA" sz="2000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>
                          <a:solidFill>
                            <a:srgbClr val="C00000"/>
                          </a:solidFill>
                        </a:rPr>
                        <a:t>450</a:t>
                      </a:r>
                      <a:endParaRPr lang="fr-MA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ar-S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ك</a:t>
                      </a:r>
                      <a:r>
                        <a:rPr lang="ar-M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ِ</a:t>
                      </a:r>
                      <a:r>
                        <a:rPr lang="ar-S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م</a:t>
                      </a:r>
                      <a:r>
                        <a:rPr lang="ar-M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ِّ</a:t>
                      </a:r>
                      <a:r>
                        <a:rPr lang="ar-S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ي</a:t>
                      </a:r>
                      <a:r>
                        <a:rPr lang="ar-M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َ</a:t>
                      </a:r>
                      <a:r>
                        <a:rPr lang="ar-S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ة</a:t>
                      </a:r>
                      <a:r>
                        <a:rPr lang="ar-M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ُ</a:t>
                      </a:r>
                      <a:r>
                        <a:rPr lang="ar-S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ال</a:t>
                      </a:r>
                      <a:r>
                        <a:rPr lang="ar-M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ْ</a:t>
                      </a:r>
                      <a:r>
                        <a:rPr lang="ar-S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أ</a:t>
                      </a:r>
                      <a:r>
                        <a:rPr lang="ar-M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َ</a:t>
                      </a:r>
                      <a:r>
                        <a:rPr lang="ar-S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و</a:t>
                      </a:r>
                      <a:r>
                        <a:rPr lang="ar-M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ْ</a:t>
                      </a:r>
                      <a:r>
                        <a:rPr lang="ar-S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راق</a:t>
                      </a:r>
                      <a:r>
                        <a:rPr lang="ar-M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ِ</a:t>
                      </a:r>
                    </a:p>
                    <a:p>
                      <a:pPr marL="0" algn="ctr" defTabSz="914400" rtl="1" eaLnBrk="1" latinLnBrk="0" hangingPunct="1"/>
                      <a:r>
                        <a:rPr lang="ar-M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بِ</a:t>
                      </a:r>
                      <a:r>
                        <a:rPr lang="fr-MA" b="1" dirty="0">
                          <a:solidFill>
                            <a:schemeClr val="bg1"/>
                          </a:solidFill>
                        </a:rPr>
                        <a:t>kg</a:t>
                      </a:r>
                      <a:r>
                        <a:rPr lang="ar-S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endParaRPr lang="fr-MA" sz="1800" b="1" kern="12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A6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0942035"/>
                  </a:ext>
                </a:extLst>
              </a:tr>
            </a:tbl>
          </a:graphicData>
        </a:graphic>
      </p:graphicFrame>
      <p:grpSp>
        <p:nvGrpSpPr>
          <p:cNvPr id="38" name="Group 37">
            <a:extLst>
              <a:ext uri="{FF2B5EF4-FFF2-40B4-BE49-F238E27FC236}">
                <a16:creationId xmlns:a16="http://schemas.microsoft.com/office/drawing/2014/main" id="{9898576E-45D3-CB34-D698-84415AB8A151}"/>
              </a:ext>
            </a:extLst>
          </p:cNvPr>
          <p:cNvGrpSpPr/>
          <p:nvPr/>
        </p:nvGrpSpPr>
        <p:grpSpPr>
          <a:xfrm>
            <a:off x="4381263" y="5020412"/>
            <a:ext cx="1308325" cy="437426"/>
            <a:chOff x="4567523" y="4810921"/>
            <a:chExt cx="1308325" cy="437426"/>
          </a:xfrm>
        </p:grpSpPr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00D75BCA-BA85-DCFC-6C46-45432D285C0D}"/>
                </a:ext>
              </a:extLst>
            </p:cNvPr>
            <p:cNvGrpSpPr/>
            <p:nvPr/>
          </p:nvGrpSpPr>
          <p:grpSpPr>
            <a:xfrm flipV="1">
              <a:off x="4625279" y="4810921"/>
              <a:ext cx="1250569" cy="437426"/>
              <a:chOff x="3386734" y="3616812"/>
              <a:chExt cx="2215369" cy="424597"/>
            </a:xfrm>
          </p:grpSpPr>
          <p:sp>
            <p:nvSpPr>
              <p:cNvPr id="41" name="Rectangle: Rounded Corners 40">
                <a:extLst>
                  <a:ext uri="{FF2B5EF4-FFF2-40B4-BE49-F238E27FC236}">
                    <a16:creationId xmlns:a16="http://schemas.microsoft.com/office/drawing/2014/main" id="{7AB2962A-7556-0336-32E5-1677EF6B3FD6}"/>
                  </a:ext>
                </a:extLst>
              </p:cNvPr>
              <p:cNvSpPr/>
              <p:nvPr/>
            </p:nvSpPr>
            <p:spPr>
              <a:xfrm rot="10800000">
                <a:off x="3788747" y="3616812"/>
                <a:ext cx="1143702" cy="294804"/>
              </a:xfrm>
              <a:prstGeom prst="roundRect">
                <a:avLst/>
              </a:prstGeom>
              <a:solidFill>
                <a:srgbClr val="FFDA6D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dirty="0">
                    <a:solidFill>
                      <a:srgbClr val="C00000"/>
                    </a:solidFill>
                  </a:rPr>
                  <a:t>X 5</a:t>
                </a:r>
                <a:endParaRPr lang="fr-MA" sz="1600" dirty="0">
                  <a:solidFill>
                    <a:srgbClr val="C00000"/>
                  </a:solidFill>
                </a:endParaRPr>
              </a:p>
            </p:txBody>
          </p:sp>
          <p:cxnSp>
            <p:nvCxnSpPr>
              <p:cNvPr id="42" name="Connector: Elbow 41">
                <a:extLst>
                  <a:ext uri="{FF2B5EF4-FFF2-40B4-BE49-F238E27FC236}">
                    <a16:creationId xmlns:a16="http://schemas.microsoft.com/office/drawing/2014/main" id="{5B170296-8E91-BF32-AE62-A97D5B8D8CF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932448" y="3774061"/>
                <a:ext cx="669655" cy="248231"/>
              </a:xfrm>
              <a:prstGeom prst="bentConnector3">
                <a:avLst>
                  <a:gd name="adj1" fmla="val 101402"/>
                </a:avLst>
              </a:prstGeom>
              <a:ln>
                <a:solidFill>
                  <a:srgbClr val="FF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Connector: Elbow 42">
                <a:extLst>
                  <a:ext uri="{FF2B5EF4-FFF2-40B4-BE49-F238E27FC236}">
                    <a16:creationId xmlns:a16="http://schemas.microsoft.com/office/drawing/2014/main" id="{832BB120-F028-CDCF-956D-C6CDA9960B8E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3457947" y="3710609"/>
                <a:ext cx="259587" cy="402013"/>
              </a:xfrm>
              <a:prstGeom prst="bentConnector3">
                <a:avLst>
                  <a:gd name="adj1" fmla="val -14111"/>
                </a:avLst>
              </a:prstGeom>
              <a:ln>
                <a:solidFill>
                  <a:srgbClr val="FF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0" name="Isosceles Triangle 39">
              <a:extLst>
                <a:ext uri="{FF2B5EF4-FFF2-40B4-BE49-F238E27FC236}">
                  <a16:creationId xmlns:a16="http://schemas.microsoft.com/office/drawing/2014/main" id="{03D3D75E-D27D-F7B9-3A97-3192A517689B}"/>
                </a:ext>
              </a:extLst>
            </p:cNvPr>
            <p:cNvSpPr/>
            <p:nvPr/>
          </p:nvSpPr>
          <p:spPr>
            <a:xfrm rot="10800000" flipV="1">
              <a:off x="4567523" y="4830616"/>
              <a:ext cx="96785" cy="147149"/>
            </a:xfrm>
            <a:prstGeom prst="triangle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93D76444-A4CD-3432-3D47-2F34E6C34EE4}"/>
              </a:ext>
            </a:extLst>
          </p:cNvPr>
          <p:cNvGrpSpPr/>
          <p:nvPr/>
        </p:nvGrpSpPr>
        <p:grpSpPr>
          <a:xfrm>
            <a:off x="4422335" y="3587893"/>
            <a:ext cx="1298963" cy="423206"/>
            <a:chOff x="4608595" y="3378402"/>
            <a:chExt cx="1298963" cy="423206"/>
          </a:xfrm>
        </p:grpSpPr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2E4931EB-C8D2-015B-26FB-6FED3EE4A1AF}"/>
                </a:ext>
              </a:extLst>
            </p:cNvPr>
            <p:cNvGrpSpPr/>
            <p:nvPr/>
          </p:nvGrpSpPr>
          <p:grpSpPr>
            <a:xfrm>
              <a:off x="4656989" y="3378402"/>
              <a:ext cx="1250569" cy="419728"/>
              <a:chOff x="3386734" y="3616812"/>
              <a:chExt cx="2215369" cy="424597"/>
            </a:xfrm>
          </p:grpSpPr>
          <p:sp>
            <p:nvSpPr>
              <p:cNvPr id="47" name="Rectangle: Rounded Corners 46">
                <a:extLst>
                  <a:ext uri="{FF2B5EF4-FFF2-40B4-BE49-F238E27FC236}">
                    <a16:creationId xmlns:a16="http://schemas.microsoft.com/office/drawing/2014/main" id="{AFA7B41C-FAC3-FBC7-5DD2-5EF8D8F1BFB7}"/>
                  </a:ext>
                </a:extLst>
              </p:cNvPr>
              <p:cNvSpPr/>
              <p:nvPr/>
            </p:nvSpPr>
            <p:spPr>
              <a:xfrm>
                <a:off x="3788747" y="3616812"/>
                <a:ext cx="1143702" cy="294804"/>
              </a:xfrm>
              <a:prstGeom prst="roundRect">
                <a:avLst/>
              </a:prstGeom>
              <a:solidFill>
                <a:srgbClr val="FFDA6D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dirty="0">
                    <a:solidFill>
                      <a:srgbClr val="C00000"/>
                    </a:solidFill>
                  </a:rPr>
                  <a:t>X 5</a:t>
                </a:r>
                <a:endParaRPr lang="fr-MA" sz="1600" dirty="0">
                  <a:solidFill>
                    <a:srgbClr val="C00000"/>
                  </a:solidFill>
                </a:endParaRPr>
              </a:p>
            </p:txBody>
          </p:sp>
          <p:cxnSp>
            <p:nvCxnSpPr>
              <p:cNvPr id="48" name="Connector: Elbow 47">
                <a:extLst>
                  <a:ext uri="{FF2B5EF4-FFF2-40B4-BE49-F238E27FC236}">
                    <a16:creationId xmlns:a16="http://schemas.microsoft.com/office/drawing/2014/main" id="{F36DC5D9-8F88-EBE5-7C18-AB7E343ACC4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932448" y="3774061"/>
                <a:ext cx="669655" cy="248231"/>
              </a:xfrm>
              <a:prstGeom prst="bentConnector3">
                <a:avLst>
                  <a:gd name="adj1" fmla="val 101402"/>
                </a:avLst>
              </a:prstGeom>
              <a:ln>
                <a:solidFill>
                  <a:srgbClr val="FF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Connector: Elbow 48">
                <a:extLst>
                  <a:ext uri="{FF2B5EF4-FFF2-40B4-BE49-F238E27FC236}">
                    <a16:creationId xmlns:a16="http://schemas.microsoft.com/office/drawing/2014/main" id="{9A9DA2BE-0468-E1CC-A1FA-AA3463F7766A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3457947" y="3710609"/>
                <a:ext cx="259587" cy="402013"/>
              </a:xfrm>
              <a:prstGeom prst="bentConnector3">
                <a:avLst>
                  <a:gd name="adj1" fmla="val -14111"/>
                </a:avLst>
              </a:prstGeom>
              <a:ln>
                <a:solidFill>
                  <a:srgbClr val="FF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6" name="Isosceles Triangle 45">
              <a:extLst>
                <a:ext uri="{FF2B5EF4-FFF2-40B4-BE49-F238E27FC236}">
                  <a16:creationId xmlns:a16="http://schemas.microsoft.com/office/drawing/2014/main" id="{FE35E9DE-3A1F-425A-A358-B3B7AAB0EDBF}"/>
                </a:ext>
              </a:extLst>
            </p:cNvPr>
            <p:cNvSpPr/>
            <p:nvPr/>
          </p:nvSpPr>
          <p:spPr>
            <a:xfrm rot="10800000">
              <a:off x="4608595" y="3660413"/>
              <a:ext cx="96785" cy="141195"/>
            </a:xfrm>
            <a:prstGeom prst="triangle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</p:spTree>
    <p:extLst>
      <p:ext uri="{BB962C8B-B14F-4D97-AF65-F5344CB8AC3E}">
        <p14:creationId xmlns:p14="http://schemas.microsoft.com/office/powerpoint/2010/main" val="309270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383FA7-92C2-4C6E-7A35-91FAE4A8A4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26">
            <a:extLst>
              <a:ext uri="{FF2B5EF4-FFF2-40B4-BE49-F238E27FC236}">
                <a16:creationId xmlns:a16="http://schemas.microsoft.com/office/drawing/2014/main" id="{6B9023AF-6993-223F-8EA3-A8C4B3F26C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536" y="1830760"/>
            <a:ext cx="7782253" cy="4619471"/>
          </a:xfrm>
          <a:prstGeom prst="rect">
            <a:avLst/>
          </a:prstGeom>
        </p:spPr>
      </p:pic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1D640CC-14D8-F8DF-3D92-D9575815A469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7343C21-E9AF-3B2B-EAD3-1C7445497984}"/>
              </a:ext>
            </a:extLst>
          </p:cNvPr>
          <p:cNvSpPr txBox="1"/>
          <p:nvPr/>
        </p:nvSpPr>
        <p:spPr>
          <a:xfrm>
            <a:off x="1691164" y="872797"/>
            <a:ext cx="576167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الآن، احسبوا  كمية الأوراق التي يتغذى عليها 10 فيلة.</a:t>
            </a:r>
          </a:p>
        </p:txBody>
      </p:sp>
      <p:grpSp>
        <p:nvGrpSpPr>
          <p:cNvPr id="18" name="Groupe 24">
            <a:extLst>
              <a:ext uri="{FF2B5EF4-FFF2-40B4-BE49-F238E27FC236}">
                <a16:creationId xmlns:a16="http://schemas.microsoft.com/office/drawing/2014/main" id="{B0BE4BDA-C794-9D0A-FC2E-8DD8ACF84B50}"/>
              </a:ext>
            </a:extLst>
          </p:cNvPr>
          <p:cNvGrpSpPr/>
          <p:nvPr/>
        </p:nvGrpSpPr>
        <p:grpSpPr>
          <a:xfrm>
            <a:off x="591536" y="1380469"/>
            <a:ext cx="7333188" cy="581516"/>
            <a:chOff x="441032" y="1720088"/>
            <a:chExt cx="8446751" cy="581516"/>
          </a:xfrm>
        </p:grpSpPr>
        <p:grpSp>
          <p:nvGrpSpPr>
            <p:cNvPr id="19" name="Group 12">
              <a:extLst>
                <a:ext uri="{FF2B5EF4-FFF2-40B4-BE49-F238E27FC236}">
                  <a16:creationId xmlns:a16="http://schemas.microsoft.com/office/drawing/2014/main" id="{9C17F7E5-D41E-279A-919A-58C74148A7D5}"/>
                </a:ext>
              </a:extLst>
            </p:cNvPr>
            <p:cNvGrpSpPr/>
            <p:nvPr/>
          </p:nvGrpSpPr>
          <p:grpSpPr>
            <a:xfrm>
              <a:off x="6879117" y="1803656"/>
              <a:ext cx="2008666" cy="497948"/>
              <a:chOff x="5779853" y="1914188"/>
              <a:chExt cx="3055838" cy="497948"/>
            </a:xfrm>
          </p:grpSpPr>
          <p:sp>
            <p:nvSpPr>
              <p:cNvPr id="29" name="Rectangle : coins arrondis 3">
                <a:extLst>
                  <a:ext uri="{FF2B5EF4-FFF2-40B4-BE49-F238E27FC236}">
                    <a16:creationId xmlns:a16="http://schemas.microsoft.com/office/drawing/2014/main" id="{DFDE6700-22EC-05D3-3488-E8904FB15C78}"/>
                  </a:ext>
                </a:extLst>
              </p:cNvPr>
              <p:cNvSpPr/>
              <p:nvPr/>
            </p:nvSpPr>
            <p:spPr>
              <a:xfrm>
                <a:off x="5779853" y="1914188"/>
                <a:ext cx="2171826" cy="492012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SA" sz="24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أَفْهَمُ</a:t>
                </a:r>
                <a:endParaRPr lang="ar-MA" sz="1600" b="1" noProof="0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0" name="Oval 80">
                <a:extLst>
                  <a:ext uri="{FF2B5EF4-FFF2-40B4-BE49-F238E27FC236}">
                    <a16:creationId xmlns:a16="http://schemas.microsoft.com/office/drawing/2014/main" id="{CD7D4277-3BC1-C4D3-83E1-4F1D0F128F8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49828" y="1979518"/>
                <a:ext cx="885863" cy="432618"/>
              </a:xfrm>
              <a:prstGeom prst="ellipse">
                <a:avLst/>
              </a:prstGeom>
              <a:solidFill>
                <a:srgbClr val="FFC000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ar-MA" sz="2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20" name="Group 12">
              <a:extLst>
                <a:ext uri="{FF2B5EF4-FFF2-40B4-BE49-F238E27FC236}">
                  <a16:creationId xmlns:a16="http://schemas.microsoft.com/office/drawing/2014/main" id="{EEE2AB82-DC3F-9100-5286-FC0CD784C569}"/>
                </a:ext>
              </a:extLst>
            </p:cNvPr>
            <p:cNvGrpSpPr/>
            <p:nvPr/>
          </p:nvGrpSpPr>
          <p:grpSpPr>
            <a:xfrm>
              <a:off x="4707671" y="1772880"/>
              <a:ext cx="1992481" cy="497947"/>
              <a:chOff x="6058503" y="1883412"/>
              <a:chExt cx="2975846" cy="497947"/>
            </a:xfrm>
          </p:grpSpPr>
          <p:sp>
            <p:nvSpPr>
              <p:cNvPr id="27" name="Rectangle : coins arrondis 6">
                <a:extLst>
                  <a:ext uri="{FF2B5EF4-FFF2-40B4-BE49-F238E27FC236}">
                    <a16:creationId xmlns:a16="http://schemas.microsoft.com/office/drawing/2014/main" id="{D06E366C-A897-65F7-FF15-C883383287E9}"/>
                  </a:ext>
                </a:extLst>
              </p:cNvPr>
              <p:cNvSpPr/>
              <p:nvPr/>
            </p:nvSpPr>
            <p:spPr>
              <a:xfrm>
                <a:off x="6058503" y="1883412"/>
                <a:ext cx="2120785" cy="492012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>
                  <a:defRPr/>
                </a:pPr>
                <a:r>
                  <a:rPr lang="ar-MA" sz="24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24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أَمْلَأُ</a:t>
                </a:r>
                <a:r>
                  <a:rPr lang="ar-MA" sz="24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</a:p>
            </p:txBody>
          </p:sp>
          <p:sp>
            <p:nvSpPr>
              <p:cNvPr id="28" name="Oval 80">
                <a:extLst>
                  <a:ext uri="{FF2B5EF4-FFF2-40B4-BE49-F238E27FC236}">
                    <a16:creationId xmlns:a16="http://schemas.microsoft.com/office/drawing/2014/main" id="{E4C0BB35-DFA2-C981-E4AF-24694083557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176443" y="1948741"/>
                <a:ext cx="857906" cy="43261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noProof="0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</a:p>
            </p:txBody>
          </p:sp>
        </p:grp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EE582432-9892-EC6F-92D9-F889AACC6AA7}"/>
                </a:ext>
              </a:extLst>
            </p:cNvPr>
            <p:cNvGrpSpPr/>
            <p:nvPr/>
          </p:nvGrpSpPr>
          <p:grpSpPr>
            <a:xfrm>
              <a:off x="2589470" y="1739781"/>
              <a:ext cx="1962594" cy="506897"/>
              <a:chOff x="5752241" y="1841364"/>
              <a:chExt cx="3090095" cy="506897"/>
            </a:xfrm>
          </p:grpSpPr>
          <p:sp>
            <p:nvSpPr>
              <p:cNvPr id="25" name="Rectangle : coins arrondis 10">
                <a:extLst>
                  <a:ext uri="{FF2B5EF4-FFF2-40B4-BE49-F238E27FC236}">
                    <a16:creationId xmlns:a16="http://schemas.microsoft.com/office/drawing/2014/main" id="{446C3038-CA5F-7EDE-F4A9-D63C23F5F646}"/>
                  </a:ext>
                </a:extLst>
              </p:cNvPr>
              <p:cNvSpPr/>
              <p:nvPr/>
            </p:nvSpPr>
            <p:spPr>
              <a:xfrm>
                <a:off x="5752241" y="1841364"/>
                <a:ext cx="2235600" cy="506897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>
                  <a:defRPr/>
                </a:pPr>
                <a:r>
                  <a:rPr lang="ar-MA" sz="24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SA" sz="24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أَسْتَنْتِجُ </a:t>
                </a:r>
                <a:endParaRPr lang="ar-MA" sz="2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6" name="Oval 80">
                <a:extLst>
                  <a:ext uri="{FF2B5EF4-FFF2-40B4-BE49-F238E27FC236}">
                    <a16:creationId xmlns:a16="http://schemas.microsoft.com/office/drawing/2014/main" id="{AE71BE1B-2881-7157-84AB-CBEA59EF2D5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77010" y="1895950"/>
                <a:ext cx="865326" cy="43261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noProof="0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</a:p>
            </p:txBody>
          </p:sp>
        </p:grp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B00A88DB-C1BD-B2C8-3E45-B02463E4B73B}"/>
                </a:ext>
              </a:extLst>
            </p:cNvPr>
            <p:cNvSpPr/>
            <p:nvPr/>
          </p:nvSpPr>
          <p:spPr>
            <a:xfrm>
              <a:off x="441032" y="1720088"/>
              <a:ext cx="1419883" cy="506897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>
                <a:defRPr/>
              </a:pPr>
              <a:r>
                <a:rPr lang="ar-SA" sz="24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أَكْتُبُ</a:t>
              </a:r>
              <a:endParaRPr lang="ar-MA" sz="24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4" name="Oval 80">
              <a:extLst>
                <a:ext uri="{FF2B5EF4-FFF2-40B4-BE49-F238E27FC236}">
                  <a16:creationId xmlns:a16="http://schemas.microsoft.com/office/drawing/2014/main" id="{0A9808D3-1AA1-4A14-08AB-91F0879AE14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867407" y="1779482"/>
              <a:ext cx="54309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SA" sz="2000" b="1" noProof="0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4</a:t>
              </a:r>
              <a:endParaRPr lang="ar-MA" sz="2000" b="1" noProof="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aphicFrame>
        <p:nvGraphicFramePr>
          <p:cNvPr id="3" name="Tableau 21">
            <a:extLst>
              <a:ext uri="{FF2B5EF4-FFF2-40B4-BE49-F238E27FC236}">
                <a16:creationId xmlns:a16="http://schemas.microsoft.com/office/drawing/2014/main" id="{8F0D1C19-229B-FF90-CF5E-769CD2D1DC5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2060575"/>
              </p:ext>
            </p:extLst>
          </p:nvPr>
        </p:nvGraphicFramePr>
        <p:xfrm>
          <a:off x="1435855" y="3805087"/>
          <a:ext cx="6092190" cy="1005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76494">
                  <a:extLst>
                    <a:ext uri="{9D8B030D-6E8A-4147-A177-3AD203B41FA5}">
                      <a16:colId xmlns:a16="http://schemas.microsoft.com/office/drawing/2014/main" val="1123510527"/>
                    </a:ext>
                  </a:extLst>
                </a:gridCol>
                <a:gridCol w="976494">
                  <a:extLst>
                    <a:ext uri="{9D8B030D-6E8A-4147-A177-3AD203B41FA5}">
                      <a16:colId xmlns:a16="http://schemas.microsoft.com/office/drawing/2014/main" val="642123178"/>
                    </a:ext>
                  </a:extLst>
                </a:gridCol>
                <a:gridCol w="976494">
                  <a:extLst>
                    <a:ext uri="{9D8B030D-6E8A-4147-A177-3AD203B41FA5}">
                      <a16:colId xmlns:a16="http://schemas.microsoft.com/office/drawing/2014/main" val="252240483"/>
                    </a:ext>
                  </a:extLst>
                </a:gridCol>
                <a:gridCol w="976494">
                  <a:extLst>
                    <a:ext uri="{9D8B030D-6E8A-4147-A177-3AD203B41FA5}">
                      <a16:colId xmlns:a16="http://schemas.microsoft.com/office/drawing/2014/main" val="2818484168"/>
                    </a:ext>
                  </a:extLst>
                </a:gridCol>
                <a:gridCol w="976494">
                  <a:extLst>
                    <a:ext uri="{9D8B030D-6E8A-4147-A177-3AD203B41FA5}">
                      <a16:colId xmlns:a16="http://schemas.microsoft.com/office/drawing/2014/main" val="3733514115"/>
                    </a:ext>
                  </a:extLst>
                </a:gridCol>
                <a:gridCol w="1209720">
                  <a:extLst>
                    <a:ext uri="{9D8B030D-6E8A-4147-A177-3AD203B41FA5}">
                      <a16:colId xmlns:a16="http://schemas.microsoft.com/office/drawing/2014/main" val="1438650248"/>
                    </a:ext>
                  </a:extLst>
                </a:gridCol>
              </a:tblGrid>
              <a:tr h="292706">
                <a:tc>
                  <a:txBody>
                    <a:bodyPr/>
                    <a:lstStyle/>
                    <a:p>
                      <a:pPr algn="ctr" rtl="1"/>
                      <a:r>
                        <a:rPr lang="fr-MA" b="1" dirty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24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MA" b="1" dirty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14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MA" b="1" dirty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10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MA" b="1" dirty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1</a:t>
                      </a:r>
                      <a:endParaRPr lang="fr-MA" b="1" dirty="0">
                        <a:solidFill>
                          <a:schemeClr val="accent2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ع</a:t>
                      </a:r>
                      <a:r>
                        <a:rPr lang="ar-M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َ</a:t>
                      </a:r>
                      <a:r>
                        <a:rPr lang="ar-S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د</a:t>
                      </a:r>
                      <a:r>
                        <a:rPr lang="ar-M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َ</a:t>
                      </a:r>
                      <a:r>
                        <a:rPr lang="ar-S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د</a:t>
                      </a:r>
                      <a:r>
                        <a:rPr lang="ar-M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ُ</a:t>
                      </a:r>
                      <a:r>
                        <a:rPr lang="ar-S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ال</a:t>
                      </a:r>
                      <a:r>
                        <a:rPr lang="ar-M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ْ</a:t>
                      </a:r>
                      <a:r>
                        <a:rPr lang="ar-S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ف</a:t>
                      </a:r>
                      <a:r>
                        <a:rPr lang="ar-M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ِ</a:t>
                      </a:r>
                      <a:r>
                        <a:rPr lang="ar-S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ي</a:t>
                      </a:r>
                      <a:r>
                        <a:rPr lang="ar-M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ّ</a:t>
                      </a:r>
                      <a:r>
                        <a:rPr lang="ar-S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ل</a:t>
                      </a:r>
                      <a:r>
                        <a:rPr lang="ar-M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َ</a:t>
                      </a:r>
                      <a:r>
                        <a:rPr lang="ar-S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ة</a:t>
                      </a:r>
                      <a:r>
                        <a:rPr lang="ar-M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ِ</a:t>
                      </a:r>
                      <a:r>
                        <a:rPr lang="ar-S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endParaRPr lang="fr-MA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A6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05653926"/>
                  </a:ext>
                </a:extLst>
              </a:tr>
              <a:tr h="567855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3200" b="1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؟</a:t>
                      </a:r>
                      <a:endParaRPr lang="fr-MA" sz="3200" b="1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3200" b="1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؟</a:t>
                      </a:r>
                      <a:endParaRPr lang="fr-MA" sz="3200" b="1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3600" b="1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؟</a:t>
                      </a:r>
                      <a:endParaRPr lang="fr-MA" sz="3600" b="1" kern="1200" dirty="0"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MA" sz="2000" b="1" dirty="0">
                          <a:solidFill>
                            <a:srgbClr val="FF0000"/>
                          </a:solidFill>
                        </a:rPr>
                        <a:t>2 250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>
                          <a:solidFill>
                            <a:srgbClr val="C00000"/>
                          </a:solidFill>
                        </a:rPr>
                        <a:t>450</a:t>
                      </a:r>
                      <a:endParaRPr lang="fr-MA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ar-S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ك</a:t>
                      </a:r>
                      <a:r>
                        <a:rPr lang="ar-M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ِ</a:t>
                      </a:r>
                      <a:r>
                        <a:rPr lang="ar-S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م</a:t>
                      </a:r>
                      <a:r>
                        <a:rPr lang="ar-M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ِّ</a:t>
                      </a:r>
                      <a:r>
                        <a:rPr lang="ar-S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ي</a:t>
                      </a:r>
                      <a:r>
                        <a:rPr lang="ar-M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َ</a:t>
                      </a:r>
                      <a:r>
                        <a:rPr lang="ar-S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ة</a:t>
                      </a:r>
                      <a:r>
                        <a:rPr lang="ar-M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ُ</a:t>
                      </a:r>
                      <a:r>
                        <a:rPr lang="ar-S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ال</a:t>
                      </a:r>
                      <a:r>
                        <a:rPr lang="ar-M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ْ</a:t>
                      </a:r>
                      <a:r>
                        <a:rPr lang="ar-S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أ</a:t>
                      </a:r>
                      <a:r>
                        <a:rPr lang="ar-M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َ</a:t>
                      </a:r>
                      <a:r>
                        <a:rPr lang="ar-S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و</a:t>
                      </a:r>
                      <a:r>
                        <a:rPr lang="ar-M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ْ</a:t>
                      </a:r>
                      <a:r>
                        <a:rPr lang="ar-S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راق</a:t>
                      </a:r>
                      <a:r>
                        <a:rPr lang="ar-M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ِ</a:t>
                      </a:r>
                    </a:p>
                    <a:p>
                      <a:pPr marL="0" algn="ctr" defTabSz="914400" rtl="1" eaLnBrk="1" latinLnBrk="0" hangingPunct="1"/>
                      <a:r>
                        <a:rPr lang="ar-M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بِ</a:t>
                      </a:r>
                      <a:r>
                        <a:rPr lang="fr-MA" b="1" dirty="0">
                          <a:solidFill>
                            <a:schemeClr val="bg1"/>
                          </a:solidFill>
                        </a:rPr>
                        <a:t>kg</a:t>
                      </a:r>
                      <a:r>
                        <a:rPr lang="ar-S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endParaRPr lang="fr-MA" sz="1800" b="1" kern="12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A6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0942035"/>
                  </a:ext>
                </a:extLst>
              </a:tr>
            </a:tbl>
          </a:graphicData>
        </a:graphic>
      </p:graphicFrame>
      <p:grpSp>
        <p:nvGrpSpPr>
          <p:cNvPr id="58" name="Group 57">
            <a:extLst>
              <a:ext uri="{FF2B5EF4-FFF2-40B4-BE49-F238E27FC236}">
                <a16:creationId xmlns:a16="http://schemas.microsoft.com/office/drawing/2014/main" id="{069BA4C4-E4A9-CA73-E280-7BEC8C2A559B}"/>
              </a:ext>
            </a:extLst>
          </p:cNvPr>
          <p:cNvGrpSpPr/>
          <p:nvPr/>
        </p:nvGrpSpPr>
        <p:grpSpPr>
          <a:xfrm>
            <a:off x="4593568" y="4797488"/>
            <a:ext cx="1282280" cy="450859"/>
            <a:chOff x="4593568" y="4797488"/>
            <a:chExt cx="1282280" cy="450859"/>
          </a:xfrm>
        </p:grpSpPr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B6D76F6F-1610-F08E-E302-18CDD5327561}"/>
                </a:ext>
              </a:extLst>
            </p:cNvPr>
            <p:cNvGrpSpPr/>
            <p:nvPr/>
          </p:nvGrpSpPr>
          <p:grpSpPr>
            <a:xfrm flipV="1">
              <a:off x="4625279" y="4810921"/>
              <a:ext cx="1250569" cy="437426"/>
              <a:chOff x="3386734" y="3616812"/>
              <a:chExt cx="2215369" cy="424597"/>
            </a:xfrm>
          </p:grpSpPr>
          <p:sp>
            <p:nvSpPr>
              <p:cNvPr id="31" name="Rectangle: Rounded Corners 30">
                <a:extLst>
                  <a:ext uri="{FF2B5EF4-FFF2-40B4-BE49-F238E27FC236}">
                    <a16:creationId xmlns:a16="http://schemas.microsoft.com/office/drawing/2014/main" id="{E2855EDC-1671-26C5-8255-92D4F99C0AEF}"/>
                  </a:ext>
                </a:extLst>
              </p:cNvPr>
              <p:cNvSpPr/>
              <p:nvPr/>
            </p:nvSpPr>
            <p:spPr>
              <a:xfrm rot="10800000">
                <a:off x="3788747" y="3616812"/>
                <a:ext cx="1143702" cy="294804"/>
              </a:xfrm>
              <a:prstGeom prst="roundRect">
                <a:avLst/>
              </a:prstGeom>
              <a:solidFill>
                <a:srgbClr val="FFDA6D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dirty="0">
                    <a:solidFill>
                      <a:srgbClr val="C00000"/>
                    </a:solidFill>
                  </a:rPr>
                  <a:t>X 5</a:t>
                </a:r>
                <a:endParaRPr lang="fr-MA" sz="1600" dirty="0">
                  <a:solidFill>
                    <a:srgbClr val="C00000"/>
                  </a:solidFill>
                </a:endParaRPr>
              </a:p>
            </p:txBody>
          </p:sp>
          <p:cxnSp>
            <p:nvCxnSpPr>
              <p:cNvPr id="32" name="Connector: Elbow 31">
                <a:extLst>
                  <a:ext uri="{FF2B5EF4-FFF2-40B4-BE49-F238E27FC236}">
                    <a16:creationId xmlns:a16="http://schemas.microsoft.com/office/drawing/2014/main" id="{0586BEC5-222A-C0D6-BC94-1ACD97E6DD4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932448" y="3774061"/>
                <a:ext cx="669655" cy="248231"/>
              </a:xfrm>
              <a:prstGeom prst="bentConnector3">
                <a:avLst>
                  <a:gd name="adj1" fmla="val 101402"/>
                </a:avLst>
              </a:prstGeom>
              <a:ln>
                <a:solidFill>
                  <a:srgbClr val="FF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Connector: Elbow 32">
                <a:extLst>
                  <a:ext uri="{FF2B5EF4-FFF2-40B4-BE49-F238E27FC236}">
                    <a16:creationId xmlns:a16="http://schemas.microsoft.com/office/drawing/2014/main" id="{992978C9-1123-12FF-A1E6-8D12AB9D4AEB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3457947" y="3710609"/>
                <a:ext cx="259587" cy="402013"/>
              </a:xfrm>
              <a:prstGeom prst="bentConnector3">
                <a:avLst>
                  <a:gd name="adj1" fmla="val -14111"/>
                </a:avLst>
              </a:prstGeom>
              <a:ln>
                <a:solidFill>
                  <a:srgbClr val="FF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5" name="Isosceles Triangle 14">
              <a:extLst>
                <a:ext uri="{FF2B5EF4-FFF2-40B4-BE49-F238E27FC236}">
                  <a16:creationId xmlns:a16="http://schemas.microsoft.com/office/drawing/2014/main" id="{92AA3156-B917-2FE4-3A59-3BCA84E840A9}"/>
                </a:ext>
              </a:extLst>
            </p:cNvPr>
            <p:cNvSpPr/>
            <p:nvPr/>
          </p:nvSpPr>
          <p:spPr>
            <a:xfrm rot="10800000" flipV="1">
              <a:off x="4593568" y="4797488"/>
              <a:ext cx="96785" cy="147149"/>
            </a:xfrm>
            <a:prstGeom prst="triangle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F56D7BB4-74C8-CB61-90F7-A25D662D55ED}"/>
              </a:ext>
            </a:extLst>
          </p:cNvPr>
          <p:cNvGrpSpPr/>
          <p:nvPr/>
        </p:nvGrpSpPr>
        <p:grpSpPr>
          <a:xfrm>
            <a:off x="4579634" y="3378402"/>
            <a:ext cx="1327924" cy="445353"/>
            <a:chOff x="4579634" y="3378402"/>
            <a:chExt cx="1327924" cy="445353"/>
          </a:xfrm>
        </p:grpSpPr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56241F25-D930-9390-DB9B-C4B7DD54A2EF}"/>
                </a:ext>
              </a:extLst>
            </p:cNvPr>
            <p:cNvGrpSpPr/>
            <p:nvPr/>
          </p:nvGrpSpPr>
          <p:grpSpPr>
            <a:xfrm>
              <a:off x="4656989" y="3378402"/>
              <a:ext cx="1250569" cy="419728"/>
              <a:chOff x="3386734" y="3616812"/>
              <a:chExt cx="2215369" cy="424597"/>
            </a:xfrm>
          </p:grpSpPr>
          <p:sp>
            <p:nvSpPr>
              <p:cNvPr id="54" name="Rectangle: Rounded Corners 53">
                <a:extLst>
                  <a:ext uri="{FF2B5EF4-FFF2-40B4-BE49-F238E27FC236}">
                    <a16:creationId xmlns:a16="http://schemas.microsoft.com/office/drawing/2014/main" id="{25BD3715-3590-479B-48F9-D2104F416932}"/>
                  </a:ext>
                </a:extLst>
              </p:cNvPr>
              <p:cNvSpPr/>
              <p:nvPr/>
            </p:nvSpPr>
            <p:spPr>
              <a:xfrm>
                <a:off x="3788747" y="3616812"/>
                <a:ext cx="1143702" cy="294804"/>
              </a:xfrm>
              <a:prstGeom prst="roundRect">
                <a:avLst/>
              </a:prstGeom>
              <a:solidFill>
                <a:srgbClr val="FFDA6D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dirty="0">
                    <a:solidFill>
                      <a:srgbClr val="C00000"/>
                    </a:solidFill>
                  </a:rPr>
                  <a:t>X 5</a:t>
                </a:r>
                <a:endParaRPr lang="fr-MA" sz="1600" dirty="0">
                  <a:solidFill>
                    <a:srgbClr val="C00000"/>
                  </a:solidFill>
                </a:endParaRPr>
              </a:p>
            </p:txBody>
          </p:sp>
          <p:cxnSp>
            <p:nvCxnSpPr>
              <p:cNvPr id="55" name="Connector: Elbow 54">
                <a:extLst>
                  <a:ext uri="{FF2B5EF4-FFF2-40B4-BE49-F238E27FC236}">
                    <a16:creationId xmlns:a16="http://schemas.microsoft.com/office/drawing/2014/main" id="{09AB66DD-255A-1640-77F7-320825ACDF6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932448" y="3774061"/>
                <a:ext cx="669655" cy="248231"/>
              </a:xfrm>
              <a:prstGeom prst="bentConnector3">
                <a:avLst>
                  <a:gd name="adj1" fmla="val 101402"/>
                </a:avLst>
              </a:prstGeom>
              <a:ln>
                <a:solidFill>
                  <a:srgbClr val="FF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" name="Connector: Elbow 55">
                <a:extLst>
                  <a:ext uri="{FF2B5EF4-FFF2-40B4-BE49-F238E27FC236}">
                    <a16:creationId xmlns:a16="http://schemas.microsoft.com/office/drawing/2014/main" id="{0966E055-B5BB-102B-4248-5858B8A6391F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3457947" y="3710609"/>
                <a:ext cx="259587" cy="402013"/>
              </a:xfrm>
              <a:prstGeom prst="bentConnector3">
                <a:avLst>
                  <a:gd name="adj1" fmla="val -14111"/>
                </a:avLst>
              </a:prstGeom>
              <a:ln>
                <a:solidFill>
                  <a:srgbClr val="FF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3" name="Isosceles Triangle 52">
              <a:extLst>
                <a:ext uri="{FF2B5EF4-FFF2-40B4-BE49-F238E27FC236}">
                  <a16:creationId xmlns:a16="http://schemas.microsoft.com/office/drawing/2014/main" id="{13F02143-59FF-A3A5-19E9-1C421A61257B}"/>
                </a:ext>
              </a:extLst>
            </p:cNvPr>
            <p:cNvSpPr/>
            <p:nvPr/>
          </p:nvSpPr>
          <p:spPr>
            <a:xfrm rot="10800000">
              <a:off x="4579634" y="3682560"/>
              <a:ext cx="96785" cy="141195"/>
            </a:xfrm>
            <a:prstGeom prst="triangle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</p:spTree>
    <p:extLst>
      <p:ext uri="{BB962C8B-B14F-4D97-AF65-F5344CB8AC3E}">
        <p14:creationId xmlns:p14="http://schemas.microsoft.com/office/powerpoint/2010/main" val="3839093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AE5FC6-BC75-B910-3E6D-B421BE432D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96D7A89-61CB-10AD-5C7B-A3AC7AB2D131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2E03229-F79F-2277-AAEF-6634E691769A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7B295B7A-9A4F-7677-F3A0-5BC47AAE7D41}"/>
              </a:ext>
            </a:extLst>
          </p:cNvPr>
          <p:cNvSpPr txBox="1"/>
          <p:nvPr/>
        </p:nvSpPr>
        <p:spPr>
          <a:xfrm>
            <a:off x="2837240" y="854031"/>
            <a:ext cx="465928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2000" b="1" noProof="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الألواح. </a:t>
            </a:r>
          </a:p>
        </p:txBody>
      </p:sp>
    </p:spTree>
    <p:extLst>
      <p:ext uri="{BB962C8B-B14F-4D97-AF65-F5344CB8AC3E}">
        <p14:creationId xmlns:p14="http://schemas.microsoft.com/office/powerpoint/2010/main" val="1446498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40D411-98AD-94AC-ADA9-4D080AE20E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26">
            <a:extLst>
              <a:ext uri="{FF2B5EF4-FFF2-40B4-BE49-F238E27FC236}">
                <a16:creationId xmlns:a16="http://schemas.microsoft.com/office/drawing/2014/main" id="{463A42C1-629A-0F7B-5CED-ECA1A5B7D8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824" y="1907059"/>
            <a:ext cx="7782253" cy="4619471"/>
          </a:xfrm>
          <a:prstGeom prst="rect">
            <a:avLst/>
          </a:prstGeom>
        </p:spPr>
      </p:pic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FE104DE-F6DB-4593-56C7-A89FD67A3351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17E1120-30B0-A762-505F-B147B5B7189F}"/>
              </a:ext>
            </a:extLst>
          </p:cNvPr>
          <p:cNvSpPr txBox="1"/>
          <p:nvPr/>
        </p:nvSpPr>
        <p:spPr>
          <a:xfrm>
            <a:off x="1824231" y="772704"/>
            <a:ext cx="576167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يشرح كيف نحصل على الجواب الصحيح.</a:t>
            </a:r>
          </a:p>
        </p:txBody>
      </p:sp>
      <p:grpSp>
        <p:nvGrpSpPr>
          <p:cNvPr id="18" name="Groupe 24">
            <a:extLst>
              <a:ext uri="{FF2B5EF4-FFF2-40B4-BE49-F238E27FC236}">
                <a16:creationId xmlns:a16="http://schemas.microsoft.com/office/drawing/2014/main" id="{C2DA7A96-2BD3-4419-EBFA-1DAAFC34E8EA}"/>
              </a:ext>
            </a:extLst>
          </p:cNvPr>
          <p:cNvGrpSpPr/>
          <p:nvPr/>
        </p:nvGrpSpPr>
        <p:grpSpPr>
          <a:xfrm>
            <a:off x="591536" y="1380469"/>
            <a:ext cx="7333188" cy="581516"/>
            <a:chOff x="441032" y="1720088"/>
            <a:chExt cx="8446751" cy="581516"/>
          </a:xfrm>
        </p:grpSpPr>
        <p:grpSp>
          <p:nvGrpSpPr>
            <p:cNvPr id="19" name="Group 12">
              <a:extLst>
                <a:ext uri="{FF2B5EF4-FFF2-40B4-BE49-F238E27FC236}">
                  <a16:creationId xmlns:a16="http://schemas.microsoft.com/office/drawing/2014/main" id="{EB7DEFDF-D6CA-6E5B-C761-8DF64ABFF234}"/>
                </a:ext>
              </a:extLst>
            </p:cNvPr>
            <p:cNvGrpSpPr/>
            <p:nvPr/>
          </p:nvGrpSpPr>
          <p:grpSpPr>
            <a:xfrm>
              <a:off x="6879117" y="1803656"/>
              <a:ext cx="2008666" cy="497948"/>
              <a:chOff x="5779853" y="1914188"/>
              <a:chExt cx="3055838" cy="497948"/>
            </a:xfrm>
          </p:grpSpPr>
          <p:sp>
            <p:nvSpPr>
              <p:cNvPr id="29" name="Rectangle : coins arrondis 3">
                <a:extLst>
                  <a:ext uri="{FF2B5EF4-FFF2-40B4-BE49-F238E27FC236}">
                    <a16:creationId xmlns:a16="http://schemas.microsoft.com/office/drawing/2014/main" id="{91C90AE8-A963-B479-5B6A-42118BBDF9CF}"/>
                  </a:ext>
                </a:extLst>
              </p:cNvPr>
              <p:cNvSpPr/>
              <p:nvPr/>
            </p:nvSpPr>
            <p:spPr>
              <a:xfrm>
                <a:off x="5779853" y="1914188"/>
                <a:ext cx="2171826" cy="492012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SA" sz="24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أَفْهَمُ</a:t>
                </a:r>
                <a:endParaRPr lang="ar-MA" sz="1600" b="1" noProof="0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0" name="Oval 80">
                <a:extLst>
                  <a:ext uri="{FF2B5EF4-FFF2-40B4-BE49-F238E27FC236}">
                    <a16:creationId xmlns:a16="http://schemas.microsoft.com/office/drawing/2014/main" id="{9422D066-6A20-8685-D422-8C3F5E0821D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49828" y="1979518"/>
                <a:ext cx="885863" cy="432618"/>
              </a:xfrm>
              <a:prstGeom prst="ellipse">
                <a:avLst/>
              </a:prstGeom>
              <a:solidFill>
                <a:srgbClr val="FFC000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ar-MA" sz="2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20" name="Group 12">
              <a:extLst>
                <a:ext uri="{FF2B5EF4-FFF2-40B4-BE49-F238E27FC236}">
                  <a16:creationId xmlns:a16="http://schemas.microsoft.com/office/drawing/2014/main" id="{FF9F383F-4870-B789-7571-5064A81FE854}"/>
                </a:ext>
              </a:extLst>
            </p:cNvPr>
            <p:cNvGrpSpPr/>
            <p:nvPr/>
          </p:nvGrpSpPr>
          <p:grpSpPr>
            <a:xfrm>
              <a:off x="4707671" y="1772880"/>
              <a:ext cx="1992481" cy="497947"/>
              <a:chOff x="6058503" y="1883412"/>
              <a:chExt cx="2975846" cy="497947"/>
            </a:xfrm>
          </p:grpSpPr>
          <p:sp>
            <p:nvSpPr>
              <p:cNvPr id="27" name="Rectangle : coins arrondis 6">
                <a:extLst>
                  <a:ext uri="{FF2B5EF4-FFF2-40B4-BE49-F238E27FC236}">
                    <a16:creationId xmlns:a16="http://schemas.microsoft.com/office/drawing/2014/main" id="{EDA951FE-AB69-8A9C-8719-153562C8C90A}"/>
                  </a:ext>
                </a:extLst>
              </p:cNvPr>
              <p:cNvSpPr/>
              <p:nvPr/>
            </p:nvSpPr>
            <p:spPr>
              <a:xfrm>
                <a:off x="6058503" y="1883412"/>
                <a:ext cx="2120785" cy="492012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>
                  <a:defRPr/>
                </a:pPr>
                <a:r>
                  <a:rPr lang="ar-MA" sz="24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24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أَمْلَأُ</a:t>
                </a:r>
                <a:r>
                  <a:rPr lang="ar-MA" sz="24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</a:p>
            </p:txBody>
          </p:sp>
          <p:sp>
            <p:nvSpPr>
              <p:cNvPr id="28" name="Oval 80">
                <a:extLst>
                  <a:ext uri="{FF2B5EF4-FFF2-40B4-BE49-F238E27FC236}">
                    <a16:creationId xmlns:a16="http://schemas.microsoft.com/office/drawing/2014/main" id="{43334B7A-2320-22FB-496D-2A5B8F5DEAA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176443" y="1948741"/>
                <a:ext cx="857906" cy="43261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noProof="0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</a:p>
            </p:txBody>
          </p:sp>
        </p:grp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F6A2AC60-3A16-CC05-E48D-D6E34F68C00A}"/>
                </a:ext>
              </a:extLst>
            </p:cNvPr>
            <p:cNvGrpSpPr/>
            <p:nvPr/>
          </p:nvGrpSpPr>
          <p:grpSpPr>
            <a:xfrm>
              <a:off x="2589470" y="1739781"/>
              <a:ext cx="1962594" cy="506897"/>
              <a:chOff x="5752241" y="1841364"/>
              <a:chExt cx="3090095" cy="506897"/>
            </a:xfrm>
          </p:grpSpPr>
          <p:sp>
            <p:nvSpPr>
              <p:cNvPr id="25" name="Rectangle : coins arrondis 10">
                <a:extLst>
                  <a:ext uri="{FF2B5EF4-FFF2-40B4-BE49-F238E27FC236}">
                    <a16:creationId xmlns:a16="http://schemas.microsoft.com/office/drawing/2014/main" id="{F321E09E-D0C3-0F25-9E7A-AC7F3D19AC55}"/>
                  </a:ext>
                </a:extLst>
              </p:cNvPr>
              <p:cNvSpPr/>
              <p:nvPr/>
            </p:nvSpPr>
            <p:spPr>
              <a:xfrm>
                <a:off x="5752241" y="1841364"/>
                <a:ext cx="2235600" cy="506897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>
                  <a:defRPr/>
                </a:pPr>
                <a:r>
                  <a:rPr lang="ar-MA" sz="24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SA" sz="24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أَسْتَنْتِجُ </a:t>
                </a:r>
                <a:endParaRPr lang="ar-MA" sz="2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6" name="Oval 80">
                <a:extLst>
                  <a:ext uri="{FF2B5EF4-FFF2-40B4-BE49-F238E27FC236}">
                    <a16:creationId xmlns:a16="http://schemas.microsoft.com/office/drawing/2014/main" id="{7AD95447-8284-0113-A123-04A6DEDF6D9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77010" y="1895950"/>
                <a:ext cx="865326" cy="43261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noProof="0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</a:p>
            </p:txBody>
          </p:sp>
        </p:grp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C13B2481-A00C-138C-015A-BACE3DD4C1C2}"/>
                </a:ext>
              </a:extLst>
            </p:cNvPr>
            <p:cNvSpPr/>
            <p:nvPr/>
          </p:nvSpPr>
          <p:spPr>
            <a:xfrm>
              <a:off x="441032" y="1720088"/>
              <a:ext cx="1419883" cy="506897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>
                <a:defRPr/>
              </a:pPr>
              <a:r>
                <a:rPr lang="ar-SA" sz="24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أَكْتُبُ</a:t>
              </a:r>
              <a:endParaRPr lang="ar-MA" sz="24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4" name="Oval 80">
              <a:extLst>
                <a:ext uri="{FF2B5EF4-FFF2-40B4-BE49-F238E27FC236}">
                  <a16:creationId xmlns:a16="http://schemas.microsoft.com/office/drawing/2014/main" id="{FBCFE670-3280-8F5D-9B42-6105F045D49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867407" y="1779482"/>
              <a:ext cx="54309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SA" sz="2000" b="1" noProof="0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4</a:t>
              </a:r>
              <a:endParaRPr lang="ar-MA" sz="2000" b="1" noProof="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aphicFrame>
        <p:nvGraphicFramePr>
          <p:cNvPr id="3" name="Tableau 21">
            <a:extLst>
              <a:ext uri="{FF2B5EF4-FFF2-40B4-BE49-F238E27FC236}">
                <a16:creationId xmlns:a16="http://schemas.microsoft.com/office/drawing/2014/main" id="{7335392E-2C16-2AA4-75DA-0A854B7D002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6672222"/>
              </p:ext>
            </p:extLst>
          </p:nvPr>
        </p:nvGraphicFramePr>
        <p:xfrm>
          <a:off x="1435855" y="3805087"/>
          <a:ext cx="6092190" cy="1005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76494">
                  <a:extLst>
                    <a:ext uri="{9D8B030D-6E8A-4147-A177-3AD203B41FA5}">
                      <a16:colId xmlns:a16="http://schemas.microsoft.com/office/drawing/2014/main" val="1123510527"/>
                    </a:ext>
                  </a:extLst>
                </a:gridCol>
                <a:gridCol w="976494">
                  <a:extLst>
                    <a:ext uri="{9D8B030D-6E8A-4147-A177-3AD203B41FA5}">
                      <a16:colId xmlns:a16="http://schemas.microsoft.com/office/drawing/2014/main" val="642123178"/>
                    </a:ext>
                  </a:extLst>
                </a:gridCol>
                <a:gridCol w="976494">
                  <a:extLst>
                    <a:ext uri="{9D8B030D-6E8A-4147-A177-3AD203B41FA5}">
                      <a16:colId xmlns:a16="http://schemas.microsoft.com/office/drawing/2014/main" val="252240483"/>
                    </a:ext>
                  </a:extLst>
                </a:gridCol>
                <a:gridCol w="976494">
                  <a:extLst>
                    <a:ext uri="{9D8B030D-6E8A-4147-A177-3AD203B41FA5}">
                      <a16:colId xmlns:a16="http://schemas.microsoft.com/office/drawing/2014/main" val="2818484168"/>
                    </a:ext>
                  </a:extLst>
                </a:gridCol>
                <a:gridCol w="976494">
                  <a:extLst>
                    <a:ext uri="{9D8B030D-6E8A-4147-A177-3AD203B41FA5}">
                      <a16:colId xmlns:a16="http://schemas.microsoft.com/office/drawing/2014/main" val="3733514115"/>
                    </a:ext>
                  </a:extLst>
                </a:gridCol>
                <a:gridCol w="1209720">
                  <a:extLst>
                    <a:ext uri="{9D8B030D-6E8A-4147-A177-3AD203B41FA5}">
                      <a16:colId xmlns:a16="http://schemas.microsoft.com/office/drawing/2014/main" val="1438650248"/>
                    </a:ext>
                  </a:extLst>
                </a:gridCol>
              </a:tblGrid>
              <a:tr h="292706">
                <a:tc>
                  <a:txBody>
                    <a:bodyPr/>
                    <a:lstStyle/>
                    <a:p>
                      <a:pPr algn="ctr" rtl="1"/>
                      <a:r>
                        <a:rPr lang="fr-MA" b="1" dirty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24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MA" b="1" dirty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14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MA" b="1" dirty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10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MA" b="1" dirty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1</a:t>
                      </a:r>
                      <a:endParaRPr lang="fr-MA" b="1" dirty="0">
                        <a:solidFill>
                          <a:schemeClr val="accent2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ع</a:t>
                      </a:r>
                      <a:r>
                        <a:rPr lang="ar-M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َ</a:t>
                      </a:r>
                      <a:r>
                        <a:rPr lang="ar-S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د</a:t>
                      </a:r>
                      <a:r>
                        <a:rPr lang="ar-M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َ</a:t>
                      </a:r>
                      <a:r>
                        <a:rPr lang="ar-S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د</a:t>
                      </a:r>
                      <a:r>
                        <a:rPr lang="ar-M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ُ</a:t>
                      </a:r>
                      <a:r>
                        <a:rPr lang="ar-S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ال</a:t>
                      </a:r>
                      <a:r>
                        <a:rPr lang="ar-M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ْ</a:t>
                      </a:r>
                      <a:r>
                        <a:rPr lang="ar-S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ف</a:t>
                      </a:r>
                      <a:r>
                        <a:rPr lang="ar-M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ِ</a:t>
                      </a:r>
                      <a:r>
                        <a:rPr lang="ar-S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ي</a:t>
                      </a:r>
                      <a:r>
                        <a:rPr lang="ar-M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ّ</a:t>
                      </a:r>
                      <a:r>
                        <a:rPr lang="ar-S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ل</a:t>
                      </a:r>
                      <a:r>
                        <a:rPr lang="ar-M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َ</a:t>
                      </a:r>
                      <a:r>
                        <a:rPr lang="ar-S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ة</a:t>
                      </a:r>
                      <a:r>
                        <a:rPr lang="ar-M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ِ</a:t>
                      </a:r>
                      <a:r>
                        <a:rPr lang="ar-S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endParaRPr lang="fr-MA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A6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05653926"/>
                  </a:ext>
                </a:extLst>
              </a:tr>
              <a:tr h="567855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3200" b="1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؟</a:t>
                      </a:r>
                      <a:endParaRPr lang="fr-MA" sz="3200" b="1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3200" b="1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؟</a:t>
                      </a:r>
                      <a:endParaRPr lang="fr-MA" sz="3200" b="1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MA" sz="2000" b="1" kern="1200" dirty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4 500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MA" sz="2000" b="1" dirty="0">
                          <a:solidFill>
                            <a:srgbClr val="C00000"/>
                          </a:solidFill>
                        </a:rPr>
                        <a:t>2 250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>
                          <a:solidFill>
                            <a:srgbClr val="C00000"/>
                          </a:solidFill>
                        </a:rPr>
                        <a:t>450</a:t>
                      </a:r>
                      <a:endParaRPr lang="fr-MA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ar-S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ك</a:t>
                      </a:r>
                      <a:r>
                        <a:rPr lang="ar-M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ِ</a:t>
                      </a:r>
                      <a:r>
                        <a:rPr lang="ar-S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م</a:t>
                      </a:r>
                      <a:r>
                        <a:rPr lang="ar-M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ِّ</a:t>
                      </a:r>
                      <a:r>
                        <a:rPr lang="ar-S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ي</a:t>
                      </a:r>
                      <a:r>
                        <a:rPr lang="ar-M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َ</a:t>
                      </a:r>
                      <a:r>
                        <a:rPr lang="ar-S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ة</a:t>
                      </a:r>
                      <a:r>
                        <a:rPr lang="ar-M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ُ</a:t>
                      </a:r>
                      <a:r>
                        <a:rPr lang="ar-S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ال</a:t>
                      </a:r>
                      <a:r>
                        <a:rPr lang="ar-M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ْ</a:t>
                      </a:r>
                      <a:r>
                        <a:rPr lang="ar-S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أ</a:t>
                      </a:r>
                      <a:r>
                        <a:rPr lang="ar-M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َ</a:t>
                      </a:r>
                      <a:r>
                        <a:rPr lang="ar-S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و</a:t>
                      </a:r>
                      <a:r>
                        <a:rPr lang="ar-M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ْ</a:t>
                      </a:r>
                      <a:r>
                        <a:rPr lang="ar-S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راق</a:t>
                      </a:r>
                      <a:r>
                        <a:rPr lang="ar-M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ِ</a:t>
                      </a:r>
                    </a:p>
                    <a:p>
                      <a:pPr marL="0" algn="ctr" defTabSz="914400" rtl="1" eaLnBrk="1" latinLnBrk="0" hangingPunct="1"/>
                      <a:r>
                        <a:rPr lang="ar-M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بِ</a:t>
                      </a:r>
                      <a:r>
                        <a:rPr lang="fr-MA" b="1" dirty="0">
                          <a:solidFill>
                            <a:schemeClr val="bg1"/>
                          </a:solidFill>
                        </a:rPr>
                        <a:t>kg</a:t>
                      </a:r>
                      <a:r>
                        <a:rPr lang="ar-S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endParaRPr lang="fr-MA" sz="1800" b="1" kern="12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A6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0942035"/>
                  </a:ext>
                </a:extLst>
              </a:tr>
            </a:tbl>
          </a:graphicData>
        </a:graphic>
      </p:graphicFrame>
      <p:grpSp>
        <p:nvGrpSpPr>
          <p:cNvPr id="6" name="Group 5">
            <a:extLst>
              <a:ext uri="{FF2B5EF4-FFF2-40B4-BE49-F238E27FC236}">
                <a16:creationId xmlns:a16="http://schemas.microsoft.com/office/drawing/2014/main" id="{8CD21E2A-E259-E86C-B67E-4E27089B97A1}"/>
              </a:ext>
            </a:extLst>
          </p:cNvPr>
          <p:cNvGrpSpPr/>
          <p:nvPr/>
        </p:nvGrpSpPr>
        <p:grpSpPr>
          <a:xfrm flipV="1">
            <a:off x="3712443" y="4830619"/>
            <a:ext cx="2192386" cy="528790"/>
            <a:chOff x="1718317" y="3509010"/>
            <a:chExt cx="3883786" cy="513282"/>
          </a:xfrm>
        </p:grpSpPr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B3848B13-7B4C-6515-5A41-95B0B2645E7D}"/>
                </a:ext>
              </a:extLst>
            </p:cNvPr>
            <p:cNvGrpSpPr/>
            <p:nvPr/>
          </p:nvGrpSpPr>
          <p:grpSpPr>
            <a:xfrm>
              <a:off x="1804044" y="3509010"/>
              <a:ext cx="3798059" cy="513282"/>
              <a:chOff x="1804044" y="3509010"/>
              <a:chExt cx="3798059" cy="513282"/>
            </a:xfrm>
          </p:grpSpPr>
          <p:sp>
            <p:nvSpPr>
              <p:cNvPr id="31" name="Rectangle: Rounded Corners 30">
                <a:extLst>
                  <a:ext uri="{FF2B5EF4-FFF2-40B4-BE49-F238E27FC236}">
                    <a16:creationId xmlns:a16="http://schemas.microsoft.com/office/drawing/2014/main" id="{86646BB9-456E-CD60-323E-F526708BC02F}"/>
                  </a:ext>
                </a:extLst>
              </p:cNvPr>
              <p:cNvSpPr/>
              <p:nvPr/>
            </p:nvSpPr>
            <p:spPr>
              <a:xfrm rot="10800000">
                <a:off x="3314698" y="3509010"/>
                <a:ext cx="1143701" cy="432618"/>
              </a:xfrm>
              <a:prstGeom prst="roundRect">
                <a:avLst/>
              </a:prstGeom>
              <a:solidFill>
                <a:srgbClr val="FFDA6D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dirty="0">
                    <a:solidFill>
                      <a:srgbClr val="C00000"/>
                    </a:solidFill>
                  </a:rPr>
                  <a:t>X 10</a:t>
                </a:r>
                <a:endParaRPr lang="fr-MA" sz="1600" dirty="0">
                  <a:solidFill>
                    <a:srgbClr val="C00000"/>
                  </a:solidFill>
                </a:endParaRPr>
              </a:p>
            </p:txBody>
          </p:sp>
          <p:cxnSp>
            <p:nvCxnSpPr>
              <p:cNvPr id="32" name="Connector: Elbow 31">
                <a:extLst>
                  <a:ext uri="{FF2B5EF4-FFF2-40B4-BE49-F238E27FC236}">
                    <a16:creationId xmlns:a16="http://schemas.microsoft.com/office/drawing/2014/main" id="{5AA3A5C3-61CF-7731-7E54-714F11229F2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458400" y="3732506"/>
                <a:ext cx="1143703" cy="289786"/>
              </a:xfrm>
              <a:prstGeom prst="bentConnector3">
                <a:avLst>
                  <a:gd name="adj1" fmla="val 103112"/>
                </a:avLst>
              </a:prstGeom>
              <a:ln>
                <a:solidFill>
                  <a:srgbClr val="FF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Connector: Elbow 32">
                <a:extLst>
                  <a:ext uri="{FF2B5EF4-FFF2-40B4-BE49-F238E27FC236}">
                    <a16:creationId xmlns:a16="http://schemas.microsoft.com/office/drawing/2014/main" id="{E56C380D-63B7-9BAE-D9AB-C739C1E31B47}"/>
                  </a:ext>
                </a:extLst>
              </p:cNvPr>
              <p:cNvCxnSpPr>
                <a:cxnSpLocks/>
                <a:endCxn id="15" idx="3"/>
              </p:cNvCxnSpPr>
              <p:nvPr/>
            </p:nvCxnSpPr>
            <p:spPr>
              <a:xfrm rot="10800000" flipV="1">
                <a:off x="1804044" y="3689780"/>
                <a:ext cx="1510659" cy="180432"/>
              </a:xfrm>
              <a:prstGeom prst="bentConnector2">
                <a:avLst/>
              </a:prstGeom>
              <a:ln>
                <a:solidFill>
                  <a:srgbClr val="FF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5" name="Isosceles Triangle 14">
              <a:extLst>
                <a:ext uri="{FF2B5EF4-FFF2-40B4-BE49-F238E27FC236}">
                  <a16:creationId xmlns:a16="http://schemas.microsoft.com/office/drawing/2014/main" id="{5FC262BD-AE64-67DB-ACDA-C0323DC43634}"/>
                </a:ext>
              </a:extLst>
            </p:cNvPr>
            <p:cNvSpPr/>
            <p:nvPr/>
          </p:nvSpPr>
          <p:spPr>
            <a:xfrm rot="10800000">
              <a:off x="1718317" y="3870212"/>
              <a:ext cx="171453" cy="142833"/>
            </a:xfrm>
            <a:prstGeom prst="triangle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DD9B5D9D-4C9A-B8CE-1879-947449DDDA20}"/>
              </a:ext>
            </a:extLst>
          </p:cNvPr>
          <p:cNvGrpSpPr/>
          <p:nvPr/>
        </p:nvGrpSpPr>
        <p:grpSpPr>
          <a:xfrm>
            <a:off x="3845220" y="3316317"/>
            <a:ext cx="2059609" cy="488770"/>
            <a:chOff x="1897374" y="3509010"/>
            <a:chExt cx="3997759" cy="509778"/>
          </a:xfrm>
        </p:grpSpPr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1159B3EE-8252-4301-23FC-3A6F62724DF3}"/>
                </a:ext>
              </a:extLst>
            </p:cNvPr>
            <p:cNvGrpSpPr/>
            <p:nvPr/>
          </p:nvGrpSpPr>
          <p:grpSpPr>
            <a:xfrm>
              <a:off x="1983099" y="3509010"/>
              <a:ext cx="3912034" cy="509778"/>
              <a:chOff x="1983099" y="3509010"/>
              <a:chExt cx="3912034" cy="509778"/>
            </a:xfrm>
          </p:grpSpPr>
          <p:sp>
            <p:nvSpPr>
              <p:cNvPr id="37" name="Rectangle: Rounded Corners 36">
                <a:extLst>
                  <a:ext uri="{FF2B5EF4-FFF2-40B4-BE49-F238E27FC236}">
                    <a16:creationId xmlns:a16="http://schemas.microsoft.com/office/drawing/2014/main" id="{9CD4F616-476F-D44C-14A0-396E9D5D45F1}"/>
                  </a:ext>
                </a:extLst>
              </p:cNvPr>
              <p:cNvSpPr/>
              <p:nvPr/>
            </p:nvSpPr>
            <p:spPr>
              <a:xfrm>
                <a:off x="3228975" y="3509010"/>
                <a:ext cx="1318348" cy="432618"/>
              </a:xfrm>
              <a:prstGeom prst="roundRect">
                <a:avLst/>
              </a:prstGeom>
              <a:solidFill>
                <a:srgbClr val="FFDA6D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dirty="0">
                    <a:solidFill>
                      <a:srgbClr val="C00000"/>
                    </a:solidFill>
                  </a:rPr>
                  <a:t>X 10</a:t>
                </a:r>
                <a:endParaRPr lang="fr-MA" sz="1600" dirty="0">
                  <a:solidFill>
                    <a:srgbClr val="C00000"/>
                  </a:solidFill>
                </a:endParaRPr>
              </a:p>
            </p:txBody>
          </p:sp>
          <p:cxnSp>
            <p:nvCxnSpPr>
              <p:cNvPr id="38" name="Connector: Elbow 37">
                <a:extLst>
                  <a:ext uri="{FF2B5EF4-FFF2-40B4-BE49-F238E27FC236}">
                    <a16:creationId xmlns:a16="http://schemas.microsoft.com/office/drawing/2014/main" id="{189919A3-706D-2869-4A3A-FB2DC24E220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456062" y="3725319"/>
                <a:ext cx="1439071" cy="293469"/>
              </a:xfrm>
              <a:prstGeom prst="bentConnector3">
                <a:avLst>
                  <a:gd name="adj1" fmla="val 97430"/>
                </a:avLst>
              </a:prstGeom>
              <a:ln>
                <a:solidFill>
                  <a:srgbClr val="FF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Connector: Elbow 38">
                <a:extLst>
                  <a:ext uri="{FF2B5EF4-FFF2-40B4-BE49-F238E27FC236}">
                    <a16:creationId xmlns:a16="http://schemas.microsoft.com/office/drawing/2014/main" id="{C68EEF9D-306F-8BCF-F8B8-5B0897CB2FAC}"/>
                  </a:ext>
                </a:extLst>
              </p:cNvPr>
              <p:cNvCxnSpPr>
                <a:cxnSpLocks/>
                <a:endCxn id="36" idx="3"/>
              </p:cNvCxnSpPr>
              <p:nvPr/>
            </p:nvCxnSpPr>
            <p:spPr>
              <a:xfrm rot="10800000" flipV="1">
                <a:off x="1983099" y="3725319"/>
                <a:ext cx="1160149" cy="121194"/>
              </a:xfrm>
              <a:prstGeom prst="bentConnector2">
                <a:avLst/>
              </a:prstGeom>
              <a:ln>
                <a:solidFill>
                  <a:srgbClr val="FF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6" name="Isosceles Triangle 35">
              <a:extLst>
                <a:ext uri="{FF2B5EF4-FFF2-40B4-BE49-F238E27FC236}">
                  <a16:creationId xmlns:a16="http://schemas.microsoft.com/office/drawing/2014/main" id="{7A5FD612-0C8C-BA07-4E94-9AEBFEDFCA0E}"/>
                </a:ext>
              </a:extLst>
            </p:cNvPr>
            <p:cNvSpPr/>
            <p:nvPr/>
          </p:nvSpPr>
          <p:spPr>
            <a:xfrm rot="10800000">
              <a:off x="1897374" y="3846513"/>
              <a:ext cx="171453" cy="142833"/>
            </a:xfrm>
            <a:prstGeom prst="triangle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</p:spTree>
    <p:extLst>
      <p:ext uri="{BB962C8B-B14F-4D97-AF65-F5344CB8AC3E}">
        <p14:creationId xmlns:p14="http://schemas.microsoft.com/office/powerpoint/2010/main" val="3238743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F67566-F8F1-C8AD-49A8-BFE0649D11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26">
            <a:extLst>
              <a:ext uri="{FF2B5EF4-FFF2-40B4-BE49-F238E27FC236}">
                <a16:creationId xmlns:a16="http://schemas.microsoft.com/office/drawing/2014/main" id="{1A09C5FA-C23E-D6B9-C449-A0F31E2901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824" y="1907059"/>
            <a:ext cx="7782253" cy="4619471"/>
          </a:xfrm>
          <a:prstGeom prst="rect">
            <a:avLst/>
          </a:prstGeom>
        </p:spPr>
      </p:pic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1C7FD96-CD16-FBC3-D41B-EBEBA43B9406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BC889F9-6185-ADFE-F2A1-843DEF4E875B}"/>
              </a:ext>
            </a:extLst>
          </p:cNvPr>
          <p:cNvSpPr txBox="1"/>
          <p:nvPr/>
        </p:nvSpPr>
        <p:spPr>
          <a:xfrm>
            <a:off x="1691164" y="872797"/>
            <a:ext cx="576167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يشرح كيف نحصل على الجواب الصحيح.</a:t>
            </a:r>
          </a:p>
        </p:txBody>
      </p:sp>
      <p:grpSp>
        <p:nvGrpSpPr>
          <p:cNvPr id="18" name="Groupe 24">
            <a:extLst>
              <a:ext uri="{FF2B5EF4-FFF2-40B4-BE49-F238E27FC236}">
                <a16:creationId xmlns:a16="http://schemas.microsoft.com/office/drawing/2014/main" id="{32A4E0D7-0D34-A52A-0B30-31C13CF36329}"/>
              </a:ext>
            </a:extLst>
          </p:cNvPr>
          <p:cNvGrpSpPr/>
          <p:nvPr/>
        </p:nvGrpSpPr>
        <p:grpSpPr>
          <a:xfrm>
            <a:off x="591536" y="1380469"/>
            <a:ext cx="7333188" cy="581516"/>
            <a:chOff x="441032" y="1720088"/>
            <a:chExt cx="8446751" cy="581516"/>
          </a:xfrm>
        </p:grpSpPr>
        <p:grpSp>
          <p:nvGrpSpPr>
            <p:cNvPr id="19" name="Group 12">
              <a:extLst>
                <a:ext uri="{FF2B5EF4-FFF2-40B4-BE49-F238E27FC236}">
                  <a16:creationId xmlns:a16="http://schemas.microsoft.com/office/drawing/2014/main" id="{0048D10A-BC62-0BF1-4E79-20C01015508B}"/>
                </a:ext>
              </a:extLst>
            </p:cNvPr>
            <p:cNvGrpSpPr/>
            <p:nvPr/>
          </p:nvGrpSpPr>
          <p:grpSpPr>
            <a:xfrm>
              <a:off x="6879117" y="1803656"/>
              <a:ext cx="2008666" cy="497948"/>
              <a:chOff x="5779853" y="1914188"/>
              <a:chExt cx="3055838" cy="497948"/>
            </a:xfrm>
          </p:grpSpPr>
          <p:sp>
            <p:nvSpPr>
              <p:cNvPr id="29" name="Rectangle : coins arrondis 3">
                <a:extLst>
                  <a:ext uri="{FF2B5EF4-FFF2-40B4-BE49-F238E27FC236}">
                    <a16:creationId xmlns:a16="http://schemas.microsoft.com/office/drawing/2014/main" id="{532E0D09-B66E-B899-192A-D83FDE748E2A}"/>
                  </a:ext>
                </a:extLst>
              </p:cNvPr>
              <p:cNvSpPr/>
              <p:nvPr/>
            </p:nvSpPr>
            <p:spPr>
              <a:xfrm>
                <a:off x="5779853" y="1914188"/>
                <a:ext cx="2171826" cy="492012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SA" sz="24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أَفْهَمُ</a:t>
                </a:r>
                <a:endParaRPr lang="ar-MA" sz="1600" b="1" noProof="0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0" name="Oval 80">
                <a:extLst>
                  <a:ext uri="{FF2B5EF4-FFF2-40B4-BE49-F238E27FC236}">
                    <a16:creationId xmlns:a16="http://schemas.microsoft.com/office/drawing/2014/main" id="{5A3B35C4-C70C-4496-841E-9E638462E13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49828" y="1979518"/>
                <a:ext cx="885863" cy="432618"/>
              </a:xfrm>
              <a:prstGeom prst="ellipse">
                <a:avLst/>
              </a:prstGeom>
              <a:solidFill>
                <a:srgbClr val="FFC000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ar-MA" sz="2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20" name="Group 12">
              <a:extLst>
                <a:ext uri="{FF2B5EF4-FFF2-40B4-BE49-F238E27FC236}">
                  <a16:creationId xmlns:a16="http://schemas.microsoft.com/office/drawing/2014/main" id="{DAB9099E-D520-1AB9-4B86-46F8C9A24805}"/>
                </a:ext>
              </a:extLst>
            </p:cNvPr>
            <p:cNvGrpSpPr/>
            <p:nvPr/>
          </p:nvGrpSpPr>
          <p:grpSpPr>
            <a:xfrm>
              <a:off x="4707671" y="1772880"/>
              <a:ext cx="1992481" cy="497947"/>
              <a:chOff x="6058503" y="1883412"/>
              <a:chExt cx="2975846" cy="497947"/>
            </a:xfrm>
          </p:grpSpPr>
          <p:sp>
            <p:nvSpPr>
              <p:cNvPr id="27" name="Rectangle : coins arrondis 6">
                <a:extLst>
                  <a:ext uri="{FF2B5EF4-FFF2-40B4-BE49-F238E27FC236}">
                    <a16:creationId xmlns:a16="http://schemas.microsoft.com/office/drawing/2014/main" id="{08DB297A-BDDE-E650-AA75-B5F917863BB0}"/>
                  </a:ext>
                </a:extLst>
              </p:cNvPr>
              <p:cNvSpPr/>
              <p:nvPr/>
            </p:nvSpPr>
            <p:spPr>
              <a:xfrm>
                <a:off x="6058503" y="1883412"/>
                <a:ext cx="2120785" cy="492012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>
                  <a:defRPr/>
                </a:pPr>
                <a:r>
                  <a:rPr lang="ar-MA" sz="24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24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أَمْلَأُ</a:t>
                </a:r>
                <a:r>
                  <a:rPr lang="ar-MA" sz="24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</a:p>
            </p:txBody>
          </p:sp>
          <p:sp>
            <p:nvSpPr>
              <p:cNvPr id="28" name="Oval 80">
                <a:extLst>
                  <a:ext uri="{FF2B5EF4-FFF2-40B4-BE49-F238E27FC236}">
                    <a16:creationId xmlns:a16="http://schemas.microsoft.com/office/drawing/2014/main" id="{6E826D1B-98A4-95C6-A412-C6588099A2E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176443" y="1948741"/>
                <a:ext cx="857906" cy="43261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noProof="0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</a:p>
            </p:txBody>
          </p:sp>
        </p:grp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04390F84-A503-3505-9849-29854E385C2A}"/>
                </a:ext>
              </a:extLst>
            </p:cNvPr>
            <p:cNvGrpSpPr/>
            <p:nvPr/>
          </p:nvGrpSpPr>
          <p:grpSpPr>
            <a:xfrm>
              <a:off x="2589470" y="1739781"/>
              <a:ext cx="1962594" cy="506897"/>
              <a:chOff x="5752241" y="1841364"/>
              <a:chExt cx="3090095" cy="506897"/>
            </a:xfrm>
          </p:grpSpPr>
          <p:sp>
            <p:nvSpPr>
              <p:cNvPr id="25" name="Rectangle : coins arrondis 10">
                <a:extLst>
                  <a:ext uri="{FF2B5EF4-FFF2-40B4-BE49-F238E27FC236}">
                    <a16:creationId xmlns:a16="http://schemas.microsoft.com/office/drawing/2014/main" id="{53203CB9-EB78-DE20-D183-9AB8326E324A}"/>
                  </a:ext>
                </a:extLst>
              </p:cNvPr>
              <p:cNvSpPr/>
              <p:nvPr/>
            </p:nvSpPr>
            <p:spPr>
              <a:xfrm>
                <a:off x="5752241" y="1841364"/>
                <a:ext cx="2235600" cy="506897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>
                  <a:defRPr/>
                </a:pPr>
                <a:r>
                  <a:rPr lang="ar-MA" sz="24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SA" sz="24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أَسْتَنْتِجُ </a:t>
                </a:r>
                <a:endParaRPr lang="ar-MA" sz="2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6" name="Oval 80">
                <a:extLst>
                  <a:ext uri="{FF2B5EF4-FFF2-40B4-BE49-F238E27FC236}">
                    <a16:creationId xmlns:a16="http://schemas.microsoft.com/office/drawing/2014/main" id="{96C21B7F-EBF6-2E1E-476E-C5563773D92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77010" y="1895950"/>
                <a:ext cx="865326" cy="43261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noProof="0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</a:p>
            </p:txBody>
          </p:sp>
        </p:grp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A9DD0AB2-C683-CE58-74D5-83A25B0B04B3}"/>
                </a:ext>
              </a:extLst>
            </p:cNvPr>
            <p:cNvSpPr/>
            <p:nvPr/>
          </p:nvSpPr>
          <p:spPr>
            <a:xfrm>
              <a:off x="441032" y="1720088"/>
              <a:ext cx="1419883" cy="506897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>
                <a:defRPr/>
              </a:pPr>
              <a:r>
                <a:rPr lang="ar-SA" sz="24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أَكْتُبُ</a:t>
              </a:r>
              <a:endParaRPr lang="ar-MA" sz="24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4" name="Oval 80">
              <a:extLst>
                <a:ext uri="{FF2B5EF4-FFF2-40B4-BE49-F238E27FC236}">
                  <a16:creationId xmlns:a16="http://schemas.microsoft.com/office/drawing/2014/main" id="{E082E9E2-408C-6A95-B1B4-A743ABBEF44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867407" y="1779482"/>
              <a:ext cx="54309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SA" sz="2000" b="1" noProof="0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4</a:t>
              </a:r>
              <a:endParaRPr lang="ar-MA" sz="2000" b="1" noProof="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aphicFrame>
        <p:nvGraphicFramePr>
          <p:cNvPr id="3" name="Tableau 21">
            <a:extLst>
              <a:ext uri="{FF2B5EF4-FFF2-40B4-BE49-F238E27FC236}">
                <a16:creationId xmlns:a16="http://schemas.microsoft.com/office/drawing/2014/main" id="{EA9775B4-CC50-8B95-BA02-3666F5CB4CD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6391638"/>
              </p:ext>
            </p:extLst>
          </p:nvPr>
        </p:nvGraphicFramePr>
        <p:xfrm>
          <a:off x="1435855" y="3805087"/>
          <a:ext cx="6092190" cy="1005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76494">
                  <a:extLst>
                    <a:ext uri="{9D8B030D-6E8A-4147-A177-3AD203B41FA5}">
                      <a16:colId xmlns:a16="http://schemas.microsoft.com/office/drawing/2014/main" val="1123510527"/>
                    </a:ext>
                  </a:extLst>
                </a:gridCol>
                <a:gridCol w="976494">
                  <a:extLst>
                    <a:ext uri="{9D8B030D-6E8A-4147-A177-3AD203B41FA5}">
                      <a16:colId xmlns:a16="http://schemas.microsoft.com/office/drawing/2014/main" val="642123178"/>
                    </a:ext>
                  </a:extLst>
                </a:gridCol>
                <a:gridCol w="976494">
                  <a:extLst>
                    <a:ext uri="{9D8B030D-6E8A-4147-A177-3AD203B41FA5}">
                      <a16:colId xmlns:a16="http://schemas.microsoft.com/office/drawing/2014/main" val="252240483"/>
                    </a:ext>
                  </a:extLst>
                </a:gridCol>
                <a:gridCol w="976494">
                  <a:extLst>
                    <a:ext uri="{9D8B030D-6E8A-4147-A177-3AD203B41FA5}">
                      <a16:colId xmlns:a16="http://schemas.microsoft.com/office/drawing/2014/main" val="2818484168"/>
                    </a:ext>
                  </a:extLst>
                </a:gridCol>
                <a:gridCol w="976494">
                  <a:extLst>
                    <a:ext uri="{9D8B030D-6E8A-4147-A177-3AD203B41FA5}">
                      <a16:colId xmlns:a16="http://schemas.microsoft.com/office/drawing/2014/main" val="3733514115"/>
                    </a:ext>
                  </a:extLst>
                </a:gridCol>
                <a:gridCol w="1209720">
                  <a:extLst>
                    <a:ext uri="{9D8B030D-6E8A-4147-A177-3AD203B41FA5}">
                      <a16:colId xmlns:a16="http://schemas.microsoft.com/office/drawing/2014/main" val="1438650248"/>
                    </a:ext>
                  </a:extLst>
                </a:gridCol>
              </a:tblGrid>
              <a:tr h="292706">
                <a:tc>
                  <a:txBody>
                    <a:bodyPr/>
                    <a:lstStyle/>
                    <a:p>
                      <a:pPr algn="ctr" rtl="1"/>
                      <a:r>
                        <a:rPr lang="fr-MA" b="1" dirty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24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MA" b="1" dirty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14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MA" b="1" dirty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10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MA" b="1" dirty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1</a:t>
                      </a:r>
                      <a:endParaRPr lang="fr-MA" b="1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ع</a:t>
                      </a:r>
                      <a:r>
                        <a:rPr lang="ar-M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َ</a:t>
                      </a:r>
                      <a:r>
                        <a:rPr lang="ar-S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د</a:t>
                      </a:r>
                      <a:r>
                        <a:rPr lang="ar-M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َ</a:t>
                      </a:r>
                      <a:r>
                        <a:rPr lang="ar-S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د</a:t>
                      </a:r>
                      <a:r>
                        <a:rPr lang="ar-M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ُ</a:t>
                      </a:r>
                      <a:r>
                        <a:rPr lang="ar-S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ال</a:t>
                      </a:r>
                      <a:r>
                        <a:rPr lang="ar-M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ْ</a:t>
                      </a:r>
                      <a:r>
                        <a:rPr lang="ar-S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ف</a:t>
                      </a:r>
                      <a:r>
                        <a:rPr lang="ar-M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ِ</a:t>
                      </a:r>
                      <a:r>
                        <a:rPr lang="ar-S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ي</a:t>
                      </a:r>
                      <a:r>
                        <a:rPr lang="ar-M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ّ</a:t>
                      </a:r>
                      <a:r>
                        <a:rPr lang="ar-S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ل</a:t>
                      </a:r>
                      <a:r>
                        <a:rPr lang="ar-M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َ</a:t>
                      </a:r>
                      <a:r>
                        <a:rPr lang="ar-S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ة</a:t>
                      </a:r>
                      <a:r>
                        <a:rPr lang="ar-M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ِ</a:t>
                      </a:r>
                      <a:r>
                        <a:rPr lang="ar-S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endParaRPr lang="fr-MA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A6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05653926"/>
                  </a:ext>
                </a:extLst>
              </a:tr>
              <a:tr h="567855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3200" b="1" kern="1200" dirty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؟</a:t>
                      </a:r>
                      <a:endParaRPr lang="fr-MA" sz="3200" b="1" kern="1200" dirty="0"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3200" b="1" kern="1200" dirty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؟</a:t>
                      </a:r>
                      <a:endParaRPr lang="fr-MA" sz="3200" b="1" kern="1200" dirty="0"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MA" sz="2000" b="1" kern="1200" dirty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4 500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MA" sz="2000" b="1" dirty="0">
                          <a:solidFill>
                            <a:srgbClr val="C00000"/>
                          </a:solidFill>
                        </a:rPr>
                        <a:t>2 250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>
                          <a:solidFill>
                            <a:srgbClr val="C00000"/>
                          </a:solidFill>
                        </a:rPr>
                        <a:t>450</a:t>
                      </a:r>
                      <a:endParaRPr lang="fr-MA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ar-S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ك</a:t>
                      </a:r>
                      <a:r>
                        <a:rPr lang="ar-M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ِ</a:t>
                      </a:r>
                      <a:r>
                        <a:rPr lang="ar-S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م</a:t>
                      </a:r>
                      <a:r>
                        <a:rPr lang="ar-M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ِّ</a:t>
                      </a:r>
                      <a:r>
                        <a:rPr lang="ar-S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ي</a:t>
                      </a:r>
                      <a:r>
                        <a:rPr lang="ar-M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َ</a:t>
                      </a:r>
                      <a:r>
                        <a:rPr lang="ar-S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ة</a:t>
                      </a:r>
                      <a:r>
                        <a:rPr lang="ar-M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ُ</a:t>
                      </a:r>
                      <a:r>
                        <a:rPr lang="ar-S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ال</a:t>
                      </a:r>
                      <a:r>
                        <a:rPr lang="ar-M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ْ</a:t>
                      </a:r>
                      <a:r>
                        <a:rPr lang="ar-S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أ</a:t>
                      </a:r>
                      <a:r>
                        <a:rPr lang="ar-M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َ</a:t>
                      </a:r>
                      <a:r>
                        <a:rPr lang="ar-S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و</a:t>
                      </a:r>
                      <a:r>
                        <a:rPr lang="ar-M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ْ</a:t>
                      </a:r>
                      <a:r>
                        <a:rPr lang="ar-S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راق</a:t>
                      </a:r>
                      <a:r>
                        <a:rPr lang="ar-M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ِ</a:t>
                      </a:r>
                    </a:p>
                    <a:p>
                      <a:pPr marL="0" algn="ctr" defTabSz="914400" rtl="1" eaLnBrk="1" latinLnBrk="0" hangingPunct="1"/>
                      <a:r>
                        <a:rPr lang="ar-M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بِ</a:t>
                      </a:r>
                      <a:r>
                        <a:rPr lang="fr-MA" b="1" dirty="0">
                          <a:solidFill>
                            <a:schemeClr val="bg1"/>
                          </a:solidFill>
                        </a:rPr>
                        <a:t>kg</a:t>
                      </a:r>
                      <a:r>
                        <a:rPr lang="ar-S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endParaRPr lang="fr-MA" sz="1800" b="1" kern="12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A6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0942035"/>
                  </a:ext>
                </a:extLst>
              </a:tr>
            </a:tbl>
          </a:graphicData>
        </a:graphic>
      </p:graphicFrame>
      <p:grpSp>
        <p:nvGrpSpPr>
          <p:cNvPr id="6" name="Group 5">
            <a:extLst>
              <a:ext uri="{FF2B5EF4-FFF2-40B4-BE49-F238E27FC236}">
                <a16:creationId xmlns:a16="http://schemas.microsoft.com/office/drawing/2014/main" id="{44B35EAA-60B7-89B2-9B6F-899A9F5D0538}"/>
              </a:ext>
            </a:extLst>
          </p:cNvPr>
          <p:cNvGrpSpPr/>
          <p:nvPr/>
        </p:nvGrpSpPr>
        <p:grpSpPr>
          <a:xfrm flipV="1">
            <a:off x="3712443" y="4830619"/>
            <a:ext cx="2192386" cy="528790"/>
            <a:chOff x="1718317" y="3509010"/>
            <a:chExt cx="3883786" cy="513282"/>
          </a:xfrm>
        </p:grpSpPr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2E6B9F4C-11B1-82C5-7CF7-47414E82EA57}"/>
                </a:ext>
              </a:extLst>
            </p:cNvPr>
            <p:cNvGrpSpPr/>
            <p:nvPr/>
          </p:nvGrpSpPr>
          <p:grpSpPr>
            <a:xfrm>
              <a:off x="1804044" y="3509010"/>
              <a:ext cx="3798059" cy="513282"/>
              <a:chOff x="1804044" y="3509010"/>
              <a:chExt cx="3798059" cy="513282"/>
            </a:xfrm>
          </p:grpSpPr>
          <p:sp>
            <p:nvSpPr>
              <p:cNvPr id="31" name="Rectangle: Rounded Corners 30">
                <a:extLst>
                  <a:ext uri="{FF2B5EF4-FFF2-40B4-BE49-F238E27FC236}">
                    <a16:creationId xmlns:a16="http://schemas.microsoft.com/office/drawing/2014/main" id="{43DFD6DD-ECE2-45BF-09C9-AD814798F5E6}"/>
                  </a:ext>
                </a:extLst>
              </p:cNvPr>
              <p:cNvSpPr/>
              <p:nvPr/>
            </p:nvSpPr>
            <p:spPr>
              <a:xfrm rot="10800000">
                <a:off x="3314698" y="3509010"/>
                <a:ext cx="1143701" cy="432618"/>
              </a:xfrm>
              <a:prstGeom prst="roundRect">
                <a:avLst/>
              </a:prstGeom>
              <a:solidFill>
                <a:srgbClr val="FFDA6D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dirty="0">
                    <a:solidFill>
                      <a:srgbClr val="C00000"/>
                    </a:solidFill>
                  </a:rPr>
                  <a:t>X 10</a:t>
                </a:r>
                <a:endParaRPr lang="fr-MA" sz="1600" dirty="0">
                  <a:solidFill>
                    <a:srgbClr val="C00000"/>
                  </a:solidFill>
                </a:endParaRPr>
              </a:p>
            </p:txBody>
          </p:sp>
          <p:cxnSp>
            <p:nvCxnSpPr>
              <p:cNvPr id="32" name="Connector: Elbow 31">
                <a:extLst>
                  <a:ext uri="{FF2B5EF4-FFF2-40B4-BE49-F238E27FC236}">
                    <a16:creationId xmlns:a16="http://schemas.microsoft.com/office/drawing/2014/main" id="{4F8BF468-D97C-D6C1-EACB-D28937752E5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458400" y="3732506"/>
                <a:ext cx="1143703" cy="289786"/>
              </a:xfrm>
              <a:prstGeom prst="bentConnector3">
                <a:avLst>
                  <a:gd name="adj1" fmla="val 103112"/>
                </a:avLst>
              </a:prstGeom>
              <a:ln>
                <a:solidFill>
                  <a:srgbClr val="FF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Connector: Elbow 32">
                <a:extLst>
                  <a:ext uri="{FF2B5EF4-FFF2-40B4-BE49-F238E27FC236}">
                    <a16:creationId xmlns:a16="http://schemas.microsoft.com/office/drawing/2014/main" id="{67177B24-1E1F-1600-8856-F11EBEFC2A88}"/>
                  </a:ext>
                </a:extLst>
              </p:cNvPr>
              <p:cNvCxnSpPr>
                <a:cxnSpLocks/>
                <a:endCxn id="15" idx="3"/>
              </p:cNvCxnSpPr>
              <p:nvPr/>
            </p:nvCxnSpPr>
            <p:spPr>
              <a:xfrm rot="10800000" flipV="1">
                <a:off x="1804044" y="3689780"/>
                <a:ext cx="1510659" cy="180432"/>
              </a:xfrm>
              <a:prstGeom prst="bentConnector2">
                <a:avLst/>
              </a:prstGeom>
              <a:ln>
                <a:solidFill>
                  <a:srgbClr val="FF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5" name="Isosceles Triangle 14">
              <a:extLst>
                <a:ext uri="{FF2B5EF4-FFF2-40B4-BE49-F238E27FC236}">
                  <a16:creationId xmlns:a16="http://schemas.microsoft.com/office/drawing/2014/main" id="{75AF469E-6109-313F-9B7A-2064C870AF3B}"/>
                </a:ext>
              </a:extLst>
            </p:cNvPr>
            <p:cNvSpPr/>
            <p:nvPr/>
          </p:nvSpPr>
          <p:spPr>
            <a:xfrm rot="10800000">
              <a:off x="1718317" y="3870212"/>
              <a:ext cx="171453" cy="142833"/>
            </a:xfrm>
            <a:prstGeom prst="triangle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5B74E083-7F6D-4E92-883C-9168E586AEDF}"/>
              </a:ext>
            </a:extLst>
          </p:cNvPr>
          <p:cNvGrpSpPr/>
          <p:nvPr/>
        </p:nvGrpSpPr>
        <p:grpSpPr>
          <a:xfrm>
            <a:off x="3845220" y="3316317"/>
            <a:ext cx="2059609" cy="488770"/>
            <a:chOff x="1897374" y="3509010"/>
            <a:chExt cx="3997759" cy="509778"/>
          </a:xfrm>
        </p:grpSpPr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A2AC534A-F8BB-D361-0A53-DCF0DD137031}"/>
                </a:ext>
              </a:extLst>
            </p:cNvPr>
            <p:cNvGrpSpPr/>
            <p:nvPr/>
          </p:nvGrpSpPr>
          <p:grpSpPr>
            <a:xfrm>
              <a:off x="1983099" y="3509010"/>
              <a:ext cx="3912034" cy="509778"/>
              <a:chOff x="1983099" y="3509010"/>
              <a:chExt cx="3912034" cy="509778"/>
            </a:xfrm>
          </p:grpSpPr>
          <p:sp>
            <p:nvSpPr>
              <p:cNvPr id="37" name="Rectangle: Rounded Corners 36">
                <a:extLst>
                  <a:ext uri="{FF2B5EF4-FFF2-40B4-BE49-F238E27FC236}">
                    <a16:creationId xmlns:a16="http://schemas.microsoft.com/office/drawing/2014/main" id="{AFCC6CCD-1CCC-FE56-3F87-9C89FA1F5DB8}"/>
                  </a:ext>
                </a:extLst>
              </p:cNvPr>
              <p:cNvSpPr/>
              <p:nvPr/>
            </p:nvSpPr>
            <p:spPr>
              <a:xfrm>
                <a:off x="3228975" y="3509010"/>
                <a:ext cx="1318348" cy="432618"/>
              </a:xfrm>
              <a:prstGeom prst="roundRect">
                <a:avLst/>
              </a:prstGeom>
              <a:solidFill>
                <a:srgbClr val="FFDA6D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dirty="0">
                    <a:solidFill>
                      <a:srgbClr val="C00000"/>
                    </a:solidFill>
                  </a:rPr>
                  <a:t>X 10</a:t>
                </a:r>
                <a:endParaRPr lang="fr-MA" sz="1600" dirty="0">
                  <a:solidFill>
                    <a:srgbClr val="C00000"/>
                  </a:solidFill>
                </a:endParaRPr>
              </a:p>
            </p:txBody>
          </p:sp>
          <p:cxnSp>
            <p:nvCxnSpPr>
              <p:cNvPr id="38" name="Connector: Elbow 37">
                <a:extLst>
                  <a:ext uri="{FF2B5EF4-FFF2-40B4-BE49-F238E27FC236}">
                    <a16:creationId xmlns:a16="http://schemas.microsoft.com/office/drawing/2014/main" id="{E8112D70-BABD-A151-117B-9CB177B069E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456062" y="3725319"/>
                <a:ext cx="1439071" cy="293469"/>
              </a:xfrm>
              <a:prstGeom prst="bentConnector3">
                <a:avLst>
                  <a:gd name="adj1" fmla="val 97430"/>
                </a:avLst>
              </a:prstGeom>
              <a:ln>
                <a:solidFill>
                  <a:srgbClr val="FF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Connector: Elbow 38">
                <a:extLst>
                  <a:ext uri="{FF2B5EF4-FFF2-40B4-BE49-F238E27FC236}">
                    <a16:creationId xmlns:a16="http://schemas.microsoft.com/office/drawing/2014/main" id="{F77E1E68-5D51-8B1E-330A-BD3F5EF45EB4}"/>
                  </a:ext>
                </a:extLst>
              </p:cNvPr>
              <p:cNvCxnSpPr>
                <a:cxnSpLocks/>
                <a:endCxn id="36" idx="3"/>
              </p:cNvCxnSpPr>
              <p:nvPr/>
            </p:nvCxnSpPr>
            <p:spPr>
              <a:xfrm rot="10800000" flipV="1">
                <a:off x="1983099" y="3725319"/>
                <a:ext cx="1160149" cy="121194"/>
              </a:xfrm>
              <a:prstGeom prst="bentConnector2">
                <a:avLst/>
              </a:prstGeom>
              <a:ln>
                <a:solidFill>
                  <a:srgbClr val="FF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6" name="Isosceles Triangle 35">
              <a:extLst>
                <a:ext uri="{FF2B5EF4-FFF2-40B4-BE49-F238E27FC236}">
                  <a16:creationId xmlns:a16="http://schemas.microsoft.com/office/drawing/2014/main" id="{3C28FD04-7F72-FBDC-C679-7FCB29706322}"/>
                </a:ext>
              </a:extLst>
            </p:cNvPr>
            <p:cNvSpPr/>
            <p:nvPr/>
          </p:nvSpPr>
          <p:spPr>
            <a:xfrm rot="10800000">
              <a:off x="1897374" y="3846513"/>
              <a:ext cx="171453" cy="142833"/>
            </a:xfrm>
            <a:prstGeom prst="triangle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</p:spTree>
    <p:extLst>
      <p:ext uri="{BB962C8B-B14F-4D97-AF65-F5344CB8AC3E}">
        <p14:creationId xmlns:p14="http://schemas.microsoft.com/office/powerpoint/2010/main" val="1937566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21B818-CE1C-E0EC-1887-68305F765B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26">
            <a:extLst>
              <a:ext uri="{FF2B5EF4-FFF2-40B4-BE49-F238E27FC236}">
                <a16:creationId xmlns:a16="http://schemas.microsoft.com/office/drawing/2014/main" id="{D33C323B-FB1E-34F5-C00E-6380DA573E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824" y="1907059"/>
            <a:ext cx="7782253" cy="4619471"/>
          </a:xfrm>
          <a:prstGeom prst="rect">
            <a:avLst/>
          </a:prstGeom>
        </p:spPr>
      </p:pic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DD2280A-D40A-D6EB-7839-A07DE239F35B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graphicFrame>
        <p:nvGraphicFramePr>
          <p:cNvPr id="22" name="Tableau 21">
            <a:extLst>
              <a:ext uri="{FF2B5EF4-FFF2-40B4-BE49-F238E27FC236}">
                <a16:creationId xmlns:a16="http://schemas.microsoft.com/office/drawing/2014/main" id="{ECBBCF98-19BA-013A-3DC0-B705052C0E9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4318145"/>
              </p:ext>
            </p:extLst>
          </p:nvPr>
        </p:nvGraphicFramePr>
        <p:xfrm>
          <a:off x="1435855" y="3805087"/>
          <a:ext cx="6092190" cy="1005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76494">
                  <a:extLst>
                    <a:ext uri="{9D8B030D-6E8A-4147-A177-3AD203B41FA5}">
                      <a16:colId xmlns:a16="http://schemas.microsoft.com/office/drawing/2014/main" val="1123510527"/>
                    </a:ext>
                  </a:extLst>
                </a:gridCol>
                <a:gridCol w="976494">
                  <a:extLst>
                    <a:ext uri="{9D8B030D-6E8A-4147-A177-3AD203B41FA5}">
                      <a16:colId xmlns:a16="http://schemas.microsoft.com/office/drawing/2014/main" val="642123178"/>
                    </a:ext>
                  </a:extLst>
                </a:gridCol>
                <a:gridCol w="976494">
                  <a:extLst>
                    <a:ext uri="{9D8B030D-6E8A-4147-A177-3AD203B41FA5}">
                      <a16:colId xmlns:a16="http://schemas.microsoft.com/office/drawing/2014/main" val="252240483"/>
                    </a:ext>
                  </a:extLst>
                </a:gridCol>
                <a:gridCol w="976494">
                  <a:extLst>
                    <a:ext uri="{9D8B030D-6E8A-4147-A177-3AD203B41FA5}">
                      <a16:colId xmlns:a16="http://schemas.microsoft.com/office/drawing/2014/main" val="2818484168"/>
                    </a:ext>
                  </a:extLst>
                </a:gridCol>
                <a:gridCol w="976494">
                  <a:extLst>
                    <a:ext uri="{9D8B030D-6E8A-4147-A177-3AD203B41FA5}">
                      <a16:colId xmlns:a16="http://schemas.microsoft.com/office/drawing/2014/main" val="3733514115"/>
                    </a:ext>
                  </a:extLst>
                </a:gridCol>
                <a:gridCol w="1209720">
                  <a:extLst>
                    <a:ext uri="{9D8B030D-6E8A-4147-A177-3AD203B41FA5}">
                      <a16:colId xmlns:a16="http://schemas.microsoft.com/office/drawing/2014/main" val="1438650248"/>
                    </a:ext>
                  </a:extLst>
                </a:gridCol>
              </a:tblGrid>
              <a:tr h="292706">
                <a:tc>
                  <a:txBody>
                    <a:bodyPr/>
                    <a:lstStyle/>
                    <a:p>
                      <a:pPr algn="ctr" rtl="1"/>
                      <a:r>
                        <a:rPr lang="fr-MA" b="1" dirty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24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MA" b="1" dirty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14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MA" b="1" dirty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10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MA" b="1" dirty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1</a:t>
                      </a:r>
                      <a:endParaRPr lang="fr-MA" b="1" dirty="0">
                        <a:solidFill>
                          <a:schemeClr val="accent2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ع</a:t>
                      </a:r>
                      <a:r>
                        <a:rPr lang="ar-M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َ</a:t>
                      </a:r>
                      <a:r>
                        <a:rPr lang="ar-S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د</a:t>
                      </a:r>
                      <a:r>
                        <a:rPr lang="ar-M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َ</a:t>
                      </a:r>
                      <a:r>
                        <a:rPr lang="ar-S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د</a:t>
                      </a:r>
                      <a:r>
                        <a:rPr lang="ar-M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ُ</a:t>
                      </a:r>
                      <a:r>
                        <a:rPr lang="ar-S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ال</a:t>
                      </a:r>
                      <a:r>
                        <a:rPr lang="ar-M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ْ</a:t>
                      </a:r>
                      <a:r>
                        <a:rPr lang="ar-S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ف</a:t>
                      </a:r>
                      <a:r>
                        <a:rPr lang="ar-M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ِ</a:t>
                      </a:r>
                      <a:r>
                        <a:rPr lang="ar-S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ي</a:t>
                      </a:r>
                      <a:r>
                        <a:rPr lang="ar-M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ّ</a:t>
                      </a:r>
                      <a:r>
                        <a:rPr lang="ar-S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ل</a:t>
                      </a:r>
                      <a:r>
                        <a:rPr lang="ar-M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َ</a:t>
                      </a:r>
                      <a:r>
                        <a:rPr lang="ar-S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ة</a:t>
                      </a:r>
                      <a:r>
                        <a:rPr lang="ar-M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ِ</a:t>
                      </a:r>
                      <a:r>
                        <a:rPr lang="ar-S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endParaRPr lang="fr-MA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A6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05653926"/>
                  </a:ext>
                </a:extLst>
              </a:tr>
              <a:tr h="567855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3200" b="1" kern="1200" dirty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؟</a:t>
                      </a:r>
                      <a:endParaRPr lang="fr-MA" sz="3200" b="1" kern="1200" dirty="0"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3200" b="1" kern="1200" dirty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؟</a:t>
                      </a:r>
                      <a:endParaRPr lang="fr-MA" sz="3200" b="1" kern="1200" dirty="0"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MA" sz="2000" b="1" kern="1200" dirty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4 500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MA" sz="2000" b="1" dirty="0">
                          <a:solidFill>
                            <a:srgbClr val="C00000"/>
                          </a:solidFill>
                        </a:rPr>
                        <a:t>2 250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>
                          <a:solidFill>
                            <a:srgbClr val="C00000"/>
                          </a:solidFill>
                        </a:rPr>
                        <a:t>450</a:t>
                      </a:r>
                      <a:endParaRPr lang="fr-MA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ar-S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ك</a:t>
                      </a:r>
                      <a:r>
                        <a:rPr lang="ar-M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ِ</a:t>
                      </a:r>
                      <a:r>
                        <a:rPr lang="ar-S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م</a:t>
                      </a:r>
                      <a:r>
                        <a:rPr lang="ar-M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ِّ</a:t>
                      </a:r>
                      <a:r>
                        <a:rPr lang="ar-S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ي</a:t>
                      </a:r>
                      <a:r>
                        <a:rPr lang="ar-M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َ</a:t>
                      </a:r>
                      <a:r>
                        <a:rPr lang="ar-S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ة</a:t>
                      </a:r>
                      <a:r>
                        <a:rPr lang="ar-M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ُ</a:t>
                      </a:r>
                      <a:r>
                        <a:rPr lang="ar-S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ال</a:t>
                      </a:r>
                      <a:r>
                        <a:rPr lang="ar-M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ْ</a:t>
                      </a:r>
                      <a:r>
                        <a:rPr lang="ar-S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أ</a:t>
                      </a:r>
                      <a:r>
                        <a:rPr lang="ar-M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َ</a:t>
                      </a:r>
                      <a:r>
                        <a:rPr lang="ar-S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و</a:t>
                      </a:r>
                      <a:r>
                        <a:rPr lang="ar-M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ْ</a:t>
                      </a:r>
                      <a:r>
                        <a:rPr lang="ar-S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راق</a:t>
                      </a:r>
                      <a:r>
                        <a:rPr lang="ar-M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ِ</a:t>
                      </a:r>
                    </a:p>
                    <a:p>
                      <a:pPr marL="0" algn="ctr" defTabSz="914400" rtl="1" eaLnBrk="1" latinLnBrk="0" hangingPunct="1"/>
                      <a:r>
                        <a:rPr lang="ar-M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بِ</a:t>
                      </a:r>
                      <a:r>
                        <a:rPr lang="fr-MA" b="1" dirty="0">
                          <a:solidFill>
                            <a:schemeClr val="bg1"/>
                          </a:solidFill>
                        </a:rPr>
                        <a:t>kg</a:t>
                      </a:r>
                      <a:r>
                        <a:rPr lang="ar-S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endParaRPr lang="fr-MA" sz="1800" b="1" kern="12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A6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0942035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66747909-2085-7194-6E11-AE19712AE275}"/>
              </a:ext>
            </a:extLst>
          </p:cNvPr>
          <p:cNvSpPr txBox="1"/>
          <p:nvPr/>
        </p:nvSpPr>
        <p:spPr>
          <a:xfrm>
            <a:off x="937260" y="872797"/>
            <a:ext cx="651557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أتمموا مضاعفة الكميتين لحساب كمية غذاء 14 فيلا ، ثم 24 فيلا.</a:t>
            </a:r>
          </a:p>
        </p:txBody>
      </p:sp>
      <p:grpSp>
        <p:nvGrpSpPr>
          <p:cNvPr id="18" name="Groupe 24">
            <a:extLst>
              <a:ext uri="{FF2B5EF4-FFF2-40B4-BE49-F238E27FC236}">
                <a16:creationId xmlns:a16="http://schemas.microsoft.com/office/drawing/2014/main" id="{94A90B7D-7FCD-EB73-35E3-39809CBBCDB2}"/>
              </a:ext>
            </a:extLst>
          </p:cNvPr>
          <p:cNvGrpSpPr/>
          <p:nvPr/>
        </p:nvGrpSpPr>
        <p:grpSpPr>
          <a:xfrm>
            <a:off x="591536" y="1380469"/>
            <a:ext cx="7333188" cy="581516"/>
            <a:chOff x="441032" y="1720088"/>
            <a:chExt cx="8446751" cy="581516"/>
          </a:xfrm>
        </p:grpSpPr>
        <p:grpSp>
          <p:nvGrpSpPr>
            <p:cNvPr id="19" name="Group 12">
              <a:extLst>
                <a:ext uri="{FF2B5EF4-FFF2-40B4-BE49-F238E27FC236}">
                  <a16:creationId xmlns:a16="http://schemas.microsoft.com/office/drawing/2014/main" id="{459E591C-E7AB-7D7C-DC7D-0883001A7DD0}"/>
                </a:ext>
              </a:extLst>
            </p:cNvPr>
            <p:cNvGrpSpPr/>
            <p:nvPr/>
          </p:nvGrpSpPr>
          <p:grpSpPr>
            <a:xfrm>
              <a:off x="6879117" y="1803656"/>
              <a:ext cx="2008666" cy="497948"/>
              <a:chOff x="5779853" y="1914188"/>
              <a:chExt cx="3055838" cy="497948"/>
            </a:xfrm>
          </p:grpSpPr>
          <p:sp>
            <p:nvSpPr>
              <p:cNvPr id="29" name="Rectangle : coins arrondis 3">
                <a:extLst>
                  <a:ext uri="{FF2B5EF4-FFF2-40B4-BE49-F238E27FC236}">
                    <a16:creationId xmlns:a16="http://schemas.microsoft.com/office/drawing/2014/main" id="{F024B53F-03CF-CEBF-9056-5BB588ED65B3}"/>
                  </a:ext>
                </a:extLst>
              </p:cNvPr>
              <p:cNvSpPr/>
              <p:nvPr/>
            </p:nvSpPr>
            <p:spPr>
              <a:xfrm>
                <a:off x="5779853" y="1914188"/>
                <a:ext cx="2171826" cy="492012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SA" sz="24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أَفْهَمُ</a:t>
                </a:r>
                <a:endParaRPr lang="ar-MA" sz="1600" b="1" noProof="0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0" name="Oval 80">
                <a:extLst>
                  <a:ext uri="{FF2B5EF4-FFF2-40B4-BE49-F238E27FC236}">
                    <a16:creationId xmlns:a16="http://schemas.microsoft.com/office/drawing/2014/main" id="{63186444-5089-AC3D-9BBE-62DF401FC72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49828" y="1979518"/>
                <a:ext cx="885863" cy="432618"/>
              </a:xfrm>
              <a:prstGeom prst="ellipse">
                <a:avLst/>
              </a:prstGeom>
              <a:solidFill>
                <a:srgbClr val="FFC000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ar-MA" sz="2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20" name="Group 12">
              <a:extLst>
                <a:ext uri="{FF2B5EF4-FFF2-40B4-BE49-F238E27FC236}">
                  <a16:creationId xmlns:a16="http://schemas.microsoft.com/office/drawing/2014/main" id="{2AB957D7-DCE2-76D3-3F37-D0F395BEF80B}"/>
                </a:ext>
              </a:extLst>
            </p:cNvPr>
            <p:cNvGrpSpPr/>
            <p:nvPr/>
          </p:nvGrpSpPr>
          <p:grpSpPr>
            <a:xfrm>
              <a:off x="4707671" y="1772880"/>
              <a:ext cx="1992481" cy="497947"/>
              <a:chOff x="6058503" y="1883412"/>
              <a:chExt cx="2975846" cy="497947"/>
            </a:xfrm>
          </p:grpSpPr>
          <p:sp>
            <p:nvSpPr>
              <p:cNvPr id="27" name="Rectangle : coins arrondis 6">
                <a:extLst>
                  <a:ext uri="{FF2B5EF4-FFF2-40B4-BE49-F238E27FC236}">
                    <a16:creationId xmlns:a16="http://schemas.microsoft.com/office/drawing/2014/main" id="{EF161B5D-1A1A-54B2-9AD7-ACE787C67F8F}"/>
                  </a:ext>
                </a:extLst>
              </p:cNvPr>
              <p:cNvSpPr/>
              <p:nvPr/>
            </p:nvSpPr>
            <p:spPr>
              <a:xfrm>
                <a:off x="6058503" y="1883412"/>
                <a:ext cx="2120785" cy="492012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>
                  <a:defRPr/>
                </a:pPr>
                <a:r>
                  <a:rPr lang="ar-MA" sz="24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24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أَمْلَأُ</a:t>
                </a:r>
                <a:r>
                  <a:rPr lang="ar-MA" sz="24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</a:p>
            </p:txBody>
          </p:sp>
          <p:sp>
            <p:nvSpPr>
              <p:cNvPr id="28" name="Oval 80">
                <a:extLst>
                  <a:ext uri="{FF2B5EF4-FFF2-40B4-BE49-F238E27FC236}">
                    <a16:creationId xmlns:a16="http://schemas.microsoft.com/office/drawing/2014/main" id="{FC9EBDC3-D30A-0BE1-9591-E1CBBCD6D5C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176443" y="1948741"/>
                <a:ext cx="857906" cy="43261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noProof="0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</a:p>
            </p:txBody>
          </p:sp>
        </p:grp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B3859FCA-6BF6-5DE7-1E0F-B552331450BC}"/>
                </a:ext>
              </a:extLst>
            </p:cNvPr>
            <p:cNvGrpSpPr/>
            <p:nvPr/>
          </p:nvGrpSpPr>
          <p:grpSpPr>
            <a:xfrm>
              <a:off x="2589470" y="1739781"/>
              <a:ext cx="1962594" cy="506897"/>
              <a:chOff x="5752241" y="1841364"/>
              <a:chExt cx="3090095" cy="506897"/>
            </a:xfrm>
          </p:grpSpPr>
          <p:sp>
            <p:nvSpPr>
              <p:cNvPr id="25" name="Rectangle : coins arrondis 10">
                <a:extLst>
                  <a:ext uri="{FF2B5EF4-FFF2-40B4-BE49-F238E27FC236}">
                    <a16:creationId xmlns:a16="http://schemas.microsoft.com/office/drawing/2014/main" id="{7D55DCF3-55A3-6476-51F7-BA7C32DA4655}"/>
                  </a:ext>
                </a:extLst>
              </p:cNvPr>
              <p:cNvSpPr/>
              <p:nvPr/>
            </p:nvSpPr>
            <p:spPr>
              <a:xfrm>
                <a:off x="5752241" y="1841364"/>
                <a:ext cx="2235600" cy="506897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>
                  <a:defRPr/>
                </a:pPr>
                <a:r>
                  <a:rPr lang="ar-MA" sz="24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SA" sz="24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أَسْتَنْتِجُ </a:t>
                </a:r>
                <a:endParaRPr lang="ar-MA" sz="2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6" name="Oval 80">
                <a:extLst>
                  <a:ext uri="{FF2B5EF4-FFF2-40B4-BE49-F238E27FC236}">
                    <a16:creationId xmlns:a16="http://schemas.microsoft.com/office/drawing/2014/main" id="{6783EB58-B8C5-808E-0290-2263733480D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77010" y="1895950"/>
                <a:ext cx="865326" cy="43261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noProof="0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</a:p>
            </p:txBody>
          </p:sp>
        </p:grp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B80A6B1F-3EB5-3299-B9F4-6C8F5856E473}"/>
                </a:ext>
              </a:extLst>
            </p:cNvPr>
            <p:cNvSpPr/>
            <p:nvPr/>
          </p:nvSpPr>
          <p:spPr>
            <a:xfrm>
              <a:off x="441032" y="1720088"/>
              <a:ext cx="1419883" cy="506897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>
                <a:defRPr/>
              </a:pPr>
              <a:r>
                <a:rPr lang="ar-SA" sz="24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أَكْتُبُ</a:t>
              </a:r>
              <a:endParaRPr lang="ar-MA" sz="24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4" name="Oval 80">
              <a:extLst>
                <a:ext uri="{FF2B5EF4-FFF2-40B4-BE49-F238E27FC236}">
                  <a16:creationId xmlns:a16="http://schemas.microsoft.com/office/drawing/2014/main" id="{20032AD4-6C90-FDAE-5C0B-55C4DD51862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867407" y="1779482"/>
              <a:ext cx="54309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SA" sz="2000" b="1" noProof="0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4</a:t>
              </a:r>
              <a:endParaRPr lang="ar-MA" sz="2000" b="1" noProof="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4DDC9985-E1C2-7074-9DF2-D7969A084DBC}"/>
              </a:ext>
            </a:extLst>
          </p:cNvPr>
          <p:cNvGrpSpPr/>
          <p:nvPr/>
        </p:nvGrpSpPr>
        <p:grpSpPr>
          <a:xfrm flipV="1">
            <a:off x="3712443" y="4830619"/>
            <a:ext cx="2192386" cy="528790"/>
            <a:chOff x="1718317" y="3509010"/>
            <a:chExt cx="3883786" cy="513282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C2359FB4-89C7-9E23-D27F-598B816020F2}"/>
                </a:ext>
              </a:extLst>
            </p:cNvPr>
            <p:cNvGrpSpPr/>
            <p:nvPr/>
          </p:nvGrpSpPr>
          <p:grpSpPr>
            <a:xfrm>
              <a:off x="1804044" y="3509010"/>
              <a:ext cx="3798059" cy="513282"/>
              <a:chOff x="1804044" y="3509010"/>
              <a:chExt cx="3798059" cy="513282"/>
            </a:xfrm>
          </p:grpSpPr>
          <p:sp>
            <p:nvSpPr>
              <p:cNvPr id="15" name="Rectangle: Rounded Corners 14">
                <a:extLst>
                  <a:ext uri="{FF2B5EF4-FFF2-40B4-BE49-F238E27FC236}">
                    <a16:creationId xmlns:a16="http://schemas.microsoft.com/office/drawing/2014/main" id="{4DA5FE9F-2A83-3640-FB47-269E8AB6542A}"/>
                  </a:ext>
                </a:extLst>
              </p:cNvPr>
              <p:cNvSpPr/>
              <p:nvPr/>
            </p:nvSpPr>
            <p:spPr>
              <a:xfrm rot="10800000">
                <a:off x="3314698" y="3509010"/>
                <a:ext cx="1143701" cy="432618"/>
              </a:xfrm>
              <a:prstGeom prst="roundRect">
                <a:avLst/>
              </a:prstGeom>
              <a:solidFill>
                <a:srgbClr val="FFDA6D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dirty="0">
                    <a:solidFill>
                      <a:srgbClr val="C00000"/>
                    </a:solidFill>
                  </a:rPr>
                  <a:t>X 10</a:t>
                </a:r>
                <a:endParaRPr lang="fr-MA" sz="1600" dirty="0">
                  <a:solidFill>
                    <a:srgbClr val="C00000"/>
                  </a:solidFill>
                </a:endParaRPr>
              </a:p>
            </p:txBody>
          </p:sp>
          <p:cxnSp>
            <p:nvCxnSpPr>
              <p:cNvPr id="31" name="Connector: Elbow 30">
                <a:extLst>
                  <a:ext uri="{FF2B5EF4-FFF2-40B4-BE49-F238E27FC236}">
                    <a16:creationId xmlns:a16="http://schemas.microsoft.com/office/drawing/2014/main" id="{C14AA065-7551-A342-844F-BBD7BCDD1E0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458400" y="3732506"/>
                <a:ext cx="1143703" cy="289786"/>
              </a:xfrm>
              <a:prstGeom prst="bentConnector3">
                <a:avLst>
                  <a:gd name="adj1" fmla="val 103112"/>
                </a:avLst>
              </a:prstGeom>
              <a:ln>
                <a:solidFill>
                  <a:srgbClr val="FF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Connector: Elbow 31">
                <a:extLst>
                  <a:ext uri="{FF2B5EF4-FFF2-40B4-BE49-F238E27FC236}">
                    <a16:creationId xmlns:a16="http://schemas.microsoft.com/office/drawing/2014/main" id="{521CF1E1-399E-4EC0-F12C-C324C3F28CB0}"/>
                  </a:ext>
                </a:extLst>
              </p:cNvPr>
              <p:cNvCxnSpPr>
                <a:cxnSpLocks/>
                <a:endCxn id="14" idx="3"/>
              </p:cNvCxnSpPr>
              <p:nvPr/>
            </p:nvCxnSpPr>
            <p:spPr>
              <a:xfrm rot="10800000" flipV="1">
                <a:off x="1804044" y="3689780"/>
                <a:ext cx="1510659" cy="180432"/>
              </a:xfrm>
              <a:prstGeom prst="bentConnector2">
                <a:avLst/>
              </a:prstGeom>
              <a:ln>
                <a:solidFill>
                  <a:srgbClr val="FF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4" name="Isosceles Triangle 13">
              <a:extLst>
                <a:ext uri="{FF2B5EF4-FFF2-40B4-BE49-F238E27FC236}">
                  <a16:creationId xmlns:a16="http://schemas.microsoft.com/office/drawing/2014/main" id="{2FC3906E-8E75-DD57-73E2-B24730C82B4B}"/>
                </a:ext>
              </a:extLst>
            </p:cNvPr>
            <p:cNvSpPr/>
            <p:nvPr/>
          </p:nvSpPr>
          <p:spPr>
            <a:xfrm rot="10800000">
              <a:off x="1718317" y="3870212"/>
              <a:ext cx="171453" cy="142833"/>
            </a:xfrm>
            <a:prstGeom prst="triangle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BA71025A-D4D9-3D44-1017-435C541C72CD}"/>
              </a:ext>
            </a:extLst>
          </p:cNvPr>
          <p:cNvGrpSpPr/>
          <p:nvPr/>
        </p:nvGrpSpPr>
        <p:grpSpPr>
          <a:xfrm>
            <a:off x="3845220" y="3316317"/>
            <a:ext cx="2059609" cy="488770"/>
            <a:chOff x="1897374" y="3509010"/>
            <a:chExt cx="3997759" cy="509778"/>
          </a:xfrm>
        </p:grpSpPr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A4333460-1EFC-7062-F401-8E28F3A99AB7}"/>
                </a:ext>
              </a:extLst>
            </p:cNvPr>
            <p:cNvGrpSpPr/>
            <p:nvPr/>
          </p:nvGrpSpPr>
          <p:grpSpPr>
            <a:xfrm>
              <a:off x="1983099" y="3509010"/>
              <a:ext cx="3912034" cy="509778"/>
              <a:chOff x="1983099" y="3509010"/>
              <a:chExt cx="3912034" cy="509778"/>
            </a:xfrm>
          </p:grpSpPr>
          <p:sp>
            <p:nvSpPr>
              <p:cNvPr id="36" name="Rectangle: Rounded Corners 35">
                <a:extLst>
                  <a:ext uri="{FF2B5EF4-FFF2-40B4-BE49-F238E27FC236}">
                    <a16:creationId xmlns:a16="http://schemas.microsoft.com/office/drawing/2014/main" id="{0B4B4308-21E1-4A6C-2DC1-255A4F246DDB}"/>
                  </a:ext>
                </a:extLst>
              </p:cNvPr>
              <p:cNvSpPr/>
              <p:nvPr/>
            </p:nvSpPr>
            <p:spPr>
              <a:xfrm>
                <a:off x="3228975" y="3509010"/>
                <a:ext cx="1318348" cy="432618"/>
              </a:xfrm>
              <a:prstGeom prst="roundRect">
                <a:avLst/>
              </a:prstGeom>
              <a:solidFill>
                <a:srgbClr val="FFDA6D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dirty="0">
                    <a:solidFill>
                      <a:srgbClr val="C00000"/>
                    </a:solidFill>
                  </a:rPr>
                  <a:t>X 10</a:t>
                </a:r>
                <a:endParaRPr lang="fr-MA" sz="1600" dirty="0">
                  <a:solidFill>
                    <a:srgbClr val="C00000"/>
                  </a:solidFill>
                </a:endParaRPr>
              </a:p>
            </p:txBody>
          </p:sp>
          <p:cxnSp>
            <p:nvCxnSpPr>
              <p:cNvPr id="37" name="Connector: Elbow 36">
                <a:extLst>
                  <a:ext uri="{FF2B5EF4-FFF2-40B4-BE49-F238E27FC236}">
                    <a16:creationId xmlns:a16="http://schemas.microsoft.com/office/drawing/2014/main" id="{CDB6CCD3-F2E6-3CF9-1764-067CEE57945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456062" y="3725319"/>
                <a:ext cx="1439071" cy="293469"/>
              </a:xfrm>
              <a:prstGeom prst="bentConnector3">
                <a:avLst>
                  <a:gd name="adj1" fmla="val 97430"/>
                </a:avLst>
              </a:prstGeom>
              <a:ln>
                <a:solidFill>
                  <a:srgbClr val="FF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Connector: Elbow 37">
                <a:extLst>
                  <a:ext uri="{FF2B5EF4-FFF2-40B4-BE49-F238E27FC236}">
                    <a16:creationId xmlns:a16="http://schemas.microsoft.com/office/drawing/2014/main" id="{D6F09B24-520E-2FC2-D86C-B639AD548D94}"/>
                  </a:ext>
                </a:extLst>
              </p:cNvPr>
              <p:cNvCxnSpPr>
                <a:cxnSpLocks/>
                <a:endCxn id="35" idx="3"/>
              </p:cNvCxnSpPr>
              <p:nvPr/>
            </p:nvCxnSpPr>
            <p:spPr>
              <a:xfrm rot="10800000" flipV="1">
                <a:off x="1983099" y="3725319"/>
                <a:ext cx="1160149" cy="121194"/>
              </a:xfrm>
              <a:prstGeom prst="bentConnector2">
                <a:avLst/>
              </a:prstGeom>
              <a:ln>
                <a:solidFill>
                  <a:srgbClr val="FF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5" name="Isosceles Triangle 34">
              <a:extLst>
                <a:ext uri="{FF2B5EF4-FFF2-40B4-BE49-F238E27FC236}">
                  <a16:creationId xmlns:a16="http://schemas.microsoft.com/office/drawing/2014/main" id="{A716AEC5-11EB-C4D1-E6E5-DD1B2FD96345}"/>
                </a:ext>
              </a:extLst>
            </p:cNvPr>
            <p:cNvSpPr/>
            <p:nvPr/>
          </p:nvSpPr>
          <p:spPr>
            <a:xfrm rot="10800000">
              <a:off x="1897374" y="3846513"/>
              <a:ext cx="171453" cy="142833"/>
            </a:xfrm>
            <a:prstGeom prst="triangle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</p:spTree>
    <p:extLst>
      <p:ext uri="{BB962C8B-B14F-4D97-AF65-F5344CB8AC3E}">
        <p14:creationId xmlns:p14="http://schemas.microsoft.com/office/powerpoint/2010/main" val="353059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537013-F09C-7236-6BCA-DC5B8336E3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049423A-AEE2-70E0-B247-6CE62B9D1616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BB89466-3923-F0E7-1FAE-65582F510926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7E2CE8D2-15E4-759C-4732-FF0BE848560B}"/>
              </a:ext>
            </a:extLst>
          </p:cNvPr>
          <p:cNvSpPr txBox="1"/>
          <p:nvPr/>
        </p:nvSpPr>
        <p:spPr>
          <a:xfrm>
            <a:off x="2837240" y="854031"/>
            <a:ext cx="465928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2000" b="1" noProof="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الألواح. </a:t>
            </a:r>
          </a:p>
        </p:txBody>
      </p:sp>
    </p:spTree>
    <p:extLst>
      <p:ext uri="{BB962C8B-B14F-4D97-AF65-F5344CB8AC3E}">
        <p14:creationId xmlns:p14="http://schemas.microsoft.com/office/powerpoint/2010/main" val="3917831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1A693B-ADEF-720D-311F-57D8F67865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26">
            <a:extLst>
              <a:ext uri="{FF2B5EF4-FFF2-40B4-BE49-F238E27FC236}">
                <a16:creationId xmlns:a16="http://schemas.microsoft.com/office/drawing/2014/main" id="{EBB77F64-B37F-7100-93CD-0DA6AF87F7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536" y="1865313"/>
            <a:ext cx="7782253" cy="4619471"/>
          </a:xfrm>
          <a:prstGeom prst="rect">
            <a:avLst/>
          </a:prstGeom>
        </p:spPr>
      </p:pic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1AD58C9-5576-ED64-778D-81B722AC8006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graphicFrame>
        <p:nvGraphicFramePr>
          <p:cNvPr id="22" name="Tableau 21">
            <a:extLst>
              <a:ext uri="{FF2B5EF4-FFF2-40B4-BE49-F238E27FC236}">
                <a16:creationId xmlns:a16="http://schemas.microsoft.com/office/drawing/2014/main" id="{73F73204-C0DC-48B4-72D9-44BC7CA2A2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886339"/>
              </p:ext>
            </p:extLst>
          </p:nvPr>
        </p:nvGraphicFramePr>
        <p:xfrm>
          <a:off x="1501963" y="3979680"/>
          <a:ext cx="6092190" cy="1005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76494">
                  <a:extLst>
                    <a:ext uri="{9D8B030D-6E8A-4147-A177-3AD203B41FA5}">
                      <a16:colId xmlns:a16="http://schemas.microsoft.com/office/drawing/2014/main" val="1123510527"/>
                    </a:ext>
                  </a:extLst>
                </a:gridCol>
                <a:gridCol w="976494">
                  <a:extLst>
                    <a:ext uri="{9D8B030D-6E8A-4147-A177-3AD203B41FA5}">
                      <a16:colId xmlns:a16="http://schemas.microsoft.com/office/drawing/2014/main" val="642123178"/>
                    </a:ext>
                  </a:extLst>
                </a:gridCol>
                <a:gridCol w="976494">
                  <a:extLst>
                    <a:ext uri="{9D8B030D-6E8A-4147-A177-3AD203B41FA5}">
                      <a16:colId xmlns:a16="http://schemas.microsoft.com/office/drawing/2014/main" val="252240483"/>
                    </a:ext>
                  </a:extLst>
                </a:gridCol>
                <a:gridCol w="976494">
                  <a:extLst>
                    <a:ext uri="{9D8B030D-6E8A-4147-A177-3AD203B41FA5}">
                      <a16:colId xmlns:a16="http://schemas.microsoft.com/office/drawing/2014/main" val="2818484168"/>
                    </a:ext>
                  </a:extLst>
                </a:gridCol>
                <a:gridCol w="976494">
                  <a:extLst>
                    <a:ext uri="{9D8B030D-6E8A-4147-A177-3AD203B41FA5}">
                      <a16:colId xmlns:a16="http://schemas.microsoft.com/office/drawing/2014/main" val="3733514115"/>
                    </a:ext>
                  </a:extLst>
                </a:gridCol>
                <a:gridCol w="1209720">
                  <a:extLst>
                    <a:ext uri="{9D8B030D-6E8A-4147-A177-3AD203B41FA5}">
                      <a16:colId xmlns:a16="http://schemas.microsoft.com/office/drawing/2014/main" val="1438650248"/>
                    </a:ext>
                  </a:extLst>
                </a:gridCol>
              </a:tblGrid>
              <a:tr h="292706">
                <a:tc>
                  <a:txBody>
                    <a:bodyPr/>
                    <a:lstStyle/>
                    <a:p>
                      <a:pPr algn="ctr" rtl="1"/>
                      <a:r>
                        <a:rPr lang="fr-MA" b="1" dirty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24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MA" b="1" dirty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14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MA" b="1" dirty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10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MA" b="1" dirty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1</a:t>
                      </a:r>
                      <a:endParaRPr lang="fr-MA" b="1" dirty="0">
                        <a:solidFill>
                          <a:schemeClr val="accent2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ع</a:t>
                      </a:r>
                      <a:r>
                        <a:rPr lang="ar-M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َ</a:t>
                      </a:r>
                      <a:r>
                        <a:rPr lang="ar-S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د</a:t>
                      </a:r>
                      <a:r>
                        <a:rPr lang="ar-M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َ</a:t>
                      </a:r>
                      <a:r>
                        <a:rPr lang="ar-S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د</a:t>
                      </a:r>
                      <a:r>
                        <a:rPr lang="ar-M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ُ</a:t>
                      </a:r>
                      <a:r>
                        <a:rPr lang="ar-S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ال</a:t>
                      </a:r>
                      <a:r>
                        <a:rPr lang="ar-M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ْ</a:t>
                      </a:r>
                      <a:r>
                        <a:rPr lang="ar-S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ف</a:t>
                      </a:r>
                      <a:r>
                        <a:rPr lang="ar-M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ِ</a:t>
                      </a:r>
                      <a:r>
                        <a:rPr lang="ar-S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ي</a:t>
                      </a:r>
                      <a:r>
                        <a:rPr lang="ar-M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ّ</a:t>
                      </a:r>
                      <a:r>
                        <a:rPr lang="ar-S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ل</a:t>
                      </a:r>
                      <a:r>
                        <a:rPr lang="ar-M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َ</a:t>
                      </a:r>
                      <a:r>
                        <a:rPr lang="ar-S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ة</a:t>
                      </a:r>
                      <a:r>
                        <a:rPr lang="ar-M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ِ</a:t>
                      </a:r>
                      <a:r>
                        <a:rPr lang="ar-S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endParaRPr lang="fr-MA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A6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05653926"/>
                  </a:ext>
                </a:extLst>
              </a:tr>
              <a:tr h="567855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MA" sz="2000" b="1" kern="1200" dirty="0"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MA" sz="2000" b="1" kern="1200" dirty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6 300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MA" sz="2000" b="1" kern="1200" dirty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4 500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MA" sz="2000" b="1" dirty="0">
                          <a:solidFill>
                            <a:srgbClr val="C00000"/>
                          </a:solidFill>
                        </a:rPr>
                        <a:t>2 250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>
                          <a:solidFill>
                            <a:srgbClr val="C00000"/>
                          </a:solidFill>
                        </a:rPr>
                        <a:t>450</a:t>
                      </a:r>
                      <a:endParaRPr lang="fr-MA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ar-S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ك</a:t>
                      </a:r>
                      <a:r>
                        <a:rPr lang="ar-M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ِ</a:t>
                      </a:r>
                      <a:r>
                        <a:rPr lang="ar-S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م</a:t>
                      </a:r>
                      <a:r>
                        <a:rPr lang="ar-M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ِّ</a:t>
                      </a:r>
                      <a:r>
                        <a:rPr lang="ar-S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ي</a:t>
                      </a:r>
                      <a:r>
                        <a:rPr lang="ar-M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َ</a:t>
                      </a:r>
                      <a:r>
                        <a:rPr lang="ar-S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ة</a:t>
                      </a:r>
                      <a:r>
                        <a:rPr lang="ar-M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ُ</a:t>
                      </a:r>
                      <a:r>
                        <a:rPr lang="ar-S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ال</a:t>
                      </a:r>
                      <a:r>
                        <a:rPr lang="ar-M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ْ</a:t>
                      </a:r>
                      <a:r>
                        <a:rPr lang="ar-S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أ</a:t>
                      </a:r>
                      <a:r>
                        <a:rPr lang="ar-M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َ</a:t>
                      </a:r>
                      <a:r>
                        <a:rPr lang="ar-S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و</a:t>
                      </a:r>
                      <a:r>
                        <a:rPr lang="ar-M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ْ</a:t>
                      </a:r>
                      <a:r>
                        <a:rPr lang="ar-S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راق</a:t>
                      </a:r>
                      <a:r>
                        <a:rPr lang="ar-M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ِ</a:t>
                      </a:r>
                    </a:p>
                    <a:p>
                      <a:pPr marL="0" algn="ctr" defTabSz="914400" rtl="1" eaLnBrk="1" latinLnBrk="0" hangingPunct="1"/>
                      <a:r>
                        <a:rPr lang="ar-M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بِ</a:t>
                      </a:r>
                      <a:r>
                        <a:rPr lang="fr-MA" b="1" dirty="0">
                          <a:solidFill>
                            <a:schemeClr val="bg1"/>
                          </a:solidFill>
                        </a:rPr>
                        <a:t>kg</a:t>
                      </a:r>
                      <a:r>
                        <a:rPr lang="ar-S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endParaRPr lang="fr-MA" sz="1800" b="1" kern="12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A6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0942035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C866B63A-7639-9D94-5895-520BFE711BCA}"/>
              </a:ext>
            </a:extLst>
          </p:cNvPr>
          <p:cNvSpPr txBox="1"/>
          <p:nvPr/>
        </p:nvSpPr>
        <p:spPr>
          <a:xfrm>
            <a:off x="937260" y="872797"/>
            <a:ext cx="651557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يتحقق.</a:t>
            </a:r>
          </a:p>
        </p:txBody>
      </p:sp>
      <p:grpSp>
        <p:nvGrpSpPr>
          <p:cNvPr id="18" name="Groupe 24">
            <a:extLst>
              <a:ext uri="{FF2B5EF4-FFF2-40B4-BE49-F238E27FC236}">
                <a16:creationId xmlns:a16="http://schemas.microsoft.com/office/drawing/2014/main" id="{A7E0AA08-B489-7E70-9E7D-D2FDBAB6B318}"/>
              </a:ext>
            </a:extLst>
          </p:cNvPr>
          <p:cNvGrpSpPr/>
          <p:nvPr/>
        </p:nvGrpSpPr>
        <p:grpSpPr>
          <a:xfrm>
            <a:off x="591536" y="1380469"/>
            <a:ext cx="7333188" cy="581516"/>
            <a:chOff x="441032" y="1720088"/>
            <a:chExt cx="8446751" cy="581516"/>
          </a:xfrm>
        </p:grpSpPr>
        <p:grpSp>
          <p:nvGrpSpPr>
            <p:cNvPr id="19" name="Group 12">
              <a:extLst>
                <a:ext uri="{FF2B5EF4-FFF2-40B4-BE49-F238E27FC236}">
                  <a16:creationId xmlns:a16="http://schemas.microsoft.com/office/drawing/2014/main" id="{316FE48B-B99F-02C1-C9A6-B0AF0CED60C3}"/>
                </a:ext>
              </a:extLst>
            </p:cNvPr>
            <p:cNvGrpSpPr/>
            <p:nvPr/>
          </p:nvGrpSpPr>
          <p:grpSpPr>
            <a:xfrm>
              <a:off x="6879117" y="1803656"/>
              <a:ext cx="2008666" cy="497948"/>
              <a:chOff x="5779853" y="1914188"/>
              <a:chExt cx="3055838" cy="497948"/>
            </a:xfrm>
          </p:grpSpPr>
          <p:sp>
            <p:nvSpPr>
              <p:cNvPr id="29" name="Rectangle : coins arrondis 3">
                <a:extLst>
                  <a:ext uri="{FF2B5EF4-FFF2-40B4-BE49-F238E27FC236}">
                    <a16:creationId xmlns:a16="http://schemas.microsoft.com/office/drawing/2014/main" id="{B45DAE6E-71C1-D4C9-90ED-3AFEC210B14D}"/>
                  </a:ext>
                </a:extLst>
              </p:cNvPr>
              <p:cNvSpPr/>
              <p:nvPr/>
            </p:nvSpPr>
            <p:spPr>
              <a:xfrm>
                <a:off x="5779853" y="1914188"/>
                <a:ext cx="2171826" cy="492012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SA" sz="24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أَفْهَمُ</a:t>
                </a:r>
                <a:endParaRPr lang="ar-MA" sz="1600" b="1" noProof="0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0" name="Oval 80">
                <a:extLst>
                  <a:ext uri="{FF2B5EF4-FFF2-40B4-BE49-F238E27FC236}">
                    <a16:creationId xmlns:a16="http://schemas.microsoft.com/office/drawing/2014/main" id="{A1B97F66-4192-8400-EB3E-19444F52248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49828" y="1979518"/>
                <a:ext cx="885863" cy="432618"/>
              </a:xfrm>
              <a:prstGeom prst="ellipse">
                <a:avLst/>
              </a:prstGeom>
              <a:solidFill>
                <a:srgbClr val="FFC000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ar-MA" sz="2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20" name="Group 12">
              <a:extLst>
                <a:ext uri="{FF2B5EF4-FFF2-40B4-BE49-F238E27FC236}">
                  <a16:creationId xmlns:a16="http://schemas.microsoft.com/office/drawing/2014/main" id="{B6DF0D27-77F5-0006-995D-55E34079AAE8}"/>
                </a:ext>
              </a:extLst>
            </p:cNvPr>
            <p:cNvGrpSpPr/>
            <p:nvPr/>
          </p:nvGrpSpPr>
          <p:grpSpPr>
            <a:xfrm>
              <a:off x="4707671" y="1772880"/>
              <a:ext cx="1992481" cy="497947"/>
              <a:chOff x="6058503" y="1883412"/>
              <a:chExt cx="2975846" cy="497947"/>
            </a:xfrm>
          </p:grpSpPr>
          <p:sp>
            <p:nvSpPr>
              <p:cNvPr id="27" name="Rectangle : coins arrondis 6">
                <a:extLst>
                  <a:ext uri="{FF2B5EF4-FFF2-40B4-BE49-F238E27FC236}">
                    <a16:creationId xmlns:a16="http://schemas.microsoft.com/office/drawing/2014/main" id="{27A91F9F-FF24-AA25-BA92-D30D806FE178}"/>
                  </a:ext>
                </a:extLst>
              </p:cNvPr>
              <p:cNvSpPr/>
              <p:nvPr/>
            </p:nvSpPr>
            <p:spPr>
              <a:xfrm>
                <a:off x="6058503" y="1883412"/>
                <a:ext cx="2120785" cy="492012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>
                  <a:defRPr/>
                </a:pPr>
                <a:r>
                  <a:rPr lang="ar-MA" sz="24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24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أَمْلَأُ</a:t>
                </a:r>
                <a:r>
                  <a:rPr lang="ar-MA" sz="24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</a:p>
            </p:txBody>
          </p:sp>
          <p:sp>
            <p:nvSpPr>
              <p:cNvPr id="28" name="Oval 80">
                <a:extLst>
                  <a:ext uri="{FF2B5EF4-FFF2-40B4-BE49-F238E27FC236}">
                    <a16:creationId xmlns:a16="http://schemas.microsoft.com/office/drawing/2014/main" id="{0D383C21-E974-C256-73BD-8C7D6DA96D0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176443" y="1948741"/>
                <a:ext cx="857906" cy="43261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noProof="0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</a:p>
            </p:txBody>
          </p:sp>
        </p:grp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AC70AB88-B155-0311-9CFE-243C074A0096}"/>
                </a:ext>
              </a:extLst>
            </p:cNvPr>
            <p:cNvGrpSpPr/>
            <p:nvPr/>
          </p:nvGrpSpPr>
          <p:grpSpPr>
            <a:xfrm>
              <a:off x="2589470" y="1739781"/>
              <a:ext cx="1962594" cy="506897"/>
              <a:chOff x="5752241" y="1841364"/>
              <a:chExt cx="3090095" cy="506897"/>
            </a:xfrm>
          </p:grpSpPr>
          <p:sp>
            <p:nvSpPr>
              <p:cNvPr id="25" name="Rectangle : coins arrondis 10">
                <a:extLst>
                  <a:ext uri="{FF2B5EF4-FFF2-40B4-BE49-F238E27FC236}">
                    <a16:creationId xmlns:a16="http://schemas.microsoft.com/office/drawing/2014/main" id="{BC9F53AE-8FB3-5335-8016-B87ADD2E5A1D}"/>
                  </a:ext>
                </a:extLst>
              </p:cNvPr>
              <p:cNvSpPr/>
              <p:nvPr/>
            </p:nvSpPr>
            <p:spPr>
              <a:xfrm>
                <a:off x="5752241" y="1841364"/>
                <a:ext cx="2235600" cy="506897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>
                  <a:defRPr/>
                </a:pPr>
                <a:r>
                  <a:rPr lang="ar-MA" sz="24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SA" sz="24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أَسْتَنْتِجُ </a:t>
                </a:r>
                <a:endParaRPr lang="ar-MA" sz="2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6" name="Oval 80">
                <a:extLst>
                  <a:ext uri="{FF2B5EF4-FFF2-40B4-BE49-F238E27FC236}">
                    <a16:creationId xmlns:a16="http://schemas.microsoft.com/office/drawing/2014/main" id="{03BA8BB5-C5B6-DA27-D0B7-1247481C2FB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77010" y="1895950"/>
                <a:ext cx="865326" cy="43261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noProof="0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</a:p>
            </p:txBody>
          </p:sp>
        </p:grp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846C4F11-081A-4EBC-864C-03AD6D05FC46}"/>
                </a:ext>
              </a:extLst>
            </p:cNvPr>
            <p:cNvSpPr/>
            <p:nvPr/>
          </p:nvSpPr>
          <p:spPr>
            <a:xfrm>
              <a:off x="441032" y="1720088"/>
              <a:ext cx="1419883" cy="506897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>
                <a:defRPr/>
              </a:pPr>
              <a:r>
                <a:rPr lang="ar-SA" sz="24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أَكْتُبُ</a:t>
              </a:r>
              <a:endParaRPr lang="ar-MA" sz="24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4" name="Oval 80">
              <a:extLst>
                <a:ext uri="{FF2B5EF4-FFF2-40B4-BE49-F238E27FC236}">
                  <a16:creationId xmlns:a16="http://schemas.microsoft.com/office/drawing/2014/main" id="{E23820CF-BA8C-C725-F6E3-02567E14045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867407" y="1779482"/>
              <a:ext cx="54309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SA" sz="2000" b="1" noProof="0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4</a:t>
              </a:r>
              <a:endParaRPr lang="ar-MA" sz="2000" b="1" noProof="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60B9255F-3061-F126-E92E-73495D4983F2}"/>
              </a:ext>
            </a:extLst>
          </p:cNvPr>
          <p:cNvGrpSpPr/>
          <p:nvPr/>
        </p:nvGrpSpPr>
        <p:grpSpPr>
          <a:xfrm flipV="1">
            <a:off x="2776170" y="4948785"/>
            <a:ext cx="3070463" cy="559584"/>
            <a:chOff x="2600323" y="3509010"/>
            <a:chExt cx="3070463" cy="543173"/>
          </a:xfrm>
        </p:grpSpPr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2CE51E5A-5700-3DC4-D672-C5703C4D57DE}"/>
                </a:ext>
              </a:extLst>
            </p:cNvPr>
            <p:cNvGrpSpPr/>
            <p:nvPr/>
          </p:nvGrpSpPr>
          <p:grpSpPr>
            <a:xfrm>
              <a:off x="2697478" y="3509010"/>
              <a:ext cx="2973308" cy="543173"/>
              <a:chOff x="2697478" y="3509010"/>
              <a:chExt cx="2973308" cy="543173"/>
            </a:xfrm>
          </p:grpSpPr>
          <p:sp>
            <p:nvSpPr>
              <p:cNvPr id="3" name="Rectangle: Rounded Corners 2">
                <a:extLst>
                  <a:ext uri="{FF2B5EF4-FFF2-40B4-BE49-F238E27FC236}">
                    <a16:creationId xmlns:a16="http://schemas.microsoft.com/office/drawing/2014/main" id="{F8E610A7-4A74-6848-2A9C-585847E9D80D}"/>
                  </a:ext>
                </a:extLst>
              </p:cNvPr>
              <p:cNvSpPr/>
              <p:nvPr/>
            </p:nvSpPr>
            <p:spPr>
              <a:xfrm rot="10800000">
                <a:off x="3314700" y="3509010"/>
                <a:ext cx="628650" cy="432618"/>
              </a:xfrm>
              <a:prstGeom prst="roundRect">
                <a:avLst/>
              </a:prstGeom>
              <a:solidFill>
                <a:srgbClr val="FFDA6D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dirty="0">
                    <a:solidFill>
                      <a:srgbClr val="C00000"/>
                    </a:solidFill>
                  </a:rPr>
                  <a:t>X 14</a:t>
                </a:r>
                <a:endParaRPr lang="fr-MA" sz="1600" dirty="0">
                  <a:solidFill>
                    <a:srgbClr val="C00000"/>
                  </a:solidFill>
                </a:endParaRPr>
              </a:p>
            </p:txBody>
          </p:sp>
          <p:cxnSp>
            <p:nvCxnSpPr>
              <p:cNvPr id="31" name="Connector: Elbow 30">
                <a:extLst>
                  <a:ext uri="{FF2B5EF4-FFF2-40B4-BE49-F238E27FC236}">
                    <a16:creationId xmlns:a16="http://schemas.microsoft.com/office/drawing/2014/main" id="{6CDBF57B-2FD9-3036-6446-DE9264E77C9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943350" y="3737610"/>
                <a:ext cx="1727436" cy="314573"/>
              </a:xfrm>
              <a:prstGeom prst="bentConnector3">
                <a:avLst>
                  <a:gd name="adj1" fmla="val 101611"/>
                </a:avLst>
              </a:prstGeom>
              <a:ln>
                <a:solidFill>
                  <a:srgbClr val="FF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Connector: Elbow 32">
                <a:extLst>
                  <a:ext uri="{FF2B5EF4-FFF2-40B4-BE49-F238E27FC236}">
                    <a16:creationId xmlns:a16="http://schemas.microsoft.com/office/drawing/2014/main" id="{BD4CF926-4071-DF59-DE26-2425E2DB7D1E}"/>
                  </a:ext>
                </a:extLst>
              </p:cNvPr>
              <p:cNvCxnSpPr>
                <a:cxnSpLocks/>
              </p:cNvCxnSpPr>
              <p:nvPr/>
            </p:nvCxnSpPr>
            <p:spPr>
              <a:xfrm rot="10800000" flipV="1">
                <a:off x="2697478" y="3689784"/>
                <a:ext cx="617222" cy="263519"/>
              </a:xfrm>
              <a:prstGeom prst="bentConnector3">
                <a:avLst>
                  <a:gd name="adj1" fmla="val 103704"/>
                </a:avLst>
              </a:prstGeom>
              <a:ln>
                <a:solidFill>
                  <a:srgbClr val="FF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9" name="Isosceles Triangle 38">
              <a:extLst>
                <a:ext uri="{FF2B5EF4-FFF2-40B4-BE49-F238E27FC236}">
                  <a16:creationId xmlns:a16="http://schemas.microsoft.com/office/drawing/2014/main" id="{A2C56C47-1E4A-C23C-62B6-2BC2F3EC1486}"/>
                </a:ext>
              </a:extLst>
            </p:cNvPr>
            <p:cNvSpPr/>
            <p:nvPr/>
          </p:nvSpPr>
          <p:spPr>
            <a:xfrm rot="10800000">
              <a:off x="2600323" y="3909350"/>
              <a:ext cx="171453" cy="142833"/>
            </a:xfrm>
            <a:prstGeom prst="triangle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5C654212-EDBE-BB05-0F80-D9D65BEF0CCB}"/>
              </a:ext>
            </a:extLst>
          </p:cNvPr>
          <p:cNvGrpSpPr/>
          <p:nvPr/>
        </p:nvGrpSpPr>
        <p:grpSpPr>
          <a:xfrm>
            <a:off x="2730686" y="3465276"/>
            <a:ext cx="3294810" cy="543173"/>
            <a:chOff x="2600323" y="3509010"/>
            <a:chExt cx="3294810" cy="543173"/>
          </a:xfrm>
        </p:grpSpPr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AFDE6873-5BC9-EFD9-935F-E9C9D02951FB}"/>
                </a:ext>
              </a:extLst>
            </p:cNvPr>
            <p:cNvGrpSpPr/>
            <p:nvPr/>
          </p:nvGrpSpPr>
          <p:grpSpPr>
            <a:xfrm>
              <a:off x="2697478" y="3509010"/>
              <a:ext cx="3197655" cy="509778"/>
              <a:chOff x="2697478" y="3509010"/>
              <a:chExt cx="3197655" cy="509778"/>
            </a:xfrm>
          </p:grpSpPr>
          <p:sp>
            <p:nvSpPr>
              <p:cNvPr id="44" name="Rectangle: Rounded Corners 43">
                <a:extLst>
                  <a:ext uri="{FF2B5EF4-FFF2-40B4-BE49-F238E27FC236}">
                    <a16:creationId xmlns:a16="http://schemas.microsoft.com/office/drawing/2014/main" id="{5F13E184-B443-FD4E-4019-871D0CC659A8}"/>
                  </a:ext>
                </a:extLst>
              </p:cNvPr>
              <p:cNvSpPr/>
              <p:nvPr/>
            </p:nvSpPr>
            <p:spPr>
              <a:xfrm>
                <a:off x="3314700" y="3509010"/>
                <a:ext cx="628650" cy="432618"/>
              </a:xfrm>
              <a:prstGeom prst="roundRect">
                <a:avLst/>
              </a:prstGeom>
              <a:solidFill>
                <a:srgbClr val="FFDA6D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dirty="0">
                    <a:solidFill>
                      <a:srgbClr val="C00000"/>
                    </a:solidFill>
                  </a:rPr>
                  <a:t>X 14</a:t>
                </a:r>
                <a:endParaRPr lang="fr-MA" sz="1600" dirty="0">
                  <a:solidFill>
                    <a:srgbClr val="C00000"/>
                  </a:solidFill>
                </a:endParaRPr>
              </a:p>
            </p:txBody>
          </p:sp>
          <p:cxnSp>
            <p:nvCxnSpPr>
              <p:cNvPr id="45" name="Connector: Elbow 44">
                <a:extLst>
                  <a:ext uri="{FF2B5EF4-FFF2-40B4-BE49-F238E27FC236}">
                    <a16:creationId xmlns:a16="http://schemas.microsoft.com/office/drawing/2014/main" id="{C94C4B13-DE51-D418-6710-5DBBA458F57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943350" y="3737610"/>
                <a:ext cx="1951783" cy="281178"/>
              </a:xfrm>
              <a:prstGeom prst="bentConnector3">
                <a:avLst>
                  <a:gd name="adj1" fmla="val 99192"/>
                </a:avLst>
              </a:prstGeom>
              <a:ln>
                <a:solidFill>
                  <a:srgbClr val="FF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Connector: Elbow 45">
                <a:extLst>
                  <a:ext uri="{FF2B5EF4-FFF2-40B4-BE49-F238E27FC236}">
                    <a16:creationId xmlns:a16="http://schemas.microsoft.com/office/drawing/2014/main" id="{4F18D046-6FCA-269A-2594-376FAD1132DE}"/>
                  </a:ext>
                </a:extLst>
              </p:cNvPr>
              <p:cNvCxnSpPr>
                <a:cxnSpLocks/>
              </p:cNvCxnSpPr>
              <p:nvPr/>
            </p:nvCxnSpPr>
            <p:spPr>
              <a:xfrm rot="10800000" flipV="1">
                <a:off x="2697478" y="3689784"/>
                <a:ext cx="617222" cy="263519"/>
              </a:xfrm>
              <a:prstGeom prst="bentConnector3">
                <a:avLst>
                  <a:gd name="adj1" fmla="val 103704"/>
                </a:avLst>
              </a:prstGeom>
              <a:ln>
                <a:solidFill>
                  <a:srgbClr val="FF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3" name="Isosceles Triangle 42">
              <a:extLst>
                <a:ext uri="{FF2B5EF4-FFF2-40B4-BE49-F238E27FC236}">
                  <a16:creationId xmlns:a16="http://schemas.microsoft.com/office/drawing/2014/main" id="{69CC364F-2C22-DE2A-406F-5A7DD4C2EB15}"/>
                </a:ext>
              </a:extLst>
            </p:cNvPr>
            <p:cNvSpPr/>
            <p:nvPr/>
          </p:nvSpPr>
          <p:spPr>
            <a:xfrm rot="10800000">
              <a:off x="2600323" y="3909350"/>
              <a:ext cx="171453" cy="142833"/>
            </a:xfrm>
            <a:prstGeom prst="triangle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</p:spTree>
    <p:extLst>
      <p:ext uri="{BB962C8B-B14F-4D97-AF65-F5344CB8AC3E}">
        <p14:creationId xmlns:p14="http://schemas.microsoft.com/office/powerpoint/2010/main" val="2798320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8D12C8-E707-B0CB-3959-3FDBEB9BF9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26">
            <a:extLst>
              <a:ext uri="{FF2B5EF4-FFF2-40B4-BE49-F238E27FC236}">
                <a16:creationId xmlns:a16="http://schemas.microsoft.com/office/drawing/2014/main" id="{53C57F28-C1AC-F7F6-B5E5-4F7AB27C9F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536" y="1865313"/>
            <a:ext cx="7782253" cy="4619471"/>
          </a:xfrm>
          <a:prstGeom prst="rect">
            <a:avLst/>
          </a:prstGeom>
        </p:spPr>
      </p:pic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3262F31-8B3C-4AE5-D117-4E9273559A9C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graphicFrame>
        <p:nvGraphicFramePr>
          <p:cNvPr id="22" name="Tableau 21">
            <a:extLst>
              <a:ext uri="{FF2B5EF4-FFF2-40B4-BE49-F238E27FC236}">
                <a16:creationId xmlns:a16="http://schemas.microsoft.com/office/drawing/2014/main" id="{46449A13-5348-55AA-0C83-977A64B3739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9934294"/>
              </p:ext>
            </p:extLst>
          </p:nvPr>
        </p:nvGraphicFramePr>
        <p:xfrm>
          <a:off x="1501963" y="3979680"/>
          <a:ext cx="6092190" cy="1005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76494">
                  <a:extLst>
                    <a:ext uri="{9D8B030D-6E8A-4147-A177-3AD203B41FA5}">
                      <a16:colId xmlns:a16="http://schemas.microsoft.com/office/drawing/2014/main" val="1123510527"/>
                    </a:ext>
                  </a:extLst>
                </a:gridCol>
                <a:gridCol w="976494">
                  <a:extLst>
                    <a:ext uri="{9D8B030D-6E8A-4147-A177-3AD203B41FA5}">
                      <a16:colId xmlns:a16="http://schemas.microsoft.com/office/drawing/2014/main" val="642123178"/>
                    </a:ext>
                  </a:extLst>
                </a:gridCol>
                <a:gridCol w="976494">
                  <a:extLst>
                    <a:ext uri="{9D8B030D-6E8A-4147-A177-3AD203B41FA5}">
                      <a16:colId xmlns:a16="http://schemas.microsoft.com/office/drawing/2014/main" val="252240483"/>
                    </a:ext>
                  </a:extLst>
                </a:gridCol>
                <a:gridCol w="976494">
                  <a:extLst>
                    <a:ext uri="{9D8B030D-6E8A-4147-A177-3AD203B41FA5}">
                      <a16:colId xmlns:a16="http://schemas.microsoft.com/office/drawing/2014/main" val="2818484168"/>
                    </a:ext>
                  </a:extLst>
                </a:gridCol>
                <a:gridCol w="976494">
                  <a:extLst>
                    <a:ext uri="{9D8B030D-6E8A-4147-A177-3AD203B41FA5}">
                      <a16:colId xmlns:a16="http://schemas.microsoft.com/office/drawing/2014/main" val="3733514115"/>
                    </a:ext>
                  </a:extLst>
                </a:gridCol>
                <a:gridCol w="1209720">
                  <a:extLst>
                    <a:ext uri="{9D8B030D-6E8A-4147-A177-3AD203B41FA5}">
                      <a16:colId xmlns:a16="http://schemas.microsoft.com/office/drawing/2014/main" val="1438650248"/>
                    </a:ext>
                  </a:extLst>
                </a:gridCol>
              </a:tblGrid>
              <a:tr h="292706">
                <a:tc>
                  <a:txBody>
                    <a:bodyPr/>
                    <a:lstStyle/>
                    <a:p>
                      <a:pPr algn="ctr" rtl="1"/>
                      <a:r>
                        <a:rPr lang="fr-MA" b="1" dirty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24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MA" b="1" dirty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14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MA" b="1" dirty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10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MA" b="1" dirty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1</a:t>
                      </a:r>
                      <a:endParaRPr lang="fr-MA" b="1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ع</a:t>
                      </a:r>
                      <a:r>
                        <a:rPr lang="ar-M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َ</a:t>
                      </a:r>
                      <a:r>
                        <a:rPr lang="ar-S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د</a:t>
                      </a:r>
                      <a:r>
                        <a:rPr lang="ar-M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َ</a:t>
                      </a:r>
                      <a:r>
                        <a:rPr lang="ar-S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د</a:t>
                      </a:r>
                      <a:r>
                        <a:rPr lang="ar-M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ُ</a:t>
                      </a:r>
                      <a:r>
                        <a:rPr lang="ar-S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ال</a:t>
                      </a:r>
                      <a:r>
                        <a:rPr lang="ar-M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ْ</a:t>
                      </a:r>
                      <a:r>
                        <a:rPr lang="ar-S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ف</a:t>
                      </a:r>
                      <a:r>
                        <a:rPr lang="ar-M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ِ</a:t>
                      </a:r>
                      <a:r>
                        <a:rPr lang="ar-S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ي</a:t>
                      </a:r>
                      <a:r>
                        <a:rPr lang="ar-M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ّ</a:t>
                      </a:r>
                      <a:r>
                        <a:rPr lang="ar-S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ل</a:t>
                      </a:r>
                      <a:r>
                        <a:rPr lang="ar-M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َ</a:t>
                      </a:r>
                      <a:r>
                        <a:rPr lang="ar-S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ة</a:t>
                      </a:r>
                      <a:r>
                        <a:rPr lang="ar-M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ِ</a:t>
                      </a:r>
                      <a:r>
                        <a:rPr lang="ar-S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endParaRPr lang="fr-MA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A6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05653926"/>
                  </a:ext>
                </a:extLst>
              </a:tr>
              <a:tr h="567855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b="1" kern="1200" dirty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10 800</a:t>
                      </a:r>
                      <a:endParaRPr lang="fr-MA" sz="2000" b="1" kern="1200" dirty="0"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MA" sz="2000" b="1" kern="1200" dirty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6 300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MA" sz="2000" b="1" kern="1200" dirty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4 500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MA" sz="2000" b="1" dirty="0">
                          <a:solidFill>
                            <a:srgbClr val="C00000"/>
                          </a:solidFill>
                        </a:rPr>
                        <a:t>2 250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>
                          <a:solidFill>
                            <a:srgbClr val="C00000"/>
                          </a:solidFill>
                        </a:rPr>
                        <a:t>450</a:t>
                      </a:r>
                      <a:endParaRPr lang="fr-MA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ar-S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ك</a:t>
                      </a:r>
                      <a:r>
                        <a:rPr lang="ar-M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ِ</a:t>
                      </a:r>
                      <a:r>
                        <a:rPr lang="ar-S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م</a:t>
                      </a:r>
                      <a:r>
                        <a:rPr lang="ar-M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ِّ</a:t>
                      </a:r>
                      <a:r>
                        <a:rPr lang="ar-S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ي</a:t>
                      </a:r>
                      <a:r>
                        <a:rPr lang="ar-M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َ</a:t>
                      </a:r>
                      <a:r>
                        <a:rPr lang="ar-S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ة</a:t>
                      </a:r>
                      <a:r>
                        <a:rPr lang="ar-M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ُ</a:t>
                      </a:r>
                      <a:r>
                        <a:rPr lang="ar-S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ال</a:t>
                      </a:r>
                      <a:r>
                        <a:rPr lang="ar-M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ْ</a:t>
                      </a:r>
                      <a:r>
                        <a:rPr lang="ar-S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أ</a:t>
                      </a:r>
                      <a:r>
                        <a:rPr lang="ar-M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َ</a:t>
                      </a:r>
                      <a:r>
                        <a:rPr lang="ar-S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و</a:t>
                      </a:r>
                      <a:r>
                        <a:rPr lang="ar-M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ْ</a:t>
                      </a:r>
                      <a:r>
                        <a:rPr lang="ar-S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راق</a:t>
                      </a:r>
                      <a:r>
                        <a:rPr lang="ar-M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ِ</a:t>
                      </a:r>
                    </a:p>
                    <a:p>
                      <a:pPr marL="0" algn="ctr" defTabSz="914400" rtl="1" eaLnBrk="1" latinLnBrk="0" hangingPunct="1"/>
                      <a:r>
                        <a:rPr lang="ar-M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بِ</a:t>
                      </a:r>
                      <a:r>
                        <a:rPr lang="fr-MA" b="1" dirty="0">
                          <a:solidFill>
                            <a:schemeClr val="bg1"/>
                          </a:solidFill>
                        </a:rPr>
                        <a:t>kg</a:t>
                      </a:r>
                      <a:r>
                        <a:rPr lang="ar-S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endParaRPr lang="fr-MA" sz="1800" b="1" kern="12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A6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0942035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145801B2-1C26-9113-4E97-39EC9323BFF0}"/>
              </a:ext>
            </a:extLst>
          </p:cNvPr>
          <p:cNvSpPr txBox="1"/>
          <p:nvPr/>
        </p:nvSpPr>
        <p:spPr>
          <a:xfrm>
            <a:off x="937260" y="872797"/>
            <a:ext cx="651557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يتحقق.</a:t>
            </a:r>
          </a:p>
        </p:txBody>
      </p:sp>
      <p:grpSp>
        <p:nvGrpSpPr>
          <p:cNvPr id="18" name="Groupe 24">
            <a:extLst>
              <a:ext uri="{FF2B5EF4-FFF2-40B4-BE49-F238E27FC236}">
                <a16:creationId xmlns:a16="http://schemas.microsoft.com/office/drawing/2014/main" id="{25C7B49A-CCCA-145D-B37A-02291B5B13F1}"/>
              </a:ext>
            </a:extLst>
          </p:cNvPr>
          <p:cNvGrpSpPr/>
          <p:nvPr/>
        </p:nvGrpSpPr>
        <p:grpSpPr>
          <a:xfrm>
            <a:off x="591536" y="1380469"/>
            <a:ext cx="7333188" cy="581516"/>
            <a:chOff x="441032" y="1720088"/>
            <a:chExt cx="8446751" cy="581516"/>
          </a:xfrm>
        </p:grpSpPr>
        <p:grpSp>
          <p:nvGrpSpPr>
            <p:cNvPr id="19" name="Group 12">
              <a:extLst>
                <a:ext uri="{FF2B5EF4-FFF2-40B4-BE49-F238E27FC236}">
                  <a16:creationId xmlns:a16="http://schemas.microsoft.com/office/drawing/2014/main" id="{D5B1DF6C-2C93-AA11-2519-9FC0562A2427}"/>
                </a:ext>
              </a:extLst>
            </p:cNvPr>
            <p:cNvGrpSpPr/>
            <p:nvPr/>
          </p:nvGrpSpPr>
          <p:grpSpPr>
            <a:xfrm>
              <a:off x="6879117" y="1803656"/>
              <a:ext cx="2008666" cy="497948"/>
              <a:chOff x="5779853" y="1914188"/>
              <a:chExt cx="3055838" cy="497948"/>
            </a:xfrm>
          </p:grpSpPr>
          <p:sp>
            <p:nvSpPr>
              <p:cNvPr id="29" name="Rectangle : coins arrondis 3">
                <a:extLst>
                  <a:ext uri="{FF2B5EF4-FFF2-40B4-BE49-F238E27FC236}">
                    <a16:creationId xmlns:a16="http://schemas.microsoft.com/office/drawing/2014/main" id="{DAF60B14-507A-1CF7-03A2-E0FB2131E811}"/>
                  </a:ext>
                </a:extLst>
              </p:cNvPr>
              <p:cNvSpPr/>
              <p:nvPr/>
            </p:nvSpPr>
            <p:spPr>
              <a:xfrm>
                <a:off x="5779853" y="1914188"/>
                <a:ext cx="2171826" cy="492012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SA" sz="24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أَفْهَمُ</a:t>
                </a:r>
                <a:endParaRPr lang="ar-MA" sz="1600" b="1" noProof="0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0" name="Oval 80">
                <a:extLst>
                  <a:ext uri="{FF2B5EF4-FFF2-40B4-BE49-F238E27FC236}">
                    <a16:creationId xmlns:a16="http://schemas.microsoft.com/office/drawing/2014/main" id="{06006C2E-0821-774A-2BE4-87B3E619085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49828" y="1979518"/>
                <a:ext cx="885863" cy="432618"/>
              </a:xfrm>
              <a:prstGeom prst="ellipse">
                <a:avLst/>
              </a:prstGeom>
              <a:solidFill>
                <a:srgbClr val="FFC000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ar-MA" sz="2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20" name="Group 12">
              <a:extLst>
                <a:ext uri="{FF2B5EF4-FFF2-40B4-BE49-F238E27FC236}">
                  <a16:creationId xmlns:a16="http://schemas.microsoft.com/office/drawing/2014/main" id="{62D2D535-9103-DC23-8CCA-9FB54746837C}"/>
                </a:ext>
              </a:extLst>
            </p:cNvPr>
            <p:cNvGrpSpPr/>
            <p:nvPr/>
          </p:nvGrpSpPr>
          <p:grpSpPr>
            <a:xfrm>
              <a:off x="4707671" y="1772880"/>
              <a:ext cx="1992481" cy="497947"/>
              <a:chOff x="6058503" y="1883412"/>
              <a:chExt cx="2975846" cy="497947"/>
            </a:xfrm>
          </p:grpSpPr>
          <p:sp>
            <p:nvSpPr>
              <p:cNvPr id="27" name="Rectangle : coins arrondis 6">
                <a:extLst>
                  <a:ext uri="{FF2B5EF4-FFF2-40B4-BE49-F238E27FC236}">
                    <a16:creationId xmlns:a16="http://schemas.microsoft.com/office/drawing/2014/main" id="{EFE35883-B86A-CBC4-C685-5D619E5524BE}"/>
                  </a:ext>
                </a:extLst>
              </p:cNvPr>
              <p:cNvSpPr/>
              <p:nvPr/>
            </p:nvSpPr>
            <p:spPr>
              <a:xfrm>
                <a:off x="6058503" y="1883412"/>
                <a:ext cx="2120785" cy="492012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>
                  <a:defRPr/>
                </a:pPr>
                <a:r>
                  <a:rPr lang="ar-MA" sz="24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24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أَمْلَأُ</a:t>
                </a:r>
                <a:r>
                  <a:rPr lang="ar-MA" sz="24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</a:p>
            </p:txBody>
          </p:sp>
          <p:sp>
            <p:nvSpPr>
              <p:cNvPr id="28" name="Oval 80">
                <a:extLst>
                  <a:ext uri="{FF2B5EF4-FFF2-40B4-BE49-F238E27FC236}">
                    <a16:creationId xmlns:a16="http://schemas.microsoft.com/office/drawing/2014/main" id="{7CE30987-9987-BE2B-F702-B1A67CD1828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176443" y="1948741"/>
                <a:ext cx="857906" cy="43261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noProof="0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</a:p>
            </p:txBody>
          </p:sp>
        </p:grp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17FA3A0A-1876-2668-CC22-4FED3FC4B111}"/>
                </a:ext>
              </a:extLst>
            </p:cNvPr>
            <p:cNvGrpSpPr/>
            <p:nvPr/>
          </p:nvGrpSpPr>
          <p:grpSpPr>
            <a:xfrm>
              <a:off x="2589470" y="1739781"/>
              <a:ext cx="1962594" cy="506897"/>
              <a:chOff x="5752241" y="1841364"/>
              <a:chExt cx="3090095" cy="506897"/>
            </a:xfrm>
          </p:grpSpPr>
          <p:sp>
            <p:nvSpPr>
              <p:cNvPr id="25" name="Rectangle : coins arrondis 10">
                <a:extLst>
                  <a:ext uri="{FF2B5EF4-FFF2-40B4-BE49-F238E27FC236}">
                    <a16:creationId xmlns:a16="http://schemas.microsoft.com/office/drawing/2014/main" id="{B73B199A-DACD-F40B-FF99-9F31E746EA4A}"/>
                  </a:ext>
                </a:extLst>
              </p:cNvPr>
              <p:cNvSpPr/>
              <p:nvPr/>
            </p:nvSpPr>
            <p:spPr>
              <a:xfrm>
                <a:off x="5752241" y="1841364"/>
                <a:ext cx="2235600" cy="506897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>
                  <a:defRPr/>
                </a:pPr>
                <a:r>
                  <a:rPr lang="ar-MA" sz="24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SA" sz="24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أَسْتَنْتِجُ </a:t>
                </a:r>
                <a:endParaRPr lang="ar-MA" sz="2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6" name="Oval 80">
                <a:extLst>
                  <a:ext uri="{FF2B5EF4-FFF2-40B4-BE49-F238E27FC236}">
                    <a16:creationId xmlns:a16="http://schemas.microsoft.com/office/drawing/2014/main" id="{3E1A9A58-AC32-5E33-D220-8CF0AF72031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77010" y="1895950"/>
                <a:ext cx="865326" cy="43261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noProof="0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</a:p>
            </p:txBody>
          </p:sp>
        </p:grp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004454AF-4B2A-BFEC-D686-E5B8D2BD849A}"/>
                </a:ext>
              </a:extLst>
            </p:cNvPr>
            <p:cNvSpPr/>
            <p:nvPr/>
          </p:nvSpPr>
          <p:spPr>
            <a:xfrm>
              <a:off x="441032" y="1720088"/>
              <a:ext cx="1419883" cy="506897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>
                <a:defRPr/>
              </a:pPr>
              <a:r>
                <a:rPr lang="ar-SA" sz="24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أَكْتُبُ</a:t>
              </a:r>
              <a:endParaRPr lang="ar-MA" sz="24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4" name="Oval 80">
              <a:extLst>
                <a:ext uri="{FF2B5EF4-FFF2-40B4-BE49-F238E27FC236}">
                  <a16:creationId xmlns:a16="http://schemas.microsoft.com/office/drawing/2014/main" id="{E05A1E60-6F5F-6118-8140-01115D8C00B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867407" y="1779482"/>
              <a:ext cx="54309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SA" sz="2000" b="1" noProof="0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4</a:t>
              </a:r>
              <a:endParaRPr lang="ar-MA" sz="2000" b="1" noProof="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6A249448-B6EA-6EFA-F5F5-7D9F0666C2B7}"/>
              </a:ext>
            </a:extLst>
          </p:cNvPr>
          <p:cNvGrpSpPr/>
          <p:nvPr/>
        </p:nvGrpSpPr>
        <p:grpSpPr>
          <a:xfrm flipV="1">
            <a:off x="1894164" y="4948785"/>
            <a:ext cx="3952469" cy="559584"/>
            <a:chOff x="1718317" y="3509010"/>
            <a:chExt cx="3952469" cy="543173"/>
          </a:xfrm>
        </p:grpSpPr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57060F8C-A0F8-8194-1B4A-6A8295FB6F43}"/>
                </a:ext>
              </a:extLst>
            </p:cNvPr>
            <p:cNvGrpSpPr/>
            <p:nvPr/>
          </p:nvGrpSpPr>
          <p:grpSpPr>
            <a:xfrm>
              <a:off x="1804044" y="3509010"/>
              <a:ext cx="3866742" cy="543173"/>
              <a:chOff x="1804044" y="3509010"/>
              <a:chExt cx="3866742" cy="543173"/>
            </a:xfrm>
          </p:grpSpPr>
          <p:sp>
            <p:nvSpPr>
              <p:cNvPr id="3" name="Rectangle: Rounded Corners 2">
                <a:extLst>
                  <a:ext uri="{FF2B5EF4-FFF2-40B4-BE49-F238E27FC236}">
                    <a16:creationId xmlns:a16="http://schemas.microsoft.com/office/drawing/2014/main" id="{380860F0-618F-7C52-03B2-33179C2F4FA6}"/>
                  </a:ext>
                </a:extLst>
              </p:cNvPr>
              <p:cNvSpPr/>
              <p:nvPr/>
            </p:nvSpPr>
            <p:spPr>
              <a:xfrm rot="10800000">
                <a:off x="3314700" y="3509010"/>
                <a:ext cx="628650" cy="432618"/>
              </a:xfrm>
              <a:prstGeom prst="roundRect">
                <a:avLst/>
              </a:prstGeom>
              <a:solidFill>
                <a:srgbClr val="FFDA6D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dirty="0">
                    <a:solidFill>
                      <a:srgbClr val="C00000"/>
                    </a:solidFill>
                  </a:rPr>
                  <a:t>X 24</a:t>
                </a:r>
                <a:endParaRPr lang="fr-MA" sz="1600" dirty="0">
                  <a:solidFill>
                    <a:srgbClr val="C00000"/>
                  </a:solidFill>
                </a:endParaRPr>
              </a:p>
            </p:txBody>
          </p:sp>
          <p:cxnSp>
            <p:nvCxnSpPr>
              <p:cNvPr id="31" name="Connector: Elbow 30">
                <a:extLst>
                  <a:ext uri="{FF2B5EF4-FFF2-40B4-BE49-F238E27FC236}">
                    <a16:creationId xmlns:a16="http://schemas.microsoft.com/office/drawing/2014/main" id="{73879AE0-76E6-D19F-805C-7C0701CD3DA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943350" y="3737610"/>
                <a:ext cx="1727436" cy="314573"/>
              </a:xfrm>
              <a:prstGeom prst="bentConnector3">
                <a:avLst>
                  <a:gd name="adj1" fmla="val 101611"/>
                </a:avLst>
              </a:prstGeom>
              <a:ln>
                <a:solidFill>
                  <a:srgbClr val="FF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Connector: Elbow 32">
                <a:extLst>
                  <a:ext uri="{FF2B5EF4-FFF2-40B4-BE49-F238E27FC236}">
                    <a16:creationId xmlns:a16="http://schemas.microsoft.com/office/drawing/2014/main" id="{3B204EB7-1EE5-5A4A-9263-CFAB2802831A}"/>
                  </a:ext>
                </a:extLst>
              </p:cNvPr>
              <p:cNvCxnSpPr>
                <a:cxnSpLocks/>
                <a:endCxn id="39" idx="3"/>
              </p:cNvCxnSpPr>
              <p:nvPr/>
            </p:nvCxnSpPr>
            <p:spPr>
              <a:xfrm rot="10800000" flipV="1">
                <a:off x="1804044" y="3689780"/>
                <a:ext cx="1510659" cy="180432"/>
              </a:xfrm>
              <a:prstGeom prst="bentConnector2">
                <a:avLst/>
              </a:prstGeom>
              <a:ln>
                <a:solidFill>
                  <a:srgbClr val="FF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9" name="Isosceles Triangle 38">
              <a:extLst>
                <a:ext uri="{FF2B5EF4-FFF2-40B4-BE49-F238E27FC236}">
                  <a16:creationId xmlns:a16="http://schemas.microsoft.com/office/drawing/2014/main" id="{C9253D42-5637-7674-12A8-8D05850AB152}"/>
                </a:ext>
              </a:extLst>
            </p:cNvPr>
            <p:cNvSpPr/>
            <p:nvPr/>
          </p:nvSpPr>
          <p:spPr>
            <a:xfrm rot="10800000">
              <a:off x="1718317" y="3870212"/>
              <a:ext cx="171453" cy="142833"/>
            </a:xfrm>
            <a:prstGeom prst="triangle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43728929-3370-ABC5-05DC-280C8B2517D2}"/>
              </a:ext>
            </a:extLst>
          </p:cNvPr>
          <p:cNvGrpSpPr/>
          <p:nvPr/>
        </p:nvGrpSpPr>
        <p:grpSpPr>
          <a:xfrm>
            <a:off x="1988821" y="3465276"/>
            <a:ext cx="4036676" cy="509778"/>
            <a:chOff x="1897374" y="3509010"/>
            <a:chExt cx="3997759" cy="509778"/>
          </a:xfrm>
        </p:grpSpPr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D8DC9374-DC73-280E-F5C7-1FF9A39515A1}"/>
                </a:ext>
              </a:extLst>
            </p:cNvPr>
            <p:cNvGrpSpPr/>
            <p:nvPr/>
          </p:nvGrpSpPr>
          <p:grpSpPr>
            <a:xfrm>
              <a:off x="1983101" y="3509010"/>
              <a:ext cx="3912032" cy="509778"/>
              <a:chOff x="1983101" y="3509010"/>
              <a:chExt cx="3912032" cy="509778"/>
            </a:xfrm>
          </p:grpSpPr>
          <p:sp>
            <p:nvSpPr>
              <p:cNvPr id="44" name="Rectangle: Rounded Corners 43">
                <a:extLst>
                  <a:ext uri="{FF2B5EF4-FFF2-40B4-BE49-F238E27FC236}">
                    <a16:creationId xmlns:a16="http://schemas.microsoft.com/office/drawing/2014/main" id="{868C6748-FE91-EDA1-C936-E5679146705B}"/>
                  </a:ext>
                </a:extLst>
              </p:cNvPr>
              <p:cNvSpPr/>
              <p:nvPr/>
            </p:nvSpPr>
            <p:spPr>
              <a:xfrm>
                <a:off x="3314700" y="3509010"/>
                <a:ext cx="628650" cy="432618"/>
              </a:xfrm>
              <a:prstGeom prst="roundRect">
                <a:avLst/>
              </a:prstGeom>
              <a:solidFill>
                <a:srgbClr val="FFDA6D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dirty="0">
                    <a:solidFill>
                      <a:srgbClr val="C00000"/>
                    </a:solidFill>
                  </a:rPr>
                  <a:t>X 24</a:t>
                </a:r>
                <a:endParaRPr lang="fr-MA" sz="1600" dirty="0">
                  <a:solidFill>
                    <a:srgbClr val="C00000"/>
                  </a:solidFill>
                </a:endParaRPr>
              </a:p>
            </p:txBody>
          </p:sp>
          <p:cxnSp>
            <p:nvCxnSpPr>
              <p:cNvPr id="45" name="Connector: Elbow 44">
                <a:extLst>
                  <a:ext uri="{FF2B5EF4-FFF2-40B4-BE49-F238E27FC236}">
                    <a16:creationId xmlns:a16="http://schemas.microsoft.com/office/drawing/2014/main" id="{B41A4BA1-B3F8-A170-0481-379567CF06E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943350" y="3737610"/>
                <a:ext cx="1951783" cy="281178"/>
              </a:xfrm>
              <a:prstGeom prst="bentConnector3">
                <a:avLst>
                  <a:gd name="adj1" fmla="val 99192"/>
                </a:avLst>
              </a:prstGeom>
              <a:ln>
                <a:solidFill>
                  <a:srgbClr val="FF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Connector: Elbow 45">
                <a:extLst>
                  <a:ext uri="{FF2B5EF4-FFF2-40B4-BE49-F238E27FC236}">
                    <a16:creationId xmlns:a16="http://schemas.microsoft.com/office/drawing/2014/main" id="{7E7A1EC2-FADD-BDF4-48EB-FCE857D62915}"/>
                  </a:ext>
                </a:extLst>
              </p:cNvPr>
              <p:cNvCxnSpPr>
                <a:cxnSpLocks/>
                <a:endCxn id="43" idx="3"/>
              </p:cNvCxnSpPr>
              <p:nvPr/>
            </p:nvCxnSpPr>
            <p:spPr>
              <a:xfrm rot="10800000" flipV="1">
                <a:off x="1983101" y="3689783"/>
                <a:ext cx="1331602" cy="156730"/>
              </a:xfrm>
              <a:prstGeom prst="bentConnector2">
                <a:avLst/>
              </a:prstGeom>
              <a:ln>
                <a:solidFill>
                  <a:srgbClr val="FF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3" name="Isosceles Triangle 42">
              <a:extLst>
                <a:ext uri="{FF2B5EF4-FFF2-40B4-BE49-F238E27FC236}">
                  <a16:creationId xmlns:a16="http://schemas.microsoft.com/office/drawing/2014/main" id="{FC2CEBCA-A891-7C8C-4280-BB9485CC5A4B}"/>
                </a:ext>
              </a:extLst>
            </p:cNvPr>
            <p:cNvSpPr/>
            <p:nvPr/>
          </p:nvSpPr>
          <p:spPr>
            <a:xfrm rot="10800000">
              <a:off x="1897374" y="3846513"/>
              <a:ext cx="171453" cy="142833"/>
            </a:xfrm>
            <a:prstGeom prst="triangle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</p:spTree>
    <p:extLst>
      <p:ext uri="{BB962C8B-B14F-4D97-AF65-F5344CB8AC3E}">
        <p14:creationId xmlns:p14="http://schemas.microsoft.com/office/powerpoint/2010/main" val="3079737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A00F40-DE62-FD64-E08E-DDA09DA301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26">
            <a:extLst>
              <a:ext uri="{FF2B5EF4-FFF2-40B4-BE49-F238E27FC236}">
                <a16:creationId xmlns:a16="http://schemas.microsoft.com/office/drawing/2014/main" id="{343F82F0-A37E-56B9-528A-06FE643805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536" y="1865313"/>
            <a:ext cx="7782253" cy="4619471"/>
          </a:xfrm>
          <a:prstGeom prst="rect">
            <a:avLst/>
          </a:prstGeom>
        </p:spPr>
      </p:pic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110757-E4B7-61CA-DAB9-024E6A891958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graphicFrame>
        <p:nvGraphicFramePr>
          <p:cNvPr id="22" name="Tableau 21">
            <a:extLst>
              <a:ext uri="{FF2B5EF4-FFF2-40B4-BE49-F238E27FC236}">
                <a16:creationId xmlns:a16="http://schemas.microsoft.com/office/drawing/2014/main" id="{583287F4-8A37-E887-DE4C-1C311918C7F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0369538"/>
              </p:ext>
            </p:extLst>
          </p:nvPr>
        </p:nvGraphicFramePr>
        <p:xfrm>
          <a:off x="1501963" y="3979680"/>
          <a:ext cx="6092190" cy="1005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76494">
                  <a:extLst>
                    <a:ext uri="{9D8B030D-6E8A-4147-A177-3AD203B41FA5}">
                      <a16:colId xmlns:a16="http://schemas.microsoft.com/office/drawing/2014/main" val="1123510527"/>
                    </a:ext>
                  </a:extLst>
                </a:gridCol>
                <a:gridCol w="976494">
                  <a:extLst>
                    <a:ext uri="{9D8B030D-6E8A-4147-A177-3AD203B41FA5}">
                      <a16:colId xmlns:a16="http://schemas.microsoft.com/office/drawing/2014/main" val="642123178"/>
                    </a:ext>
                  </a:extLst>
                </a:gridCol>
                <a:gridCol w="976494">
                  <a:extLst>
                    <a:ext uri="{9D8B030D-6E8A-4147-A177-3AD203B41FA5}">
                      <a16:colId xmlns:a16="http://schemas.microsoft.com/office/drawing/2014/main" val="252240483"/>
                    </a:ext>
                  </a:extLst>
                </a:gridCol>
                <a:gridCol w="976494">
                  <a:extLst>
                    <a:ext uri="{9D8B030D-6E8A-4147-A177-3AD203B41FA5}">
                      <a16:colId xmlns:a16="http://schemas.microsoft.com/office/drawing/2014/main" val="2818484168"/>
                    </a:ext>
                  </a:extLst>
                </a:gridCol>
                <a:gridCol w="976494">
                  <a:extLst>
                    <a:ext uri="{9D8B030D-6E8A-4147-A177-3AD203B41FA5}">
                      <a16:colId xmlns:a16="http://schemas.microsoft.com/office/drawing/2014/main" val="3733514115"/>
                    </a:ext>
                  </a:extLst>
                </a:gridCol>
                <a:gridCol w="1209720">
                  <a:extLst>
                    <a:ext uri="{9D8B030D-6E8A-4147-A177-3AD203B41FA5}">
                      <a16:colId xmlns:a16="http://schemas.microsoft.com/office/drawing/2014/main" val="1438650248"/>
                    </a:ext>
                  </a:extLst>
                </a:gridCol>
              </a:tblGrid>
              <a:tr h="292706">
                <a:tc>
                  <a:txBody>
                    <a:bodyPr/>
                    <a:lstStyle/>
                    <a:p>
                      <a:pPr algn="ctr" rtl="1"/>
                      <a:r>
                        <a:rPr lang="fr-MA" b="1" dirty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24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MA" b="1" dirty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14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MA" b="1" dirty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10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MA" b="1" dirty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1</a:t>
                      </a:r>
                      <a:endParaRPr lang="fr-MA" b="1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ع</a:t>
                      </a:r>
                      <a:r>
                        <a:rPr lang="ar-M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َ</a:t>
                      </a:r>
                      <a:r>
                        <a:rPr lang="ar-S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د</a:t>
                      </a:r>
                      <a:r>
                        <a:rPr lang="ar-M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َ</a:t>
                      </a:r>
                      <a:r>
                        <a:rPr lang="ar-S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د</a:t>
                      </a:r>
                      <a:r>
                        <a:rPr lang="ar-M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ُ</a:t>
                      </a:r>
                      <a:r>
                        <a:rPr lang="ar-S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ال</a:t>
                      </a:r>
                      <a:r>
                        <a:rPr lang="ar-M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ْ</a:t>
                      </a:r>
                      <a:r>
                        <a:rPr lang="ar-S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ف</a:t>
                      </a:r>
                      <a:r>
                        <a:rPr lang="ar-M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ِ</a:t>
                      </a:r>
                      <a:r>
                        <a:rPr lang="ar-S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ي</a:t>
                      </a:r>
                      <a:r>
                        <a:rPr lang="ar-M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ّ</a:t>
                      </a:r>
                      <a:r>
                        <a:rPr lang="ar-S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ل</a:t>
                      </a:r>
                      <a:r>
                        <a:rPr lang="ar-M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َ</a:t>
                      </a:r>
                      <a:r>
                        <a:rPr lang="ar-S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ة</a:t>
                      </a:r>
                      <a:r>
                        <a:rPr lang="ar-M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ِ</a:t>
                      </a:r>
                      <a:r>
                        <a:rPr lang="ar-S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endParaRPr lang="fr-MA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A6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05653926"/>
                  </a:ext>
                </a:extLst>
              </a:tr>
              <a:tr h="567855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b="1" kern="1200" dirty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10 800</a:t>
                      </a:r>
                      <a:endParaRPr lang="fr-MA" sz="2000" b="1" kern="1200" dirty="0"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MA" sz="2000" b="1" kern="1200" dirty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6 300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MA" sz="2000" b="1" kern="1200" dirty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4 500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MA" sz="2000" b="1" dirty="0">
                          <a:solidFill>
                            <a:srgbClr val="C00000"/>
                          </a:solidFill>
                        </a:rPr>
                        <a:t>2 250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>
                          <a:solidFill>
                            <a:srgbClr val="C00000"/>
                          </a:solidFill>
                        </a:rPr>
                        <a:t>450</a:t>
                      </a:r>
                      <a:endParaRPr lang="fr-MA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ar-S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ك</a:t>
                      </a:r>
                      <a:r>
                        <a:rPr lang="ar-M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ِ</a:t>
                      </a:r>
                      <a:r>
                        <a:rPr lang="ar-S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م</a:t>
                      </a:r>
                      <a:r>
                        <a:rPr lang="ar-M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ِّ</a:t>
                      </a:r>
                      <a:r>
                        <a:rPr lang="ar-S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ي</a:t>
                      </a:r>
                      <a:r>
                        <a:rPr lang="ar-M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َ</a:t>
                      </a:r>
                      <a:r>
                        <a:rPr lang="ar-S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ة</a:t>
                      </a:r>
                      <a:r>
                        <a:rPr lang="ar-M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ُ</a:t>
                      </a:r>
                      <a:r>
                        <a:rPr lang="ar-S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ال</a:t>
                      </a:r>
                      <a:r>
                        <a:rPr lang="ar-M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ْ</a:t>
                      </a:r>
                      <a:r>
                        <a:rPr lang="ar-S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أ</a:t>
                      </a:r>
                      <a:r>
                        <a:rPr lang="ar-M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َ</a:t>
                      </a:r>
                      <a:r>
                        <a:rPr lang="ar-S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و</a:t>
                      </a:r>
                      <a:r>
                        <a:rPr lang="ar-M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ْ</a:t>
                      </a:r>
                      <a:r>
                        <a:rPr lang="ar-S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راق</a:t>
                      </a:r>
                      <a:r>
                        <a:rPr lang="ar-M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ِ</a:t>
                      </a:r>
                    </a:p>
                    <a:p>
                      <a:pPr marL="0" algn="ctr" defTabSz="914400" rtl="1" eaLnBrk="1" latinLnBrk="0" hangingPunct="1"/>
                      <a:r>
                        <a:rPr lang="ar-M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بِ</a:t>
                      </a:r>
                      <a:r>
                        <a:rPr lang="fr-MA" b="1" dirty="0">
                          <a:solidFill>
                            <a:schemeClr val="bg1"/>
                          </a:solidFill>
                        </a:rPr>
                        <a:t>kg</a:t>
                      </a:r>
                      <a:r>
                        <a:rPr lang="ar-S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endParaRPr lang="fr-MA" sz="1800" b="1" kern="12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A6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0942035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1D60DD19-E584-59C0-CC8C-0A8525BDCF83}"/>
              </a:ext>
            </a:extLst>
          </p:cNvPr>
          <p:cNvSpPr txBox="1"/>
          <p:nvPr/>
        </p:nvSpPr>
        <p:spPr>
          <a:xfrm>
            <a:off x="937260" y="872797"/>
            <a:ext cx="651557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العمل في الخطوة الأخيرة؟</a:t>
            </a:r>
          </a:p>
        </p:txBody>
      </p:sp>
      <p:grpSp>
        <p:nvGrpSpPr>
          <p:cNvPr id="18" name="Groupe 24">
            <a:extLst>
              <a:ext uri="{FF2B5EF4-FFF2-40B4-BE49-F238E27FC236}">
                <a16:creationId xmlns:a16="http://schemas.microsoft.com/office/drawing/2014/main" id="{A2EE3B15-F338-0C10-E63E-F19FFB5F038A}"/>
              </a:ext>
            </a:extLst>
          </p:cNvPr>
          <p:cNvGrpSpPr/>
          <p:nvPr/>
        </p:nvGrpSpPr>
        <p:grpSpPr>
          <a:xfrm>
            <a:off x="591536" y="1380469"/>
            <a:ext cx="7333188" cy="581516"/>
            <a:chOff x="441032" y="1720088"/>
            <a:chExt cx="8446751" cy="581516"/>
          </a:xfrm>
        </p:grpSpPr>
        <p:grpSp>
          <p:nvGrpSpPr>
            <p:cNvPr id="19" name="Group 12">
              <a:extLst>
                <a:ext uri="{FF2B5EF4-FFF2-40B4-BE49-F238E27FC236}">
                  <a16:creationId xmlns:a16="http://schemas.microsoft.com/office/drawing/2014/main" id="{7EF6D1F1-04A0-D8CB-A98B-12FE4EB3707D}"/>
                </a:ext>
              </a:extLst>
            </p:cNvPr>
            <p:cNvGrpSpPr/>
            <p:nvPr/>
          </p:nvGrpSpPr>
          <p:grpSpPr>
            <a:xfrm>
              <a:off x="6879117" y="1803656"/>
              <a:ext cx="2008666" cy="497948"/>
              <a:chOff x="5779853" y="1914188"/>
              <a:chExt cx="3055838" cy="497948"/>
            </a:xfrm>
          </p:grpSpPr>
          <p:sp>
            <p:nvSpPr>
              <p:cNvPr id="29" name="Rectangle : coins arrondis 3">
                <a:extLst>
                  <a:ext uri="{FF2B5EF4-FFF2-40B4-BE49-F238E27FC236}">
                    <a16:creationId xmlns:a16="http://schemas.microsoft.com/office/drawing/2014/main" id="{AF35B741-31E9-09D4-1C2D-CA05D25CA9DA}"/>
                  </a:ext>
                </a:extLst>
              </p:cNvPr>
              <p:cNvSpPr/>
              <p:nvPr/>
            </p:nvSpPr>
            <p:spPr>
              <a:xfrm>
                <a:off x="5779853" y="1914188"/>
                <a:ext cx="2171826" cy="492012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SA" sz="24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أَفْهَمُ</a:t>
                </a:r>
                <a:endParaRPr lang="ar-MA" sz="1600" b="1" noProof="0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0" name="Oval 80">
                <a:extLst>
                  <a:ext uri="{FF2B5EF4-FFF2-40B4-BE49-F238E27FC236}">
                    <a16:creationId xmlns:a16="http://schemas.microsoft.com/office/drawing/2014/main" id="{33F1C2DC-63DB-821E-A362-929BD5011AC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49828" y="1979518"/>
                <a:ext cx="885863" cy="432618"/>
              </a:xfrm>
              <a:prstGeom prst="ellipse">
                <a:avLst/>
              </a:prstGeom>
              <a:solidFill>
                <a:srgbClr val="FFC000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ar-MA" sz="2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20" name="Group 12">
              <a:extLst>
                <a:ext uri="{FF2B5EF4-FFF2-40B4-BE49-F238E27FC236}">
                  <a16:creationId xmlns:a16="http://schemas.microsoft.com/office/drawing/2014/main" id="{3F6BD234-A033-C1F5-F730-6B1B97544216}"/>
                </a:ext>
              </a:extLst>
            </p:cNvPr>
            <p:cNvGrpSpPr/>
            <p:nvPr/>
          </p:nvGrpSpPr>
          <p:grpSpPr>
            <a:xfrm>
              <a:off x="4707671" y="1772880"/>
              <a:ext cx="1992481" cy="497947"/>
              <a:chOff x="6058503" y="1883412"/>
              <a:chExt cx="2975846" cy="497947"/>
            </a:xfrm>
          </p:grpSpPr>
          <p:sp>
            <p:nvSpPr>
              <p:cNvPr id="27" name="Rectangle : coins arrondis 6">
                <a:extLst>
                  <a:ext uri="{FF2B5EF4-FFF2-40B4-BE49-F238E27FC236}">
                    <a16:creationId xmlns:a16="http://schemas.microsoft.com/office/drawing/2014/main" id="{C92B6696-3DFF-2F4B-8A43-472A1CF21F1E}"/>
                  </a:ext>
                </a:extLst>
              </p:cNvPr>
              <p:cNvSpPr/>
              <p:nvPr/>
            </p:nvSpPr>
            <p:spPr>
              <a:xfrm>
                <a:off x="6058503" y="1883412"/>
                <a:ext cx="2120785" cy="492012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>
                  <a:defRPr/>
                </a:pPr>
                <a:r>
                  <a:rPr lang="ar-MA" sz="24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24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أَمْلَأُ</a:t>
                </a:r>
                <a:r>
                  <a:rPr lang="ar-MA" sz="24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</a:p>
            </p:txBody>
          </p:sp>
          <p:sp>
            <p:nvSpPr>
              <p:cNvPr id="28" name="Oval 80">
                <a:extLst>
                  <a:ext uri="{FF2B5EF4-FFF2-40B4-BE49-F238E27FC236}">
                    <a16:creationId xmlns:a16="http://schemas.microsoft.com/office/drawing/2014/main" id="{8735E8C8-9795-04AB-D83E-923F2F03D99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176443" y="1948741"/>
                <a:ext cx="857906" cy="43261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noProof="0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</a:p>
            </p:txBody>
          </p:sp>
        </p:grp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7155B97C-7A07-7A98-DD68-F2CAF5A8239D}"/>
                </a:ext>
              </a:extLst>
            </p:cNvPr>
            <p:cNvGrpSpPr/>
            <p:nvPr/>
          </p:nvGrpSpPr>
          <p:grpSpPr>
            <a:xfrm>
              <a:off x="2589470" y="1739781"/>
              <a:ext cx="1962594" cy="506897"/>
              <a:chOff x="5752241" y="1841364"/>
              <a:chExt cx="3090095" cy="506897"/>
            </a:xfrm>
          </p:grpSpPr>
          <p:sp>
            <p:nvSpPr>
              <p:cNvPr id="25" name="Rectangle : coins arrondis 10">
                <a:extLst>
                  <a:ext uri="{FF2B5EF4-FFF2-40B4-BE49-F238E27FC236}">
                    <a16:creationId xmlns:a16="http://schemas.microsoft.com/office/drawing/2014/main" id="{8743ADEF-5474-43F0-A2D1-1A8334A26C48}"/>
                  </a:ext>
                </a:extLst>
              </p:cNvPr>
              <p:cNvSpPr/>
              <p:nvPr/>
            </p:nvSpPr>
            <p:spPr>
              <a:xfrm>
                <a:off x="5752241" y="1841364"/>
                <a:ext cx="2235600" cy="506897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>
                  <a:defRPr/>
                </a:pPr>
                <a:r>
                  <a:rPr lang="ar-MA" sz="24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SA" sz="24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أَسْتَنْتِجُ </a:t>
                </a:r>
                <a:endParaRPr lang="ar-MA" sz="2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6" name="Oval 80">
                <a:extLst>
                  <a:ext uri="{FF2B5EF4-FFF2-40B4-BE49-F238E27FC236}">
                    <a16:creationId xmlns:a16="http://schemas.microsoft.com/office/drawing/2014/main" id="{A32235A2-0E59-D4B7-2A12-FC593B0033F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77010" y="1895950"/>
                <a:ext cx="865326" cy="43261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noProof="0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</a:p>
            </p:txBody>
          </p:sp>
        </p:grp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77B94354-28B2-15F7-4AB5-11D6A612F50F}"/>
                </a:ext>
              </a:extLst>
            </p:cNvPr>
            <p:cNvSpPr/>
            <p:nvPr/>
          </p:nvSpPr>
          <p:spPr>
            <a:xfrm>
              <a:off x="441032" y="1720088"/>
              <a:ext cx="1419883" cy="506897"/>
            </a:xfrm>
            <a:prstGeom prst="roundRect">
              <a:avLst/>
            </a:prstGeom>
            <a:solidFill>
              <a:srgbClr val="084F6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>
                <a:defRPr/>
              </a:pPr>
              <a:r>
                <a:rPr lang="ar-SA" sz="2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أَكْتُبُ</a:t>
              </a:r>
              <a:endParaRPr lang="ar-MA" sz="2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4" name="Oval 80">
              <a:extLst>
                <a:ext uri="{FF2B5EF4-FFF2-40B4-BE49-F238E27FC236}">
                  <a16:creationId xmlns:a16="http://schemas.microsoft.com/office/drawing/2014/main" id="{272183C5-7FC0-192D-3272-1F5EBDD0789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867407" y="1779482"/>
              <a:ext cx="543098" cy="432618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SA" sz="2000" b="1" noProof="0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4</a:t>
              </a:r>
              <a:endParaRPr lang="ar-MA" sz="2000" b="1" noProof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85636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2C0067-4953-BD89-8CFE-7DA52FF200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26">
            <a:extLst>
              <a:ext uri="{FF2B5EF4-FFF2-40B4-BE49-F238E27FC236}">
                <a16:creationId xmlns:a16="http://schemas.microsoft.com/office/drawing/2014/main" id="{6D7D3989-F33D-12AF-5BD6-1DFF210170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536" y="1865313"/>
            <a:ext cx="7782253" cy="4619471"/>
          </a:xfrm>
          <a:prstGeom prst="rect">
            <a:avLst/>
          </a:prstGeom>
        </p:spPr>
      </p:pic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F579128-312A-E567-341D-0261A54C45DE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graphicFrame>
        <p:nvGraphicFramePr>
          <p:cNvPr id="22" name="Tableau 21">
            <a:extLst>
              <a:ext uri="{FF2B5EF4-FFF2-40B4-BE49-F238E27FC236}">
                <a16:creationId xmlns:a16="http://schemas.microsoft.com/office/drawing/2014/main" id="{7566A6DA-C131-AB55-D62A-5265BC90A58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2798539"/>
              </p:ext>
            </p:extLst>
          </p:nvPr>
        </p:nvGraphicFramePr>
        <p:xfrm>
          <a:off x="1501963" y="3979680"/>
          <a:ext cx="6092190" cy="1005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76494">
                  <a:extLst>
                    <a:ext uri="{9D8B030D-6E8A-4147-A177-3AD203B41FA5}">
                      <a16:colId xmlns:a16="http://schemas.microsoft.com/office/drawing/2014/main" val="1123510527"/>
                    </a:ext>
                  </a:extLst>
                </a:gridCol>
                <a:gridCol w="976494">
                  <a:extLst>
                    <a:ext uri="{9D8B030D-6E8A-4147-A177-3AD203B41FA5}">
                      <a16:colId xmlns:a16="http://schemas.microsoft.com/office/drawing/2014/main" val="642123178"/>
                    </a:ext>
                  </a:extLst>
                </a:gridCol>
                <a:gridCol w="976494">
                  <a:extLst>
                    <a:ext uri="{9D8B030D-6E8A-4147-A177-3AD203B41FA5}">
                      <a16:colId xmlns:a16="http://schemas.microsoft.com/office/drawing/2014/main" val="252240483"/>
                    </a:ext>
                  </a:extLst>
                </a:gridCol>
                <a:gridCol w="976494">
                  <a:extLst>
                    <a:ext uri="{9D8B030D-6E8A-4147-A177-3AD203B41FA5}">
                      <a16:colId xmlns:a16="http://schemas.microsoft.com/office/drawing/2014/main" val="2818484168"/>
                    </a:ext>
                  </a:extLst>
                </a:gridCol>
                <a:gridCol w="976494">
                  <a:extLst>
                    <a:ext uri="{9D8B030D-6E8A-4147-A177-3AD203B41FA5}">
                      <a16:colId xmlns:a16="http://schemas.microsoft.com/office/drawing/2014/main" val="3733514115"/>
                    </a:ext>
                  </a:extLst>
                </a:gridCol>
                <a:gridCol w="1209720">
                  <a:extLst>
                    <a:ext uri="{9D8B030D-6E8A-4147-A177-3AD203B41FA5}">
                      <a16:colId xmlns:a16="http://schemas.microsoft.com/office/drawing/2014/main" val="1438650248"/>
                    </a:ext>
                  </a:extLst>
                </a:gridCol>
              </a:tblGrid>
              <a:tr h="292706">
                <a:tc>
                  <a:txBody>
                    <a:bodyPr/>
                    <a:lstStyle/>
                    <a:p>
                      <a:pPr algn="ctr" rtl="1"/>
                      <a:r>
                        <a:rPr lang="fr-MA" b="1" dirty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24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MA" b="1" dirty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14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MA" b="1" dirty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10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MA" b="1" dirty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1</a:t>
                      </a:r>
                      <a:endParaRPr lang="fr-MA" b="1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ع</a:t>
                      </a:r>
                      <a:r>
                        <a:rPr lang="ar-M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َ</a:t>
                      </a:r>
                      <a:r>
                        <a:rPr lang="ar-S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د</a:t>
                      </a:r>
                      <a:r>
                        <a:rPr lang="ar-M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َ</a:t>
                      </a:r>
                      <a:r>
                        <a:rPr lang="ar-S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د</a:t>
                      </a:r>
                      <a:r>
                        <a:rPr lang="ar-M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ُ</a:t>
                      </a:r>
                      <a:r>
                        <a:rPr lang="ar-S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ال</a:t>
                      </a:r>
                      <a:r>
                        <a:rPr lang="ar-M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ْ</a:t>
                      </a:r>
                      <a:r>
                        <a:rPr lang="ar-S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ف</a:t>
                      </a:r>
                      <a:r>
                        <a:rPr lang="ar-M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ِ</a:t>
                      </a:r>
                      <a:r>
                        <a:rPr lang="ar-S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ي</a:t>
                      </a:r>
                      <a:r>
                        <a:rPr lang="ar-M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ّ</a:t>
                      </a:r>
                      <a:r>
                        <a:rPr lang="ar-S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ل</a:t>
                      </a:r>
                      <a:r>
                        <a:rPr lang="ar-M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َ</a:t>
                      </a:r>
                      <a:r>
                        <a:rPr lang="ar-S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ة</a:t>
                      </a:r>
                      <a:r>
                        <a:rPr lang="ar-M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ِ</a:t>
                      </a:r>
                      <a:r>
                        <a:rPr lang="ar-S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endParaRPr lang="fr-MA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A6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05653926"/>
                  </a:ext>
                </a:extLst>
              </a:tr>
              <a:tr h="567855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b="1" kern="1200" dirty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10 800</a:t>
                      </a:r>
                      <a:endParaRPr lang="fr-MA" sz="2000" b="1" kern="1200" dirty="0"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MA" sz="2000" b="1" kern="1200" dirty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6 300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MA" sz="2000" b="1" kern="1200" dirty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4 500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MA" sz="2000" b="1" dirty="0">
                          <a:solidFill>
                            <a:srgbClr val="C00000"/>
                          </a:solidFill>
                        </a:rPr>
                        <a:t>2 250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>
                          <a:solidFill>
                            <a:srgbClr val="C00000"/>
                          </a:solidFill>
                        </a:rPr>
                        <a:t>450</a:t>
                      </a:r>
                      <a:endParaRPr lang="fr-MA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ar-S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ك</a:t>
                      </a:r>
                      <a:r>
                        <a:rPr lang="ar-M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ِ</a:t>
                      </a:r>
                      <a:r>
                        <a:rPr lang="ar-S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م</a:t>
                      </a:r>
                      <a:r>
                        <a:rPr lang="ar-M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ِّ</a:t>
                      </a:r>
                      <a:r>
                        <a:rPr lang="ar-S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ي</a:t>
                      </a:r>
                      <a:r>
                        <a:rPr lang="ar-M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َ</a:t>
                      </a:r>
                      <a:r>
                        <a:rPr lang="ar-S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ة</a:t>
                      </a:r>
                      <a:r>
                        <a:rPr lang="ar-M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ُ</a:t>
                      </a:r>
                      <a:r>
                        <a:rPr lang="ar-S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ال</a:t>
                      </a:r>
                      <a:r>
                        <a:rPr lang="ar-M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ْ</a:t>
                      </a:r>
                      <a:r>
                        <a:rPr lang="ar-S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أ</a:t>
                      </a:r>
                      <a:r>
                        <a:rPr lang="ar-M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َ</a:t>
                      </a:r>
                      <a:r>
                        <a:rPr lang="ar-S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و</a:t>
                      </a:r>
                      <a:r>
                        <a:rPr lang="ar-M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ْ</a:t>
                      </a:r>
                      <a:r>
                        <a:rPr lang="ar-S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راق</a:t>
                      </a:r>
                      <a:r>
                        <a:rPr lang="ar-M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ِ</a:t>
                      </a:r>
                    </a:p>
                    <a:p>
                      <a:pPr marL="0" algn="ctr" defTabSz="914400" rtl="1" eaLnBrk="1" latinLnBrk="0" hangingPunct="1"/>
                      <a:r>
                        <a:rPr lang="ar-M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بِ</a:t>
                      </a:r>
                      <a:r>
                        <a:rPr lang="fr-MA" b="1" dirty="0">
                          <a:solidFill>
                            <a:schemeClr val="bg1"/>
                          </a:solidFill>
                        </a:rPr>
                        <a:t>kg</a:t>
                      </a:r>
                      <a:r>
                        <a:rPr lang="ar-S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endParaRPr lang="fr-MA" sz="1800" b="1" kern="12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A6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0942035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1992C421-6F3F-3599-2775-3AB6C3A952F1}"/>
              </a:ext>
            </a:extLst>
          </p:cNvPr>
          <p:cNvSpPr txBox="1"/>
          <p:nvPr/>
        </p:nvSpPr>
        <p:spPr>
          <a:xfrm>
            <a:off x="937260" y="872797"/>
            <a:ext cx="651557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عبارات الحل.</a:t>
            </a:r>
          </a:p>
        </p:txBody>
      </p:sp>
      <p:grpSp>
        <p:nvGrpSpPr>
          <p:cNvPr id="18" name="Groupe 24">
            <a:extLst>
              <a:ext uri="{FF2B5EF4-FFF2-40B4-BE49-F238E27FC236}">
                <a16:creationId xmlns:a16="http://schemas.microsoft.com/office/drawing/2014/main" id="{4393A2F1-7C6C-74E1-95DB-92DF9B036B6C}"/>
              </a:ext>
            </a:extLst>
          </p:cNvPr>
          <p:cNvGrpSpPr/>
          <p:nvPr/>
        </p:nvGrpSpPr>
        <p:grpSpPr>
          <a:xfrm>
            <a:off x="591536" y="1380469"/>
            <a:ext cx="7333188" cy="581516"/>
            <a:chOff x="441032" y="1720088"/>
            <a:chExt cx="8446751" cy="581516"/>
          </a:xfrm>
        </p:grpSpPr>
        <p:grpSp>
          <p:nvGrpSpPr>
            <p:cNvPr id="19" name="Group 12">
              <a:extLst>
                <a:ext uri="{FF2B5EF4-FFF2-40B4-BE49-F238E27FC236}">
                  <a16:creationId xmlns:a16="http://schemas.microsoft.com/office/drawing/2014/main" id="{A9021A45-E521-9C46-A958-BD94495E0A9A}"/>
                </a:ext>
              </a:extLst>
            </p:cNvPr>
            <p:cNvGrpSpPr/>
            <p:nvPr/>
          </p:nvGrpSpPr>
          <p:grpSpPr>
            <a:xfrm>
              <a:off x="6879117" y="1803656"/>
              <a:ext cx="2008666" cy="497948"/>
              <a:chOff x="5779853" y="1914188"/>
              <a:chExt cx="3055838" cy="497948"/>
            </a:xfrm>
          </p:grpSpPr>
          <p:sp>
            <p:nvSpPr>
              <p:cNvPr id="29" name="Rectangle : coins arrondis 3">
                <a:extLst>
                  <a:ext uri="{FF2B5EF4-FFF2-40B4-BE49-F238E27FC236}">
                    <a16:creationId xmlns:a16="http://schemas.microsoft.com/office/drawing/2014/main" id="{04B0599A-FBE0-5A21-B70D-B69BA6398828}"/>
                  </a:ext>
                </a:extLst>
              </p:cNvPr>
              <p:cNvSpPr/>
              <p:nvPr/>
            </p:nvSpPr>
            <p:spPr>
              <a:xfrm>
                <a:off x="5779853" y="1914188"/>
                <a:ext cx="2171826" cy="492012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SA" sz="24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أَفْهَمُ</a:t>
                </a:r>
                <a:endParaRPr lang="ar-MA" sz="1600" b="1" noProof="0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0" name="Oval 80">
                <a:extLst>
                  <a:ext uri="{FF2B5EF4-FFF2-40B4-BE49-F238E27FC236}">
                    <a16:creationId xmlns:a16="http://schemas.microsoft.com/office/drawing/2014/main" id="{1B2FFB76-45C7-67FD-ABC0-13B3938A425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49828" y="1979518"/>
                <a:ext cx="885863" cy="432618"/>
              </a:xfrm>
              <a:prstGeom prst="ellipse">
                <a:avLst/>
              </a:prstGeom>
              <a:solidFill>
                <a:srgbClr val="FFC000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ar-MA" sz="2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20" name="Group 12">
              <a:extLst>
                <a:ext uri="{FF2B5EF4-FFF2-40B4-BE49-F238E27FC236}">
                  <a16:creationId xmlns:a16="http://schemas.microsoft.com/office/drawing/2014/main" id="{01CD46EF-4FFD-9F92-45D5-92DD40C8887D}"/>
                </a:ext>
              </a:extLst>
            </p:cNvPr>
            <p:cNvGrpSpPr/>
            <p:nvPr/>
          </p:nvGrpSpPr>
          <p:grpSpPr>
            <a:xfrm>
              <a:off x="4707671" y="1772880"/>
              <a:ext cx="1992481" cy="497947"/>
              <a:chOff x="6058503" y="1883412"/>
              <a:chExt cx="2975846" cy="497947"/>
            </a:xfrm>
          </p:grpSpPr>
          <p:sp>
            <p:nvSpPr>
              <p:cNvPr id="27" name="Rectangle : coins arrondis 6">
                <a:extLst>
                  <a:ext uri="{FF2B5EF4-FFF2-40B4-BE49-F238E27FC236}">
                    <a16:creationId xmlns:a16="http://schemas.microsoft.com/office/drawing/2014/main" id="{62DCB60E-2B7E-3F78-1421-145DB326FF93}"/>
                  </a:ext>
                </a:extLst>
              </p:cNvPr>
              <p:cNvSpPr/>
              <p:nvPr/>
            </p:nvSpPr>
            <p:spPr>
              <a:xfrm>
                <a:off x="6058503" y="1883412"/>
                <a:ext cx="2120785" cy="492012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>
                  <a:defRPr/>
                </a:pPr>
                <a:r>
                  <a:rPr lang="ar-MA" sz="24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24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أَمْلَأُ</a:t>
                </a:r>
                <a:r>
                  <a:rPr lang="ar-MA" sz="24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</a:p>
            </p:txBody>
          </p:sp>
          <p:sp>
            <p:nvSpPr>
              <p:cNvPr id="28" name="Oval 80">
                <a:extLst>
                  <a:ext uri="{FF2B5EF4-FFF2-40B4-BE49-F238E27FC236}">
                    <a16:creationId xmlns:a16="http://schemas.microsoft.com/office/drawing/2014/main" id="{A60E997C-9551-52C5-7702-2C37167231B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176443" y="1948741"/>
                <a:ext cx="857906" cy="43261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noProof="0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</a:p>
            </p:txBody>
          </p:sp>
        </p:grp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0F91786F-4E0B-72BA-783D-2E6F484A5D53}"/>
                </a:ext>
              </a:extLst>
            </p:cNvPr>
            <p:cNvGrpSpPr/>
            <p:nvPr/>
          </p:nvGrpSpPr>
          <p:grpSpPr>
            <a:xfrm>
              <a:off x="2589470" y="1739781"/>
              <a:ext cx="1962594" cy="506897"/>
              <a:chOff x="5752241" y="1841364"/>
              <a:chExt cx="3090095" cy="506897"/>
            </a:xfrm>
          </p:grpSpPr>
          <p:sp>
            <p:nvSpPr>
              <p:cNvPr id="25" name="Rectangle : coins arrondis 10">
                <a:extLst>
                  <a:ext uri="{FF2B5EF4-FFF2-40B4-BE49-F238E27FC236}">
                    <a16:creationId xmlns:a16="http://schemas.microsoft.com/office/drawing/2014/main" id="{50B95F2E-702E-BC57-00A6-A33E7BC69EAF}"/>
                  </a:ext>
                </a:extLst>
              </p:cNvPr>
              <p:cNvSpPr/>
              <p:nvPr/>
            </p:nvSpPr>
            <p:spPr>
              <a:xfrm>
                <a:off x="5752241" y="1841364"/>
                <a:ext cx="2235600" cy="506897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>
                  <a:defRPr/>
                </a:pPr>
                <a:r>
                  <a:rPr lang="ar-MA" sz="24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SA" sz="24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أَسْتَنْتِجُ </a:t>
                </a:r>
                <a:endParaRPr lang="ar-MA" sz="2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6" name="Oval 80">
                <a:extLst>
                  <a:ext uri="{FF2B5EF4-FFF2-40B4-BE49-F238E27FC236}">
                    <a16:creationId xmlns:a16="http://schemas.microsoft.com/office/drawing/2014/main" id="{C8624EDF-DE2F-DF2E-03DD-FB5F602D51A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77010" y="1895950"/>
                <a:ext cx="865326" cy="43261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noProof="0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</a:p>
            </p:txBody>
          </p:sp>
        </p:grp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22242774-CE50-68C7-8010-B1557B20FA9C}"/>
                </a:ext>
              </a:extLst>
            </p:cNvPr>
            <p:cNvSpPr/>
            <p:nvPr/>
          </p:nvSpPr>
          <p:spPr>
            <a:xfrm>
              <a:off x="441032" y="1720088"/>
              <a:ext cx="1419883" cy="506897"/>
            </a:xfrm>
            <a:prstGeom prst="roundRect">
              <a:avLst/>
            </a:prstGeom>
            <a:solidFill>
              <a:srgbClr val="084F6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>
                <a:defRPr/>
              </a:pPr>
              <a:r>
                <a:rPr lang="ar-SA" sz="2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أَكْتُبُ</a:t>
              </a:r>
              <a:endParaRPr lang="ar-MA" sz="2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4" name="Oval 80">
              <a:extLst>
                <a:ext uri="{FF2B5EF4-FFF2-40B4-BE49-F238E27FC236}">
                  <a16:creationId xmlns:a16="http://schemas.microsoft.com/office/drawing/2014/main" id="{72906B23-98DF-CC27-F7C8-7B7FE9D4513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867407" y="1779482"/>
              <a:ext cx="543098" cy="432618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SA" sz="2000" b="1" noProof="0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4</a:t>
              </a:r>
              <a:endParaRPr lang="ar-MA" sz="2000" b="1" noProof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95007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36DE4C-DC2D-1B7D-250E-5E23FBFAAA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FE7FE2E-D059-DC6C-F79D-A1F6BF32E61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2DB3585-2F6E-DCAC-5993-D3D93F069EE0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B5F755BC-AE2C-E6D0-2811-1FA307DB0EC0}"/>
              </a:ext>
            </a:extLst>
          </p:cNvPr>
          <p:cNvSpPr txBox="1"/>
          <p:nvPr/>
        </p:nvSpPr>
        <p:spPr>
          <a:xfrm>
            <a:off x="2837240" y="854031"/>
            <a:ext cx="465928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2000" b="1" noProof="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الألواح. </a:t>
            </a:r>
          </a:p>
        </p:txBody>
      </p:sp>
    </p:spTree>
    <p:extLst>
      <p:ext uri="{BB962C8B-B14F-4D97-AF65-F5344CB8AC3E}">
        <p14:creationId xmlns:p14="http://schemas.microsoft.com/office/powerpoint/2010/main" val="1264925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B81D04-3D79-A9CE-7371-D3DE31FB85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26">
            <a:extLst>
              <a:ext uri="{FF2B5EF4-FFF2-40B4-BE49-F238E27FC236}">
                <a16:creationId xmlns:a16="http://schemas.microsoft.com/office/drawing/2014/main" id="{0C0B48BB-225A-5751-7A39-EE25B7D2E3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536" y="1865313"/>
            <a:ext cx="7782253" cy="4619471"/>
          </a:xfrm>
          <a:prstGeom prst="rect">
            <a:avLst/>
          </a:prstGeom>
        </p:spPr>
      </p:pic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5F6C1D2-16DB-1E77-E143-7A8055DDE0A7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graphicFrame>
        <p:nvGraphicFramePr>
          <p:cNvPr id="22" name="Tableau 21">
            <a:extLst>
              <a:ext uri="{FF2B5EF4-FFF2-40B4-BE49-F238E27FC236}">
                <a16:creationId xmlns:a16="http://schemas.microsoft.com/office/drawing/2014/main" id="{9708C452-E7B7-57F4-E534-FDC0C2C551F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4478413"/>
              </p:ext>
            </p:extLst>
          </p:nvPr>
        </p:nvGraphicFramePr>
        <p:xfrm>
          <a:off x="1436567" y="3841062"/>
          <a:ext cx="6092190" cy="1005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76494">
                  <a:extLst>
                    <a:ext uri="{9D8B030D-6E8A-4147-A177-3AD203B41FA5}">
                      <a16:colId xmlns:a16="http://schemas.microsoft.com/office/drawing/2014/main" val="1123510527"/>
                    </a:ext>
                  </a:extLst>
                </a:gridCol>
                <a:gridCol w="976494">
                  <a:extLst>
                    <a:ext uri="{9D8B030D-6E8A-4147-A177-3AD203B41FA5}">
                      <a16:colId xmlns:a16="http://schemas.microsoft.com/office/drawing/2014/main" val="642123178"/>
                    </a:ext>
                  </a:extLst>
                </a:gridCol>
                <a:gridCol w="976494">
                  <a:extLst>
                    <a:ext uri="{9D8B030D-6E8A-4147-A177-3AD203B41FA5}">
                      <a16:colId xmlns:a16="http://schemas.microsoft.com/office/drawing/2014/main" val="252240483"/>
                    </a:ext>
                  </a:extLst>
                </a:gridCol>
                <a:gridCol w="976494">
                  <a:extLst>
                    <a:ext uri="{9D8B030D-6E8A-4147-A177-3AD203B41FA5}">
                      <a16:colId xmlns:a16="http://schemas.microsoft.com/office/drawing/2014/main" val="2818484168"/>
                    </a:ext>
                  </a:extLst>
                </a:gridCol>
                <a:gridCol w="976494">
                  <a:extLst>
                    <a:ext uri="{9D8B030D-6E8A-4147-A177-3AD203B41FA5}">
                      <a16:colId xmlns:a16="http://schemas.microsoft.com/office/drawing/2014/main" val="3733514115"/>
                    </a:ext>
                  </a:extLst>
                </a:gridCol>
                <a:gridCol w="1209720">
                  <a:extLst>
                    <a:ext uri="{9D8B030D-6E8A-4147-A177-3AD203B41FA5}">
                      <a16:colId xmlns:a16="http://schemas.microsoft.com/office/drawing/2014/main" val="1438650248"/>
                    </a:ext>
                  </a:extLst>
                </a:gridCol>
              </a:tblGrid>
              <a:tr h="292706">
                <a:tc>
                  <a:txBody>
                    <a:bodyPr/>
                    <a:lstStyle/>
                    <a:p>
                      <a:pPr algn="ctr" rtl="1"/>
                      <a:r>
                        <a:rPr lang="fr-MA" b="1" dirty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24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MA" b="1" dirty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14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MA" b="1" dirty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10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MA" b="1" dirty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1</a:t>
                      </a:r>
                      <a:endParaRPr lang="fr-MA" b="1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ع</a:t>
                      </a:r>
                      <a:r>
                        <a:rPr lang="ar-M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َ</a:t>
                      </a:r>
                      <a:r>
                        <a:rPr lang="ar-S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د</a:t>
                      </a:r>
                      <a:r>
                        <a:rPr lang="ar-M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َ</a:t>
                      </a:r>
                      <a:r>
                        <a:rPr lang="ar-S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د</a:t>
                      </a:r>
                      <a:r>
                        <a:rPr lang="ar-M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ُ</a:t>
                      </a:r>
                      <a:r>
                        <a:rPr lang="ar-S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ال</a:t>
                      </a:r>
                      <a:r>
                        <a:rPr lang="ar-M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ْ</a:t>
                      </a:r>
                      <a:r>
                        <a:rPr lang="ar-S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ف</a:t>
                      </a:r>
                      <a:r>
                        <a:rPr lang="ar-M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ِ</a:t>
                      </a:r>
                      <a:r>
                        <a:rPr lang="ar-S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ي</a:t>
                      </a:r>
                      <a:r>
                        <a:rPr lang="ar-M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ّ</a:t>
                      </a:r>
                      <a:r>
                        <a:rPr lang="ar-S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ل</a:t>
                      </a:r>
                      <a:r>
                        <a:rPr lang="ar-M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َ</a:t>
                      </a:r>
                      <a:r>
                        <a:rPr lang="ar-S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ة</a:t>
                      </a:r>
                      <a:r>
                        <a:rPr lang="ar-M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ِ</a:t>
                      </a:r>
                      <a:r>
                        <a:rPr lang="ar-S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endParaRPr lang="fr-MA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A6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05653926"/>
                  </a:ext>
                </a:extLst>
              </a:tr>
              <a:tr h="509263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b="1" kern="1200" dirty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10 800</a:t>
                      </a:r>
                      <a:endParaRPr lang="fr-MA" sz="2000" b="1" kern="1200" dirty="0"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MA" sz="2000" b="1" kern="1200" dirty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6 300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MA" sz="2000" b="1" kern="1200" dirty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4 500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MA" sz="2000" b="1" dirty="0">
                          <a:solidFill>
                            <a:srgbClr val="C00000"/>
                          </a:solidFill>
                        </a:rPr>
                        <a:t>2 250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>
                          <a:solidFill>
                            <a:srgbClr val="FF0000"/>
                          </a:solidFill>
                        </a:rPr>
                        <a:t>450</a:t>
                      </a:r>
                      <a:endParaRPr lang="fr-MA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ar-S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ك</a:t>
                      </a:r>
                      <a:r>
                        <a:rPr lang="ar-M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ِ</a:t>
                      </a:r>
                      <a:r>
                        <a:rPr lang="ar-S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م</a:t>
                      </a:r>
                      <a:r>
                        <a:rPr lang="ar-M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ِّ</a:t>
                      </a:r>
                      <a:r>
                        <a:rPr lang="ar-S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ي</a:t>
                      </a:r>
                      <a:r>
                        <a:rPr lang="ar-M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َ</a:t>
                      </a:r>
                      <a:r>
                        <a:rPr lang="ar-S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ة</a:t>
                      </a:r>
                      <a:r>
                        <a:rPr lang="ar-M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ُ</a:t>
                      </a:r>
                      <a:r>
                        <a:rPr lang="ar-S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ال</a:t>
                      </a:r>
                      <a:r>
                        <a:rPr lang="ar-M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ْ</a:t>
                      </a:r>
                      <a:r>
                        <a:rPr lang="ar-S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أ</a:t>
                      </a:r>
                      <a:r>
                        <a:rPr lang="ar-M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َ</a:t>
                      </a:r>
                      <a:r>
                        <a:rPr lang="ar-S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و</a:t>
                      </a:r>
                      <a:r>
                        <a:rPr lang="ar-M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ْ</a:t>
                      </a:r>
                      <a:r>
                        <a:rPr lang="ar-S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راق</a:t>
                      </a:r>
                      <a:r>
                        <a:rPr lang="ar-M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ِ</a:t>
                      </a:r>
                    </a:p>
                    <a:p>
                      <a:pPr marL="0" algn="ctr" defTabSz="914400" rtl="1" eaLnBrk="1" latinLnBrk="0" hangingPunct="1"/>
                      <a:r>
                        <a:rPr lang="ar-M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بِ</a:t>
                      </a:r>
                      <a:r>
                        <a:rPr lang="fr-MA" b="1" dirty="0">
                          <a:solidFill>
                            <a:schemeClr val="bg1"/>
                          </a:solidFill>
                        </a:rPr>
                        <a:t>kg</a:t>
                      </a:r>
                      <a:r>
                        <a:rPr lang="ar-S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endParaRPr lang="fr-MA" sz="1800" b="1" kern="12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A6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0942035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07FC6B84-7F5F-DBEA-FE3D-6E22BE82F7BB}"/>
              </a:ext>
            </a:extLst>
          </p:cNvPr>
          <p:cNvSpPr txBox="1"/>
          <p:nvPr/>
        </p:nvSpPr>
        <p:spPr>
          <a:xfrm>
            <a:off x="937260" y="872797"/>
            <a:ext cx="651557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في اليوم يتغذى 5 فيلة على </a:t>
            </a:r>
            <a:r>
              <a:rPr lang="en-GB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2 250 kg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من أوراق الأشجار.</a:t>
            </a:r>
          </a:p>
        </p:txBody>
      </p:sp>
      <p:grpSp>
        <p:nvGrpSpPr>
          <p:cNvPr id="18" name="Groupe 24">
            <a:extLst>
              <a:ext uri="{FF2B5EF4-FFF2-40B4-BE49-F238E27FC236}">
                <a16:creationId xmlns:a16="http://schemas.microsoft.com/office/drawing/2014/main" id="{C254E7C4-EF22-9187-3E42-3B1E28B65E16}"/>
              </a:ext>
            </a:extLst>
          </p:cNvPr>
          <p:cNvGrpSpPr/>
          <p:nvPr/>
        </p:nvGrpSpPr>
        <p:grpSpPr>
          <a:xfrm>
            <a:off x="591536" y="1380469"/>
            <a:ext cx="7333188" cy="581516"/>
            <a:chOff x="441032" y="1720088"/>
            <a:chExt cx="8446751" cy="581516"/>
          </a:xfrm>
        </p:grpSpPr>
        <p:grpSp>
          <p:nvGrpSpPr>
            <p:cNvPr id="19" name="Group 12">
              <a:extLst>
                <a:ext uri="{FF2B5EF4-FFF2-40B4-BE49-F238E27FC236}">
                  <a16:creationId xmlns:a16="http://schemas.microsoft.com/office/drawing/2014/main" id="{4AC0E943-6585-498B-CB51-CF0247D57A87}"/>
                </a:ext>
              </a:extLst>
            </p:cNvPr>
            <p:cNvGrpSpPr/>
            <p:nvPr/>
          </p:nvGrpSpPr>
          <p:grpSpPr>
            <a:xfrm>
              <a:off x="6879117" y="1803656"/>
              <a:ext cx="2008666" cy="497948"/>
              <a:chOff x="5779853" y="1914188"/>
              <a:chExt cx="3055838" cy="497948"/>
            </a:xfrm>
          </p:grpSpPr>
          <p:sp>
            <p:nvSpPr>
              <p:cNvPr id="29" name="Rectangle : coins arrondis 3">
                <a:extLst>
                  <a:ext uri="{FF2B5EF4-FFF2-40B4-BE49-F238E27FC236}">
                    <a16:creationId xmlns:a16="http://schemas.microsoft.com/office/drawing/2014/main" id="{3EF960F6-B364-7333-5FA4-D239E7EF58B4}"/>
                  </a:ext>
                </a:extLst>
              </p:cNvPr>
              <p:cNvSpPr/>
              <p:nvPr/>
            </p:nvSpPr>
            <p:spPr>
              <a:xfrm>
                <a:off x="5779853" y="1914188"/>
                <a:ext cx="2171826" cy="492012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SA" sz="24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أَفْهَمُ</a:t>
                </a:r>
                <a:endParaRPr lang="ar-MA" sz="1600" b="1" noProof="0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0" name="Oval 80">
                <a:extLst>
                  <a:ext uri="{FF2B5EF4-FFF2-40B4-BE49-F238E27FC236}">
                    <a16:creationId xmlns:a16="http://schemas.microsoft.com/office/drawing/2014/main" id="{BFF46F1F-1A12-0CE5-5450-042AFB662D4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49828" y="1979518"/>
                <a:ext cx="885863" cy="432618"/>
              </a:xfrm>
              <a:prstGeom prst="ellipse">
                <a:avLst/>
              </a:prstGeom>
              <a:solidFill>
                <a:srgbClr val="FFC000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ar-MA" sz="2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20" name="Group 12">
              <a:extLst>
                <a:ext uri="{FF2B5EF4-FFF2-40B4-BE49-F238E27FC236}">
                  <a16:creationId xmlns:a16="http://schemas.microsoft.com/office/drawing/2014/main" id="{631C8B73-F4E0-28A0-44E8-28E6AE8AC9A6}"/>
                </a:ext>
              </a:extLst>
            </p:cNvPr>
            <p:cNvGrpSpPr/>
            <p:nvPr/>
          </p:nvGrpSpPr>
          <p:grpSpPr>
            <a:xfrm>
              <a:off x="4707671" y="1772880"/>
              <a:ext cx="1992481" cy="497947"/>
              <a:chOff x="6058503" y="1883412"/>
              <a:chExt cx="2975846" cy="497947"/>
            </a:xfrm>
          </p:grpSpPr>
          <p:sp>
            <p:nvSpPr>
              <p:cNvPr id="27" name="Rectangle : coins arrondis 6">
                <a:extLst>
                  <a:ext uri="{FF2B5EF4-FFF2-40B4-BE49-F238E27FC236}">
                    <a16:creationId xmlns:a16="http://schemas.microsoft.com/office/drawing/2014/main" id="{8066D692-7DC4-1F6A-CB88-6FBC594A50AB}"/>
                  </a:ext>
                </a:extLst>
              </p:cNvPr>
              <p:cNvSpPr/>
              <p:nvPr/>
            </p:nvSpPr>
            <p:spPr>
              <a:xfrm>
                <a:off x="6058503" y="1883412"/>
                <a:ext cx="2120785" cy="492012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>
                  <a:defRPr/>
                </a:pPr>
                <a:r>
                  <a:rPr lang="ar-MA" sz="24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24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أَمْلَأُ</a:t>
                </a:r>
                <a:r>
                  <a:rPr lang="ar-MA" sz="24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</a:p>
            </p:txBody>
          </p:sp>
          <p:sp>
            <p:nvSpPr>
              <p:cNvPr id="28" name="Oval 80">
                <a:extLst>
                  <a:ext uri="{FF2B5EF4-FFF2-40B4-BE49-F238E27FC236}">
                    <a16:creationId xmlns:a16="http://schemas.microsoft.com/office/drawing/2014/main" id="{4D8D74F4-68EF-76C6-3F73-0FDF1274870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176443" y="1948741"/>
                <a:ext cx="857906" cy="43261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noProof="0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</a:p>
            </p:txBody>
          </p:sp>
        </p:grp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0575D093-3400-58BE-F2AD-B570EE585D03}"/>
                </a:ext>
              </a:extLst>
            </p:cNvPr>
            <p:cNvGrpSpPr/>
            <p:nvPr/>
          </p:nvGrpSpPr>
          <p:grpSpPr>
            <a:xfrm>
              <a:off x="2589470" y="1739781"/>
              <a:ext cx="1962594" cy="506897"/>
              <a:chOff x="5752241" y="1841364"/>
              <a:chExt cx="3090095" cy="506897"/>
            </a:xfrm>
          </p:grpSpPr>
          <p:sp>
            <p:nvSpPr>
              <p:cNvPr id="25" name="Rectangle : coins arrondis 10">
                <a:extLst>
                  <a:ext uri="{FF2B5EF4-FFF2-40B4-BE49-F238E27FC236}">
                    <a16:creationId xmlns:a16="http://schemas.microsoft.com/office/drawing/2014/main" id="{B374BD5C-E218-E531-AF0E-CC991A9E43E4}"/>
                  </a:ext>
                </a:extLst>
              </p:cNvPr>
              <p:cNvSpPr/>
              <p:nvPr/>
            </p:nvSpPr>
            <p:spPr>
              <a:xfrm>
                <a:off x="5752241" y="1841364"/>
                <a:ext cx="2235600" cy="506897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>
                  <a:defRPr/>
                </a:pPr>
                <a:r>
                  <a:rPr lang="ar-MA" sz="24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SA" sz="24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أَسْتَنْتِجُ </a:t>
                </a:r>
                <a:endParaRPr lang="ar-MA" sz="2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6" name="Oval 80">
                <a:extLst>
                  <a:ext uri="{FF2B5EF4-FFF2-40B4-BE49-F238E27FC236}">
                    <a16:creationId xmlns:a16="http://schemas.microsoft.com/office/drawing/2014/main" id="{8761C3B0-1EBE-4EE5-425C-8EFDE56475A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77010" y="1895950"/>
                <a:ext cx="865326" cy="43261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noProof="0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</a:p>
            </p:txBody>
          </p:sp>
        </p:grp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1281AD75-E340-44DE-E079-5154CF3C8700}"/>
                </a:ext>
              </a:extLst>
            </p:cNvPr>
            <p:cNvSpPr/>
            <p:nvPr/>
          </p:nvSpPr>
          <p:spPr>
            <a:xfrm>
              <a:off x="441032" y="1720088"/>
              <a:ext cx="1419883" cy="506897"/>
            </a:xfrm>
            <a:prstGeom prst="roundRect">
              <a:avLst/>
            </a:prstGeom>
            <a:solidFill>
              <a:srgbClr val="084F6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>
                <a:defRPr/>
              </a:pPr>
              <a:r>
                <a:rPr lang="ar-SA" sz="2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أَكْتُبُ</a:t>
              </a:r>
              <a:endParaRPr lang="ar-MA" sz="2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4" name="Oval 80">
              <a:extLst>
                <a:ext uri="{FF2B5EF4-FFF2-40B4-BE49-F238E27FC236}">
                  <a16:creationId xmlns:a16="http://schemas.microsoft.com/office/drawing/2014/main" id="{B6EDF74B-2B9C-187E-6527-ADBF0D45614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867407" y="1779482"/>
              <a:ext cx="543098" cy="432618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SA" sz="2000" b="1" noProof="0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4</a:t>
              </a:r>
              <a:endParaRPr lang="ar-MA" sz="2000" b="1" noProof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894787A5-34B3-91D6-6E44-54026851F35D}"/>
              </a:ext>
            </a:extLst>
          </p:cNvPr>
          <p:cNvSpPr txBox="1"/>
          <p:nvPr/>
        </p:nvSpPr>
        <p:spPr>
          <a:xfrm>
            <a:off x="770211" y="4853118"/>
            <a:ext cx="6339266" cy="5062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في الْيَوْمِ : يَتَغَذّى 5 فِيّلَةٍ علَى </a:t>
            </a:r>
            <a:r>
              <a:rPr lang="fr-M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2 250 kg </a:t>
            </a:r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مِنْ أَوْراقِ الْأَشْجارِ؛</a:t>
            </a:r>
          </a:p>
        </p:txBody>
      </p:sp>
    </p:spTree>
    <p:extLst>
      <p:ext uri="{BB962C8B-B14F-4D97-AF65-F5344CB8AC3E}">
        <p14:creationId xmlns:p14="http://schemas.microsoft.com/office/powerpoint/2010/main" val="3432265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555760-ACF4-4523-A421-3CD7F658CA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26">
            <a:extLst>
              <a:ext uri="{FF2B5EF4-FFF2-40B4-BE49-F238E27FC236}">
                <a16:creationId xmlns:a16="http://schemas.microsoft.com/office/drawing/2014/main" id="{B0C2A65B-D074-EEC4-6EC5-F60D17B4F1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536" y="1865313"/>
            <a:ext cx="7782253" cy="4619471"/>
          </a:xfrm>
          <a:prstGeom prst="rect">
            <a:avLst/>
          </a:prstGeom>
        </p:spPr>
      </p:pic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3884EE2-F3EA-C4C0-D436-FB96CF05BAA4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graphicFrame>
        <p:nvGraphicFramePr>
          <p:cNvPr id="22" name="Tableau 21">
            <a:extLst>
              <a:ext uri="{FF2B5EF4-FFF2-40B4-BE49-F238E27FC236}">
                <a16:creationId xmlns:a16="http://schemas.microsoft.com/office/drawing/2014/main" id="{844F9E2C-9538-FF1B-F334-5056B3A6EC0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0233679"/>
              </p:ext>
            </p:extLst>
          </p:nvPr>
        </p:nvGraphicFramePr>
        <p:xfrm>
          <a:off x="1436567" y="3776092"/>
          <a:ext cx="6092190" cy="1005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76494">
                  <a:extLst>
                    <a:ext uri="{9D8B030D-6E8A-4147-A177-3AD203B41FA5}">
                      <a16:colId xmlns:a16="http://schemas.microsoft.com/office/drawing/2014/main" val="1123510527"/>
                    </a:ext>
                  </a:extLst>
                </a:gridCol>
                <a:gridCol w="976494">
                  <a:extLst>
                    <a:ext uri="{9D8B030D-6E8A-4147-A177-3AD203B41FA5}">
                      <a16:colId xmlns:a16="http://schemas.microsoft.com/office/drawing/2014/main" val="642123178"/>
                    </a:ext>
                  </a:extLst>
                </a:gridCol>
                <a:gridCol w="976494">
                  <a:extLst>
                    <a:ext uri="{9D8B030D-6E8A-4147-A177-3AD203B41FA5}">
                      <a16:colId xmlns:a16="http://schemas.microsoft.com/office/drawing/2014/main" val="252240483"/>
                    </a:ext>
                  </a:extLst>
                </a:gridCol>
                <a:gridCol w="976494">
                  <a:extLst>
                    <a:ext uri="{9D8B030D-6E8A-4147-A177-3AD203B41FA5}">
                      <a16:colId xmlns:a16="http://schemas.microsoft.com/office/drawing/2014/main" val="2818484168"/>
                    </a:ext>
                  </a:extLst>
                </a:gridCol>
                <a:gridCol w="976494">
                  <a:extLst>
                    <a:ext uri="{9D8B030D-6E8A-4147-A177-3AD203B41FA5}">
                      <a16:colId xmlns:a16="http://schemas.microsoft.com/office/drawing/2014/main" val="3733514115"/>
                    </a:ext>
                  </a:extLst>
                </a:gridCol>
                <a:gridCol w="1209720">
                  <a:extLst>
                    <a:ext uri="{9D8B030D-6E8A-4147-A177-3AD203B41FA5}">
                      <a16:colId xmlns:a16="http://schemas.microsoft.com/office/drawing/2014/main" val="1438650248"/>
                    </a:ext>
                  </a:extLst>
                </a:gridCol>
              </a:tblGrid>
              <a:tr h="292706">
                <a:tc>
                  <a:txBody>
                    <a:bodyPr/>
                    <a:lstStyle/>
                    <a:p>
                      <a:pPr algn="ctr" rtl="1"/>
                      <a:r>
                        <a:rPr lang="fr-MA" b="1" dirty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24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MA" b="1" dirty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14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MA" b="1" dirty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10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MA" b="1" dirty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1</a:t>
                      </a:r>
                      <a:endParaRPr lang="fr-MA" b="1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ع</a:t>
                      </a:r>
                      <a:r>
                        <a:rPr lang="ar-M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َ</a:t>
                      </a:r>
                      <a:r>
                        <a:rPr lang="ar-S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د</a:t>
                      </a:r>
                      <a:r>
                        <a:rPr lang="ar-M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َ</a:t>
                      </a:r>
                      <a:r>
                        <a:rPr lang="ar-S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د</a:t>
                      </a:r>
                      <a:r>
                        <a:rPr lang="ar-M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ُ</a:t>
                      </a:r>
                      <a:r>
                        <a:rPr lang="ar-S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ال</a:t>
                      </a:r>
                      <a:r>
                        <a:rPr lang="ar-M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ْ</a:t>
                      </a:r>
                      <a:r>
                        <a:rPr lang="ar-S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ف</a:t>
                      </a:r>
                      <a:r>
                        <a:rPr lang="ar-M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ِ</a:t>
                      </a:r>
                      <a:r>
                        <a:rPr lang="ar-S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ي</a:t>
                      </a:r>
                      <a:r>
                        <a:rPr lang="ar-M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ّ</a:t>
                      </a:r>
                      <a:r>
                        <a:rPr lang="ar-S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ل</a:t>
                      </a:r>
                      <a:r>
                        <a:rPr lang="ar-M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َ</a:t>
                      </a:r>
                      <a:r>
                        <a:rPr lang="ar-S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ة</a:t>
                      </a:r>
                      <a:r>
                        <a:rPr lang="ar-M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ِ</a:t>
                      </a:r>
                      <a:r>
                        <a:rPr lang="ar-S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endParaRPr lang="fr-MA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A6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05653926"/>
                  </a:ext>
                </a:extLst>
              </a:tr>
              <a:tr h="567855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b="1" kern="1200" dirty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10 800</a:t>
                      </a:r>
                      <a:endParaRPr lang="fr-MA" sz="2000" b="1" kern="1200" dirty="0"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000" b="1" kern="1200" dirty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7200</a:t>
                      </a:r>
                      <a:endParaRPr lang="fr-MA" sz="2000" b="1" kern="1200" dirty="0"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000" b="1" kern="1200" dirty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4500</a:t>
                      </a:r>
                      <a:endParaRPr lang="fr-MA" sz="2000" b="1" kern="1200" dirty="0"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2000" b="1" dirty="0">
                          <a:solidFill>
                            <a:srgbClr val="C00000"/>
                          </a:solidFill>
                        </a:rPr>
                        <a:t>2250</a:t>
                      </a:r>
                      <a:endParaRPr lang="fr-MA" sz="2000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>
                          <a:solidFill>
                            <a:srgbClr val="C00000"/>
                          </a:solidFill>
                        </a:rPr>
                        <a:t>450</a:t>
                      </a:r>
                      <a:endParaRPr lang="fr-MA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ar-S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ك</a:t>
                      </a:r>
                      <a:r>
                        <a:rPr lang="ar-M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ِ</a:t>
                      </a:r>
                      <a:r>
                        <a:rPr lang="ar-S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م</a:t>
                      </a:r>
                      <a:r>
                        <a:rPr lang="ar-M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ِّ</a:t>
                      </a:r>
                      <a:r>
                        <a:rPr lang="ar-S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ي</a:t>
                      </a:r>
                      <a:r>
                        <a:rPr lang="ar-M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َ</a:t>
                      </a:r>
                      <a:r>
                        <a:rPr lang="ar-S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ة</a:t>
                      </a:r>
                      <a:r>
                        <a:rPr lang="ar-M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ُ</a:t>
                      </a:r>
                      <a:r>
                        <a:rPr lang="ar-S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ال</a:t>
                      </a:r>
                      <a:r>
                        <a:rPr lang="ar-M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ْ</a:t>
                      </a:r>
                      <a:r>
                        <a:rPr lang="ar-S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أ</a:t>
                      </a:r>
                      <a:r>
                        <a:rPr lang="ar-M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َ</a:t>
                      </a:r>
                      <a:r>
                        <a:rPr lang="ar-S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و</a:t>
                      </a:r>
                      <a:r>
                        <a:rPr lang="ar-M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ْ</a:t>
                      </a:r>
                      <a:r>
                        <a:rPr lang="ar-S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راق</a:t>
                      </a:r>
                      <a:r>
                        <a:rPr lang="ar-M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ِ</a:t>
                      </a:r>
                    </a:p>
                    <a:p>
                      <a:pPr marL="0" algn="ctr" defTabSz="914400" rtl="1" eaLnBrk="1" latinLnBrk="0" hangingPunct="1"/>
                      <a:r>
                        <a:rPr lang="ar-M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بِ</a:t>
                      </a:r>
                      <a:r>
                        <a:rPr lang="fr-MA" b="1" dirty="0">
                          <a:solidFill>
                            <a:schemeClr val="bg1"/>
                          </a:solidFill>
                        </a:rPr>
                        <a:t>kg</a:t>
                      </a:r>
                      <a:r>
                        <a:rPr lang="ar-S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endParaRPr lang="fr-MA" sz="1800" b="1" kern="12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A6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0942035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0E9123DE-1F68-2826-8594-EE576997E578}"/>
              </a:ext>
            </a:extLst>
          </p:cNvPr>
          <p:cNvSpPr txBox="1"/>
          <p:nvPr/>
        </p:nvSpPr>
        <p:spPr>
          <a:xfrm>
            <a:off x="937260" y="872797"/>
            <a:ext cx="651557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في اليوم يتغذى 10 فيلة على </a:t>
            </a:r>
            <a:r>
              <a:rPr lang="en-GB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4 500 kg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من أوراق الأشجار.</a:t>
            </a:r>
          </a:p>
        </p:txBody>
      </p:sp>
      <p:grpSp>
        <p:nvGrpSpPr>
          <p:cNvPr id="18" name="Groupe 24">
            <a:extLst>
              <a:ext uri="{FF2B5EF4-FFF2-40B4-BE49-F238E27FC236}">
                <a16:creationId xmlns:a16="http://schemas.microsoft.com/office/drawing/2014/main" id="{4CAEB063-829A-B23D-0856-A7D61D33D4EF}"/>
              </a:ext>
            </a:extLst>
          </p:cNvPr>
          <p:cNvGrpSpPr/>
          <p:nvPr/>
        </p:nvGrpSpPr>
        <p:grpSpPr>
          <a:xfrm>
            <a:off x="591536" y="1380469"/>
            <a:ext cx="7333188" cy="581516"/>
            <a:chOff x="441032" y="1720088"/>
            <a:chExt cx="8446751" cy="581516"/>
          </a:xfrm>
        </p:grpSpPr>
        <p:grpSp>
          <p:nvGrpSpPr>
            <p:cNvPr id="19" name="Group 12">
              <a:extLst>
                <a:ext uri="{FF2B5EF4-FFF2-40B4-BE49-F238E27FC236}">
                  <a16:creationId xmlns:a16="http://schemas.microsoft.com/office/drawing/2014/main" id="{F0390471-3F05-AABF-F3CE-129051BD148D}"/>
                </a:ext>
              </a:extLst>
            </p:cNvPr>
            <p:cNvGrpSpPr/>
            <p:nvPr/>
          </p:nvGrpSpPr>
          <p:grpSpPr>
            <a:xfrm>
              <a:off x="6879117" y="1803656"/>
              <a:ext cx="2008666" cy="497948"/>
              <a:chOff x="5779853" y="1914188"/>
              <a:chExt cx="3055838" cy="497948"/>
            </a:xfrm>
          </p:grpSpPr>
          <p:sp>
            <p:nvSpPr>
              <p:cNvPr id="29" name="Rectangle : coins arrondis 3">
                <a:extLst>
                  <a:ext uri="{FF2B5EF4-FFF2-40B4-BE49-F238E27FC236}">
                    <a16:creationId xmlns:a16="http://schemas.microsoft.com/office/drawing/2014/main" id="{E6A454C1-5E22-0B56-D376-98E35F35C1E3}"/>
                  </a:ext>
                </a:extLst>
              </p:cNvPr>
              <p:cNvSpPr/>
              <p:nvPr/>
            </p:nvSpPr>
            <p:spPr>
              <a:xfrm>
                <a:off x="5779853" y="1914188"/>
                <a:ext cx="2171826" cy="492012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SA" sz="24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أَفْهَمُ</a:t>
                </a:r>
                <a:endParaRPr lang="ar-MA" sz="1600" b="1" noProof="0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0" name="Oval 80">
                <a:extLst>
                  <a:ext uri="{FF2B5EF4-FFF2-40B4-BE49-F238E27FC236}">
                    <a16:creationId xmlns:a16="http://schemas.microsoft.com/office/drawing/2014/main" id="{1D5EC0D1-9FE7-7E12-B2E1-AF98CE48F30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49828" y="1979518"/>
                <a:ext cx="885863" cy="432618"/>
              </a:xfrm>
              <a:prstGeom prst="ellipse">
                <a:avLst/>
              </a:prstGeom>
              <a:solidFill>
                <a:srgbClr val="FFC000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ar-MA" sz="2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20" name="Group 12">
              <a:extLst>
                <a:ext uri="{FF2B5EF4-FFF2-40B4-BE49-F238E27FC236}">
                  <a16:creationId xmlns:a16="http://schemas.microsoft.com/office/drawing/2014/main" id="{84023708-FE74-7EF0-0DA9-F2A4EE5F0DF5}"/>
                </a:ext>
              </a:extLst>
            </p:cNvPr>
            <p:cNvGrpSpPr/>
            <p:nvPr/>
          </p:nvGrpSpPr>
          <p:grpSpPr>
            <a:xfrm>
              <a:off x="4707671" y="1772880"/>
              <a:ext cx="1992481" cy="497947"/>
              <a:chOff x="6058503" y="1883412"/>
              <a:chExt cx="2975846" cy="497947"/>
            </a:xfrm>
          </p:grpSpPr>
          <p:sp>
            <p:nvSpPr>
              <p:cNvPr id="27" name="Rectangle : coins arrondis 6">
                <a:extLst>
                  <a:ext uri="{FF2B5EF4-FFF2-40B4-BE49-F238E27FC236}">
                    <a16:creationId xmlns:a16="http://schemas.microsoft.com/office/drawing/2014/main" id="{556605F3-8937-C339-C29C-4E01216F68F8}"/>
                  </a:ext>
                </a:extLst>
              </p:cNvPr>
              <p:cNvSpPr/>
              <p:nvPr/>
            </p:nvSpPr>
            <p:spPr>
              <a:xfrm>
                <a:off x="6058503" y="1883412"/>
                <a:ext cx="2120785" cy="492012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>
                  <a:defRPr/>
                </a:pPr>
                <a:r>
                  <a:rPr lang="ar-MA" sz="24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24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أَمْلَأُ</a:t>
                </a:r>
                <a:r>
                  <a:rPr lang="ar-MA" sz="24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</a:p>
            </p:txBody>
          </p:sp>
          <p:sp>
            <p:nvSpPr>
              <p:cNvPr id="28" name="Oval 80">
                <a:extLst>
                  <a:ext uri="{FF2B5EF4-FFF2-40B4-BE49-F238E27FC236}">
                    <a16:creationId xmlns:a16="http://schemas.microsoft.com/office/drawing/2014/main" id="{C8B7A31F-D662-2114-22DB-968CA3AD96F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176443" y="1948741"/>
                <a:ext cx="857906" cy="43261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noProof="0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</a:p>
            </p:txBody>
          </p:sp>
        </p:grp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D89A4ADE-1739-D77A-AE03-DDCD857F3EE4}"/>
                </a:ext>
              </a:extLst>
            </p:cNvPr>
            <p:cNvGrpSpPr/>
            <p:nvPr/>
          </p:nvGrpSpPr>
          <p:grpSpPr>
            <a:xfrm>
              <a:off x="2589470" y="1739781"/>
              <a:ext cx="1962594" cy="506897"/>
              <a:chOff x="5752241" y="1841364"/>
              <a:chExt cx="3090095" cy="506897"/>
            </a:xfrm>
          </p:grpSpPr>
          <p:sp>
            <p:nvSpPr>
              <p:cNvPr id="25" name="Rectangle : coins arrondis 10">
                <a:extLst>
                  <a:ext uri="{FF2B5EF4-FFF2-40B4-BE49-F238E27FC236}">
                    <a16:creationId xmlns:a16="http://schemas.microsoft.com/office/drawing/2014/main" id="{59FEBE3B-0DB0-4BA8-562B-B4381C9E3958}"/>
                  </a:ext>
                </a:extLst>
              </p:cNvPr>
              <p:cNvSpPr/>
              <p:nvPr/>
            </p:nvSpPr>
            <p:spPr>
              <a:xfrm>
                <a:off x="5752241" y="1841364"/>
                <a:ext cx="2235600" cy="506897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>
                  <a:defRPr/>
                </a:pPr>
                <a:r>
                  <a:rPr lang="ar-MA" sz="24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SA" sz="24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أَسْتَنْتِجُ </a:t>
                </a:r>
                <a:endParaRPr lang="ar-MA" sz="2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6" name="Oval 80">
                <a:extLst>
                  <a:ext uri="{FF2B5EF4-FFF2-40B4-BE49-F238E27FC236}">
                    <a16:creationId xmlns:a16="http://schemas.microsoft.com/office/drawing/2014/main" id="{D3BEA629-A3B5-B3D3-96CB-8AC2653ED3B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77010" y="1895950"/>
                <a:ext cx="865326" cy="43261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noProof="0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</a:p>
            </p:txBody>
          </p:sp>
        </p:grp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8BFACA31-2463-F6E2-8FF4-30D0958C5984}"/>
                </a:ext>
              </a:extLst>
            </p:cNvPr>
            <p:cNvSpPr/>
            <p:nvPr/>
          </p:nvSpPr>
          <p:spPr>
            <a:xfrm>
              <a:off x="441032" y="1720088"/>
              <a:ext cx="1419883" cy="506897"/>
            </a:xfrm>
            <a:prstGeom prst="roundRect">
              <a:avLst/>
            </a:prstGeom>
            <a:solidFill>
              <a:srgbClr val="084F6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>
                <a:defRPr/>
              </a:pPr>
              <a:r>
                <a:rPr lang="ar-SA" sz="2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أَكْتُبُ</a:t>
              </a:r>
              <a:endParaRPr lang="ar-MA" sz="2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4" name="Oval 80">
              <a:extLst>
                <a:ext uri="{FF2B5EF4-FFF2-40B4-BE49-F238E27FC236}">
                  <a16:creationId xmlns:a16="http://schemas.microsoft.com/office/drawing/2014/main" id="{DAC9DBAC-DD19-FA97-F976-306D339F560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867407" y="1779482"/>
              <a:ext cx="543098" cy="432618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SA" sz="2000" b="1" noProof="0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4</a:t>
              </a:r>
              <a:endParaRPr lang="ar-MA" sz="2000" b="1" noProof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9DCEFFBA-5A5C-2AB0-E482-9A18EFE5FB36}"/>
              </a:ext>
            </a:extLst>
          </p:cNvPr>
          <p:cNvSpPr txBox="1"/>
          <p:nvPr/>
        </p:nvSpPr>
        <p:spPr>
          <a:xfrm>
            <a:off x="770211" y="4782797"/>
            <a:ext cx="6339266" cy="9679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في الْيَوْمِ : يَتَغَذّى 5 فِيّلَةٍ علَى  </a:t>
            </a:r>
            <a:r>
              <a:rPr lang="fr-M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2 250 kg </a:t>
            </a:r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مِنْ أَوْراقِ الْأَشْجارِ؛</a:t>
            </a:r>
          </a:p>
          <a:p>
            <a:pPr marL="342900" indent="-3429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ويَتَغَذّى 10 فِيّلَةَ علَى </a:t>
            </a:r>
            <a:r>
              <a:rPr lang="fr-M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kg</a:t>
            </a:r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M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4 500</a:t>
            </a:r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مِنْ أَوْراقِ الْأَشْجارِ؛</a:t>
            </a:r>
          </a:p>
        </p:txBody>
      </p:sp>
    </p:spTree>
    <p:extLst>
      <p:ext uri="{BB962C8B-B14F-4D97-AF65-F5344CB8AC3E}">
        <p14:creationId xmlns:p14="http://schemas.microsoft.com/office/powerpoint/2010/main" val="3885902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74CE51-7213-AB38-33A6-36903B842D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26">
            <a:extLst>
              <a:ext uri="{FF2B5EF4-FFF2-40B4-BE49-F238E27FC236}">
                <a16:creationId xmlns:a16="http://schemas.microsoft.com/office/drawing/2014/main" id="{C162C199-BB27-C3D3-882C-750332F190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536" y="1865313"/>
            <a:ext cx="7782253" cy="4619471"/>
          </a:xfrm>
          <a:prstGeom prst="rect">
            <a:avLst/>
          </a:prstGeom>
        </p:spPr>
      </p:pic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A9983FC-C0AE-1823-B1C4-0D59CAC477BF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graphicFrame>
        <p:nvGraphicFramePr>
          <p:cNvPr id="22" name="Tableau 21">
            <a:extLst>
              <a:ext uri="{FF2B5EF4-FFF2-40B4-BE49-F238E27FC236}">
                <a16:creationId xmlns:a16="http://schemas.microsoft.com/office/drawing/2014/main" id="{FECE4551-A4B2-D06F-5B95-DA8B45688F9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0308820"/>
              </p:ext>
            </p:extLst>
          </p:nvPr>
        </p:nvGraphicFramePr>
        <p:xfrm>
          <a:off x="1436567" y="3776092"/>
          <a:ext cx="6092190" cy="1005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76494">
                  <a:extLst>
                    <a:ext uri="{9D8B030D-6E8A-4147-A177-3AD203B41FA5}">
                      <a16:colId xmlns:a16="http://schemas.microsoft.com/office/drawing/2014/main" val="1123510527"/>
                    </a:ext>
                  </a:extLst>
                </a:gridCol>
                <a:gridCol w="976494">
                  <a:extLst>
                    <a:ext uri="{9D8B030D-6E8A-4147-A177-3AD203B41FA5}">
                      <a16:colId xmlns:a16="http://schemas.microsoft.com/office/drawing/2014/main" val="642123178"/>
                    </a:ext>
                  </a:extLst>
                </a:gridCol>
                <a:gridCol w="976494">
                  <a:extLst>
                    <a:ext uri="{9D8B030D-6E8A-4147-A177-3AD203B41FA5}">
                      <a16:colId xmlns:a16="http://schemas.microsoft.com/office/drawing/2014/main" val="252240483"/>
                    </a:ext>
                  </a:extLst>
                </a:gridCol>
                <a:gridCol w="976494">
                  <a:extLst>
                    <a:ext uri="{9D8B030D-6E8A-4147-A177-3AD203B41FA5}">
                      <a16:colId xmlns:a16="http://schemas.microsoft.com/office/drawing/2014/main" val="2818484168"/>
                    </a:ext>
                  </a:extLst>
                </a:gridCol>
                <a:gridCol w="976494">
                  <a:extLst>
                    <a:ext uri="{9D8B030D-6E8A-4147-A177-3AD203B41FA5}">
                      <a16:colId xmlns:a16="http://schemas.microsoft.com/office/drawing/2014/main" val="3733514115"/>
                    </a:ext>
                  </a:extLst>
                </a:gridCol>
                <a:gridCol w="1209720">
                  <a:extLst>
                    <a:ext uri="{9D8B030D-6E8A-4147-A177-3AD203B41FA5}">
                      <a16:colId xmlns:a16="http://schemas.microsoft.com/office/drawing/2014/main" val="1438650248"/>
                    </a:ext>
                  </a:extLst>
                </a:gridCol>
              </a:tblGrid>
              <a:tr h="292706">
                <a:tc>
                  <a:txBody>
                    <a:bodyPr/>
                    <a:lstStyle/>
                    <a:p>
                      <a:pPr algn="ctr" rtl="1"/>
                      <a:r>
                        <a:rPr lang="fr-MA" b="1" dirty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24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MA" b="1" dirty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14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MA" b="1" dirty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10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MA" b="1" dirty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1</a:t>
                      </a:r>
                      <a:endParaRPr lang="fr-MA" b="1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ع</a:t>
                      </a:r>
                      <a:r>
                        <a:rPr lang="ar-M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َ</a:t>
                      </a:r>
                      <a:r>
                        <a:rPr lang="ar-S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د</a:t>
                      </a:r>
                      <a:r>
                        <a:rPr lang="ar-M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َ</a:t>
                      </a:r>
                      <a:r>
                        <a:rPr lang="ar-S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د</a:t>
                      </a:r>
                      <a:r>
                        <a:rPr lang="ar-M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ُ</a:t>
                      </a:r>
                      <a:r>
                        <a:rPr lang="ar-S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ال</a:t>
                      </a:r>
                      <a:r>
                        <a:rPr lang="ar-M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ْ</a:t>
                      </a:r>
                      <a:r>
                        <a:rPr lang="ar-S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ف</a:t>
                      </a:r>
                      <a:r>
                        <a:rPr lang="ar-M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ِ</a:t>
                      </a:r>
                      <a:r>
                        <a:rPr lang="ar-S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ي</a:t>
                      </a:r>
                      <a:r>
                        <a:rPr lang="ar-M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ّ</a:t>
                      </a:r>
                      <a:r>
                        <a:rPr lang="ar-S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ل</a:t>
                      </a:r>
                      <a:r>
                        <a:rPr lang="ar-M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َ</a:t>
                      </a:r>
                      <a:r>
                        <a:rPr lang="ar-S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ة</a:t>
                      </a:r>
                      <a:r>
                        <a:rPr lang="ar-M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ِ</a:t>
                      </a:r>
                      <a:r>
                        <a:rPr lang="ar-S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endParaRPr lang="fr-MA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A6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05653926"/>
                  </a:ext>
                </a:extLst>
              </a:tr>
              <a:tr h="567855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b="1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10 800</a:t>
                      </a:r>
                      <a:endParaRPr lang="fr-MA" sz="2000" b="1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000" b="1" kern="1200" dirty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7200</a:t>
                      </a:r>
                      <a:endParaRPr lang="fr-MA" sz="2000" b="1" kern="1200" dirty="0"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000" b="1" kern="1200" dirty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4500</a:t>
                      </a:r>
                      <a:endParaRPr lang="fr-MA" sz="2000" b="1" kern="1200" dirty="0"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2000" b="1" dirty="0">
                          <a:solidFill>
                            <a:srgbClr val="C00000"/>
                          </a:solidFill>
                        </a:rPr>
                        <a:t>2250</a:t>
                      </a:r>
                      <a:endParaRPr lang="fr-MA" sz="2000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>
                          <a:solidFill>
                            <a:srgbClr val="C00000"/>
                          </a:solidFill>
                        </a:rPr>
                        <a:t>450</a:t>
                      </a:r>
                      <a:endParaRPr lang="fr-MA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ar-S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ك</a:t>
                      </a:r>
                      <a:r>
                        <a:rPr lang="ar-M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ِ</a:t>
                      </a:r>
                      <a:r>
                        <a:rPr lang="ar-S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م</a:t>
                      </a:r>
                      <a:r>
                        <a:rPr lang="ar-M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ِّ</a:t>
                      </a:r>
                      <a:r>
                        <a:rPr lang="ar-S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ي</a:t>
                      </a:r>
                      <a:r>
                        <a:rPr lang="ar-M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َ</a:t>
                      </a:r>
                      <a:r>
                        <a:rPr lang="ar-S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ة</a:t>
                      </a:r>
                      <a:r>
                        <a:rPr lang="ar-M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ُ</a:t>
                      </a:r>
                      <a:r>
                        <a:rPr lang="ar-S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ال</a:t>
                      </a:r>
                      <a:r>
                        <a:rPr lang="ar-M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ْ</a:t>
                      </a:r>
                      <a:r>
                        <a:rPr lang="ar-S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أ</a:t>
                      </a:r>
                      <a:r>
                        <a:rPr lang="ar-M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َ</a:t>
                      </a:r>
                      <a:r>
                        <a:rPr lang="ar-S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و</a:t>
                      </a:r>
                      <a:r>
                        <a:rPr lang="ar-M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ْ</a:t>
                      </a:r>
                      <a:r>
                        <a:rPr lang="ar-S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راق</a:t>
                      </a:r>
                      <a:r>
                        <a:rPr lang="ar-M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ِ</a:t>
                      </a:r>
                    </a:p>
                    <a:p>
                      <a:pPr marL="0" algn="ctr" defTabSz="914400" rtl="1" eaLnBrk="1" latinLnBrk="0" hangingPunct="1"/>
                      <a:r>
                        <a:rPr lang="ar-M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بِ</a:t>
                      </a:r>
                      <a:r>
                        <a:rPr lang="fr-MA" b="1" dirty="0">
                          <a:solidFill>
                            <a:schemeClr val="bg1"/>
                          </a:solidFill>
                        </a:rPr>
                        <a:t>kg</a:t>
                      </a:r>
                      <a:r>
                        <a:rPr lang="ar-S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endParaRPr lang="fr-MA" sz="1800" b="1" kern="12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A6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0942035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D054023B-B8AB-0F0B-66C6-5567B9928E1C}"/>
              </a:ext>
            </a:extLst>
          </p:cNvPr>
          <p:cNvSpPr txBox="1"/>
          <p:nvPr/>
        </p:nvSpPr>
        <p:spPr>
          <a:xfrm>
            <a:off x="937260" y="872797"/>
            <a:ext cx="651557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في اليوم يتغذى 14 فيلا على </a:t>
            </a:r>
            <a:r>
              <a:rPr lang="en-GB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7 200 kg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من أوراق الأشجار.</a:t>
            </a:r>
          </a:p>
        </p:txBody>
      </p:sp>
      <p:grpSp>
        <p:nvGrpSpPr>
          <p:cNvPr id="18" name="Groupe 24">
            <a:extLst>
              <a:ext uri="{FF2B5EF4-FFF2-40B4-BE49-F238E27FC236}">
                <a16:creationId xmlns:a16="http://schemas.microsoft.com/office/drawing/2014/main" id="{114F493B-DC5A-256B-F7B8-983611C9659D}"/>
              </a:ext>
            </a:extLst>
          </p:cNvPr>
          <p:cNvGrpSpPr/>
          <p:nvPr/>
        </p:nvGrpSpPr>
        <p:grpSpPr>
          <a:xfrm>
            <a:off x="591536" y="1380469"/>
            <a:ext cx="7333188" cy="581516"/>
            <a:chOff x="441032" y="1720088"/>
            <a:chExt cx="8446751" cy="581516"/>
          </a:xfrm>
        </p:grpSpPr>
        <p:grpSp>
          <p:nvGrpSpPr>
            <p:cNvPr id="19" name="Group 12">
              <a:extLst>
                <a:ext uri="{FF2B5EF4-FFF2-40B4-BE49-F238E27FC236}">
                  <a16:creationId xmlns:a16="http://schemas.microsoft.com/office/drawing/2014/main" id="{8F6FF6E0-AA63-D007-CBF8-531B2FE92FD7}"/>
                </a:ext>
              </a:extLst>
            </p:cNvPr>
            <p:cNvGrpSpPr/>
            <p:nvPr/>
          </p:nvGrpSpPr>
          <p:grpSpPr>
            <a:xfrm>
              <a:off x="6879117" y="1803656"/>
              <a:ext cx="2008666" cy="497948"/>
              <a:chOff x="5779853" y="1914188"/>
              <a:chExt cx="3055838" cy="497948"/>
            </a:xfrm>
          </p:grpSpPr>
          <p:sp>
            <p:nvSpPr>
              <p:cNvPr id="29" name="Rectangle : coins arrondis 3">
                <a:extLst>
                  <a:ext uri="{FF2B5EF4-FFF2-40B4-BE49-F238E27FC236}">
                    <a16:creationId xmlns:a16="http://schemas.microsoft.com/office/drawing/2014/main" id="{D1EC769B-94CF-4333-AB9B-F46DA1E8948D}"/>
                  </a:ext>
                </a:extLst>
              </p:cNvPr>
              <p:cNvSpPr/>
              <p:nvPr/>
            </p:nvSpPr>
            <p:spPr>
              <a:xfrm>
                <a:off x="5779853" y="1914188"/>
                <a:ext cx="2171826" cy="492012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SA" sz="24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أَفْهَمُ</a:t>
                </a:r>
                <a:endParaRPr lang="ar-MA" sz="1600" b="1" noProof="0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0" name="Oval 80">
                <a:extLst>
                  <a:ext uri="{FF2B5EF4-FFF2-40B4-BE49-F238E27FC236}">
                    <a16:creationId xmlns:a16="http://schemas.microsoft.com/office/drawing/2014/main" id="{8C28D966-A5C0-B50B-43E5-93E0C7C3E80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49828" y="1979518"/>
                <a:ext cx="885863" cy="432618"/>
              </a:xfrm>
              <a:prstGeom prst="ellipse">
                <a:avLst/>
              </a:prstGeom>
              <a:solidFill>
                <a:srgbClr val="FFC000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ar-MA" sz="2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20" name="Group 12">
              <a:extLst>
                <a:ext uri="{FF2B5EF4-FFF2-40B4-BE49-F238E27FC236}">
                  <a16:creationId xmlns:a16="http://schemas.microsoft.com/office/drawing/2014/main" id="{5E09BD74-7687-DBFD-7534-29E0916E216D}"/>
                </a:ext>
              </a:extLst>
            </p:cNvPr>
            <p:cNvGrpSpPr/>
            <p:nvPr/>
          </p:nvGrpSpPr>
          <p:grpSpPr>
            <a:xfrm>
              <a:off x="4707671" y="1772880"/>
              <a:ext cx="1992481" cy="497947"/>
              <a:chOff x="6058503" y="1883412"/>
              <a:chExt cx="2975846" cy="497947"/>
            </a:xfrm>
          </p:grpSpPr>
          <p:sp>
            <p:nvSpPr>
              <p:cNvPr id="27" name="Rectangle : coins arrondis 6">
                <a:extLst>
                  <a:ext uri="{FF2B5EF4-FFF2-40B4-BE49-F238E27FC236}">
                    <a16:creationId xmlns:a16="http://schemas.microsoft.com/office/drawing/2014/main" id="{0EC54632-0875-375D-E2AD-6D6B09444EE6}"/>
                  </a:ext>
                </a:extLst>
              </p:cNvPr>
              <p:cNvSpPr/>
              <p:nvPr/>
            </p:nvSpPr>
            <p:spPr>
              <a:xfrm>
                <a:off x="6058503" y="1883412"/>
                <a:ext cx="2120785" cy="492012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>
                  <a:defRPr/>
                </a:pPr>
                <a:r>
                  <a:rPr lang="ar-MA" sz="24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24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أَمْلَأُ</a:t>
                </a:r>
                <a:r>
                  <a:rPr lang="ar-MA" sz="24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</a:p>
            </p:txBody>
          </p:sp>
          <p:sp>
            <p:nvSpPr>
              <p:cNvPr id="28" name="Oval 80">
                <a:extLst>
                  <a:ext uri="{FF2B5EF4-FFF2-40B4-BE49-F238E27FC236}">
                    <a16:creationId xmlns:a16="http://schemas.microsoft.com/office/drawing/2014/main" id="{E239786E-1BEA-6E49-A3CD-4CA7A9F2FD2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176443" y="1948741"/>
                <a:ext cx="857906" cy="43261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noProof="0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</a:p>
            </p:txBody>
          </p:sp>
        </p:grp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CADF2B8D-CE47-5445-D69C-6EEA3D5C4735}"/>
                </a:ext>
              </a:extLst>
            </p:cNvPr>
            <p:cNvGrpSpPr/>
            <p:nvPr/>
          </p:nvGrpSpPr>
          <p:grpSpPr>
            <a:xfrm>
              <a:off x="2589470" y="1739781"/>
              <a:ext cx="1962594" cy="506897"/>
              <a:chOff x="5752241" y="1841364"/>
              <a:chExt cx="3090095" cy="506897"/>
            </a:xfrm>
          </p:grpSpPr>
          <p:sp>
            <p:nvSpPr>
              <p:cNvPr id="25" name="Rectangle : coins arrondis 10">
                <a:extLst>
                  <a:ext uri="{FF2B5EF4-FFF2-40B4-BE49-F238E27FC236}">
                    <a16:creationId xmlns:a16="http://schemas.microsoft.com/office/drawing/2014/main" id="{E14CB98D-AC97-29E1-E948-CD159B43587E}"/>
                  </a:ext>
                </a:extLst>
              </p:cNvPr>
              <p:cNvSpPr/>
              <p:nvPr/>
            </p:nvSpPr>
            <p:spPr>
              <a:xfrm>
                <a:off x="5752241" y="1841364"/>
                <a:ext cx="2235600" cy="506897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>
                  <a:defRPr/>
                </a:pPr>
                <a:r>
                  <a:rPr lang="ar-MA" sz="24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SA" sz="24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أَسْتَنْتِجُ </a:t>
                </a:r>
                <a:endParaRPr lang="ar-MA" sz="2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6" name="Oval 80">
                <a:extLst>
                  <a:ext uri="{FF2B5EF4-FFF2-40B4-BE49-F238E27FC236}">
                    <a16:creationId xmlns:a16="http://schemas.microsoft.com/office/drawing/2014/main" id="{53B5B8F1-4318-0027-0C35-61BEC3293C3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77010" y="1895950"/>
                <a:ext cx="865326" cy="43261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noProof="0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</a:p>
            </p:txBody>
          </p:sp>
        </p:grp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B057B1EE-F4B7-4764-64ED-6560E9236645}"/>
                </a:ext>
              </a:extLst>
            </p:cNvPr>
            <p:cNvSpPr/>
            <p:nvPr/>
          </p:nvSpPr>
          <p:spPr>
            <a:xfrm>
              <a:off x="441032" y="1720088"/>
              <a:ext cx="1419883" cy="506897"/>
            </a:xfrm>
            <a:prstGeom prst="roundRect">
              <a:avLst/>
            </a:prstGeom>
            <a:solidFill>
              <a:srgbClr val="084F6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>
                <a:defRPr/>
              </a:pPr>
              <a:r>
                <a:rPr lang="ar-SA" sz="2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أَكْتُبُ</a:t>
              </a:r>
              <a:endParaRPr lang="ar-MA" sz="2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4" name="Oval 80">
              <a:extLst>
                <a:ext uri="{FF2B5EF4-FFF2-40B4-BE49-F238E27FC236}">
                  <a16:creationId xmlns:a16="http://schemas.microsoft.com/office/drawing/2014/main" id="{DD3559C3-DDA9-1511-FC52-3B5F841EE9D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867407" y="1779482"/>
              <a:ext cx="543098" cy="432618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SA" sz="2000" b="1" noProof="0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4</a:t>
              </a:r>
              <a:endParaRPr lang="ar-MA" sz="2000" b="1" noProof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CD57FBE1-2D91-423B-B807-C2328FE01ACB}"/>
              </a:ext>
            </a:extLst>
          </p:cNvPr>
          <p:cNvSpPr txBox="1"/>
          <p:nvPr/>
        </p:nvSpPr>
        <p:spPr>
          <a:xfrm>
            <a:off x="770211" y="4641995"/>
            <a:ext cx="6339266" cy="14296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في الْيَوْمِ : يَتَغَذّى 5 فِيّلَةٍ علَى  </a:t>
            </a:r>
            <a:r>
              <a:rPr lang="fr-M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2 250 kg </a:t>
            </a:r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مِنْ أَوْراقِ الْأَشْجارِ؛</a:t>
            </a:r>
          </a:p>
          <a:p>
            <a:pPr marL="342900" indent="-3429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ويَتَغَذّى 10 فِيّلَةَ علَى </a:t>
            </a:r>
            <a:r>
              <a:rPr lang="fr-M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kg</a:t>
            </a:r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M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4 500</a:t>
            </a:r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مِنْ أَوْراقِ الْأَشْجارِ؛</a:t>
            </a:r>
          </a:p>
          <a:p>
            <a:pPr marL="285750" indent="-28575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ويَتَغَذّى  14 فيلاً علَى </a:t>
            </a:r>
            <a:r>
              <a:rPr lang="fr-M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kg</a:t>
            </a:r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M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6 300</a:t>
            </a:r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مِنْ أَوْراقِ الْأَشْجارِ؛</a:t>
            </a:r>
          </a:p>
        </p:txBody>
      </p:sp>
    </p:spTree>
    <p:extLst>
      <p:ext uri="{BB962C8B-B14F-4D97-AF65-F5344CB8AC3E}">
        <p14:creationId xmlns:p14="http://schemas.microsoft.com/office/powerpoint/2010/main" val="1790830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B10821-F17B-01FB-E1BE-715BFF1C90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26">
            <a:extLst>
              <a:ext uri="{FF2B5EF4-FFF2-40B4-BE49-F238E27FC236}">
                <a16:creationId xmlns:a16="http://schemas.microsoft.com/office/drawing/2014/main" id="{B496509F-D3E6-7F5D-6C4C-DCD68EA595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536" y="1865313"/>
            <a:ext cx="7782253" cy="4619471"/>
          </a:xfrm>
          <a:prstGeom prst="rect">
            <a:avLst/>
          </a:prstGeom>
        </p:spPr>
      </p:pic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CB66763-2AA3-9B5D-CF31-3845113AAB53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graphicFrame>
        <p:nvGraphicFramePr>
          <p:cNvPr id="22" name="Tableau 21">
            <a:extLst>
              <a:ext uri="{FF2B5EF4-FFF2-40B4-BE49-F238E27FC236}">
                <a16:creationId xmlns:a16="http://schemas.microsoft.com/office/drawing/2014/main" id="{49285DB0-53AB-308C-B7CF-BEDBE63DA38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8611025"/>
              </p:ext>
            </p:extLst>
          </p:nvPr>
        </p:nvGraphicFramePr>
        <p:xfrm>
          <a:off x="1436567" y="3776092"/>
          <a:ext cx="6092190" cy="1005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76494">
                  <a:extLst>
                    <a:ext uri="{9D8B030D-6E8A-4147-A177-3AD203B41FA5}">
                      <a16:colId xmlns:a16="http://schemas.microsoft.com/office/drawing/2014/main" val="1123510527"/>
                    </a:ext>
                  </a:extLst>
                </a:gridCol>
                <a:gridCol w="976494">
                  <a:extLst>
                    <a:ext uri="{9D8B030D-6E8A-4147-A177-3AD203B41FA5}">
                      <a16:colId xmlns:a16="http://schemas.microsoft.com/office/drawing/2014/main" val="642123178"/>
                    </a:ext>
                  </a:extLst>
                </a:gridCol>
                <a:gridCol w="976494">
                  <a:extLst>
                    <a:ext uri="{9D8B030D-6E8A-4147-A177-3AD203B41FA5}">
                      <a16:colId xmlns:a16="http://schemas.microsoft.com/office/drawing/2014/main" val="252240483"/>
                    </a:ext>
                  </a:extLst>
                </a:gridCol>
                <a:gridCol w="976494">
                  <a:extLst>
                    <a:ext uri="{9D8B030D-6E8A-4147-A177-3AD203B41FA5}">
                      <a16:colId xmlns:a16="http://schemas.microsoft.com/office/drawing/2014/main" val="2818484168"/>
                    </a:ext>
                  </a:extLst>
                </a:gridCol>
                <a:gridCol w="976494">
                  <a:extLst>
                    <a:ext uri="{9D8B030D-6E8A-4147-A177-3AD203B41FA5}">
                      <a16:colId xmlns:a16="http://schemas.microsoft.com/office/drawing/2014/main" val="3733514115"/>
                    </a:ext>
                  </a:extLst>
                </a:gridCol>
                <a:gridCol w="1209720">
                  <a:extLst>
                    <a:ext uri="{9D8B030D-6E8A-4147-A177-3AD203B41FA5}">
                      <a16:colId xmlns:a16="http://schemas.microsoft.com/office/drawing/2014/main" val="1438650248"/>
                    </a:ext>
                  </a:extLst>
                </a:gridCol>
              </a:tblGrid>
              <a:tr h="292706">
                <a:tc>
                  <a:txBody>
                    <a:bodyPr/>
                    <a:lstStyle/>
                    <a:p>
                      <a:pPr algn="ctr" rtl="1"/>
                      <a:r>
                        <a:rPr lang="fr-MA" b="1" dirty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24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MA" b="1" dirty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14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MA" b="1" dirty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10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MA" b="1" dirty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1</a:t>
                      </a:r>
                      <a:endParaRPr lang="fr-MA" b="1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ع</a:t>
                      </a:r>
                      <a:r>
                        <a:rPr lang="ar-M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َ</a:t>
                      </a:r>
                      <a:r>
                        <a:rPr lang="ar-S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د</a:t>
                      </a:r>
                      <a:r>
                        <a:rPr lang="ar-M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َ</a:t>
                      </a:r>
                      <a:r>
                        <a:rPr lang="ar-S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د</a:t>
                      </a:r>
                      <a:r>
                        <a:rPr lang="ar-M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ُ</a:t>
                      </a:r>
                      <a:r>
                        <a:rPr lang="ar-S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ال</a:t>
                      </a:r>
                      <a:r>
                        <a:rPr lang="ar-M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ْ</a:t>
                      </a:r>
                      <a:r>
                        <a:rPr lang="ar-S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ف</a:t>
                      </a:r>
                      <a:r>
                        <a:rPr lang="ar-M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ِ</a:t>
                      </a:r>
                      <a:r>
                        <a:rPr lang="ar-S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ي</a:t>
                      </a:r>
                      <a:r>
                        <a:rPr lang="ar-M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ّ</a:t>
                      </a:r>
                      <a:r>
                        <a:rPr lang="ar-S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ل</a:t>
                      </a:r>
                      <a:r>
                        <a:rPr lang="ar-M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َ</a:t>
                      </a:r>
                      <a:r>
                        <a:rPr lang="ar-S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ة</a:t>
                      </a:r>
                      <a:r>
                        <a:rPr lang="ar-M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ِ</a:t>
                      </a:r>
                      <a:r>
                        <a:rPr lang="ar-SA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endParaRPr lang="fr-MA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A6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05653926"/>
                  </a:ext>
                </a:extLst>
              </a:tr>
              <a:tr h="567855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b="1" kern="1200" dirty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10 800</a:t>
                      </a:r>
                      <a:endParaRPr lang="fr-MA" sz="2000" b="1" kern="1200" dirty="0"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000" b="1" kern="1200" dirty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7200</a:t>
                      </a:r>
                      <a:endParaRPr lang="fr-MA" sz="2000" b="1" kern="1200" dirty="0"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000" b="1" kern="1200" dirty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4500</a:t>
                      </a:r>
                      <a:endParaRPr lang="fr-MA" sz="2000" b="1" kern="1200" dirty="0"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2000" b="1" dirty="0">
                          <a:solidFill>
                            <a:srgbClr val="C00000"/>
                          </a:solidFill>
                        </a:rPr>
                        <a:t>2250</a:t>
                      </a:r>
                      <a:endParaRPr lang="fr-MA" sz="2000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>
                          <a:solidFill>
                            <a:srgbClr val="C00000"/>
                          </a:solidFill>
                        </a:rPr>
                        <a:t>450</a:t>
                      </a:r>
                      <a:endParaRPr lang="fr-MA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ar-S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ك</a:t>
                      </a:r>
                      <a:r>
                        <a:rPr lang="ar-M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ِ</a:t>
                      </a:r>
                      <a:r>
                        <a:rPr lang="ar-S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م</a:t>
                      </a:r>
                      <a:r>
                        <a:rPr lang="ar-M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ِّ</a:t>
                      </a:r>
                      <a:r>
                        <a:rPr lang="ar-S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ي</a:t>
                      </a:r>
                      <a:r>
                        <a:rPr lang="ar-M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َ</a:t>
                      </a:r>
                      <a:r>
                        <a:rPr lang="ar-S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ة</a:t>
                      </a:r>
                      <a:r>
                        <a:rPr lang="ar-M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ُ</a:t>
                      </a:r>
                      <a:r>
                        <a:rPr lang="ar-S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ال</a:t>
                      </a:r>
                      <a:r>
                        <a:rPr lang="ar-M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ْ</a:t>
                      </a:r>
                      <a:r>
                        <a:rPr lang="ar-S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أ</a:t>
                      </a:r>
                      <a:r>
                        <a:rPr lang="ar-M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َ</a:t>
                      </a:r>
                      <a:r>
                        <a:rPr lang="ar-S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و</a:t>
                      </a:r>
                      <a:r>
                        <a:rPr lang="ar-M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ْ</a:t>
                      </a:r>
                      <a:r>
                        <a:rPr lang="ar-S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راق</a:t>
                      </a:r>
                      <a:r>
                        <a:rPr lang="ar-M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ِ</a:t>
                      </a:r>
                    </a:p>
                    <a:p>
                      <a:pPr marL="0" algn="ctr" defTabSz="914400" rtl="1" eaLnBrk="1" latinLnBrk="0" hangingPunct="1"/>
                      <a:r>
                        <a:rPr lang="ar-M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بِ</a:t>
                      </a:r>
                      <a:r>
                        <a:rPr lang="fr-MA" b="1" dirty="0">
                          <a:solidFill>
                            <a:schemeClr val="bg1"/>
                          </a:solidFill>
                        </a:rPr>
                        <a:t>kg</a:t>
                      </a:r>
                      <a:r>
                        <a:rPr lang="ar-SA" sz="1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endParaRPr lang="fr-MA" sz="1800" b="1" kern="12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A6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0942035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C1B6D763-0447-4F28-B36D-B2CFF54701B2}"/>
              </a:ext>
            </a:extLst>
          </p:cNvPr>
          <p:cNvSpPr txBox="1"/>
          <p:nvPr/>
        </p:nvSpPr>
        <p:spPr>
          <a:xfrm>
            <a:off x="937260" y="872797"/>
            <a:ext cx="651557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في اليوم يتغذى </a:t>
            </a:r>
            <a:r>
              <a:rPr lang="f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24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فيلا على </a:t>
            </a:r>
            <a:r>
              <a:rPr lang="en-GB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10 800 kg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من أوراق الأشجار.</a:t>
            </a:r>
          </a:p>
        </p:txBody>
      </p:sp>
      <p:grpSp>
        <p:nvGrpSpPr>
          <p:cNvPr id="18" name="Groupe 24">
            <a:extLst>
              <a:ext uri="{FF2B5EF4-FFF2-40B4-BE49-F238E27FC236}">
                <a16:creationId xmlns:a16="http://schemas.microsoft.com/office/drawing/2014/main" id="{E969DBE7-0AFA-974C-1B65-F54364D6C284}"/>
              </a:ext>
            </a:extLst>
          </p:cNvPr>
          <p:cNvGrpSpPr/>
          <p:nvPr/>
        </p:nvGrpSpPr>
        <p:grpSpPr>
          <a:xfrm>
            <a:off x="591536" y="1380469"/>
            <a:ext cx="7333188" cy="581516"/>
            <a:chOff x="441032" y="1720088"/>
            <a:chExt cx="8446751" cy="581516"/>
          </a:xfrm>
        </p:grpSpPr>
        <p:grpSp>
          <p:nvGrpSpPr>
            <p:cNvPr id="19" name="Group 12">
              <a:extLst>
                <a:ext uri="{FF2B5EF4-FFF2-40B4-BE49-F238E27FC236}">
                  <a16:creationId xmlns:a16="http://schemas.microsoft.com/office/drawing/2014/main" id="{F91D7965-D58F-AD46-DC3F-1DAD1DD14793}"/>
                </a:ext>
              </a:extLst>
            </p:cNvPr>
            <p:cNvGrpSpPr/>
            <p:nvPr/>
          </p:nvGrpSpPr>
          <p:grpSpPr>
            <a:xfrm>
              <a:off x="6879117" y="1803656"/>
              <a:ext cx="2008666" cy="497948"/>
              <a:chOff x="5779853" y="1914188"/>
              <a:chExt cx="3055838" cy="497948"/>
            </a:xfrm>
          </p:grpSpPr>
          <p:sp>
            <p:nvSpPr>
              <p:cNvPr id="29" name="Rectangle : coins arrondis 3">
                <a:extLst>
                  <a:ext uri="{FF2B5EF4-FFF2-40B4-BE49-F238E27FC236}">
                    <a16:creationId xmlns:a16="http://schemas.microsoft.com/office/drawing/2014/main" id="{9AEC159C-8F23-2419-FFCE-3F98C1357BFF}"/>
                  </a:ext>
                </a:extLst>
              </p:cNvPr>
              <p:cNvSpPr/>
              <p:nvPr/>
            </p:nvSpPr>
            <p:spPr>
              <a:xfrm>
                <a:off x="5779853" y="1914188"/>
                <a:ext cx="2171826" cy="492012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SA" sz="24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أَفْهَمُ</a:t>
                </a:r>
                <a:endParaRPr lang="ar-MA" sz="1600" b="1" noProof="0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0" name="Oval 80">
                <a:extLst>
                  <a:ext uri="{FF2B5EF4-FFF2-40B4-BE49-F238E27FC236}">
                    <a16:creationId xmlns:a16="http://schemas.microsoft.com/office/drawing/2014/main" id="{36B25D42-A413-8906-61B1-8190A8AE8CB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49828" y="1979518"/>
                <a:ext cx="885863" cy="432618"/>
              </a:xfrm>
              <a:prstGeom prst="ellipse">
                <a:avLst/>
              </a:prstGeom>
              <a:solidFill>
                <a:srgbClr val="FFC000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ar-MA" sz="2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20" name="Group 12">
              <a:extLst>
                <a:ext uri="{FF2B5EF4-FFF2-40B4-BE49-F238E27FC236}">
                  <a16:creationId xmlns:a16="http://schemas.microsoft.com/office/drawing/2014/main" id="{F7345714-7E50-3B69-CD2D-02912A8F45DB}"/>
                </a:ext>
              </a:extLst>
            </p:cNvPr>
            <p:cNvGrpSpPr/>
            <p:nvPr/>
          </p:nvGrpSpPr>
          <p:grpSpPr>
            <a:xfrm>
              <a:off x="4707671" y="1772880"/>
              <a:ext cx="1992481" cy="497947"/>
              <a:chOff x="6058503" y="1883412"/>
              <a:chExt cx="2975846" cy="497947"/>
            </a:xfrm>
          </p:grpSpPr>
          <p:sp>
            <p:nvSpPr>
              <p:cNvPr id="27" name="Rectangle : coins arrondis 6">
                <a:extLst>
                  <a:ext uri="{FF2B5EF4-FFF2-40B4-BE49-F238E27FC236}">
                    <a16:creationId xmlns:a16="http://schemas.microsoft.com/office/drawing/2014/main" id="{9DAF9D60-908A-13E3-3CB1-9409315E4476}"/>
                  </a:ext>
                </a:extLst>
              </p:cNvPr>
              <p:cNvSpPr/>
              <p:nvPr/>
            </p:nvSpPr>
            <p:spPr>
              <a:xfrm>
                <a:off x="6058503" y="1883412"/>
                <a:ext cx="2120785" cy="492012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>
                  <a:defRPr/>
                </a:pPr>
                <a:r>
                  <a:rPr lang="ar-MA" sz="24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24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أَمْلَأُ</a:t>
                </a:r>
                <a:r>
                  <a:rPr lang="ar-MA" sz="24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</a:p>
            </p:txBody>
          </p:sp>
          <p:sp>
            <p:nvSpPr>
              <p:cNvPr id="28" name="Oval 80">
                <a:extLst>
                  <a:ext uri="{FF2B5EF4-FFF2-40B4-BE49-F238E27FC236}">
                    <a16:creationId xmlns:a16="http://schemas.microsoft.com/office/drawing/2014/main" id="{E2FB59B3-84E2-B622-43BD-A0FFC8E5E2C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176443" y="1948741"/>
                <a:ext cx="857906" cy="43261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noProof="0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</a:p>
            </p:txBody>
          </p:sp>
        </p:grp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38BBA30A-6D29-0572-0724-110C228B1086}"/>
                </a:ext>
              </a:extLst>
            </p:cNvPr>
            <p:cNvGrpSpPr/>
            <p:nvPr/>
          </p:nvGrpSpPr>
          <p:grpSpPr>
            <a:xfrm>
              <a:off x="2589470" y="1739781"/>
              <a:ext cx="1962594" cy="506897"/>
              <a:chOff x="5752241" y="1841364"/>
              <a:chExt cx="3090095" cy="506897"/>
            </a:xfrm>
          </p:grpSpPr>
          <p:sp>
            <p:nvSpPr>
              <p:cNvPr id="25" name="Rectangle : coins arrondis 10">
                <a:extLst>
                  <a:ext uri="{FF2B5EF4-FFF2-40B4-BE49-F238E27FC236}">
                    <a16:creationId xmlns:a16="http://schemas.microsoft.com/office/drawing/2014/main" id="{6596016B-E4FF-4EA4-74FD-7B3976956F38}"/>
                  </a:ext>
                </a:extLst>
              </p:cNvPr>
              <p:cNvSpPr/>
              <p:nvPr/>
            </p:nvSpPr>
            <p:spPr>
              <a:xfrm>
                <a:off x="5752241" y="1841364"/>
                <a:ext cx="2235600" cy="506897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>
                  <a:defRPr/>
                </a:pPr>
                <a:r>
                  <a:rPr lang="ar-MA" sz="24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SA" sz="24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أَسْتَنْتِجُ </a:t>
                </a:r>
                <a:endParaRPr lang="ar-MA" sz="2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6" name="Oval 80">
                <a:extLst>
                  <a:ext uri="{FF2B5EF4-FFF2-40B4-BE49-F238E27FC236}">
                    <a16:creationId xmlns:a16="http://schemas.microsoft.com/office/drawing/2014/main" id="{A013F12A-8ACE-F8EE-6DA9-BE08AAE9969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77010" y="1895950"/>
                <a:ext cx="865326" cy="43261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noProof="0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</a:p>
            </p:txBody>
          </p:sp>
        </p:grp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C9C14A2F-8A08-746E-19E6-CE72103924DA}"/>
                </a:ext>
              </a:extLst>
            </p:cNvPr>
            <p:cNvSpPr/>
            <p:nvPr/>
          </p:nvSpPr>
          <p:spPr>
            <a:xfrm>
              <a:off x="441032" y="1720088"/>
              <a:ext cx="1419883" cy="506897"/>
            </a:xfrm>
            <a:prstGeom prst="roundRect">
              <a:avLst/>
            </a:prstGeom>
            <a:solidFill>
              <a:srgbClr val="084F6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>
                <a:defRPr/>
              </a:pPr>
              <a:r>
                <a:rPr lang="ar-SA" sz="2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أَكْتُبُ</a:t>
              </a:r>
              <a:endParaRPr lang="ar-MA" sz="2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4" name="Oval 80">
              <a:extLst>
                <a:ext uri="{FF2B5EF4-FFF2-40B4-BE49-F238E27FC236}">
                  <a16:creationId xmlns:a16="http://schemas.microsoft.com/office/drawing/2014/main" id="{6EBBC960-6402-D75A-120B-3A2DAA620DF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867407" y="1779482"/>
              <a:ext cx="543098" cy="432618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SA" sz="2000" b="1" noProof="0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4</a:t>
              </a:r>
              <a:endParaRPr lang="ar-MA" sz="2000" b="1" noProof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61CFE5FC-ED9E-C796-CC0C-B7CF0B0FD56A}"/>
              </a:ext>
            </a:extLst>
          </p:cNvPr>
          <p:cNvSpPr txBox="1"/>
          <p:nvPr/>
        </p:nvSpPr>
        <p:spPr>
          <a:xfrm>
            <a:off x="770211" y="4641995"/>
            <a:ext cx="6339266" cy="18912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في الْيَوْمِ : يَتَغَذّى 5 فِيّلَةٍ علَى  </a:t>
            </a:r>
            <a:r>
              <a:rPr lang="fr-M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2 250 kg </a:t>
            </a:r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مِنْ أَوْراقِ الْأَشْجارِ؛</a:t>
            </a:r>
          </a:p>
          <a:p>
            <a:pPr marL="342900" indent="-3429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ويَتَغَذّى 10 فِيّلَةَ علَى </a:t>
            </a:r>
            <a:r>
              <a:rPr lang="fr-M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kg</a:t>
            </a:r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M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4 500</a:t>
            </a:r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مِنْ أَوْراقِ الْأَشْجارِ؛</a:t>
            </a:r>
          </a:p>
          <a:p>
            <a:pPr marL="285750" indent="-28575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ويَتَغَذّى  14 فيلاً علَى </a:t>
            </a:r>
            <a:r>
              <a:rPr lang="fr-M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kg</a:t>
            </a:r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M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6 300 </a:t>
            </a:r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مِنْ أَوْراقِ الْأَشْجارِ؛</a:t>
            </a:r>
          </a:p>
          <a:p>
            <a:pPr marL="285750" indent="-28575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ويَتَغَذّى 24 فيلاً علَى </a:t>
            </a:r>
            <a:r>
              <a:rPr lang="fr-M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10 800 kg</a:t>
            </a:r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مِنْ أَوْراقِ الْأَشْجارِ؛</a:t>
            </a:r>
          </a:p>
        </p:txBody>
      </p:sp>
    </p:spTree>
    <p:extLst>
      <p:ext uri="{BB962C8B-B14F-4D97-AF65-F5344CB8AC3E}">
        <p14:creationId xmlns:p14="http://schemas.microsoft.com/office/powerpoint/2010/main" val="3632097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C4EF43-51C7-D188-5EF5-580C111CBC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DDFEA7E-7F8A-C048-786F-DCABA1F2E29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(ة)خاص بالأستاذ </a:t>
            </a:r>
            <a:endParaRPr kumimoji="0" lang="ar-MA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1A2687B7-08A2-7736-7A8F-CE7BFA215B60}"/>
              </a:ext>
            </a:extLst>
          </p:cNvPr>
          <p:cNvSpPr/>
          <p:nvPr/>
        </p:nvSpPr>
        <p:spPr>
          <a:xfrm>
            <a:off x="2106000" y="2600686"/>
            <a:ext cx="4932000" cy="3068594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r-MA" noProof="0" dirty="0"/>
          </a:p>
        </p:txBody>
      </p:sp>
      <p:pic>
        <p:nvPicPr>
          <p:cNvPr id="17" name="Image 1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21036E64-6355-3A9D-BEC9-C883CE1047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71001" y="3627043"/>
            <a:ext cx="841742" cy="841742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8E14B7C6-3D7D-CE92-59E8-0178E028C705}"/>
              </a:ext>
            </a:extLst>
          </p:cNvPr>
          <p:cNvSpPr txBox="1"/>
          <p:nvPr/>
        </p:nvSpPr>
        <p:spPr>
          <a:xfrm>
            <a:off x="2654710" y="3138810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r" defTabSz="685834" rtl="1">
              <a:defRPr sz="2800" b="1" spc="-10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defRPr>
            </a:lvl1pPr>
          </a:lstStyle>
          <a:p>
            <a:r>
              <a:rPr lang="ar-MA" noProof="0" dirty="0">
                <a:solidFill>
                  <a:schemeClr val="bg1">
                    <a:lumMod val="50000"/>
                  </a:schemeClr>
                </a:solidFill>
              </a:rPr>
              <a:t>النشاط 1</a:t>
            </a:r>
          </a:p>
        </p:txBody>
      </p:sp>
      <p:sp>
        <p:nvSpPr>
          <p:cNvPr id="19" name="Flowchart: Alternate Process 54">
            <a:extLst>
              <a:ext uri="{FF2B5EF4-FFF2-40B4-BE49-F238E27FC236}">
                <a16:creationId xmlns:a16="http://schemas.microsoft.com/office/drawing/2014/main" id="{18973899-64D5-3129-61F9-CE394B540C66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noProof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ممارسة موجهة</a:t>
            </a:r>
            <a:endParaRPr lang="ar-MA" sz="3800" spc="-150" noProof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14B6CE55-F22C-ECF5-1AEC-B10480226C18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noProof="0" dirty="0"/>
              <a:t>3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32354BCD-FBFD-34ED-D88A-D0F3285BA50D}"/>
              </a:ext>
            </a:extLst>
          </p:cNvPr>
          <p:cNvSpPr txBox="1"/>
          <p:nvPr/>
        </p:nvSpPr>
        <p:spPr>
          <a:xfrm>
            <a:off x="2654710" y="3785126"/>
            <a:ext cx="352612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r" defTabSz="685834" rtl="1">
              <a:defRPr sz="2800" b="1" spc="-10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defRPr>
            </a:lvl1pPr>
          </a:lstStyle>
          <a:p>
            <a:r>
              <a:rPr lang="ar-MA" sz="3200" noProof="0" dirty="0"/>
              <a:t>النشاط 2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DD07AF8A-38B2-8AF7-B639-239BA532D97B}"/>
              </a:ext>
            </a:extLst>
          </p:cNvPr>
          <p:cNvGrpSpPr>
            <a:grpSpLocks noChangeAspect="1"/>
          </p:cNvGrpSpPr>
          <p:nvPr/>
        </p:nvGrpSpPr>
        <p:grpSpPr>
          <a:xfrm>
            <a:off x="1736854" y="4579496"/>
            <a:ext cx="738292" cy="827051"/>
            <a:chOff x="976754" y="4005561"/>
            <a:chExt cx="558587" cy="62574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F2CB330E-D003-2FBE-1D5E-8E12F40C893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3864F651-222A-35FA-DF9E-0B885E008F0E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1900" b="1" noProof="0" dirty="0">
                  <a:solidFill>
                    <a:srgbClr val="33878B"/>
                  </a:solidFill>
                </a:rPr>
                <a:t>12</a:t>
              </a:r>
            </a:p>
          </p:txBody>
        </p:sp>
      </p:grpSp>
      <p:sp>
        <p:nvSpPr>
          <p:cNvPr id="2" name="ZoneTexte 17">
            <a:extLst>
              <a:ext uri="{FF2B5EF4-FFF2-40B4-BE49-F238E27FC236}">
                <a16:creationId xmlns:a16="http://schemas.microsoft.com/office/drawing/2014/main" id="{1651353F-1FFD-B4CB-E6FA-CDBFF9526E3C}"/>
              </a:ext>
            </a:extLst>
          </p:cNvPr>
          <p:cNvSpPr txBox="1"/>
          <p:nvPr/>
        </p:nvSpPr>
        <p:spPr>
          <a:xfrm>
            <a:off x="2695016" y="4731411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r" defTabSz="685834" rtl="1">
              <a:defRPr sz="2800" b="1" spc="-10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defRPr>
            </a:lvl1pPr>
          </a:lstStyle>
          <a:p>
            <a:r>
              <a:rPr lang="ar-MA" noProof="0" dirty="0">
                <a:solidFill>
                  <a:schemeClr val="bg1">
                    <a:lumMod val="50000"/>
                  </a:schemeClr>
                </a:solidFill>
              </a:rPr>
              <a:t>النشاط </a:t>
            </a:r>
            <a:r>
              <a:rPr lang="ar-MA" dirty="0">
                <a:solidFill>
                  <a:schemeClr val="bg1">
                    <a:lumMod val="50000"/>
                  </a:schemeClr>
                </a:solidFill>
              </a:rPr>
              <a:t>3</a:t>
            </a:r>
            <a:endParaRPr lang="ar-MA" noProof="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398400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BEAA0D-FAEE-8289-D9E7-0499EA46DB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B61660E-0E45-8155-D887-02C692E8483E}"/>
              </a:ext>
            </a:extLst>
          </p:cNvPr>
          <p:cNvSpPr/>
          <p:nvPr/>
        </p:nvSpPr>
        <p:spPr>
          <a:xfrm>
            <a:off x="4875261" y="3842909"/>
            <a:ext cx="938134" cy="9721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6600" b="1" i="0" u="none" strike="noStrike" kern="1200" cap="none" spc="0" normalizeH="0" baseline="0" noProof="0" dirty="0">
              <a:ln>
                <a:noFill/>
              </a:ln>
              <a:solidFill>
                <a:srgbClr val="2B758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F9628A9-0D07-FD39-0241-D8863F58A9EF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4897728A-2B44-EC15-C0E2-BFB4CE7A842B}"/>
              </a:ext>
            </a:extLst>
          </p:cNvPr>
          <p:cNvSpPr txBox="1"/>
          <p:nvPr/>
        </p:nvSpPr>
        <p:spPr>
          <a:xfrm>
            <a:off x="2837240" y="854031"/>
            <a:ext cx="465928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SA" sz="2000" b="1" noProof="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خدوا دفاتر المنزل</a:t>
            </a:r>
            <a:r>
              <a:rPr lang="ar-MA" sz="2000" b="1" noProof="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ar-SA" sz="2000" b="1" noProof="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ar-MA" sz="2000" b="1" noProof="0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B9EF3E9B-79F7-13F8-0699-98293AA96D36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2146932" y="2036295"/>
            <a:ext cx="4397832" cy="3238624"/>
          </a:xfrm>
          <a:prstGeom prst="roundRect">
            <a:avLst>
              <a:gd name="adj" fmla="val 6988"/>
            </a:avLst>
          </a:prstGeom>
        </p:spPr>
      </p:pic>
    </p:spTree>
    <p:extLst>
      <p:ext uri="{BB962C8B-B14F-4D97-AF65-F5344CB8AC3E}">
        <p14:creationId xmlns:p14="http://schemas.microsoft.com/office/powerpoint/2010/main" val="3907965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C4AA04-E6DF-52DC-C706-FD873D2674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E9ACB4A-08AA-52AC-BE71-7D0C8FADAAB1}"/>
              </a:ext>
            </a:extLst>
          </p:cNvPr>
          <p:cNvSpPr/>
          <p:nvPr/>
        </p:nvSpPr>
        <p:spPr>
          <a:xfrm>
            <a:off x="4875261" y="3842909"/>
            <a:ext cx="938134" cy="9721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6600" b="1" i="0" u="none" strike="noStrike" kern="1200" cap="none" spc="0" normalizeH="0" baseline="0" noProof="0" dirty="0">
              <a:ln>
                <a:noFill/>
              </a:ln>
              <a:solidFill>
                <a:srgbClr val="2B758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0EFAC2B-1831-43C8-F538-A542C50DB4A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65C1EDAD-D6CF-368C-7731-6D31D19581B4}"/>
              </a:ext>
            </a:extLst>
          </p:cNvPr>
          <p:cNvSpPr txBox="1"/>
          <p:nvPr/>
        </p:nvSpPr>
        <p:spPr>
          <a:xfrm>
            <a:off x="2837240" y="854031"/>
            <a:ext cx="465928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2000" b="1" noProof="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سنتمم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حل المسألة .</a:t>
            </a:r>
            <a:endParaRPr lang="ar-MA" sz="2000" b="1" noProof="0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165D219-707F-A9C7-3EA8-7F1A9E65F4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5742" y="1710814"/>
            <a:ext cx="7049729" cy="4293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0341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F3FD2E-FBD9-3BAA-5D44-9B7776F478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AF0FD8B-21AA-D3F7-9184-7F792C19CA14}"/>
              </a:ext>
            </a:extLst>
          </p:cNvPr>
          <p:cNvSpPr/>
          <p:nvPr/>
        </p:nvSpPr>
        <p:spPr>
          <a:xfrm>
            <a:off x="4875261" y="3842909"/>
            <a:ext cx="938134" cy="9721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6600" b="1" i="0" u="none" strike="noStrike" kern="1200" cap="none" spc="0" normalizeH="0" baseline="0" noProof="0" dirty="0">
              <a:ln>
                <a:noFill/>
              </a:ln>
              <a:solidFill>
                <a:srgbClr val="2B758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01EF0B7-E3D3-E3BD-B79E-BA2F838BCF72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123123CF-3EDF-9BF3-F192-774A83EE1100}"/>
              </a:ext>
            </a:extLst>
          </p:cNvPr>
          <p:cNvSpPr txBox="1"/>
          <p:nvPr/>
        </p:nvSpPr>
        <p:spPr>
          <a:xfrm>
            <a:off x="167148" y="854031"/>
            <a:ext cx="732937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2000" b="1" noProof="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ارسموا الجدول واحسبوا ثمن  5 طابعات، ثم ثمن 8 طابعات، ثم ثمن 10 طابعات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A923E68-A21F-AF5D-44B2-F8ACA6F0CE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5742" y="1710814"/>
            <a:ext cx="7049729" cy="4293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7680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BEE6A2-57AF-78A9-FF58-01DE3BFC99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81CB41D-1570-9DE4-517A-822A60642243}"/>
              </a:ext>
            </a:extLst>
          </p:cNvPr>
          <p:cNvSpPr/>
          <p:nvPr/>
        </p:nvSpPr>
        <p:spPr>
          <a:xfrm>
            <a:off x="4875261" y="3842909"/>
            <a:ext cx="938134" cy="9721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6600" b="1" i="0" u="none" strike="noStrike" kern="1200" cap="none" spc="0" normalizeH="0" baseline="0" noProof="0" dirty="0">
              <a:ln>
                <a:noFill/>
              </a:ln>
              <a:solidFill>
                <a:srgbClr val="2B758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9686693-9C70-24B6-C953-52283B42FC97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A6CE86FE-31AE-7EF5-6514-4AF1FEECD0FA}"/>
              </a:ext>
            </a:extLst>
          </p:cNvPr>
          <p:cNvSpPr txBox="1"/>
          <p:nvPr/>
        </p:nvSpPr>
        <p:spPr>
          <a:xfrm>
            <a:off x="167148" y="854031"/>
            <a:ext cx="732937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2000" b="1" noProof="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  <a:r>
              <a:rPr lang="fr-FR" sz="2000" b="1" noProof="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noProof="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يشرح كيف نتوصل إلى الجواب الصحيح.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DDD311E-A04E-AE38-31C0-D09F85D46C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1327" y="1850489"/>
            <a:ext cx="6763694" cy="4153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3355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C9D01F-0502-3E0F-A335-A37C74F373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28B21AD-6490-3E6E-0941-79523F56E0D7}"/>
              </a:ext>
            </a:extLst>
          </p:cNvPr>
          <p:cNvSpPr/>
          <p:nvPr/>
        </p:nvSpPr>
        <p:spPr>
          <a:xfrm>
            <a:off x="4875261" y="3842909"/>
            <a:ext cx="938134" cy="9721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6600" b="1" i="0" u="none" strike="noStrike" kern="1200" cap="none" spc="0" normalizeH="0" baseline="0" noProof="0" dirty="0">
              <a:ln>
                <a:noFill/>
              </a:ln>
              <a:solidFill>
                <a:srgbClr val="2B758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8C90CCA-86B1-5EE7-F7E5-3FBAC5BCFAE6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88C950D-DEAE-C4DE-67F0-B859A91F77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1327" y="1850489"/>
            <a:ext cx="6763694" cy="4153480"/>
          </a:xfrm>
          <a:prstGeom prst="rect">
            <a:avLst/>
          </a:prstGeom>
        </p:spPr>
      </p:pic>
      <p:sp>
        <p:nvSpPr>
          <p:cNvPr id="3" name="ZoneTexte 6">
            <a:extLst>
              <a:ext uri="{FF2B5EF4-FFF2-40B4-BE49-F238E27FC236}">
                <a16:creationId xmlns:a16="http://schemas.microsoft.com/office/drawing/2014/main" id="{FA5D23C7-685B-5E2C-249B-DA0C1C93F229}"/>
              </a:ext>
            </a:extLst>
          </p:cNvPr>
          <p:cNvSpPr txBox="1"/>
          <p:nvPr/>
        </p:nvSpPr>
        <p:spPr>
          <a:xfrm>
            <a:off x="167148" y="854031"/>
            <a:ext cx="732937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2000" b="1" noProof="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يحدد ثمن 8 طابعات؟</a:t>
            </a:r>
          </a:p>
        </p:txBody>
      </p:sp>
    </p:spTree>
    <p:extLst>
      <p:ext uri="{BB962C8B-B14F-4D97-AF65-F5344CB8AC3E}">
        <p14:creationId xmlns:p14="http://schemas.microsoft.com/office/powerpoint/2010/main" val="2810898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EAA408-88D6-B271-BD64-F690241DB3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C682ED7-2231-BA1B-AE4D-B2EF9D41DBFC}"/>
              </a:ext>
            </a:extLst>
          </p:cNvPr>
          <p:cNvSpPr/>
          <p:nvPr/>
        </p:nvSpPr>
        <p:spPr>
          <a:xfrm>
            <a:off x="4875261" y="3842909"/>
            <a:ext cx="938134" cy="9721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6600" b="1" i="0" u="none" strike="noStrike" kern="1200" cap="none" spc="0" normalizeH="0" baseline="0" noProof="0" dirty="0">
              <a:ln>
                <a:noFill/>
              </a:ln>
              <a:solidFill>
                <a:srgbClr val="2B758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B7D634A-D389-DDDF-09EB-CE7705DDC320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7664E0E-9934-C42E-A6BB-B419C99F44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1327" y="1850489"/>
            <a:ext cx="6763694" cy="4153480"/>
          </a:xfrm>
          <a:prstGeom prst="rect">
            <a:avLst/>
          </a:prstGeom>
        </p:spPr>
      </p:pic>
      <p:sp>
        <p:nvSpPr>
          <p:cNvPr id="3" name="ZoneTexte 6">
            <a:extLst>
              <a:ext uri="{FF2B5EF4-FFF2-40B4-BE49-F238E27FC236}">
                <a16:creationId xmlns:a16="http://schemas.microsoft.com/office/drawing/2014/main" id="{612E50A6-3601-1C98-1BED-EF7D76922BA3}"/>
              </a:ext>
            </a:extLst>
          </p:cNvPr>
          <p:cNvSpPr txBox="1"/>
          <p:nvPr/>
        </p:nvSpPr>
        <p:spPr>
          <a:xfrm>
            <a:off x="167148" y="854031"/>
            <a:ext cx="732937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2000" b="1" noProof="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عدد الطابعات التي ثمنها  7500 درهم؟</a:t>
            </a:r>
          </a:p>
        </p:txBody>
      </p:sp>
    </p:spTree>
    <p:extLst>
      <p:ext uri="{BB962C8B-B14F-4D97-AF65-F5344CB8AC3E}">
        <p14:creationId xmlns:p14="http://schemas.microsoft.com/office/powerpoint/2010/main" val="3895483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4310E7-CEBC-3CCF-B729-BFD8A0AD98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ECD7183B-2359-5CCE-EF4D-D1CAF842CB0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77C9C3DA-F73E-9269-D5BF-E8F48BF3216E}"/>
              </a:ext>
            </a:extLst>
          </p:cNvPr>
          <p:cNvSpPr/>
          <p:nvPr/>
        </p:nvSpPr>
        <p:spPr>
          <a:xfrm>
            <a:off x="2106000" y="2600686"/>
            <a:ext cx="4932000" cy="24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7" name="Image 1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52C1DC8-DE34-6ED6-4B36-0A0BDFDE26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71001" y="4256315"/>
            <a:ext cx="841742" cy="841742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68FC6CE5-FC39-10FF-FAF4-57C8683C0392}"/>
              </a:ext>
            </a:extLst>
          </p:cNvPr>
          <p:cNvSpPr txBox="1"/>
          <p:nvPr/>
        </p:nvSpPr>
        <p:spPr>
          <a:xfrm>
            <a:off x="2654710" y="3138810"/>
            <a:ext cx="352612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r" defTabSz="685834" rtl="1">
              <a:defRPr sz="2800" b="1" spc="-10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defRPr>
            </a:lvl1pPr>
          </a:lstStyle>
          <a:p>
            <a:r>
              <a:rPr lang="ar-MA" sz="2400" dirty="0"/>
              <a:t>النشاط 1</a:t>
            </a:r>
          </a:p>
        </p:txBody>
      </p:sp>
      <p:sp>
        <p:nvSpPr>
          <p:cNvPr id="19" name="Flowchart: Alternate Process 54">
            <a:extLst>
              <a:ext uri="{FF2B5EF4-FFF2-40B4-BE49-F238E27FC236}">
                <a16:creationId xmlns:a16="http://schemas.microsoft.com/office/drawing/2014/main" id="{FEBD621A-0DE2-629E-40F0-9125C5E903DB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ممارسة موجهة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CC322D68-4A37-3B69-8B3C-647827DFF209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6756B434-57A8-A733-5694-90E31EEE3823}"/>
              </a:ext>
            </a:extLst>
          </p:cNvPr>
          <p:cNvSpPr txBox="1"/>
          <p:nvPr/>
        </p:nvSpPr>
        <p:spPr>
          <a:xfrm>
            <a:off x="2654710" y="3785126"/>
            <a:ext cx="352612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400" b="1" spc="-100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A49191F0-4FE0-9486-384A-4FF252B473C7}"/>
              </a:ext>
            </a:extLst>
          </p:cNvPr>
          <p:cNvSpPr txBox="1"/>
          <p:nvPr/>
        </p:nvSpPr>
        <p:spPr>
          <a:xfrm>
            <a:off x="2654710" y="4431442"/>
            <a:ext cx="352612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3200" b="1" spc="-100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CAF99E3C-8E64-0364-2834-ED8579BB5F28}"/>
              </a:ext>
            </a:extLst>
          </p:cNvPr>
          <p:cNvGrpSpPr>
            <a:grpSpLocks noChangeAspect="1"/>
          </p:cNvGrpSpPr>
          <p:nvPr/>
        </p:nvGrpSpPr>
        <p:grpSpPr>
          <a:xfrm>
            <a:off x="1736854" y="4579496"/>
            <a:ext cx="738292" cy="827051"/>
            <a:chOff x="976754" y="4005561"/>
            <a:chExt cx="558587" cy="62574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39A6DD0D-376C-50F2-DF05-115743B1410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886A515D-A620-9448-991E-195ABBC8E053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12331445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46B8E-FB56-0174-3FDB-F3FBAF1FD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F67C63C8-CDCD-76F5-2BDF-43AE89CC7DF2}"/>
              </a:ext>
            </a:extLst>
          </p:cNvPr>
          <p:cNvGrpSpPr/>
          <p:nvPr/>
        </p:nvGrpSpPr>
        <p:grpSpPr>
          <a:xfrm>
            <a:off x="796412" y="1661650"/>
            <a:ext cx="7433189" cy="4876801"/>
            <a:chOff x="621028" y="1661651"/>
            <a:chExt cx="7901946" cy="4861742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E7EA7639-F34A-D58B-203C-ACE08561261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276"/>
            <a:stretch>
              <a:fillRect/>
            </a:stretch>
          </p:blipFill>
          <p:spPr>
            <a:xfrm>
              <a:off x="621028" y="1661652"/>
              <a:ext cx="3950972" cy="4861741"/>
            </a:xfrm>
            <a:prstGeom prst="rect">
              <a:avLst/>
            </a:prstGeom>
          </p:spPr>
        </p:pic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2613343F-5A56-A3F2-DF50-9499F3951AF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829"/>
            <a:stretch>
              <a:fillRect/>
            </a:stretch>
          </p:blipFill>
          <p:spPr>
            <a:xfrm>
              <a:off x="4572001" y="1661651"/>
              <a:ext cx="3950973" cy="4861741"/>
            </a:xfrm>
            <a:prstGeom prst="rect">
              <a:avLst/>
            </a:prstGeom>
          </p:spPr>
        </p:pic>
      </p:grpSp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A3E1B2BD-970F-CD05-59C1-FD304C73EA91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D078A8CD-64A6-7587-B45C-FC6565F703E7}"/>
              </a:ext>
            </a:extLst>
          </p:cNvPr>
          <p:cNvSpPr/>
          <p:nvPr/>
        </p:nvSpPr>
        <p:spPr>
          <a:xfrm>
            <a:off x="1081510" y="2297086"/>
            <a:ext cx="3549486" cy="1802964"/>
          </a:xfrm>
          <a:prstGeom prst="roundRect">
            <a:avLst>
              <a:gd name="adj" fmla="val 8075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8CA0C11-89B7-711E-BAA7-F835176E4677}"/>
              </a:ext>
            </a:extLst>
          </p:cNvPr>
          <p:cNvSpPr txBox="1"/>
          <p:nvPr/>
        </p:nvSpPr>
        <p:spPr>
          <a:xfrm>
            <a:off x="2837240" y="854031"/>
            <a:ext cx="465928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افتحوا كراساتكم على الصفحة 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93</a:t>
            </a:r>
            <a:r>
              <a:rPr lang="f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9738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E278A5-CE53-7B19-2151-4DAA11D46C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611AC0D-FF8E-3DE6-03F5-474CDE7F9026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9516" y="589935"/>
            <a:ext cx="994585" cy="1024853"/>
          </a:xfrm>
          <a:prstGeom prst="ellipse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7DA20255-742C-747D-0CBD-E1F58A71A6E6}"/>
              </a:ext>
            </a:extLst>
          </p:cNvPr>
          <p:cNvSpPr txBox="1"/>
          <p:nvPr/>
        </p:nvSpPr>
        <p:spPr>
          <a:xfrm>
            <a:off x="501805" y="854031"/>
            <a:ext cx="699471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سنطبق نفس الخطوات في هذا النشاط؛ سأشرح التعليمة، انتظروا الانطلاقة.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8388B58-F29E-BD9A-465B-1CCCE764AD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0595" y="1732021"/>
            <a:ext cx="7058918" cy="4271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7286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604DF4-82F7-B405-4EEE-3B8E8F845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0AF2288-3F6B-0EE1-473B-E946DCD37646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83E4002B-C2D6-79D7-756E-7B9128E90716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4 دقائق للإنجاز؛ سأمر بين الصفوف لمساعدتكم؛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C472C68-5436-A894-1577-F65791DC345A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421820" y="2513822"/>
            <a:ext cx="2038513" cy="203851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E645D7D-8542-5879-550C-4B20AEB0FB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1683" y="1732021"/>
            <a:ext cx="5920137" cy="4271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235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CCA298-FCE5-C41F-1316-D35A5F74B4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C20FAED4-34C1-7704-3FDB-318383F60836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67468" y="2619673"/>
            <a:ext cx="2609063" cy="2609063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7FB6CBD-B57A-742F-A96D-E5A7420BAE0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1216B7F9-1D44-E415-06B7-7B857DD8B414}"/>
              </a:ext>
            </a:extLst>
          </p:cNvPr>
          <p:cNvSpPr txBox="1"/>
          <p:nvPr/>
        </p:nvSpPr>
        <p:spPr>
          <a:xfrm>
            <a:off x="2837240" y="854031"/>
            <a:ext cx="465928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الآن، ستشتغلون في ثنائيات.</a:t>
            </a:r>
          </a:p>
        </p:txBody>
      </p:sp>
    </p:spTree>
    <p:extLst>
      <p:ext uri="{BB962C8B-B14F-4D97-AF65-F5344CB8AC3E}">
        <p14:creationId xmlns:p14="http://schemas.microsoft.com/office/powerpoint/2010/main" val="2316445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2D392F-0343-F160-5933-A9DFB83D6B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88767D6-6E0A-49BE-A000-F942A5DB6F5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DB681A1E-F3F9-19AE-BA5E-36EF909F5AD7}"/>
              </a:ext>
            </a:extLst>
          </p:cNvPr>
          <p:cNvSpPr txBox="1"/>
          <p:nvPr/>
        </p:nvSpPr>
        <p:spPr>
          <a:xfrm>
            <a:off x="893379" y="854031"/>
            <a:ext cx="660314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كل واحد يقارن إنجازه مع زميله. تأكدوا أنكم اتبعتم الخطوات بشكل سليم.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8654B32-2E3F-28A5-88F3-1D313BB749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3342" y="2074127"/>
            <a:ext cx="4583850" cy="3452072"/>
          </a:xfrm>
          <a:prstGeom prst="rect">
            <a:avLst/>
          </a:prstGeom>
        </p:spPr>
      </p:pic>
      <p:pic>
        <p:nvPicPr>
          <p:cNvPr id="4" name="Image 1">
            <a:extLst>
              <a:ext uri="{FF2B5EF4-FFF2-40B4-BE49-F238E27FC236}">
                <a16:creationId xmlns:a16="http://schemas.microsoft.com/office/drawing/2014/main" id="{EF435AB3-E2FD-F813-8EA5-949AE5BA39D5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53468" y="2495631"/>
            <a:ext cx="2609063" cy="2609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947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58069B-84B9-B164-40C4-A234CAFD2F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585B85A-6087-26C3-778F-8DCBE97C88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282" y="1471961"/>
            <a:ext cx="7643522" cy="4835233"/>
          </a:xfrm>
          <a:prstGeom prst="rect">
            <a:avLst/>
          </a:prstGeom>
        </p:spPr>
      </p:pic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17703C9-9AB7-239C-4CC0-7C47BB922144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29" name="ZoneTexte 28">
            <a:extLst>
              <a:ext uri="{FF2B5EF4-FFF2-40B4-BE49-F238E27FC236}">
                <a16:creationId xmlns:a16="http://schemas.microsoft.com/office/drawing/2014/main" id="{48A54CF6-B9CD-76C2-6E85-CD1E7D6C9A54}"/>
              </a:ext>
            </a:extLst>
          </p:cNvPr>
          <p:cNvSpPr txBox="1"/>
          <p:nvPr/>
        </p:nvSpPr>
        <p:spPr>
          <a:xfrm>
            <a:off x="2837240" y="854031"/>
            <a:ext cx="465928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.</a:t>
            </a:r>
          </a:p>
        </p:txBody>
      </p:sp>
      <p:grpSp>
        <p:nvGrpSpPr>
          <p:cNvPr id="4" name="Group 34">
            <a:extLst>
              <a:ext uri="{FF2B5EF4-FFF2-40B4-BE49-F238E27FC236}">
                <a16:creationId xmlns:a16="http://schemas.microsoft.com/office/drawing/2014/main" id="{F9D0E5C9-9EC1-94A3-7F85-F667128BA4F2}"/>
              </a:ext>
            </a:extLst>
          </p:cNvPr>
          <p:cNvGrpSpPr/>
          <p:nvPr/>
        </p:nvGrpSpPr>
        <p:grpSpPr>
          <a:xfrm flipV="1">
            <a:off x="5006039" y="3993347"/>
            <a:ext cx="1037900" cy="888795"/>
            <a:chOff x="5596099" y="3668675"/>
            <a:chExt cx="1091394" cy="1135706"/>
          </a:xfrm>
        </p:grpSpPr>
        <p:sp>
          <p:nvSpPr>
            <p:cNvPr id="8" name="Arc 7">
              <a:extLst>
                <a:ext uri="{FF2B5EF4-FFF2-40B4-BE49-F238E27FC236}">
                  <a16:creationId xmlns:a16="http://schemas.microsoft.com/office/drawing/2014/main" id="{2CC6A74F-4B52-9F96-B3F8-03DE0F30274B}"/>
                </a:ext>
              </a:extLst>
            </p:cNvPr>
            <p:cNvSpPr/>
            <p:nvPr/>
          </p:nvSpPr>
          <p:spPr>
            <a:xfrm rot="20861541">
              <a:off x="5690229" y="3668675"/>
              <a:ext cx="997264" cy="1135706"/>
            </a:xfrm>
            <a:prstGeom prst="arc">
              <a:avLst>
                <a:gd name="adj1" fmla="val 12260962"/>
                <a:gd name="adj2" fmla="val 0"/>
              </a:avLst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  <p:sp>
          <p:nvSpPr>
            <p:cNvPr id="10" name="Isosceles Triangle 33">
              <a:extLst>
                <a:ext uri="{FF2B5EF4-FFF2-40B4-BE49-F238E27FC236}">
                  <a16:creationId xmlns:a16="http://schemas.microsoft.com/office/drawing/2014/main" id="{542A4D71-471B-C3C9-B717-B62AB35171D7}"/>
                </a:ext>
              </a:extLst>
            </p:cNvPr>
            <p:cNvSpPr/>
            <p:nvPr/>
          </p:nvSpPr>
          <p:spPr>
            <a:xfrm rot="12302049">
              <a:off x="5596099" y="4040364"/>
              <a:ext cx="179518" cy="204373"/>
            </a:xfrm>
            <a:prstGeom prst="triangle">
              <a:avLst/>
            </a:prstGeom>
            <a:solidFill>
              <a:srgbClr val="5B9BD5"/>
            </a:solidFill>
            <a:ln>
              <a:solidFill>
                <a:srgbClr val="5B9BD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  <p:grpSp>
        <p:nvGrpSpPr>
          <p:cNvPr id="11" name="Group 34">
            <a:extLst>
              <a:ext uri="{FF2B5EF4-FFF2-40B4-BE49-F238E27FC236}">
                <a16:creationId xmlns:a16="http://schemas.microsoft.com/office/drawing/2014/main" id="{8ED6A55F-D61D-36B5-794F-1A3927E50254}"/>
              </a:ext>
            </a:extLst>
          </p:cNvPr>
          <p:cNvGrpSpPr/>
          <p:nvPr/>
        </p:nvGrpSpPr>
        <p:grpSpPr>
          <a:xfrm rot="11240770" flipH="1" flipV="1">
            <a:off x="4889177" y="3229212"/>
            <a:ext cx="1053783" cy="888795"/>
            <a:chOff x="5599514" y="3668675"/>
            <a:chExt cx="1087979" cy="1135706"/>
          </a:xfrm>
        </p:grpSpPr>
        <p:sp>
          <p:nvSpPr>
            <p:cNvPr id="12" name="Arc 11">
              <a:extLst>
                <a:ext uri="{FF2B5EF4-FFF2-40B4-BE49-F238E27FC236}">
                  <a16:creationId xmlns:a16="http://schemas.microsoft.com/office/drawing/2014/main" id="{9AB25AA0-1D4D-B9A5-743A-571A55DF4E1D}"/>
                </a:ext>
              </a:extLst>
            </p:cNvPr>
            <p:cNvSpPr/>
            <p:nvPr/>
          </p:nvSpPr>
          <p:spPr>
            <a:xfrm rot="20861541">
              <a:off x="5690229" y="3668675"/>
              <a:ext cx="997264" cy="1135706"/>
            </a:xfrm>
            <a:prstGeom prst="arc">
              <a:avLst>
                <a:gd name="adj1" fmla="val 12260962"/>
                <a:gd name="adj2" fmla="val 0"/>
              </a:avLst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14" name="Isosceles Triangle 33">
              <a:extLst>
                <a:ext uri="{FF2B5EF4-FFF2-40B4-BE49-F238E27FC236}">
                  <a16:creationId xmlns:a16="http://schemas.microsoft.com/office/drawing/2014/main" id="{F91D7C24-3A1E-C564-5D60-D08ED2B043E5}"/>
                </a:ext>
              </a:extLst>
            </p:cNvPr>
            <p:cNvSpPr/>
            <p:nvPr/>
          </p:nvSpPr>
          <p:spPr>
            <a:xfrm rot="12302049">
              <a:off x="5599514" y="4059430"/>
              <a:ext cx="162040" cy="234726"/>
            </a:xfrm>
            <a:prstGeom prst="triangle">
              <a:avLst/>
            </a:prstGeom>
            <a:solidFill>
              <a:srgbClr val="5B9BD5"/>
            </a:solidFill>
            <a:ln>
              <a:solidFill>
                <a:srgbClr val="5B9BD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  <p:sp>
        <p:nvSpPr>
          <p:cNvPr id="19" name="ZoneTexte 18">
            <a:extLst>
              <a:ext uri="{FF2B5EF4-FFF2-40B4-BE49-F238E27FC236}">
                <a16:creationId xmlns:a16="http://schemas.microsoft.com/office/drawing/2014/main" id="{B594D69D-644D-9F1F-32E5-A466A47A3C0F}"/>
              </a:ext>
            </a:extLst>
          </p:cNvPr>
          <p:cNvSpPr txBox="1"/>
          <p:nvPr/>
        </p:nvSpPr>
        <p:spPr>
          <a:xfrm>
            <a:off x="5423277" y="4457329"/>
            <a:ext cx="5030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solidFill>
                  <a:srgbClr val="FF0000"/>
                </a:solidFill>
              </a:rPr>
              <a:t>X </a:t>
            </a:r>
            <a:r>
              <a:rPr lang="ar-SA" sz="1600" dirty="0">
                <a:solidFill>
                  <a:srgbClr val="FF0000"/>
                </a:solidFill>
              </a:rPr>
              <a:t>3</a:t>
            </a:r>
            <a:endParaRPr lang="fr-MA" sz="1600" dirty="0">
              <a:solidFill>
                <a:srgbClr val="FF0000"/>
              </a:solidFill>
            </a:endParaRPr>
          </a:p>
        </p:txBody>
      </p:sp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4190E821-2264-2C2E-3388-E0471EB85975}"/>
              </a:ext>
            </a:extLst>
          </p:cNvPr>
          <p:cNvGraphicFramePr>
            <a:graphicFrameLocks noGrp="1"/>
          </p:cNvGraphicFramePr>
          <p:nvPr/>
        </p:nvGraphicFramePr>
        <p:xfrm>
          <a:off x="1255740" y="3574467"/>
          <a:ext cx="6339264" cy="9118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8070">
                  <a:extLst>
                    <a:ext uri="{9D8B030D-6E8A-4147-A177-3AD203B41FA5}">
                      <a16:colId xmlns:a16="http://schemas.microsoft.com/office/drawing/2014/main" val="2034000388"/>
                    </a:ext>
                  </a:extLst>
                </a:gridCol>
                <a:gridCol w="838070">
                  <a:extLst>
                    <a:ext uri="{9D8B030D-6E8A-4147-A177-3AD203B41FA5}">
                      <a16:colId xmlns:a16="http://schemas.microsoft.com/office/drawing/2014/main" val="3763153680"/>
                    </a:ext>
                  </a:extLst>
                </a:gridCol>
                <a:gridCol w="838070">
                  <a:extLst>
                    <a:ext uri="{9D8B030D-6E8A-4147-A177-3AD203B41FA5}">
                      <a16:colId xmlns:a16="http://schemas.microsoft.com/office/drawing/2014/main" val="4165857364"/>
                    </a:ext>
                  </a:extLst>
                </a:gridCol>
                <a:gridCol w="838070">
                  <a:extLst>
                    <a:ext uri="{9D8B030D-6E8A-4147-A177-3AD203B41FA5}">
                      <a16:colId xmlns:a16="http://schemas.microsoft.com/office/drawing/2014/main" val="978348323"/>
                    </a:ext>
                  </a:extLst>
                </a:gridCol>
                <a:gridCol w="838070">
                  <a:extLst>
                    <a:ext uri="{9D8B030D-6E8A-4147-A177-3AD203B41FA5}">
                      <a16:colId xmlns:a16="http://schemas.microsoft.com/office/drawing/2014/main" val="925650842"/>
                    </a:ext>
                  </a:extLst>
                </a:gridCol>
                <a:gridCol w="726092">
                  <a:extLst>
                    <a:ext uri="{9D8B030D-6E8A-4147-A177-3AD203B41FA5}">
                      <a16:colId xmlns:a16="http://schemas.microsoft.com/office/drawing/2014/main" val="1005979939"/>
                    </a:ext>
                  </a:extLst>
                </a:gridCol>
                <a:gridCol w="1422822">
                  <a:extLst>
                    <a:ext uri="{9D8B030D-6E8A-4147-A177-3AD203B41FA5}">
                      <a16:colId xmlns:a16="http://schemas.microsoft.com/office/drawing/2014/main" val="1363826320"/>
                    </a:ext>
                  </a:extLst>
                </a:gridCol>
              </a:tblGrid>
              <a:tr h="291446">
                <a:tc>
                  <a:txBody>
                    <a:bodyPr/>
                    <a:lstStyle/>
                    <a:p>
                      <a:pPr algn="ctr"/>
                      <a:r>
                        <a:rPr lang="ar-SA" sz="2000" b="1" dirty="0">
                          <a:solidFill>
                            <a:schemeClr val="accent5">
                              <a:lumMod val="75000"/>
                            </a:schemeClr>
                          </a:solidFill>
                        </a:rPr>
                        <a:t>20</a:t>
                      </a:r>
                      <a:endParaRPr lang="fr-MA" sz="2000" b="1" dirty="0">
                        <a:solidFill>
                          <a:schemeClr val="accent5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000" b="1" dirty="0">
                          <a:solidFill>
                            <a:schemeClr val="accent5">
                              <a:lumMod val="75000"/>
                            </a:schemeClr>
                          </a:solidFill>
                        </a:rPr>
                        <a:t>18</a:t>
                      </a:r>
                      <a:endParaRPr lang="fr-MA" sz="2000" b="1" dirty="0">
                        <a:solidFill>
                          <a:schemeClr val="accent5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000" b="1" dirty="0">
                          <a:solidFill>
                            <a:schemeClr val="accent5">
                              <a:lumMod val="75000"/>
                            </a:schemeClr>
                          </a:solidFill>
                        </a:rPr>
                        <a:t>12</a:t>
                      </a:r>
                      <a:endParaRPr lang="fr-MA" sz="2000" b="1" dirty="0">
                        <a:solidFill>
                          <a:schemeClr val="accent5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000" b="1" dirty="0">
                          <a:solidFill>
                            <a:schemeClr val="accent5">
                              <a:lumMod val="75000"/>
                            </a:schemeClr>
                          </a:solidFill>
                        </a:rPr>
                        <a:t>8</a:t>
                      </a:r>
                      <a:endParaRPr lang="fr-MA" sz="2000" b="1" dirty="0">
                        <a:solidFill>
                          <a:schemeClr val="accent5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000" b="1" dirty="0">
                          <a:solidFill>
                            <a:schemeClr val="accent5">
                              <a:lumMod val="75000"/>
                            </a:schemeClr>
                          </a:solidFill>
                        </a:rPr>
                        <a:t>6</a:t>
                      </a:r>
                      <a:endParaRPr lang="fr-MA" sz="2000" b="1" dirty="0">
                        <a:solidFill>
                          <a:schemeClr val="accent5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000" b="1" dirty="0">
                          <a:solidFill>
                            <a:schemeClr val="accent5">
                              <a:lumMod val="75000"/>
                            </a:schemeClr>
                          </a:solidFill>
                        </a:rPr>
                        <a:t>2</a:t>
                      </a:r>
                      <a:endParaRPr lang="fr-MA" sz="2000" b="1" dirty="0">
                        <a:solidFill>
                          <a:schemeClr val="accent5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sz="20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ع</a:t>
                      </a:r>
                      <a:r>
                        <a:rPr lang="ar-MA" sz="20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َ</a:t>
                      </a:r>
                      <a:r>
                        <a:rPr lang="ar-SA" sz="20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د</a:t>
                      </a:r>
                      <a:r>
                        <a:rPr lang="ar-MA" sz="20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َ</a:t>
                      </a:r>
                      <a:r>
                        <a:rPr lang="ar-SA" sz="20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د</a:t>
                      </a:r>
                      <a:r>
                        <a:rPr lang="ar-MA" sz="20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ُ</a:t>
                      </a:r>
                      <a:r>
                        <a:rPr lang="ar-SA" sz="20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ال</a:t>
                      </a:r>
                      <a:r>
                        <a:rPr lang="ar-MA" sz="20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ْ</a:t>
                      </a:r>
                      <a:r>
                        <a:rPr lang="ar-SA" sz="20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ع</a:t>
                      </a:r>
                      <a:r>
                        <a:rPr lang="ar-MA" sz="20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ُ</a:t>
                      </a:r>
                      <a:r>
                        <a:rPr lang="ar-SA" sz="20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ل</a:t>
                      </a:r>
                      <a:r>
                        <a:rPr lang="ar-MA" sz="20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َ</a:t>
                      </a:r>
                      <a:r>
                        <a:rPr lang="ar-SA" sz="20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ب</a:t>
                      </a:r>
                      <a:r>
                        <a:rPr lang="ar-MA" sz="20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ِ</a:t>
                      </a:r>
                      <a:r>
                        <a:rPr lang="ar-SA" sz="20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endParaRPr lang="fr-MA" sz="20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A6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581049"/>
                  </a:ext>
                </a:extLst>
              </a:tr>
              <a:tr h="515636">
                <a:tc>
                  <a:txBody>
                    <a:bodyPr/>
                    <a:lstStyle/>
                    <a:p>
                      <a:pPr algn="ctr"/>
                      <a:r>
                        <a:rPr lang="ar-SA" sz="2000" b="1" dirty="0">
                          <a:solidFill>
                            <a:schemeClr val="accent5">
                              <a:lumMod val="75000"/>
                            </a:schemeClr>
                          </a:solidFill>
                        </a:rPr>
                        <a:t>7000</a:t>
                      </a:r>
                      <a:endParaRPr lang="fr-MA" sz="2000" b="1" dirty="0">
                        <a:solidFill>
                          <a:schemeClr val="accent5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000" b="1" dirty="0">
                          <a:solidFill>
                            <a:schemeClr val="accent5">
                              <a:lumMod val="75000"/>
                            </a:schemeClr>
                          </a:solidFill>
                        </a:rPr>
                        <a:t>6300</a:t>
                      </a:r>
                      <a:endParaRPr lang="fr-MA" sz="2000" b="1" dirty="0">
                        <a:solidFill>
                          <a:schemeClr val="accent5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000" b="1" dirty="0">
                          <a:solidFill>
                            <a:schemeClr val="accent5">
                              <a:lumMod val="75000"/>
                            </a:schemeClr>
                          </a:solidFill>
                        </a:rPr>
                        <a:t>4200</a:t>
                      </a:r>
                      <a:endParaRPr lang="fr-MA" sz="2000" b="1" dirty="0">
                        <a:solidFill>
                          <a:schemeClr val="accent5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000" b="1" dirty="0">
                          <a:solidFill>
                            <a:schemeClr val="accent5">
                              <a:lumMod val="75000"/>
                            </a:schemeClr>
                          </a:solidFill>
                        </a:rPr>
                        <a:t>2800</a:t>
                      </a:r>
                      <a:endParaRPr lang="fr-MA" sz="2000" b="1" dirty="0">
                        <a:solidFill>
                          <a:schemeClr val="accent5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000" b="1" dirty="0">
                          <a:solidFill>
                            <a:schemeClr val="accent5">
                              <a:lumMod val="75000"/>
                            </a:schemeClr>
                          </a:solidFill>
                        </a:rPr>
                        <a:t>2100</a:t>
                      </a:r>
                      <a:endParaRPr lang="fr-MA" sz="2000" b="1" dirty="0">
                        <a:solidFill>
                          <a:schemeClr val="accent5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000" b="1" dirty="0">
                          <a:solidFill>
                            <a:schemeClr val="accent5">
                              <a:lumMod val="75000"/>
                            </a:schemeClr>
                          </a:solidFill>
                        </a:rPr>
                        <a:t>700</a:t>
                      </a:r>
                      <a:endParaRPr lang="fr-MA" sz="2000" b="1" dirty="0">
                        <a:solidFill>
                          <a:schemeClr val="accent5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20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وَ</a:t>
                      </a:r>
                      <a:r>
                        <a:rPr lang="ar-SA" sz="20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ز</a:t>
                      </a:r>
                      <a:r>
                        <a:rPr lang="ar-MA" sz="20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ْ</a:t>
                      </a:r>
                      <a:r>
                        <a:rPr lang="ar-SA" sz="20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ن</a:t>
                      </a:r>
                      <a:r>
                        <a:rPr lang="ar-MA" sz="20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ُ</a:t>
                      </a:r>
                      <a:r>
                        <a:rPr lang="ar-SA" sz="20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ال</a:t>
                      </a:r>
                      <a:r>
                        <a:rPr lang="ar-MA" sz="20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ْ</a:t>
                      </a:r>
                      <a:r>
                        <a:rPr lang="ar-SA" sz="20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ع</a:t>
                      </a:r>
                      <a:r>
                        <a:rPr lang="ar-MA" sz="20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ُ</a:t>
                      </a:r>
                      <a:r>
                        <a:rPr lang="ar-SA" sz="20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ل</a:t>
                      </a:r>
                      <a:r>
                        <a:rPr lang="ar-MA" sz="20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َ</a:t>
                      </a:r>
                      <a:r>
                        <a:rPr lang="ar-SA" sz="20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ب</a:t>
                      </a:r>
                      <a:r>
                        <a:rPr lang="ar-MA" sz="20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ِ</a:t>
                      </a:r>
                      <a:r>
                        <a:rPr lang="fr-MA" sz="20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kg</a:t>
                      </a:r>
                      <a:r>
                        <a:rPr lang="ar-SA" sz="20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endParaRPr lang="fr-MA" sz="20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A6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4397385"/>
                  </a:ext>
                </a:extLst>
              </a:tr>
            </a:tbl>
          </a:graphicData>
        </a:graphic>
      </p:graphicFrame>
      <p:sp>
        <p:nvSpPr>
          <p:cNvPr id="9" name="ZoneTexte 8">
            <a:extLst>
              <a:ext uri="{FF2B5EF4-FFF2-40B4-BE49-F238E27FC236}">
                <a16:creationId xmlns:a16="http://schemas.microsoft.com/office/drawing/2014/main" id="{52620BAE-3506-358C-62B9-18EC0796F32C}"/>
              </a:ext>
            </a:extLst>
          </p:cNvPr>
          <p:cNvSpPr txBox="1"/>
          <p:nvPr/>
        </p:nvSpPr>
        <p:spPr>
          <a:xfrm>
            <a:off x="5273454" y="3202758"/>
            <a:ext cx="50307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rgbClr val="FF0000"/>
                </a:solidFill>
              </a:rPr>
              <a:t>X 3</a:t>
            </a:r>
            <a:endParaRPr lang="fr-MA" sz="1400" dirty="0">
              <a:solidFill>
                <a:srgbClr val="FF0000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593C5A5-920A-59D4-3449-CBBA77BAEAAC}"/>
              </a:ext>
            </a:extLst>
          </p:cNvPr>
          <p:cNvSpPr txBox="1"/>
          <p:nvPr/>
        </p:nvSpPr>
        <p:spPr>
          <a:xfrm>
            <a:off x="368767" y="4670606"/>
            <a:ext cx="6339266" cy="21873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MA" sz="1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تَزِنُ  </a:t>
            </a:r>
            <a:r>
              <a:rPr lang="fr-MA" sz="1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1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 عُلَبِ مُرَبّى </a:t>
            </a:r>
            <a:r>
              <a:rPr lang="fr-MA" sz="1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2 100</a:t>
            </a:r>
            <a:r>
              <a:rPr lang="ar-MA" sz="1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غراما؛</a:t>
            </a:r>
          </a:p>
          <a:p>
            <a:pPr marL="342900" indent="-3429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MA" sz="1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تَزِنُ  </a:t>
            </a:r>
            <a:r>
              <a:rPr lang="fr-MA" sz="1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1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 عُلَبِ مُرَبّى </a:t>
            </a:r>
            <a:r>
              <a:rPr lang="fr-MA" sz="1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2 800</a:t>
            </a:r>
            <a:r>
              <a:rPr lang="ar-MA" sz="1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غراما؛</a:t>
            </a:r>
          </a:p>
          <a:p>
            <a:pPr marL="342900" indent="-3429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MA" sz="1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تَزِنُ  </a:t>
            </a:r>
            <a:r>
              <a:rPr lang="fr-MA" sz="1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1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12 عَلْبَة مُرَبّى </a:t>
            </a:r>
            <a:r>
              <a:rPr lang="fr-MA" sz="1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4 200</a:t>
            </a:r>
            <a:r>
              <a:rPr lang="ar-MA" sz="1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غراما؛</a:t>
            </a:r>
          </a:p>
          <a:p>
            <a:pPr marL="342900" indent="-3429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MA" sz="1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تَزِنُ  </a:t>
            </a:r>
            <a:r>
              <a:rPr lang="fr-MA" sz="1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1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18</a:t>
            </a:r>
            <a:r>
              <a:rPr lang="ar-MA" sz="1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عَلْبَة مُرَبّى </a:t>
            </a:r>
            <a:r>
              <a:rPr lang="fr-MA" sz="1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1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6 300</a:t>
            </a:r>
            <a:r>
              <a:rPr lang="ar-MA" sz="1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غراما؛</a:t>
            </a:r>
          </a:p>
          <a:p>
            <a:pPr marL="342900" indent="-3429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MA" sz="1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تَزِنُ  </a:t>
            </a:r>
            <a:r>
              <a:rPr lang="fr-MA" sz="1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1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</a:t>
            </a:r>
            <a:r>
              <a:rPr lang="ar-MA" sz="1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عَلْبَة مُرَبّى </a:t>
            </a:r>
            <a:r>
              <a:rPr lang="fr-MA" sz="1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1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7 000</a:t>
            </a:r>
            <a:r>
              <a:rPr lang="ar-MA" sz="1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غراما</a:t>
            </a:r>
            <a:r>
              <a:rPr lang="ar-MA" sz="105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؛</a:t>
            </a:r>
          </a:p>
          <a:p>
            <a:pPr marL="342900" indent="-3429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ar-MA" sz="12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4205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3529A7B4-AFD0-8B34-FD6E-734271B9968E}"/>
              </a:ext>
            </a:extLst>
          </p:cNvPr>
          <p:cNvSpPr/>
          <p:nvPr/>
        </p:nvSpPr>
        <p:spPr>
          <a:xfrm>
            <a:off x="2106000" y="2600687"/>
            <a:ext cx="4932000" cy="160752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2" name="Image 11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CCD86B12-23CE-09F8-4312-452CEE42DC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71001" y="3017447"/>
            <a:ext cx="841742" cy="841742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8D912C49-8F6E-04B0-51CF-B69DF9C0FAB2}"/>
              </a:ext>
            </a:extLst>
          </p:cNvPr>
          <p:cNvSpPr txBox="1"/>
          <p:nvPr/>
        </p:nvSpPr>
        <p:spPr>
          <a:xfrm>
            <a:off x="2654710" y="3138810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أنجز بمفردي</a:t>
            </a:r>
          </a:p>
        </p:txBody>
      </p:sp>
      <p:sp>
        <p:nvSpPr>
          <p:cNvPr id="14" name="Flowchart: Alternate Process 54">
            <a:extLst>
              <a:ext uri="{FF2B5EF4-FFF2-40B4-BE49-F238E27FC236}">
                <a16:creationId xmlns:a16="http://schemas.microsoft.com/office/drawing/2014/main" id="{1F340EDF-EC6A-0787-852F-2E3654BE744A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ممارسة مستقلة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D9A148B1-BE32-D6AB-B1AD-29EA5BE9076C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4</a:t>
            </a:r>
            <a:endParaRPr lang="fr-MA" sz="3200" b="1" dirty="0"/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7A56B5FA-5EF3-8C50-FF46-E1041DC16B91}"/>
              </a:ext>
            </a:extLst>
          </p:cNvPr>
          <p:cNvGrpSpPr>
            <a:grpSpLocks noChangeAspect="1"/>
          </p:cNvGrpSpPr>
          <p:nvPr/>
        </p:nvGrpSpPr>
        <p:grpSpPr>
          <a:xfrm>
            <a:off x="1717190" y="3753586"/>
            <a:ext cx="738292" cy="827051"/>
            <a:chOff x="976754" y="4005561"/>
            <a:chExt cx="558587" cy="625740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333C13FF-7516-482D-08AE-46BD39DBEB6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77BC9C06-D1C5-1540-7147-1195BA293A4C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0336711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D027F1-695F-7275-00C4-7AE7D6324A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e 2">
            <a:extLst>
              <a:ext uri="{FF2B5EF4-FFF2-40B4-BE49-F238E27FC236}">
                <a16:creationId xmlns:a16="http://schemas.microsoft.com/office/drawing/2014/main" id="{24F64B5F-3BDD-855C-9F4C-109E0DBE9352}"/>
              </a:ext>
            </a:extLst>
          </p:cNvPr>
          <p:cNvGrpSpPr/>
          <p:nvPr/>
        </p:nvGrpSpPr>
        <p:grpSpPr>
          <a:xfrm>
            <a:off x="390546" y="1706638"/>
            <a:ext cx="7901944" cy="4689987"/>
            <a:chOff x="621028" y="1907458"/>
            <a:chExt cx="7901944" cy="468998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219F3660-5A6A-054B-1EAD-FD37602F351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276"/>
            <a:stretch>
              <a:fillRect/>
            </a:stretch>
          </p:blipFill>
          <p:spPr>
            <a:xfrm>
              <a:off x="621028" y="1907458"/>
              <a:ext cx="3950972" cy="4689987"/>
            </a:xfrm>
            <a:prstGeom prst="rect">
              <a:avLst/>
            </a:prstGeom>
          </p:spPr>
        </p:pic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97749E2F-522A-EBEC-81D5-45A08AA88A8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829"/>
            <a:stretch>
              <a:fillRect/>
            </a:stretch>
          </p:blipFill>
          <p:spPr>
            <a:xfrm>
              <a:off x="4572000" y="1907458"/>
              <a:ext cx="3950972" cy="4615935"/>
            </a:xfrm>
            <a:prstGeom prst="rect">
              <a:avLst/>
            </a:prstGeom>
          </p:spPr>
        </p:pic>
      </p:grpSp>
      <p:pic>
        <p:nvPicPr>
          <p:cNvPr id="2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1D0FCE1-C25B-8C9F-6BEE-87003743C2BE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30B86E6E-BD4D-3F80-5CC4-32C14B68E852}"/>
              </a:ext>
            </a:extLst>
          </p:cNvPr>
          <p:cNvSpPr txBox="1"/>
          <p:nvPr/>
        </p:nvSpPr>
        <p:spPr>
          <a:xfrm>
            <a:off x="290145" y="730665"/>
            <a:ext cx="7231296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على الصفحة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، أنجزوا النشاط رقم 4.</a:t>
            </a: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سأمر  بين الصفوف لأتحقق من  إنجازاتكم وأصحح كراساتكم.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31CC39B-DC75-22F4-9A0B-6744A4C2E791}"/>
              </a:ext>
            </a:extLst>
          </p:cNvPr>
          <p:cNvSpPr/>
          <p:nvPr/>
        </p:nvSpPr>
        <p:spPr>
          <a:xfrm>
            <a:off x="929758" y="4051631"/>
            <a:ext cx="3300248" cy="1867912"/>
          </a:xfrm>
          <a:prstGeom prst="roundRect">
            <a:avLst>
              <a:gd name="adj" fmla="val 7325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00255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3B09F1-E404-EFAD-C02E-046A8BE46B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62768D5-F186-9F80-84EE-3497B37C28FF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9516" y="589935"/>
            <a:ext cx="994585" cy="1024853"/>
          </a:xfrm>
          <a:prstGeom prst="ellipse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78C04DFF-E285-A162-D55D-1D52C2E42FEB}"/>
              </a:ext>
            </a:extLst>
          </p:cNvPr>
          <p:cNvSpPr txBox="1"/>
          <p:nvPr/>
        </p:nvSpPr>
        <p:spPr>
          <a:xfrm>
            <a:off x="1103586" y="854031"/>
            <a:ext cx="63929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سنطبق نفس الخطوات في هذا النشاط؛ سأشرح التعليمة، انتظروا الانطلاقة.</a:t>
            </a:r>
          </a:p>
        </p:txBody>
      </p:sp>
      <p:pic>
        <p:nvPicPr>
          <p:cNvPr id="3" name="Image 1">
            <a:extLst>
              <a:ext uri="{FF2B5EF4-FFF2-40B4-BE49-F238E27FC236}">
                <a16:creationId xmlns:a16="http://schemas.microsoft.com/office/drawing/2014/main" id="{108EDB76-0C33-31C3-1DCB-70B2458D6A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7226" y="1849184"/>
            <a:ext cx="6009547" cy="4339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5229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063F2C-BD6C-9EF2-708B-D3F7281B92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A3B4004-C3AD-AED0-1E55-10A11BB4E6FA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29" name="ZoneTexte 28">
            <a:extLst>
              <a:ext uri="{FF2B5EF4-FFF2-40B4-BE49-F238E27FC236}">
                <a16:creationId xmlns:a16="http://schemas.microsoft.com/office/drawing/2014/main" id="{5C17F9F1-2D12-1BC0-68AD-4030CF459294}"/>
              </a:ext>
            </a:extLst>
          </p:cNvPr>
          <p:cNvSpPr txBox="1"/>
          <p:nvPr/>
        </p:nvSpPr>
        <p:spPr>
          <a:xfrm>
            <a:off x="2837240" y="727682"/>
            <a:ext cx="465928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</a:t>
            </a:r>
          </a:p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i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التركيز على مساندة المتعثرين.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2EAC786-7487-7A5D-DE8F-8887362C32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863" y="1869597"/>
            <a:ext cx="7688488" cy="4134372"/>
          </a:xfrm>
          <a:prstGeom prst="rect">
            <a:avLst/>
          </a:prstGeom>
        </p:spPr>
      </p:pic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5CD46CF8-D979-5800-A481-69C5C74CA239}"/>
              </a:ext>
            </a:extLst>
          </p:cNvPr>
          <p:cNvGraphicFramePr>
            <a:graphicFrameLocks noGrp="1"/>
          </p:cNvGraphicFramePr>
          <p:nvPr/>
        </p:nvGraphicFramePr>
        <p:xfrm>
          <a:off x="1447304" y="3419028"/>
          <a:ext cx="6295130" cy="1097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8000">
                  <a:extLst>
                    <a:ext uri="{9D8B030D-6E8A-4147-A177-3AD203B41FA5}">
                      <a16:colId xmlns:a16="http://schemas.microsoft.com/office/drawing/2014/main" val="1123510527"/>
                    </a:ext>
                  </a:extLst>
                </a:gridCol>
                <a:gridCol w="828000">
                  <a:extLst>
                    <a:ext uri="{9D8B030D-6E8A-4147-A177-3AD203B41FA5}">
                      <a16:colId xmlns:a16="http://schemas.microsoft.com/office/drawing/2014/main" val="642123178"/>
                    </a:ext>
                  </a:extLst>
                </a:gridCol>
                <a:gridCol w="828000">
                  <a:extLst>
                    <a:ext uri="{9D8B030D-6E8A-4147-A177-3AD203B41FA5}">
                      <a16:colId xmlns:a16="http://schemas.microsoft.com/office/drawing/2014/main" val="252240483"/>
                    </a:ext>
                  </a:extLst>
                </a:gridCol>
                <a:gridCol w="828000">
                  <a:extLst>
                    <a:ext uri="{9D8B030D-6E8A-4147-A177-3AD203B41FA5}">
                      <a16:colId xmlns:a16="http://schemas.microsoft.com/office/drawing/2014/main" val="471315305"/>
                    </a:ext>
                  </a:extLst>
                </a:gridCol>
                <a:gridCol w="828000">
                  <a:extLst>
                    <a:ext uri="{9D8B030D-6E8A-4147-A177-3AD203B41FA5}">
                      <a16:colId xmlns:a16="http://schemas.microsoft.com/office/drawing/2014/main" val="2818484168"/>
                    </a:ext>
                  </a:extLst>
                </a:gridCol>
                <a:gridCol w="828000">
                  <a:extLst>
                    <a:ext uri="{9D8B030D-6E8A-4147-A177-3AD203B41FA5}">
                      <a16:colId xmlns:a16="http://schemas.microsoft.com/office/drawing/2014/main" val="3733514115"/>
                    </a:ext>
                  </a:extLst>
                </a:gridCol>
                <a:gridCol w="1327130">
                  <a:extLst>
                    <a:ext uri="{9D8B030D-6E8A-4147-A177-3AD203B41FA5}">
                      <a16:colId xmlns:a16="http://schemas.microsoft.com/office/drawing/2014/main" val="14386502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24</a:t>
                      </a:r>
                      <a:endParaRPr lang="fr-MA" b="1" dirty="0">
                        <a:solidFill>
                          <a:schemeClr val="accent2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15</a:t>
                      </a:r>
                      <a:endParaRPr lang="fr-MA" b="1" dirty="0">
                        <a:solidFill>
                          <a:schemeClr val="accent2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9</a:t>
                      </a:r>
                      <a:endParaRPr lang="fr-MA" b="1" dirty="0">
                        <a:solidFill>
                          <a:schemeClr val="accent2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b="1" dirty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7</a:t>
                      </a:r>
                      <a:endParaRPr lang="fr-MA" b="1" dirty="0">
                        <a:solidFill>
                          <a:schemeClr val="accent2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6</a:t>
                      </a:r>
                      <a:endParaRPr lang="fr-MA" b="1" dirty="0">
                        <a:solidFill>
                          <a:schemeClr val="accent2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1</a:t>
                      </a:r>
                      <a:endParaRPr lang="fr-MA" b="1" dirty="0">
                        <a:solidFill>
                          <a:schemeClr val="accent2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0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ع</a:t>
                      </a:r>
                      <a:r>
                        <a:rPr lang="ar-MA" sz="20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َ</a:t>
                      </a:r>
                      <a:r>
                        <a:rPr lang="ar-SA" sz="20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د</a:t>
                      </a:r>
                      <a:r>
                        <a:rPr lang="ar-MA" sz="20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َ</a:t>
                      </a:r>
                      <a:r>
                        <a:rPr lang="ar-SA" sz="20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د</a:t>
                      </a:r>
                      <a:r>
                        <a:rPr lang="ar-MA" sz="20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ُ</a:t>
                      </a:r>
                      <a:r>
                        <a:rPr lang="ar-SA" sz="20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ال</a:t>
                      </a:r>
                      <a:r>
                        <a:rPr lang="ar-MA" sz="20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ْ</a:t>
                      </a:r>
                      <a:r>
                        <a:rPr lang="ar-SA" sz="20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ب</a:t>
                      </a:r>
                      <a:r>
                        <a:rPr lang="ar-MA" sz="20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َ</a:t>
                      </a:r>
                      <a:r>
                        <a:rPr lang="ar-SA" sz="20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رام</a:t>
                      </a:r>
                      <a:r>
                        <a:rPr lang="ar-MA" sz="20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ي</a:t>
                      </a:r>
                      <a:r>
                        <a:rPr lang="ar-SA" sz="20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ل</a:t>
                      </a:r>
                      <a:r>
                        <a:rPr lang="ar-MA" sz="20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ِ</a:t>
                      </a:r>
                      <a:r>
                        <a:rPr lang="ar-SA" sz="20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 </a:t>
                      </a:r>
                      <a:endParaRPr lang="fr-MA" sz="20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A6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056539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fr-MA" b="1" dirty="0">
                          <a:solidFill>
                            <a:srgbClr val="FF0000"/>
                          </a:solidFill>
                        </a:rPr>
                        <a:t>1080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MA" b="1" dirty="0">
                          <a:solidFill>
                            <a:srgbClr val="FF0000"/>
                          </a:solidFill>
                        </a:rPr>
                        <a:t>675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MA" b="1" dirty="0">
                          <a:solidFill>
                            <a:srgbClr val="FF0000"/>
                          </a:solidFill>
                        </a:rPr>
                        <a:t>405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b="1" dirty="0">
                          <a:solidFill>
                            <a:srgbClr val="FF0000"/>
                          </a:solidFill>
                        </a:rPr>
                        <a:t>315</a:t>
                      </a:r>
                      <a:endParaRPr lang="fr-MA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MA" b="1" dirty="0">
                          <a:solidFill>
                            <a:srgbClr val="FF0000"/>
                          </a:solidFill>
                        </a:rPr>
                        <a:t>270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>
                          <a:solidFill>
                            <a:srgbClr val="FF0000"/>
                          </a:solidFill>
                        </a:rPr>
                        <a:t>45</a:t>
                      </a:r>
                      <a:endParaRPr lang="fr-MA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0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ك</a:t>
                      </a:r>
                      <a:r>
                        <a:rPr lang="ar-MA" sz="20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ُ</a:t>
                      </a:r>
                      <a:r>
                        <a:rPr lang="ar-SA" sz="20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ت</a:t>
                      </a:r>
                      <a:r>
                        <a:rPr lang="ar-MA" sz="20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ْ</a:t>
                      </a:r>
                      <a:r>
                        <a:rPr lang="ar-SA" sz="20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ل</a:t>
                      </a:r>
                      <a:r>
                        <a:rPr lang="ar-MA" sz="20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َ</a:t>
                      </a:r>
                      <a:r>
                        <a:rPr lang="ar-SA" sz="20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ة</a:t>
                      </a:r>
                      <a:r>
                        <a:rPr lang="ar-MA" sz="20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ُ</a:t>
                      </a:r>
                      <a:r>
                        <a:rPr lang="ar-SA" sz="20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ال</a:t>
                      </a:r>
                      <a:r>
                        <a:rPr lang="ar-MA" sz="20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ْ</a:t>
                      </a:r>
                      <a:r>
                        <a:rPr lang="ar-SA" sz="20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ب</a:t>
                      </a:r>
                      <a:r>
                        <a:rPr lang="ar-MA" sz="20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َ</a:t>
                      </a:r>
                      <a:r>
                        <a:rPr lang="ar-SA" sz="20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رام</a:t>
                      </a:r>
                      <a:r>
                        <a:rPr lang="ar-MA" sz="20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ي</a:t>
                      </a:r>
                      <a:r>
                        <a:rPr lang="ar-SA" sz="20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ل</a:t>
                      </a:r>
                      <a:r>
                        <a:rPr lang="ar-MA" sz="20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ِ</a:t>
                      </a:r>
                      <a:r>
                        <a:rPr lang="ar-SA" sz="20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ب </a:t>
                      </a:r>
                      <a:r>
                        <a:rPr lang="fr-MA" sz="20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kg </a:t>
                      </a:r>
                      <a:r>
                        <a:rPr lang="ar-SA" sz="20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endParaRPr lang="fr-MA" sz="20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A6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0942035"/>
                  </a:ext>
                </a:extLst>
              </a:tr>
            </a:tbl>
          </a:graphicData>
        </a:graphic>
      </p:graphicFrame>
      <p:grpSp>
        <p:nvGrpSpPr>
          <p:cNvPr id="4" name="Group 34">
            <a:extLst>
              <a:ext uri="{FF2B5EF4-FFF2-40B4-BE49-F238E27FC236}">
                <a16:creationId xmlns:a16="http://schemas.microsoft.com/office/drawing/2014/main" id="{BC2EDDB3-765C-F51A-6E6D-1D9C741CC820}"/>
              </a:ext>
            </a:extLst>
          </p:cNvPr>
          <p:cNvGrpSpPr/>
          <p:nvPr/>
        </p:nvGrpSpPr>
        <p:grpSpPr>
          <a:xfrm flipV="1">
            <a:off x="5328858" y="4058534"/>
            <a:ext cx="1063813" cy="888795"/>
            <a:chOff x="5568850" y="3668675"/>
            <a:chExt cx="1118643" cy="1135706"/>
          </a:xfrm>
        </p:grpSpPr>
        <p:sp>
          <p:nvSpPr>
            <p:cNvPr id="8" name="Arc 7">
              <a:extLst>
                <a:ext uri="{FF2B5EF4-FFF2-40B4-BE49-F238E27FC236}">
                  <a16:creationId xmlns:a16="http://schemas.microsoft.com/office/drawing/2014/main" id="{B603891F-F882-187A-FA6B-C8A592AE33D7}"/>
                </a:ext>
              </a:extLst>
            </p:cNvPr>
            <p:cNvSpPr/>
            <p:nvPr/>
          </p:nvSpPr>
          <p:spPr>
            <a:xfrm rot="20861541">
              <a:off x="5690229" y="3668675"/>
              <a:ext cx="997264" cy="1135706"/>
            </a:xfrm>
            <a:prstGeom prst="arc">
              <a:avLst>
                <a:gd name="adj1" fmla="val 12260962"/>
                <a:gd name="adj2" fmla="val 0"/>
              </a:avLst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10" name="Isosceles Triangle 33">
              <a:extLst>
                <a:ext uri="{FF2B5EF4-FFF2-40B4-BE49-F238E27FC236}">
                  <a16:creationId xmlns:a16="http://schemas.microsoft.com/office/drawing/2014/main" id="{03CABFA9-E88B-F9EB-853A-5FD0ECFBAEFE}"/>
                </a:ext>
              </a:extLst>
            </p:cNvPr>
            <p:cNvSpPr/>
            <p:nvPr/>
          </p:nvSpPr>
          <p:spPr>
            <a:xfrm rot="12302049">
              <a:off x="5568850" y="3968904"/>
              <a:ext cx="251724" cy="276950"/>
            </a:xfrm>
            <a:prstGeom prst="triangle">
              <a:avLst/>
            </a:prstGeom>
            <a:solidFill>
              <a:srgbClr val="5B9BD5"/>
            </a:solidFill>
            <a:ln>
              <a:solidFill>
                <a:srgbClr val="5B9BD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  <p:grpSp>
        <p:nvGrpSpPr>
          <p:cNvPr id="11" name="Group 34">
            <a:extLst>
              <a:ext uri="{FF2B5EF4-FFF2-40B4-BE49-F238E27FC236}">
                <a16:creationId xmlns:a16="http://schemas.microsoft.com/office/drawing/2014/main" id="{5D53AA31-8912-C247-527E-20547A9398AC}"/>
              </a:ext>
            </a:extLst>
          </p:cNvPr>
          <p:cNvGrpSpPr/>
          <p:nvPr/>
        </p:nvGrpSpPr>
        <p:grpSpPr>
          <a:xfrm rot="11240770" flipH="1" flipV="1">
            <a:off x="5269896" y="3069786"/>
            <a:ext cx="1074274" cy="888795"/>
            <a:chOff x="5578358" y="3668675"/>
            <a:chExt cx="1109135" cy="1135706"/>
          </a:xfrm>
        </p:grpSpPr>
        <p:sp>
          <p:nvSpPr>
            <p:cNvPr id="12" name="Arc 11">
              <a:extLst>
                <a:ext uri="{FF2B5EF4-FFF2-40B4-BE49-F238E27FC236}">
                  <a16:creationId xmlns:a16="http://schemas.microsoft.com/office/drawing/2014/main" id="{C1E3C7A2-84CF-6FD3-DD6E-0B0AE26A79FB}"/>
                </a:ext>
              </a:extLst>
            </p:cNvPr>
            <p:cNvSpPr/>
            <p:nvPr/>
          </p:nvSpPr>
          <p:spPr>
            <a:xfrm rot="20861541">
              <a:off x="5690229" y="3668675"/>
              <a:ext cx="997264" cy="1135706"/>
            </a:xfrm>
            <a:prstGeom prst="arc">
              <a:avLst>
                <a:gd name="adj1" fmla="val 12260962"/>
                <a:gd name="adj2" fmla="val 0"/>
              </a:avLst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14" name="Isosceles Triangle 33">
              <a:extLst>
                <a:ext uri="{FF2B5EF4-FFF2-40B4-BE49-F238E27FC236}">
                  <a16:creationId xmlns:a16="http://schemas.microsoft.com/office/drawing/2014/main" id="{8669558E-95B0-8E04-9AA1-5E63E6E72A60}"/>
                </a:ext>
              </a:extLst>
            </p:cNvPr>
            <p:cNvSpPr/>
            <p:nvPr/>
          </p:nvSpPr>
          <p:spPr>
            <a:xfrm rot="12302049">
              <a:off x="5578358" y="4037308"/>
              <a:ext cx="226677" cy="236505"/>
            </a:xfrm>
            <a:prstGeom prst="triangle">
              <a:avLst/>
            </a:prstGeom>
            <a:solidFill>
              <a:srgbClr val="5B9BD5"/>
            </a:solidFill>
            <a:ln>
              <a:solidFill>
                <a:srgbClr val="5B9BD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  <p:sp>
        <p:nvSpPr>
          <p:cNvPr id="17" name="ZoneTexte 16">
            <a:extLst>
              <a:ext uri="{FF2B5EF4-FFF2-40B4-BE49-F238E27FC236}">
                <a16:creationId xmlns:a16="http://schemas.microsoft.com/office/drawing/2014/main" id="{FEE23D0C-39A1-28B2-2D1E-20979D2343E6}"/>
              </a:ext>
            </a:extLst>
          </p:cNvPr>
          <p:cNvSpPr txBox="1"/>
          <p:nvPr/>
        </p:nvSpPr>
        <p:spPr>
          <a:xfrm>
            <a:off x="5631757" y="3132394"/>
            <a:ext cx="5030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dirty="0"/>
              <a:t>X 6</a:t>
            </a:r>
          </a:p>
        </p:txBody>
      </p:sp>
      <p:sp>
        <p:nvSpPr>
          <p:cNvPr id="9" name="ZoneTexte 16">
            <a:extLst>
              <a:ext uri="{FF2B5EF4-FFF2-40B4-BE49-F238E27FC236}">
                <a16:creationId xmlns:a16="http://schemas.microsoft.com/office/drawing/2014/main" id="{83B9D410-53FC-6E9E-046D-21275ACAD60E}"/>
              </a:ext>
            </a:extLst>
          </p:cNvPr>
          <p:cNvSpPr txBox="1"/>
          <p:nvPr/>
        </p:nvSpPr>
        <p:spPr>
          <a:xfrm>
            <a:off x="5714590" y="4536805"/>
            <a:ext cx="5030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dirty="0"/>
              <a:t>X 6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A62FC8D-C0FA-222F-43C2-4B372695E455}"/>
              </a:ext>
            </a:extLst>
          </p:cNvPr>
          <p:cNvSpPr txBox="1"/>
          <p:nvPr/>
        </p:nvSpPr>
        <p:spPr>
          <a:xfrm>
            <a:off x="1142937" y="4670606"/>
            <a:ext cx="4557918" cy="21873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MA" sz="1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كُتْلَةُ  </a:t>
            </a:r>
            <a:r>
              <a:rPr lang="fr-MA" sz="1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1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 بَراميلِ الصّْباغَةِ </a:t>
            </a:r>
            <a:r>
              <a:rPr lang="fr-MA" sz="1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270 kg</a:t>
            </a:r>
            <a:r>
              <a:rPr lang="ar-MA" sz="1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؛  </a:t>
            </a:r>
          </a:p>
          <a:p>
            <a:pPr marL="342900" indent="-3429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MA" sz="1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كُتْلَةُ  </a:t>
            </a:r>
            <a:r>
              <a:rPr lang="fr-MA" sz="1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1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7 بَراميلِ الصّْباغَةِ </a:t>
            </a:r>
            <a:r>
              <a:rPr lang="fr-MA" sz="1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315 kg</a:t>
            </a:r>
            <a:r>
              <a:rPr lang="ar-MA" sz="1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؛  </a:t>
            </a:r>
          </a:p>
          <a:p>
            <a:pPr marL="342900" indent="-3429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MA" sz="1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كُتْلَةُ  </a:t>
            </a:r>
            <a:r>
              <a:rPr lang="fr-MA" sz="1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9</a:t>
            </a:r>
            <a:r>
              <a:rPr lang="ar-MA" sz="1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بَراميلِ الصّْباغَةِ </a:t>
            </a:r>
            <a:r>
              <a:rPr lang="fr-MA" sz="1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405 kg</a:t>
            </a:r>
            <a:r>
              <a:rPr lang="ar-MA" sz="1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؛  </a:t>
            </a:r>
          </a:p>
          <a:p>
            <a:pPr marL="342900" indent="-3429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MA" sz="1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كُتْلَةُ  </a:t>
            </a:r>
            <a:r>
              <a:rPr lang="fr-MA" sz="1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15</a:t>
            </a:r>
            <a:r>
              <a:rPr lang="ar-MA" sz="1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بِرْميلاً  مِنَ الصّْباغَةِ </a:t>
            </a:r>
            <a:r>
              <a:rPr lang="fr-MA" sz="1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675 kg</a:t>
            </a:r>
            <a:r>
              <a:rPr lang="ar-MA" sz="1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؛  </a:t>
            </a:r>
          </a:p>
          <a:p>
            <a:pPr marL="342900" indent="-3429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MA" sz="1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كُتْلَةُ  </a:t>
            </a:r>
            <a:r>
              <a:rPr lang="fr-MA" sz="1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24</a:t>
            </a:r>
            <a:r>
              <a:rPr lang="ar-MA" sz="1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بِرْميلاً مِنَ الصّْباغَةِ </a:t>
            </a:r>
            <a:r>
              <a:rPr lang="fr-MA" sz="1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1080 kg</a:t>
            </a:r>
            <a:r>
              <a:rPr lang="ar-MA" sz="1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؛  </a:t>
            </a:r>
          </a:p>
          <a:p>
            <a:pPr marL="342900" indent="-3429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ar-MA" sz="12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4962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6E982E-69EC-19E2-0324-3874D6C27F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B89C4F29-5CE8-D542-DDA9-DA112BBD09A2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0" name="Flowchart: Alternate Process 54">
            <a:extLst>
              <a:ext uri="{FF2B5EF4-FFF2-40B4-BE49-F238E27FC236}">
                <a16:creationId xmlns:a16="http://schemas.microsoft.com/office/drawing/2014/main" id="{5DE28FCE-462E-4D46-B570-E5BAC997F590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Oval 80">
            <a:extLst>
              <a:ext uri="{FF2B5EF4-FFF2-40B4-BE49-F238E27FC236}">
                <a16:creationId xmlns:a16="http://schemas.microsoft.com/office/drawing/2014/main" id="{993983EE-22A2-84EA-7F7A-EDDAE4064FC8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5</a:t>
            </a:r>
            <a:endParaRPr lang="fr-MA" sz="3200" b="1" dirty="0"/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CADE55D7-5166-3E72-7B4D-CF6BA66B23E0}"/>
              </a:ext>
            </a:extLst>
          </p:cNvPr>
          <p:cNvGrpSpPr>
            <a:grpSpLocks noChangeAspect="1"/>
          </p:cNvGrpSpPr>
          <p:nvPr/>
        </p:nvGrpSpPr>
        <p:grpSpPr>
          <a:xfrm>
            <a:off x="4041754" y="4264863"/>
            <a:ext cx="738292" cy="827051"/>
            <a:chOff x="976754" y="4005561"/>
            <a:chExt cx="558587" cy="625740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7064A5A2-96F0-BE66-D5A7-213C1AC9584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66D3B83D-3491-3039-6466-537F6DE8A141}"/>
                </a:ext>
              </a:extLst>
            </p:cNvPr>
            <p:cNvSpPr txBox="1"/>
            <p:nvPr/>
          </p:nvSpPr>
          <p:spPr>
            <a:xfrm>
              <a:off x="1027905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08041155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47F9F7-85DB-B502-CF03-C045F26808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EE6F4F8-81C1-CAD3-5776-2F998978AF5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5FB40AB-40AE-E512-258F-88B280F33831}"/>
              </a:ext>
            </a:extLst>
          </p:cNvPr>
          <p:cNvSpPr txBox="1"/>
          <p:nvPr/>
        </p:nvSpPr>
        <p:spPr>
          <a:xfrm>
            <a:off x="998483" y="854031"/>
            <a:ext cx="649803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Low" rtl="1"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جيدا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!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في المنزل،</a:t>
            </a:r>
            <a:r>
              <a:rPr lang="en-GB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أنجزوا الأنشطة المتبقية على الصفحتين: 82 وَ83.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A716E5D9-D58C-E8A2-CD01-678BABDE643A}"/>
              </a:ext>
            </a:extLst>
          </p:cNvPr>
          <p:cNvGrpSpPr/>
          <p:nvPr/>
        </p:nvGrpSpPr>
        <p:grpSpPr>
          <a:xfrm>
            <a:off x="296530" y="1533833"/>
            <a:ext cx="7901944" cy="5083277"/>
            <a:chOff x="621028" y="2154619"/>
            <a:chExt cx="7901944" cy="446844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3A746F40-950B-C5CE-3AFB-11F46AC518A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829"/>
            <a:stretch>
              <a:fillRect/>
            </a:stretch>
          </p:blipFill>
          <p:spPr>
            <a:xfrm>
              <a:off x="4572000" y="2154619"/>
              <a:ext cx="3950972" cy="4468438"/>
            </a:xfrm>
            <a:prstGeom prst="rect">
              <a:avLst/>
            </a:prstGeom>
          </p:spPr>
        </p:pic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E20322BC-5A3C-EAE1-74E7-F1D93A7A78C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276"/>
            <a:stretch>
              <a:fillRect/>
            </a:stretch>
          </p:blipFill>
          <p:spPr>
            <a:xfrm>
              <a:off x="621028" y="2154620"/>
              <a:ext cx="3950972" cy="446843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49395842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3BC8D666-AD87-430E-F88A-6152ABAE80A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7206DB3B-F23E-2B82-DDAA-B51068E4546A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  <p:pic>
        <p:nvPicPr>
          <p:cNvPr id="6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411252C-2590-D9D4-26CE-BB962E0A20D4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62387731-0597-BA02-E318-6FB19E084FEC}"/>
              </a:ext>
            </a:extLst>
          </p:cNvPr>
          <p:cNvSpPr txBox="1"/>
          <p:nvPr/>
        </p:nvSpPr>
        <p:spPr>
          <a:xfrm>
            <a:off x="1008993" y="854031"/>
            <a:ext cx="648752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اللقاء. في الحصة القادمة، سنقوم بتصحيح التمارين المنجزة في المنزل. </a:t>
            </a:r>
          </a:p>
        </p:txBody>
      </p:sp>
    </p:spTree>
    <p:extLst>
      <p:ext uri="{BB962C8B-B14F-4D97-AF65-F5344CB8AC3E}">
        <p14:creationId xmlns:p14="http://schemas.microsoft.com/office/powerpoint/2010/main" val="3020519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9FCA8558-4F6B-8E3C-863D-A04174875E3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F8B6CD-37DD-31F0-91B5-518A30F1C879}"/>
              </a:ext>
            </a:extLst>
          </p:cNvPr>
          <p:cNvSpPr txBox="1"/>
          <p:nvPr/>
        </p:nvSpPr>
        <p:spPr>
          <a:xfrm>
            <a:off x="1747817" y="2595036"/>
            <a:ext cx="6524089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200" b="1" i="0" u="none" strike="noStrike" kern="0" cap="none" spc="0" normalizeH="0" baseline="0" noProof="0" dirty="0">
                <a:ln>
                  <a:noFill/>
                </a:ln>
                <a:solidFill>
                  <a:srgbClr val="3494BA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pic>
        <p:nvPicPr>
          <p:cNvPr id="8" name="Image 7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9076AE98-2370-FDA7-945D-9AB455B81C80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08549EC-681C-B690-E2E1-0445E53F45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4768" y="3126440"/>
            <a:ext cx="5688105" cy="1188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8970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1_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1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2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8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438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80E42B2D-F162-4C8D-9630-3474C2D444A6}">
  <we:reference id="wa200004858" version="2.1.0.0" store="fr-FR" storeType="OMEX"/>
  <we:alternateReferences>
    <we:reference id="WA200004858" version="2.1.0.0" store="WA200004858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17246</TotalTime>
  <Words>2325</Words>
  <Application>Microsoft Office PowerPoint</Application>
  <PresentationFormat>Affichage à l'écran (4:3)</PresentationFormat>
  <Paragraphs>675</Paragraphs>
  <Slides>75</Slides>
  <Notes>5</Notes>
  <HiddenSlides>0</HiddenSlides>
  <MMClips>6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7</vt:i4>
      </vt:variant>
      <vt:variant>
        <vt:lpstr>Titres des diapositives</vt:lpstr>
      </vt:variant>
      <vt:variant>
        <vt:i4>75</vt:i4>
      </vt:variant>
    </vt:vector>
  </HeadingPairs>
  <TitlesOfParts>
    <vt:vector size="90" baseType="lpstr">
      <vt:lpstr>Dosis</vt:lpstr>
      <vt:lpstr>Calibri</vt:lpstr>
      <vt:lpstr>Aptos Display</vt:lpstr>
      <vt:lpstr>Arial</vt:lpstr>
      <vt:lpstr>DengXian</vt:lpstr>
      <vt:lpstr>Effra CC Arbc</vt:lpstr>
      <vt:lpstr>Chalkboard</vt:lpstr>
      <vt:lpstr>Aptos</vt:lpstr>
      <vt:lpstr>2_Conception personnalisée</vt:lpstr>
      <vt:lpstr>Page d'entree</vt:lpstr>
      <vt:lpstr>partie 1</vt:lpstr>
      <vt:lpstr>1_Page d'entree</vt:lpstr>
      <vt:lpstr>1_partie 1</vt:lpstr>
      <vt:lpstr>3_Conception personnalisée</vt:lpstr>
      <vt:lpstr>2_partie 1</vt:lpstr>
      <vt:lpstr>Présentation PowerPoint</vt:lpstr>
      <vt:lpstr>Présentation PowerPoint</vt:lpstr>
      <vt:lpstr>برمجة الأسبوع الثالث   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BTIHAJ.ELHAMDOUNI@taalim.ma</dc:creator>
  <cp:lastModifiedBy>EL HAMDOUNI BTIHAJ</cp:lastModifiedBy>
  <cp:revision>145</cp:revision>
  <cp:lastPrinted>2025-08-13T10:11:39Z</cp:lastPrinted>
  <dcterms:created xsi:type="dcterms:W3CDTF">2025-08-01T12:31:49Z</dcterms:created>
  <dcterms:modified xsi:type="dcterms:W3CDTF">2026-04-14T08:05:32Z</dcterms:modified>
</cp:coreProperties>
</file>