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82"/>
  </p:notesMasterIdLst>
  <p:handoutMasterIdLst>
    <p:handoutMasterId r:id="rId83"/>
  </p:handoutMasterIdLst>
  <p:sldIdLst>
    <p:sldId id="2134807082" r:id="rId7"/>
    <p:sldId id="948" r:id="rId8"/>
    <p:sldId id="2134807099" r:id="rId9"/>
    <p:sldId id="780" r:id="rId10"/>
    <p:sldId id="781" r:id="rId11"/>
    <p:sldId id="741" r:id="rId12"/>
    <p:sldId id="746" r:id="rId13"/>
    <p:sldId id="2134807127" r:id="rId14"/>
    <p:sldId id="2134807163" r:id="rId15"/>
    <p:sldId id="2134806637" r:id="rId16"/>
    <p:sldId id="2134807126" r:id="rId17"/>
    <p:sldId id="2134807164" r:id="rId18"/>
    <p:sldId id="914" r:id="rId19"/>
    <p:sldId id="769" r:id="rId20"/>
    <p:sldId id="2134807031" r:id="rId21"/>
    <p:sldId id="2134807125" r:id="rId22"/>
    <p:sldId id="2134807167" r:id="rId23"/>
    <p:sldId id="774" r:id="rId24"/>
    <p:sldId id="2134807177" r:id="rId25"/>
    <p:sldId id="2134807179" r:id="rId26"/>
    <p:sldId id="2134807180" r:id="rId27"/>
    <p:sldId id="2134807186" r:id="rId28"/>
    <p:sldId id="2134807187" r:id="rId29"/>
    <p:sldId id="2134807188" r:id="rId30"/>
    <p:sldId id="1054" r:id="rId31"/>
    <p:sldId id="1055" r:id="rId32"/>
    <p:sldId id="2134807168" r:id="rId33"/>
    <p:sldId id="2134807169" r:id="rId34"/>
    <p:sldId id="2134807170" r:id="rId35"/>
    <p:sldId id="2134807171" r:id="rId36"/>
    <p:sldId id="2134807140" r:id="rId37"/>
    <p:sldId id="2134807141" r:id="rId38"/>
    <p:sldId id="2134807142" r:id="rId39"/>
    <p:sldId id="2134806710" r:id="rId40"/>
    <p:sldId id="751" r:id="rId41"/>
    <p:sldId id="871" r:id="rId42"/>
    <p:sldId id="2134806711" r:id="rId43"/>
    <p:sldId id="2134807185" r:id="rId44"/>
    <p:sldId id="2134806700" r:id="rId45"/>
    <p:sldId id="2134807033" r:id="rId46"/>
    <p:sldId id="2134807034" r:id="rId47"/>
    <p:sldId id="2134807153" r:id="rId48"/>
    <p:sldId id="2134807181" r:id="rId49"/>
    <p:sldId id="2134807182" r:id="rId50"/>
    <p:sldId id="2134807183" r:id="rId51"/>
    <p:sldId id="2134807087" r:id="rId52"/>
    <p:sldId id="2134807089" r:id="rId53"/>
    <p:sldId id="2134807189" r:id="rId54"/>
    <p:sldId id="2134807132" r:id="rId55"/>
    <p:sldId id="2134807134" r:id="rId56"/>
    <p:sldId id="2134807158" r:id="rId57"/>
    <p:sldId id="2134807190" r:id="rId58"/>
    <p:sldId id="2134807191" r:id="rId59"/>
    <p:sldId id="2134807192" r:id="rId60"/>
    <p:sldId id="2134807157" r:id="rId61"/>
    <p:sldId id="2134807194" r:id="rId62"/>
    <p:sldId id="2134806689" r:id="rId63"/>
    <p:sldId id="2134807195" r:id="rId64"/>
    <p:sldId id="2134806665" r:id="rId65"/>
    <p:sldId id="2134807196" r:id="rId66"/>
    <p:sldId id="2134806696" r:id="rId67"/>
    <p:sldId id="848" r:id="rId68"/>
    <p:sldId id="2134807106" r:id="rId69"/>
    <p:sldId id="924" r:id="rId70"/>
    <p:sldId id="925" r:id="rId71"/>
    <p:sldId id="2134807069" r:id="rId72"/>
    <p:sldId id="2134806697" r:id="rId73"/>
    <p:sldId id="2134807107" r:id="rId74"/>
    <p:sldId id="2134807090" r:id="rId75"/>
    <p:sldId id="2134807198" r:id="rId76"/>
    <p:sldId id="2134807139" r:id="rId77"/>
    <p:sldId id="868" r:id="rId78"/>
    <p:sldId id="869" r:id="rId79"/>
    <p:sldId id="764" r:id="rId80"/>
    <p:sldId id="949" r:id="rId81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84"/>
    </p:embeddedFont>
    <p:embeddedFont>
      <p:font typeface="DengXian" panose="02010600030101010101" pitchFamily="2" charset="-122"/>
      <p:regular r:id="rId85"/>
      <p:bold r:id="rId86"/>
    </p:embeddedFont>
    <p:embeddedFont>
      <p:font typeface="Dosis" pitchFamily="2" charset="0"/>
      <p:regular r:id="rId87"/>
      <p:bold r:id="rId8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EA500"/>
    <a:srgbClr val="FFDA6D"/>
    <a:srgbClr val="FCC302"/>
    <a:srgbClr val="084F6A"/>
    <a:srgbClr val="F2F2F2"/>
    <a:srgbClr val="4BA7A3"/>
    <a:srgbClr val="7FC5C2"/>
    <a:srgbClr val="BFBFBF"/>
    <a:srgbClr val="A6A6A6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38" autoAdjust="0"/>
    <p:restoredTop sz="88366" autoAdjust="0"/>
  </p:normalViewPr>
  <p:slideViewPr>
    <p:cSldViewPr snapToGrid="0">
      <p:cViewPr varScale="1">
        <p:scale>
          <a:sx n="61" d="100"/>
          <a:sy n="61" d="100"/>
        </p:scale>
        <p:origin x="183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36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font" Target="fonts/font1.fntdata"/><Relationship Id="rId89" Type="http://schemas.openxmlformats.org/officeDocument/2006/relationships/presProps" Target="presProps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5" Type="http://schemas.openxmlformats.org/officeDocument/2006/relationships/slideMaster" Target="slideMasters/slideMaster5.xml"/><Relationship Id="rId90" Type="http://schemas.openxmlformats.org/officeDocument/2006/relationships/viewProps" Target="viewProps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slide" Target="slides/slide74.xml"/><Relationship Id="rId85" Type="http://schemas.openxmlformats.org/officeDocument/2006/relationships/font" Target="fonts/font2.fntdata"/><Relationship Id="rId93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handoutMaster" Target="handoutMasters/handoutMaster1.xml"/><Relationship Id="rId88" Type="http://schemas.openxmlformats.org/officeDocument/2006/relationships/font" Target="fonts/font5.fntdata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font" Target="fonts/font4.fntdata"/><Relationship Id="rId61" Type="http://schemas.openxmlformats.org/officeDocument/2006/relationships/slide" Target="slides/slide55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56" Type="http://schemas.openxmlformats.org/officeDocument/2006/relationships/slide" Target="slides/slide50.xml"/><Relationship Id="rId77" Type="http://schemas.openxmlformats.org/officeDocument/2006/relationships/slide" Target="slides/slide7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12/04/2026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12/04/2026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BF12A-1F11-BB72-F81F-85CC9ECAD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8D0060F-CDB8-BDAA-4489-024173C09D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538C18-B5FB-4D32-E21D-7FCAE9F29A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E7FA88-5629-8738-38D2-63D5FCF4C7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16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9934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2C935-A385-91C8-9E97-B935E1062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FB4DFB3-1156-DA0B-B5C2-599A043D26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81ED62-9CF2-FB38-5D7A-22A80E096D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1174B2-3790-7B2C-F0D9-6D91F2AD9E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992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AF961-00E6-F885-D088-447CB9EE8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13BB942-068C-395E-3A4B-A7B70BD7CE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0645AE0-2A6E-F3D8-5C25-5A6DB7BE7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DF135C3-09C7-86D7-57F6-25B9FBFD2B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2249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52138-1D9F-46C0-A343-73CC2354D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78F104E-0779-0FE2-5A45-3714CA8FF6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B489601-FABB-B582-11D7-ED631F5A5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4B6424-9172-8C54-BEA1-45B7C2A5D4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2057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79B12-1B55-F0AC-7BA1-1BCBE6B4D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BB6E95-7261-C31E-4D35-B895C9B9B3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19947EC-E71C-BD03-FC84-957F0C9596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443467-DD83-D7D0-EE19-F31E3DBF3C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98160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B9779-A3C9-113C-B84E-39FA9B5D5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B7ACFB2-EA58-0638-B0DA-B8CA2C5EBB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BD233E-9106-C044-D137-8BA3584D04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7F6B7E7-B9CD-330B-0F90-3D9BA62FDF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54080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D5A59-3B58-EE53-56DB-A9DBA00D7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17807DA-2B8E-2F5F-E6C2-E3583A5AC6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E307C6B-5AE3-74C7-8000-0009BF36B6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CA0228-09DD-4902-39E4-4AB5748EAF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89726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AED91-DE9B-EB1C-8F79-B6F93CAB8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B641EE3-6136-A1AF-65CF-C5470FB8A3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23F380-BC8D-7D1C-EE1C-ECF28A0058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98FC42-1748-678A-240A-4153143186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09597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78DFD-8644-BBFC-F53B-7503D26CA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7441F85-7692-41E0-21C8-EAA9A1A086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C3DA377-7523-D2FE-414B-12A61F59A5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9077C63-1B16-C626-C2C7-0A3AECA577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59497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25D2F-3F35-FEAC-FF5B-6ED1F21B7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1C9D47E-33B1-7745-159E-B448FADB54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48029BC-3082-109F-C229-B0A1F3544C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51DD4F-3B64-DA5E-E37D-59BC3FF366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92678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92C2A-91A6-C260-4E5C-AFCA112CF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639CD8A-D99C-47BA-2644-8105BED492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E56A76C-40B3-7F62-8502-2BA627BB9A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EFDA08-1CF6-B8F6-BB88-AC8ABCC1CC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71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8179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19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4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0.png"/><Relationship Id="rId5" Type="http://schemas.openxmlformats.org/officeDocument/2006/relationships/image" Target="../media/image28.gif"/><Relationship Id="rId4" Type="http://schemas.openxmlformats.org/officeDocument/2006/relationships/image" Target="../media/image1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0.png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0.png"/><Relationship Id="rId4" Type="http://schemas.openxmlformats.org/officeDocument/2006/relationships/image" Target="../media/image5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0.png"/><Relationship Id="rId4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2.png"/><Relationship Id="rId4" Type="http://schemas.openxmlformats.org/officeDocument/2006/relationships/image" Target="../media/image5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1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8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74.xml.rels><?xml version="1.0" encoding="UTF-8" standalone="yes"?>
<Relationships xmlns="http://schemas.openxmlformats.org/package/2006/relationships"><Relationship Id="rId3" Type="http://schemas.microsoft.com/office/2007/relationships/media" Target="../media/media5.mp4"/><Relationship Id="rId7" Type="http://schemas.openxmlformats.org/officeDocument/2006/relationships/image" Target="../media/image2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5.mp4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383066" y="6037180"/>
            <a:ext cx="1258994" cy="288630"/>
            <a:chOff x="5198656" y="5877672"/>
            <a:chExt cx="1258994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198656" y="588408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834560" y="6011615"/>
            <a:ext cx="1199875" cy="288630"/>
            <a:chOff x="5201774" y="5861684"/>
            <a:chExt cx="1199875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5201774" y="587767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313469" y="6014648"/>
            <a:ext cx="1223978" cy="288630"/>
            <a:chOff x="5272590" y="5870899"/>
            <a:chExt cx="122397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9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650CC6F-1C7E-09AC-DEE5-FBD3C906402A}"/>
              </a:ext>
            </a:extLst>
          </p:cNvPr>
          <p:cNvGrpSpPr/>
          <p:nvPr/>
        </p:nvGrpSpPr>
        <p:grpSpPr>
          <a:xfrm>
            <a:off x="389896" y="2475889"/>
            <a:ext cx="3780000" cy="1123837"/>
            <a:chOff x="389896" y="2475889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389896" y="2722648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631466" y="2475889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AE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569896" y="2858113"/>
              <a:ext cx="3420000" cy="631140"/>
            </a:xfrm>
            <a:prstGeom prst="roundRect">
              <a:avLst/>
            </a:prstGeom>
            <a:solidFill>
              <a:srgbClr val="F2F2F2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SA" dirty="0">
                  <a:solidFill>
                    <a:schemeClr val="bg1">
                      <a:lumMod val="50000"/>
                    </a:schemeClr>
                  </a:solidFill>
                </a:rPr>
                <a:t>ال</a:t>
              </a:r>
              <a:r>
                <a:rPr lang="ar-MA" dirty="0">
                  <a:solidFill>
                    <a:schemeClr val="bg1">
                      <a:lumMod val="50000"/>
                    </a:schemeClr>
                  </a:solidFill>
                </a:rPr>
                <a:t>أ</a:t>
              </a:r>
              <a:r>
                <a:rPr lang="ar-SA" dirty="0">
                  <a:solidFill>
                    <a:schemeClr val="bg1">
                      <a:lumMod val="50000"/>
                    </a:schemeClr>
                  </a:solidFill>
                </a:rPr>
                <a:t>عداد العشرية (</a:t>
              </a:r>
              <a:r>
                <a:rPr lang="ar-MA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  <a:r>
                <a:rPr lang="ar-SA" dirty="0">
                  <a:solidFill>
                    <a:schemeClr val="bg1">
                      <a:lumMod val="50000"/>
                    </a:schemeClr>
                  </a:solidFill>
                </a:rPr>
                <a:t>)</a:t>
              </a:r>
              <a:endParaRPr lang="fr-FR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12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ح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ل المسائل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(التناسبية )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FFDA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FFDA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11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FEFB9"/>
          </a:solidFill>
          <a:ln>
            <a:solidFill>
              <a:srgbClr val="FFDA6D"/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sz="2000" dirty="0">
                <a:solidFill>
                  <a:schemeClr val="tx1"/>
                </a:solidFill>
              </a:rPr>
              <a:t>ال</a:t>
            </a:r>
            <a:r>
              <a:rPr lang="ar-MA" sz="2000" dirty="0">
                <a:solidFill>
                  <a:schemeClr val="tx1"/>
                </a:solidFill>
              </a:rPr>
              <a:t>أ</a:t>
            </a:r>
            <a:r>
              <a:rPr lang="ar-SA" sz="2000" dirty="0">
                <a:solidFill>
                  <a:schemeClr val="tx1"/>
                </a:solidFill>
              </a:rPr>
              <a:t>عداد العشرية (6)</a:t>
            </a:r>
            <a:endParaRPr lang="fr-FR" sz="2000" dirty="0">
              <a:solidFill>
                <a:schemeClr val="tx1"/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</a:t>
              </a:r>
              <a:r>
                <a:rPr lang="ar-SA" sz="2000" b="1" kern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ar-SA" sz="1600" b="1" kern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A8A56B6-68E9-0448-0BEF-9B574BB51A9B}"/>
              </a:ext>
            </a:extLst>
          </p:cNvPr>
          <p:cNvGrpSpPr/>
          <p:nvPr/>
        </p:nvGrpSpPr>
        <p:grpSpPr>
          <a:xfrm>
            <a:off x="4423967" y="2471052"/>
            <a:ext cx="3780000" cy="1123837"/>
            <a:chOff x="4423967" y="2471052"/>
            <a:chExt cx="3780000" cy="1123837"/>
          </a:xfrm>
        </p:grpSpPr>
        <p:sp>
          <p:nvSpPr>
            <p:cNvPr id="3" name="Rectangle : coins arrondis 27">
              <a:extLst>
                <a:ext uri="{FF2B5EF4-FFF2-40B4-BE49-F238E27FC236}">
                  <a16:creationId xmlns:a16="http://schemas.microsoft.com/office/drawing/2014/main" id="{D5AB7204-EA2C-2908-0EDF-AF18F1C403CA}"/>
                </a:ext>
              </a:extLst>
            </p:cNvPr>
            <p:cNvSpPr/>
            <p:nvPr/>
          </p:nvSpPr>
          <p:spPr>
            <a:xfrm>
              <a:off x="4423967" y="2717811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7" name="Organigramme : Terminateur 21">
              <a:extLst>
                <a:ext uri="{FF2B5EF4-FFF2-40B4-BE49-F238E27FC236}">
                  <a16:creationId xmlns:a16="http://schemas.microsoft.com/office/drawing/2014/main" id="{F67DE89D-D614-C9C8-60C2-38AD4393E6DC}"/>
                </a:ext>
              </a:extLst>
            </p:cNvPr>
            <p:cNvSpPr/>
            <p:nvPr/>
          </p:nvSpPr>
          <p:spPr>
            <a:xfrm>
              <a:off x="6665537" y="2471052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ar-AE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Espace réservé du texte 5">
              <a:extLst>
                <a:ext uri="{FF2B5EF4-FFF2-40B4-BE49-F238E27FC236}">
                  <a16:creationId xmlns:a16="http://schemas.microsoft.com/office/drawing/2014/main" id="{798E26FD-86C0-E1B1-F2DE-6CE4A488B475}"/>
                </a:ext>
              </a:extLst>
            </p:cNvPr>
            <p:cNvSpPr txBox="1">
              <a:spLocks/>
            </p:cNvSpPr>
            <p:nvPr/>
          </p:nvSpPr>
          <p:spPr>
            <a:xfrm>
              <a:off x="4603967" y="2853276"/>
              <a:ext cx="3420000" cy="631140"/>
            </a:xfrm>
            <a:prstGeom prst="roundRect">
              <a:avLst/>
            </a:prstGeom>
            <a:solidFill>
              <a:srgbClr val="F2F2F2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SA" sz="2000" dirty="0">
                  <a:solidFill>
                    <a:schemeClr val="bg1">
                      <a:lumMod val="50000"/>
                    </a:schemeClr>
                  </a:solidFill>
                </a:rPr>
                <a:t>ال</a:t>
              </a:r>
              <a:r>
                <a:rPr lang="ar-MA" sz="2000" dirty="0">
                  <a:solidFill>
                    <a:schemeClr val="bg1">
                      <a:lumMod val="50000"/>
                    </a:schemeClr>
                  </a:solidFill>
                </a:rPr>
                <a:t>أ</a:t>
              </a:r>
              <a:r>
                <a:rPr lang="ar-SA" sz="2000" dirty="0">
                  <a:solidFill>
                    <a:schemeClr val="bg1">
                      <a:lumMod val="50000"/>
                    </a:schemeClr>
                  </a:solidFill>
                </a:rPr>
                <a:t>عداد العشرية (4)</a:t>
              </a:r>
              <a:endParaRPr lang="fr-FR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188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1939329" y="666358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482600" y="958874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rtl="1"/>
            <a:r>
              <a:rPr lang="ar-M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اَلْأَعْدادُ الْعَشَرِيَّةُ </a:t>
            </a:r>
            <a:r>
              <a:rPr lang="ar-S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fr-FR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ar-MA" sz="32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BEACC77-382E-6BE2-4943-6200BC9C425C}"/>
              </a:ext>
            </a:extLst>
          </p:cNvPr>
          <p:cNvGrpSpPr/>
          <p:nvPr/>
        </p:nvGrpSpPr>
        <p:grpSpPr>
          <a:xfrm>
            <a:off x="683172" y="1887333"/>
            <a:ext cx="7905771" cy="4527121"/>
            <a:chOff x="683172" y="1887333"/>
            <a:chExt cx="7905771" cy="452712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42635E4-CBDF-A5B5-2C66-A05EA2941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98"/>
            <a:stretch>
              <a:fillRect/>
            </a:stretch>
          </p:blipFill>
          <p:spPr>
            <a:xfrm>
              <a:off x="4798968" y="1887333"/>
              <a:ext cx="3789975" cy="4527121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37B69913-D7CD-CA7A-1D66-80DCD35DF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470"/>
            <a:stretch>
              <a:fillRect/>
            </a:stretch>
          </p:blipFill>
          <p:spPr>
            <a:xfrm>
              <a:off x="683172" y="1887334"/>
              <a:ext cx="3789975" cy="45271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645920" y="3459921"/>
            <a:ext cx="5965253" cy="14010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237789" y="3649686"/>
            <a:ext cx="5894249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تم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ثَيل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وَت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ريب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الْأَعْدَاد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 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الْعَشَرِيَة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بِاسْتِعْمَالِ </a:t>
            </a:r>
          </a:p>
          <a:p>
            <a:pPr algn="r" rtl="1">
              <a:spcAft>
                <a:spcPts val="600"/>
              </a:spcAft>
            </a:pP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الْمُسْتَقِيمِ الْعَدَدِيِّ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284376" y="3616541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79644-8ED8-EA20-B3FD-C80D228CA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45F6132-A782-9B7B-54B0-99C606413F5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C953B5B-153E-C6C1-72D0-91F9CBC62B51}"/>
              </a:ext>
            </a:extLst>
          </p:cNvPr>
          <p:cNvSpPr/>
          <p:nvPr/>
        </p:nvSpPr>
        <p:spPr>
          <a:xfrm>
            <a:off x="1720931" y="2610516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CDD2DB17-5F5D-3FDF-B099-67FBA47B3CF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83362A9-6271-16E7-5ED2-76E4C03B19E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250D780-35BF-D15C-830F-9C6CC07A2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84432" y="3108002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77A9049-E1A2-571B-5CDE-EF6AADDF9D10}"/>
              </a:ext>
            </a:extLst>
          </p:cNvPr>
          <p:cNvSpPr txBox="1"/>
          <p:nvPr/>
        </p:nvSpPr>
        <p:spPr>
          <a:xfrm>
            <a:off x="1984273" y="5096270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43583524-ADFF-B2CF-18DE-BD163F527D5A}"/>
              </a:ext>
            </a:extLst>
          </p:cNvPr>
          <p:cNvSpPr txBox="1"/>
          <p:nvPr/>
        </p:nvSpPr>
        <p:spPr>
          <a:xfrm>
            <a:off x="2077186" y="4314802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23E7244-3D8D-E5BF-2AD1-D3A56318B1CF}"/>
              </a:ext>
            </a:extLst>
          </p:cNvPr>
          <p:cNvSpPr txBox="1"/>
          <p:nvPr/>
        </p:nvSpPr>
        <p:spPr>
          <a:xfrm>
            <a:off x="2736185" y="3267263"/>
            <a:ext cx="3977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spc="-100" dirty="0">
                <a:solidFill>
                  <a:srgbClr val="FFA4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89181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56478" y="862060"/>
            <a:ext cx="7268047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ص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88 و 8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.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4793F67-398C-7443-3699-693B0C709BCF}"/>
              </a:ext>
            </a:extLst>
          </p:cNvPr>
          <p:cNvGrpSpPr/>
          <p:nvPr/>
        </p:nvGrpSpPr>
        <p:grpSpPr>
          <a:xfrm>
            <a:off x="728707" y="1778914"/>
            <a:ext cx="7769735" cy="4726989"/>
            <a:chOff x="728707" y="1778914"/>
            <a:chExt cx="7769735" cy="472698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AF4C727-CB82-C91F-54B9-824739299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33"/>
            <a:stretch>
              <a:fillRect/>
            </a:stretch>
          </p:blipFill>
          <p:spPr>
            <a:xfrm>
              <a:off x="4572000" y="1778914"/>
              <a:ext cx="3926442" cy="4726989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952B70B-6C85-8218-F17A-5632F3EAA7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231"/>
            <a:stretch>
              <a:fillRect/>
            </a:stretch>
          </p:blipFill>
          <p:spPr>
            <a:xfrm>
              <a:off x="728707" y="2010444"/>
              <a:ext cx="3740410" cy="4495459"/>
            </a:xfrm>
            <a:prstGeom prst="rect">
              <a:avLst/>
            </a:prstGeom>
          </p:spPr>
        </p:pic>
      </p:grpSp>
      <p:sp>
        <p:nvSpPr>
          <p:cNvPr id="16" name="Rectangle : coins arrondis 6">
            <a:extLst>
              <a:ext uri="{FF2B5EF4-FFF2-40B4-BE49-F238E27FC236}">
                <a16:creationId xmlns:a16="http://schemas.microsoft.com/office/drawing/2014/main" id="{718B26B1-8378-A9E0-DFFF-A872BCE7F37A}"/>
              </a:ext>
            </a:extLst>
          </p:cNvPr>
          <p:cNvSpPr/>
          <p:nvPr/>
        </p:nvSpPr>
        <p:spPr>
          <a:xfrm>
            <a:off x="1003610" y="4656083"/>
            <a:ext cx="3450028" cy="1518533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16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بسرعة،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7636880-0393-7D74-140B-60B25E9C61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15" y="2309656"/>
            <a:ext cx="7714592" cy="388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A8A22-7676-85F4-0D67-FB1C1B283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2269C1-25D1-AF48-14C1-7D6678AD9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D9928B9-063D-7652-534B-63D4C3709D9C}"/>
              </a:ext>
            </a:extLst>
          </p:cNvPr>
          <p:cNvSpPr txBox="1"/>
          <p:nvPr/>
        </p:nvSpPr>
        <p:spPr>
          <a:xfrm>
            <a:off x="1403648" y="838597"/>
            <a:ext cx="6058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بسرعة،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2889BB2-1B53-125C-0737-2D4C57622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97" y="1983835"/>
            <a:ext cx="7714592" cy="388093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E6BE910-447A-6749-3FED-FBAB12D82FF6}"/>
              </a:ext>
            </a:extLst>
          </p:cNvPr>
          <p:cNvSpPr txBox="1"/>
          <p:nvPr/>
        </p:nvSpPr>
        <p:spPr>
          <a:xfrm>
            <a:off x="5276193" y="3279228"/>
            <a:ext cx="2648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 9,3            9,23             9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FABB58-8D6B-D0D9-664B-F9929232A528}"/>
                  </a:ext>
                </a:extLst>
              </p:cNvPr>
              <p:cNvSpPr txBox="1"/>
              <p:nvPr/>
            </p:nvSpPr>
            <p:spPr>
              <a:xfrm>
                <a:off x="5276193" y="4614215"/>
                <a:ext cx="2648607" cy="721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000" b="1" dirty="0">
                    <a:solidFill>
                      <a:srgbClr val="FF0000"/>
                    </a:solidFill>
                  </a:rPr>
                  <a:t> 25            2,50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f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FABB58-8D6B-D0D9-664B-F9929232A5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193" y="4614215"/>
                <a:ext cx="2648607" cy="721031"/>
              </a:xfrm>
              <a:prstGeom prst="rect">
                <a:avLst/>
              </a:prstGeom>
              <a:blipFill>
                <a:blip r:embed="rId4"/>
                <a:stretch>
                  <a:fillRect l="-46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5D58F89-2A60-186C-3A4C-7731EF045213}"/>
                  </a:ext>
                </a:extLst>
              </p:cNvPr>
              <p:cNvSpPr txBox="1"/>
              <p:nvPr/>
            </p:nvSpPr>
            <p:spPr>
              <a:xfrm>
                <a:off x="1592316" y="3313387"/>
                <a:ext cx="2648607" cy="541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MA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  <m:r>
                          <a:rPr lang="fr-MA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fr-MA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  <m:r>
                      <a:rPr lang="fr-MA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fr-MA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        </m:t>
                    </m:r>
                  </m:oMath>
                </a14:m>
                <a:r>
                  <a:rPr lang="fr-MA" sz="2000" b="1" dirty="0">
                    <a:solidFill>
                      <a:srgbClr val="FF0000"/>
                    </a:solidFill>
                  </a:rPr>
                  <a:t>7,13             7</a:t>
                </a: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5D58F89-2A60-186C-3A4C-7731EF0452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2316" y="3313387"/>
                <a:ext cx="2648607" cy="541495"/>
              </a:xfrm>
              <a:prstGeom prst="rect">
                <a:avLst/>
              </a:prstGeom>
              <a:blipFill>
                <a:blip r:embed="rId5"/>
                <a:stretch>
                  <a:fillRect b="-1022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6FEA027-67CB-6100-FCDC-6C6FEE1A2F74}"/>
                  </a:ext>
                </a:extLst>
              </p:cNvPr>
              <p:cNvSpPr txBox="1"/>
              <p:nvPr/>
            </p:nvSpPr>
            <p:spPr>
              <a:xfrm>
                <a:off x="1487213" y="4874165"/>
                <a:ext cx="3284484" cy="541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000" b="1" dirty="0">
                    <a:solidFill>
                      <a:srgbClr val="FF0000"/>
                    </a:solidFill>
                  </a:rPr>
                  <a:t> 13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MA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𝟏𝟑</m:t>
                        </m:r>
                      </m:num>
                      <m:den>
                        <m:r>
                          <a:rPr lang="fr-MA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  <m:r>
                      <a:rPr lang="fr-MA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fr-MA" sz="2000" b="1" dirty="0">
                    <a:solidFill>
                      <a:srgbClr val="FF0000"/>
                    </a:solidFill>
                  </a:rPr>
                  <a:t>             1,23</a:t>
                </a: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6FEA027-67CB-6100-FCDC-6C6FEE1A2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213" y="4874165"/>
                <a:ext cx="3284484" cy="541495"/>
              </a:xfrm>
              <a:prstGeom prst="rect">
                <a:avLst/>
              </a:prstGeom>
              <a:blipFill>
                <a:blip r:embed="rId6"/>
                <a:stretch>
                  <a:fillRect l="-371" b="-909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463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648C6-6FD7-00B4-217F-33E69DEA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D91037E-C366-F36B-F65F-9B2BED8F8CB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BC39C8-9289-F88A-130A-0CC2901777D0}"/>
              </a:ext>
            </a:extLst>
          </p:cNvPr>
          <p:cNvSpPr/>
          <p:nvPr/>
        </p:nvSpPr>
        <p:spPr>
          <a:xfrm>
            <a:off x="1629784" y="2610516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98F66515-57DF-9F16-F455-7A5976F0E50E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903A43D-0779-041F-1DA5-92D660DE5AB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FCCA919-541C-03EC-23AB-30E7B50F5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25055" y="3774322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D4827C-3723-1DE5-50A8-001982377D6B}"/>
              </a:ext>
            </a:extLst>
          </p:cNvPr>
          <p:cNvSpPr txBox="1"/>
          <p:nvPr/>
        </p:nvSpPr>
        <p:spPr>
          <a:xfrm>
            <a:off x="1635252" y="4685507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48BE2AD6-5A6A-97F1-AA71-8781F188C911}"/>
              </a:ext>
            </a:extLst>
          </p:cNvPr>
          <p:cNvSpPr txBox="1"/>
          <p:nvPr/>
        </p:nvSpPr>
        <p:spPr>
          <a:xfrm>
            <a:off x="1777203" y="3854562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0381498-845B-8C47-94B9-19DB111DBB8E}"/>
              </a:ext>
            </a:extLst>
          </p:cNvPr>
          <p:cNvSpPr txBox="1"/>
          <p:nvPr/>
        </p:nvSpPr>
        <p:spPr>
          <a:xfrm>
            <a:off x="2396348" y="3202312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95483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1C716FD-A955-92BA-6F86-96E755896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00" y="1626691"/>
            <a:ext cx="3921689" cy="4780405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EE4258B-A7E3-3221-6124-166E8C16A6D0}"/>
              </a:ext>
            </a:extLst>
          </p:cNvPr>
          <p:cNvGrpSpPr/>
          <p:nvPr/>
        </p:nvGrpSpPr>
        <p:grpSpPr>
          <a:xfrm>
            <a:off x="714603" y="1763326"/>
            <a:ext cx="7893897" cy="4780404"/>
            <a:chOff x="664086" y="1626691"/>
            <a:chExt cx="7893897" cy="4780404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4F12F1C-E4F3-929A-D235-EA13BA4DB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36294" y="1626691"/>
              <a:ext cx="3921689" cy="4780404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8BB05AC-0F69-4B88-01F1-4997F22B3E2E}"/>
                </a:ext>
              </a:extLst>
            </p:cNvPr>
            <p:cNvSpPr/>
            <p:nvPr/>
          </p:nvSpPr>
          <p:spPr>
            <a:xfrm>
              <a:off x="664086" y="3440944"/>
              <a:ext cx="3563481" cy="345407"/>
            </a:xfrm>
            <a:prstGeom prst="roundRect">
              <a:avLst>
                <a:gd name="adj" fmla="val 10989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لتحسبوا الجداءات الآتية.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289625" y="2569830"/>
            <a:ext cx="6845382" cy="1052951"/>
            <a:chOff x="1332271" y="2592425"/>
            <a:chExt cx="5846672" cy="54841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769339" y="2592425"/>
              <a:ext cx="2782396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248253" y="2664296"/>
              <a:ext cx="2504001" cy="2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800" b="1" dirty="0">
                  <a:solidFill>
                    <a:srgbClr val="002060"/>
                  </a:solidFill>
                </a:rPr>
                <a:t>3</a:t>
              </a:r>
              <a:r>
                <a:rPr lang="fr-FR" sz="2800" b="1" dirty="0">
                  <a:solidFill>
                    <a:srgbClr val="002060"/>
                  </a:solidFill>
                </a:rPr>
                <a:t> x </a:t>
              </a:r>
              <a:r>
                <a:rPr lang="ar-SA" sz="2800" b="1" dirty="0">
                  <a:solidFill>
                    <a:srgbClr val="002060"/>
                  </a:solidFill>
                </a:rPr>
                <a:t>10</a:t>
              </a:r>
              <a:r>
                <a:rPr lang="fr-FR" sz="2800" b="1" dirty="0">
                  <a:solidFill>
                    <a:srgbClr val="002060"/>
                  </a:solidFill>
                </a:rPr>
                <a:t> =</a:t>
              </a:r>
              <a:endParaRPr lang="fr-FR" sz="3600" b="1" dirty="0">
                <a:solidFill>
                  <a:srgbClr val="00206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6422895" y="2768475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9" y="3799359"/>
              <a:ext cx="1567880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30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CBFF097-2B8E-7303-8D6B-9CB3E473B180}"/>
              </a:ext>
            </a:extLst>
          </p:cNvPr>
          <p:cNvSpPr txBox="1"/>
          <p:nvPr/>
        </p:nvSpPr>
        <p:spPr>
          <a:xfrm>
            <a:off x="3987349" y="2653659"/>
            <a:ext cx="18237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FEA500"/>
                </a:solidFill>
              </a:rPr>
              <a:t>.....</a:t>
            </a:r>
            <a:endParaRPr lang="fr-FR" sz="2000" b="1" dirty="0">
              <a:solidFill>
                <a:srgbClr val="FEA5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2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BAC028FD-00E9-75AC-D70A-6F57D8F2CE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D3E06F-15F4-E667-C68E-54D984C388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66" y="3293089"/>
            <a:ext cx="8008883" cy="139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2F08C-98A1-68E1-52B0-2FB23A82D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F7C7F0E-15BF-70AB-9D2A-2FD71FC7B44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C99A15-2726-73D5-1F68-A061237AA8FE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BD3387-8A37-0BDA-A8BD-B26CB4A771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04" y="2695506"/>
            <a:ext cx="8008883" cy="1396290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A34728B-C783-5C24-586D-95593D5B6D77}"/>
              </a:ext>
            </a:extLst>
          </p:cNvPr>
          <p:cNvGrpSpPr/>
          <p:nvPr/>
        </p:nvGrpSpPr>
        <p:grpSpPr>
          <a:xfrm>
            <a:off x="2747457" y="2993541"/>
            <a:ext cx="7182457" cy="870918"/>
            <a:chOff x="3136512" y="4727504"/>
            <a:chExt cx="5836868" cy="870918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04DCB39-2894-93BE-BDB9-B51738FA2332}"/>
                </a:ext>
              </a:extLst>
            </p:cNvPr>
            <p:cNvSpPr txBox="1"/>
            <p:nvPr/>
          </p:nvSpPr>
          <p:spPr>
            <a:xfrm>
              <a:off x="3136512" y="4727504"/>
              <a:ext cx="58368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FF0000"/>
                  </a:solidFill>
                </a:rPr>
                <a:t>50</a:t>
              </a:r>
              <a:r>
                <a:rPr lang="ar-SA" sz="2000" b="1" dirty="0">
                  <a:solidFill>
                    <a:srgbClr val="FF0000"/>
                  </a:solidFill>
                </a:rPr>
                <a:t> </a:t>
              </a:r>
              <a:r>
                <a:rPr lang="fr-MA" sz="2000" b="1" dirty="0">
                  <a:solidFill>
                    <a:srgbClr val="FF0000"/>
                  </a:solidFill>
                </a:rPr>
                <a:t>                 45</a:t>
              </a:r>
              <a:r>
                <a:rPr lang="ar-SA" sz="2000" b="1" dirty="0">
                  <a:solidFill>
                    <a:srgbClr val="FF0000"/>
                  </a:solidFill>
                </a:rPr>
                <a:t> </a:t>
              </a:r>
              <a:r>
                <a:rPr lang="fr-MA" sz="2000" b="1" dirty="0">
                  <a:solidFill>
                    <a:srgbClr val="FF0000"/>
                  </a:solidFill>
                </a:rPr>
                <a:t>               </a:t>
              </a:r>
              <a:r>
                <a:rPr lang="ar-SA" sz="2000" b="1" dirty="0">
                  <a:solidFill>
                    <a:srgbClr val="FF0000"/>
                  </a:solidFill>
                </a:rPr>
                <a:t>  </a:t>
              </a:r>
              <a:r>
                <a:rPr lang="fr-MA" sz="2000" b="1" dirty="0">
                  <a:solidFill>
                    <a:srgbClr val="FF0000"/>
                  </a:solidFill>
                </a:rPr>
                <a:t>  40 </a:t>
              </a:r>
              <a:r>
                <a:rPr lang="ar-SA" sz="2000" b="1" dirty="0">
                  <a:solidFill>
                    <a:srgbClr val="FF0000"/>
                  </a:solidFill>
                </a:rPr>
                <a:t>    </a:t>
              </a:r>
              <a:r>
                <a:rPr lang="fr-MA" sz="2000" b="1" dirty="0">
                  <a:solidFill>
                    <a:srgbClr val="FF0000"/>
                  </a:solidFill>
                </a:rPr>
                <a:t>     </a:t>
              </a:r>
              <a:r>
                <a:rPr lang="ar-SA" sz="2000" b="1" dirty="0">
                  <a:solidFill>
                    <a:srgbClr val="FF0000"/>
                  </a:solidFill>
                </a:rPr>
                <a:t>   </a:t>
              </a:r>
              <a:r>
                <a:rPr lang="fr-MA" sz="2000" b="1" dirty="0">
                  <a:solidFill>
                    <a:srgbClr val="FF0000"/>
                  </a:solidFill>
                </a:rPr>
                <a:t>   35 </a:t>
              </a:r>
              <a:r>
                <a:rPr lang="ar-SA" sz="2000" b="1" dirty="0">
                  <a:solidFill>
                    <a:srgbClr val="FF0000"/>
                  </a:solidFill>
                </a:rPr>
                <a:t>      </a:t>
              </a:r>
              <a:r>
                <a:rPr lang="fr-MA" sz="2000" b="1" dirty="0">
                  <a:solidFill>
                    <a:srgbClr val="FF0000"/>
                  </a:solidFill>
                </a:rPr>
                <a:t> </a:t>
              </a:r>
              <a:r>
                <a:rPr lang="ar-SA" sz="2000" b="1" dirty="0">
                  <a:solidFill>
                    <a:srgbClr val="FF0000"/>
                  </a:solidFill>
                </a:rPr>
                <a:t>     </a:t>
              </a:r>
              <a:r>
                <a:rPr lang="fr-MA" sz="2000" b="1" dirty="0">
                  <a:solidFill>
                    <a:srgbClr val="FF0000"/>
                  </a:solidFill>
                </a:rPr>
                <a:t>   </a:t>
              </a:r>
              <a:r>
                <a:rPr lang="ar-SA" sz="2000" b="1" dirty="0">
                  <a:solidFill>
                    <a:srgbClr val="FF0000"/>
                  </a:solidFill>
                </a:rPr>
                <a:t> </a:t>
              </a:r>
              <a:r>
                <a:rPr lang="fr-MA" sz="2000" b="1" dirty="0">
                  <a:solidFill>
                    <a:srgbClr val="FF0000"/>
                  </a:solidFill>
                </a:rPr>
                <a:t>25</a:t>
              </a:r>
              <a:r>
                <a:rPr lang="ar-SA" sz="2000" b="1" dirty="0">
                  <a:solidFill>
                    <a:srgbClr val="FF0000"/>
                  </a:solidFill>
                </a:rPr>
                <a:t>           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F34118DB-D956-D86A-A52C-6E7C22AC6C77}"/>
                </a:ext>
              </a:extLst>
            </p:cNvPr>
            <p:cNvSpPr txBox="1"/>
            <p:nvPr/>
          </p:nvSpPr>
          <p:spPr>
            <a:xfrm>
              <a:off x="3136512" y="5198312"/>
              <a:ext cx="51981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FF0000"/>
                  </a:solidFill>
                </a:rPr>
                <a:t>40                </a:t>
              </a:r>
              <a:r>
                <a:rPr lang="ar-SA" sz="2000" b="1" dirty="0">
                  <a:solidFill>
                    <a:srgbClr val="FF0000"/>
                  </a:solidFill>
                </a:rPr>
                <a:t> </a:t>
              </a:r>
              <a:r>
                <a:rPr lang="fr-MA" sz="2000" b="1" dirty="0">
                  <a:solidFill>
                    <a:srgbClr val="FF0000"/>
                  </a:solidFill>
                </a:rPr>
                <a:t>  90            </a:t>
              </a:r>
              <a:r>
                <a:rPr lang="ar-SA" sz="2000" b="1" dirty="0">
                  <a:solidFill>
                    <a:srgbClr val="FF0000"/>
                  </a:solidFill>
                </a:rPr>
                <a:t>   </a:t>
              </a:r>
              <a:r>
                <a:rPr lang="fr-MA" sz="2000" b="1" dirty="0">
                  <a:solidFill>
                    <a:srgbClr val="FF0000"/>
                  </a:solidFill>
                </a:rPr>
                <a:t>    60               </a:t>
              </a:r>
              <a:r>
                <a:rPr lang="ar-SA" sz="2000" b="1" dirty="0">
                  <a:solidFill>
                    <a:srgbClr val="FF0000"/>
                  </a:solidFill>
                </a:rPr>
                <a:t>  </a:t>
              </a:r>
              <a:r>
                <a:rPr lang="fr-MA" sz="2000" b="1" dirty="0">
                  <a:solidFill>
                    <a:srgbClr val="FF0000"/>
                  </a:solidFill>
                </a:rPr>
                <a:t>  70                    80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380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FF82C-6239-08C3-0C60-EC3656DC5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9FD36F5-B8A5-0F25-9B07-88C91703A8F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DAA6A59-36A8-6C7C-C712-F61A12873F9E}"/>
              </a:ext>
            </a:extLst>
          </p:cNvPr>
          <p:cNvSpPr/>
          <p:nvPr/>
        </p:nvSpPr>
        <p:spPr>
          <a:xfrm>
            <a:off x="1720927" y="2669223"/>
            <a:ext cx="5884432" cy="33189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CE8D7C9-9780-9480-1793-16ABE80A46B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34F20A8-CAC6-040A-BBC3-E920FAFD697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924A196-D835-9CEB-0291-015F2EBC9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476" y="4713167"/>
            <a:ext cx="841742" cy="841742"/>
          </a:xfrm>
          <a:prstGeom prst="rect">
            <a:avLst/>
          </a:prstGeom>
        </p:spPr>
      </p:pic>
      <p:sp>
        <p:nvSpPr>
          <p:cNvPr id="10" name="ZoneTexte 8">
            <a:extLst>
              <a:ext uri="{FF2B5EF4-FFF2-40B4-BE49-F238E27FC236}">
                <a16:creationId xmlns:a16="http://schemas.microsoft.com/office/drawing/2014/main" id="{6429A0BC-4A1B-16E0-ACDA-4636FFCF5CBA}"/>
              </a:ext>
            </a:extLst>
          </p:cNvPr>
          <p:cNvSpPr txBox="1"/>
          <p:nvPr/>
        </p:nvSpPr>
        <p:spPr>
          <a:xfrm>
            <a:off x="1775975" y="4027014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5359E5C-6904-7BAD-0DFE-C656CBED6D12}"/>
              </a:ext>
            </a:extLst>
          </p:cNvPr>
          <p:cNvSpPr txBox="1"/>
          <p:nvPr/>
        </p:nvSpPr>
        <p:spPr>
          <a:xfrm>
            <a:off x="2340072" y="3259446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AA19DDC-8C5E-750A-03C5-B452EF9099F5}"/>
              </a:ext>
            </a:extLst>
          </p:cNvPr>
          <p:cNvSpPr txBox="1"/>
          <p:nvPr/>
        </p:nvSpPr>
        <p:spPr>
          <a:xfrm>
            <a:off x="1720927" y="4772999"/>
            <a:ext cx="4597052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E88128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103652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E28AF-3388-4068-4A86-C60D89386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7D934895-81DA-2425-8F25-92DF559E163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0A13EC-F3B1-7C2A-3BAD-45F50DD63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1C5C9ACE-A699-5F5B-AB0E-57FC530CFF2D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رقم الجواب الصحيح.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DA2BC5-9A75-9161-0CF8-81E2BC32406E}"/>
              </a:ext>
            </a:extLst>
          </p:cNvPr>
          <p:cNvSpPr txBox="1"/>
          <p:nvPr/>
        </p:nvSpPr>
        <p:spPr>
          <a:xfrm>
            <a:off x="126151" y="1838564"/>
            <a:ext cx="7503963" cy="4727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اَلَعَشَرَةُ  الْأَقْرَبُ  لِلْعَدَدِ  52 هي:</a:t>
            </a:r>
          </a:p>
          <a:p>
            <a:pPr marL="981075" indent="-803275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4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</a:t>
            </a:r>
          </a:p>
          <a:p>
            <a:pPr marL="981075" indent="-803275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4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</a:t>
            </a:r>
          </a:p>
          <a:p>
            <a:pPr marL="981075" indent="-803275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4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55</a:t>
            </a:r>
          </a:p>
          <a:p>
            <a:pPr marL="981075" indent="-803275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4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60</a:t>
            </a:r>
            <a:endParaRPr lang="ar-MA" sz="2000" b="1" dirty="0">
              <a:solidFill>
                <a:srgbClr val="FEA5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56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E4CC2-864C-F8C0-9728-E938E3386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90F23C1-E1DC-2328-FED4-A2181F677620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37999A5-14EA-6819-EDF6-7C1DB7171D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C42250-FD2F-FD5E-C3A4-65AF54ED1C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5844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E40FB-5853-01AC-B2E5-01DF77442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58C3C48F-AB90-1E51-19B8-DF4FD2D5C70A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8E7081-E4A8-99F3-659A-4C964FAAF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E0E0859-0F1E-6078-9202-5ECAFA1941AB}"/>
              </a:ext>
            </a:extLst>
          </p:cNvPr>
          <p:cNvSpPr txBox="1"/>
          <p:nvPr/>
        </p:nvSpPr>
        <p:spPr>
          <a:xfrm>
            <a:off x="1237785" y="938025"/>
            <a:ext cx="62475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من يشرح كيف توصل إلى الإجابة الصحيحة.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46DFE3-A54D-5E30-6868-34CDD514D5FA}"/>
              </a:ext>
            </a:extLst>
          </p:cNvPr>
          <p:cNvSpPr txBox="1"/>
          <p:nvPr/>
        </p:nvSpPr>
        <p:spPr>
          <a:xfrm>
            <a:off x="126151" y="1838564"/>
            <a:ext cx="7503963" cy="4727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اَلَعَشَرَةُ  الْأَقْرَبُ  لِلْعَدَدِ  52 هي:</a:t>
            </a:r>
          </a:p>
          <a:p>
            <a:pPr marL="981075" indent="-803275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</a:t>
            </a:r>
          </a:p>
          <a:p>
            <a:pPr marL="981075" indent="-803275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</a:t>
            </a:r>
          </a:p>
          <a:p>
            <a:pPr marL="981075" indent="-803275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55</a:t>
            </a:r>
          </a:p>
          <a:p>
            <a:pPr marL="981075" indent="-803275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60</a:t>
            </a:r>
            <a:endParaRPr lang="ar-MA" sz="2000" b="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67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0A9F1-4707-5BAA-7AFE-D53310ECD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7D9ED914-2507-8DE0-6AE7-497C60991380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C300B42-029E-66FB-E9F7-18A61C2033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4A55E648-F920-591C-E3D7-68A9337CF5B8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رقم الجواب الصحيح.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DB2568-4D74-598F-F546-552787621AED}"/>
              </a:ext>
            </a:extLst>
          </p:cNvPr>
          <p:cNvSpPr txBox="1"/>
          <p:nvPr/>
        </p:nvSpPr>
        <p:spPr>
          <a:xfrm>
            <a:off x="126151" y="1838564"/>
            <a:ext cx="7503963" cy="4727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اَلْمِئَةُ  الْأَقْرَبُ  لِلْعَدَدِ  273 هي:</a:t>
            </a:r>
          </a:p>
          <a:p>
            <a:pPr marL="981075" indent="-803275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4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200</a:t>
            </a:r>
          </a:p>
          <a:p>
            <a:pPr marL="981075" indent="-803275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4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270</a:t>
            </a:r>
          </a:p>
          <a:p>
            <a:pPr marL="981075" indent="-803275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4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300</a:t>
            </a:r>
          </a:p>
          <a:p>
            <a:pPr marL="981075" indent="-803275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4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400</a:t>
            </a:r>
            <a:endParaRPr lang="ar-MA" sz="2000" b="1" dirty="0">
              <a:solidFill>
                <a:srgbClr val="FEA5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985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5E33D-4033-327D-E7FF-6AE566E80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BA73B11-498C-A609-6E81-3655524BE142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CBF01C7-FDF6-8DAD-357C-D1D13B5B2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A73C05-82C9-E9DB-95B6-A6D3BAB46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1690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F87E1-6E6C-474D-4A9F-60129FD80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7F64671C-52E0-C357-21D3-CE39AF99AF95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B26465-77BF-575B-D49B-5B469684B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02E5374-D376-CB0F-8A6F-0E553BEC2B7E}"/>
              </a:ext>
            </a:extLst>
          </p:cNvPr>
          <p:cNvSpPr txBox="1"/>
          <p:nvPr/>
        </p:nvSpPr>
        <p:spPr>
          <a:xfrm>
            <a:off x="1237785" y="938025"/>
            <a:ext cx="62475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من يشرح كيف توصل إلى الإجابة الصحيحة.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E9CA42-200C-37D9-B145-8B45E9887E9B}"/>
              </a:ext>
            </a:extLst>
          </p:cNvPr>
          <p:cNvSpPr txBox="1"/>
          <p:nvPr/>
        </p:nvSpPr>
        <p:spPr>
          <a:xfrm>
            <a:off x="126151" y="1838564"/>
            <a:ext cx="7503963" cy="4727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اَلْمِئَةُ  الْأَقْرَبُ  لِلْعَدَدِ  273 هي:</a:t>
            </a:r>
          </a:p>
          <a:p>
            <a:pPr marL="981075" indent="-803275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200</a:t>
            </a:r>
          </a:p>
          <a:p>
            <a:pPr marL="981075" indent="-803275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270</a:t>
            </a:r>
          </a:p>
          <a:p>
            <a:pPr marL="981075" indent="-803275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300</a:t>
            </a:r>
          </a:p>
          <a:p>
            <a:pPr marL="981075" indent="-803275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400</a:t>
            </a:r>
            <a:endParaRPr lang="ar-MA" sz="2000" b="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19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704193" y="938025"/>
            <a:ext cx="67811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على  اللوحة، 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كتبوا العدد العشري المناسب للبطاقة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2CD15BC-0714-BFCD-14FD-C48B1456E3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46" y="2690709"/>
            <a:ext cx="7165275" cy="2827222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F34BA79-58B5-D82A-6FD4-BE625B4F9B56}"/>
              </a:ext>
            </a:extLst>
          </p:cNvPr>
          <p:cNvSpPr/>
          <p:nvPr/>
        </p:nvSpPr>
        <p:spPr>
          <a:xfrm>
            <a:off x="2966224" y="3339790"/>
            <a:ext cx="914400" cy="183437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0D4E8-667A-B52D-4019-AA0F18B61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0B1D096A-9B89-8405-36A8-2DE21445476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01C97E-CBC0-52B9-674D-EBE581B24E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53EAB46-0355-DB9C-F193-FA022965C34A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التدريجة تناسب 2,3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3066D3A-36B6-25E1-7BE2-C9D2F27FE88E}"/>
              </a:ext>
            </a:extLst>
          </p:cNvPr>
          <p:cNvGrpSpPr/>
          <p:nvPr/>
        </p:nvGrpSpPr>
        <p:grpSpPr>
          <a:xfrm>
            <a:off x="1085346" y="2690709"/>
            <a:ext cx="7165275" cy="2827222"/>
            <a:chOff x="1085346" y="2690709"/>
            <a:chExt cx="7165275" cy="2827222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6FB85A-FE50-E81E-3121-E8A571D8B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5346" y="2690709"/>
              <a:ext cx="7165275" cy="2827222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9AC1D48-C1DB-754F-8EEA-C62DE25B3A96}"/>
                </a:ext>
              </a:extLst>
            </p:cNvPr>
            <p:cNvSpPr txBox="1"/>
            <p:nvPr/>
          </p:nvSpPr>
          <p:spPr>
            <a:xfrm>
              <a:off x="3048000" y="3429000"/>
              <a:ext cx="714703" cy="52322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SA" sz="2800" b="1" dirty="0">
                  <a:solidFill>
                    <a:srgbClr val="FF0000"/>
                  </a:solidFill>
                </a:rPr>
                <a:t>2,3</a:t>
              </a:r>
              <a:endParaRPr lang="fr-MA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DD9736B-0FF6-AC18-0A7C-077B6E128501}"/>
              </a:ext>
            </a:extLst>
          </p:cNvPr>
          <p:cNvSpPr/>
          <p:nvPr/>
        </p:nvSpPr>
        <p:spPr>
          <a:xfrm>
            <a:off x="2948151" y="3429000"/>
            <a:ext cx="914400" cy="183437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204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C7A95-1B4D-8EB9-7171-A7491C2E7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0D448CD-B1A7-B91C-EC62-2F4A69E3B1D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B351757-5636-3C99-1A1A-350AEF603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67CAC62-9084-1E45-9392-2E2E89581E07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العدد المناسب للبطاقة الثانية.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FD2BAA3-937F-CF9C-DA62-152D4A6026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46" y="2690709"/>
            <a:ext cx="7165275" cy="2827222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6A33889-62E8-4CE8-D4D6-0453913E5F21}"/>
              </a:ext>
            </a:extLst>
          </p:cNvPr>
          <p:cNvSpPr/>
          <p:nvPr/>
        </p:nvSpPr>
        <p:spPr>
          <a:xfrm>
            <a:off x="5401419" y="3284034"/>
            <a:ext cx="914400" cy="183437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ZoneTexte 7">
            <a:extLst>
              <a:ext uri="{FF2B5EF4-FFF2-40B4-BE49-F238E27FC236}">
                <a16:creationId xmlns:a16="http://schemas.microsoft.com/office/drawing/2014/main" id="{C1E859AA-73D5-4AB4-5474-31022C547BF4}"/>
              </a:ext>
            </a:extLst>
          </p:cNvPr>
          <p:cNvSpPr txBox="1"/>
          <p:nvPr/>
        </p:nvSpPr>
        <p:spPr>
          <a:xfrm>
            <a:off x="3048000" y="3429000"/>
            <a:ext cx="714703" cy="52322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2,3</a:t>
            </a:r>
            <a:endParaRPr lang="fr-MA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1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52175-64FA-C44B-FF35-E3CFD4CC4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7F19DC4-8F93-67DD-CF5D-2392D4EBCDF9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FB74F4D-FF9A-6386-F469-4FF5D890D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AB29D0-4335-DA7E-4641-A0787E90FF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5741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98199-50E6-2F14-6BF9-CE3A944F4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A067760-7241-3038-78DA-0C91F751D312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EFB9799-C290-B547-1E45-DD27C93C8A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487983B-3DE3-71EA-2F31-216BD5BB99BF}"/>
              </a:ext>
            </a:extLst>
          </p:cNvPr>
          <p:cNvSpPr txBox="1"/>
          <p:nvPr/>
        </p:nvSpPr>
        <p:spPr>
          <a:xfrm>
            <a:off x="1376855" y="938025"/>
            <a:ext cx="61085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العدد المناسب هو 4,9.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1206F30-5920-24FD-A2D2-F11EC9F2C092}"/>
              </a:ext>
            </a:extLst>
          </p:cNvPr>
          <p:cNvGrpSpPr/>
          <p:nvPr/>
        </p:nvGrpSpPr>
        <p:grpSpPr>
          <a:xfrm>
            <a:off x="1085346" y="2690709"/>
            <a:ext cx="7165275" cy="2827222"/>
            <a:chOff x="1085346" y="2690709"/>
            <a:chExt cx="7165275" cy="282722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DCA3A04-DA8C-6B0E-19C2-49A4565B7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5346" y="2690709"/>
              <a:ext cx="7165275" cy="2827222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3999E93-95AA-4E63-4D64-955EDC5498B7}"/>
                </a:ext>
              </a:extLst>
            </p:cNvPr>
            <p:cNvSpPr txBox="1"/>
            <p:nvPr/>
          </p:nvSpPr>
          <p:spPr>
            <a:xfrm>
              <a:off x="3048000" y="3429000"/>
              <a:ext cx="714703" cy="52322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SA" sz="2800" b="1" dirty="0">
                  <a:solidFill>
                    <a:srgbClr val="FF0000"/>
                  </a:solidFill>
                </a:rPr>
                <a:t>2,3</a:t>
              </a:r>
              <a:endParaRPr lang="fr-MA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AA54A790-2F3A-0A84-F7A0-B72402FB8BF3}"/>
                </a:ext>
              </a:extLst>
            </p:cNvPr>
            <p:cNvSpPr txBox="1"/>
            <p:nvPr/>
          </p:nvSpPr>
          <p:spPr>
            <a:xfrm>
              <a:off x="5482832" y="3487723"/>
              <a:ext cx="850855" cy="52322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SA" sz="2800" b="1" dirty="0">
                  <a:solidFill>
                    <a:srgbClr val="FF0000"/>
                  </a:solidFill>
                </a:rPr>
                <a:t>4,9</a:t>
              </a: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9E9D7CF-1828-3155-2485-B7A86DFE4475}"/>
              </a:ext>
            </a:extLst>
          </p:cNvPr>
          <p:cNvSpPr/>
          <p:nvPr/>
        </p:nvSpPr>
        <p:spPr>
          <a:xfrm>
            <a:off x="5401419" y="3284034"/>
            <a:ext cx="914400" cy="183437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47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5669E-B265-5219-96C2-DE629F9F8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C5402E58-885F-3703-55DE-AF65C76539DE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95CF43-CE0E-C0A1-C15F-BC9098079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2C0BAD1-F9B1-007E-1904-E5847B47A86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العدد المناسب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للبطاقة الثالثة.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EF2E585-53BB-795B-1D69-C0BA66ED68D6}"/>
              </a:ext>
            </a:extLst>
          </p:cNvPr>
          <p:cNvGrpSpPr/>
          <p:nvPr/>
        </p:nvGrpSpPr>
        <p:grpSpPr>
          <a:xfrm>
            <a:off x="1085346" y="2690709"/>
            <a:ext cx="7165275" cy="2827222"/>
            <a:chOff x="1085346" y="2690709"/>
            <a:chExt cx="7165275" cy="282722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FC5E7C2-38F5-C0A2-2085-12F1C2FB0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5346" y="2690709"/>
              <a:ext cx="7165275" cy="2827222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1BDFC413-EF7B-692A-51C4-D0C00AC09731}"/>
                </a:ext>
              </a:extLst>
            </p:cNvPr>
            <p:cNvSpPr txBox="1"/>
            <p:nvPr/>
          </p:nvSpPr>
          <p:spPr>
            <a:xfrm>
              <a:off x="3048000" y="3429000"/>
              <a:ext cx="714703" cy="52322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SA" sz="2800" b="1" dirty="0">
                  <a:solidFill>
                    <a:srgbClr val="FF0000"/>
                  </a:solidFill>
                </a:rPr>
                <a:t>2,3</a:t>
              </a:r>
              <a:endParaRPr lang="fr-MA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FF2C9EDC-F8FD-4C3E-3E9C-0D8A6C9DFEBC}"/>
                </a:ext>
              </a:extLst>
            </p:cNvPr>
            <p:cNvSpPr txBox="1"/>
            <p:nvPr/>
          </p:nvSpPr>
          <p:spPr>
            <a:xfrm>
              <a:off x="5482832" y="3487723"/>
              <a:ext cx="850855" cy="52322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SA" sz="2800" b="1" dirty="0">
                  <a:solidFill>
                    <a:srgbClr val="FF0000"/>
                  </a:solidFill>
                </a:rPr>
                <a:t>4,9</a:t>
              </a:r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C64FF7F-027F-FDD9-7643-2A39C92D7EFF}"/>
              </a:ext>
            </a:extLst>
          </p:cNvPr>
          <p:cNvSpPr/>
          <p:nvPr/>
        </p:nvSpPr>
        <p:spPr>
          <a:xfrm>
            <a:off x="6724185" y="3339790"/>
            <a:ext cx="1204331" cy="183437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508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1F16D-98F6-4DCA-6683-9C87A6BF5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14F69C0-C12F-74ED-26F3-B6EFD41A0A89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399B0B1-5E4B-E144-356C-5BFA7C84FE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C80FE2-2121-C2B4-D26F-C853DC238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987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0FE72-B3E8-23CD-67A0-62957D344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79504CEE-7B4F-DD1F-14D9-773FEC75D457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767271-CB4D-07DD-8219-297F85606A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E800026-55FF-42D1-741A-9F48CCBA1261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1A6A9A3-CF22-F127-4DE7-1E491E1F6446}"/>
              </a:ext>
            </a:extLst>
          </p:cNvPr>
          <p:cNvGrpSpPr/>
          <p:nvPr/>
        </p:nvGrpSpPr>
        <p:grpSpPr>
          <a:xfrm>
            <a:off x="1085346" y="2690709"/>
            <a:ext cx="7165275" cy="2827222"/>
            <a:chOff x="1085346" y="2690709"/>
            <a:chExt cx="7165275" cy="2827222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514077B-544C-4D78-13FC-192D42B389D3}"/>
                </a:ext>
              </a:extLst>
            </p:cNvPr>
            <p:cNvGrpSpPr/>
            <p:nvPr/>
          </p:nvGrpSpPr>
          <p:grpSpPr>
            <a:xfrm>
              <a:off x="1085346" y="2690709"/>
              <a:ext cx="7165275" cy="2827222"/>
              <a:chOff x="1085346" y="2690709"/>
              <a:chExt cx="7165275" cy="2827222"/>
            </a:xfrm>
          </p:grpSpPr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AA15BBFD-9DCB-1320-D78C-F283951491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5346" y="2690709"/>
                <a:ext cx="7165275" cy="2827222"/>
              </a:xfrm>
              <a:prstGeom prst="rect">
                <a:avLst/>
              </a:prstGeom>
            </p:spPr>
          </p:pic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6817250-F58E-7617-E69E-DCBD784AB9F8}"/>
                  </a:ext>
                </a:extLst>
              </p:cNvPr>
              <p:cNvSpPr txBox="1"/>
              <p:nvPr/>
            </p:nvSpPr>
            <p:spPr>
              <a:xfrm>
                <a:off x="3048000" y="3429000"/>
                <a:ext cx="714703" cy="52322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ar-SA" sz="2800" b="1" dirty="0">
                    <a:solidFill>
                      <a:srgbClr val="FF0000"/>
                    </a:solidFill>
                  </a:rPr>
                  <a:t>2,3</a:t>
                </a:r>
                <a:endParaRPr lang="fr-MA" sz="28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EA4D1AB-E2C5-81BB-20D4-747A020AE625}"/>
                  </a:ext>
                </a:extLst>
              </p:cNvPr>
              <p:cNvSpPr txBox="1"/>
              <p:nvPr/>
            </p:nvSpPr>
            <p:spPr>
              <a:xfrm>
                <a:off x="5482832" y="3487723"/>
                <a:ext cx="850855" cy="52322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ar-SA" sz="2800" b="1" dirty="0">
                    <a:solidFill>
                      <a:srgbClr val="FF0000"/>
                    </a:solidFill>
                  </a:rPr>
                  <a:t>4,9</a:t>
                </a: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E4F87CE5-D80C-F461-B9BC-4A6B540A4C28}"/>
                </a:ext>
              </a:extLst>
            </p:cNvPr>
            <p:cNvSpPr txBox="1"/>
            <p:nvPr/>
          </p:nvSpPr>
          <p:spPr>
            <a:xfrm>
              <a:off x="6937635" y="3487723"/>
              <a:ext cx="850855" cy="52322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SA" sz="2800" b="1" dirty="0">
                  <a:solidFill>
                    <a:srgbClr val="FF0000"/>
                  </a:solidFill>
                </a:rPr>
                <a:t>6,5</a:t>
              </a:r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39DB59-84F9-4DE6-F357-1EAE157907B9}"/>
              </a:ext>
            </a:extLst>
          </p:cNvPr>
          <p:cNvSpPr/>
          <p:nvPr/>
        </p:nvSpPr>
        <p:spPr>
          <a:xfrm>
            <a:off x="6724185" y="3339790"/>
            <a:ext cx="1204331" cy="183437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666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914399" y="2158011"/>
            <a:ext cx="7024255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645721" y="3382512"/>
              <a:ext cx="3594949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3200" b="1" kern="0" dirty="0">
                  <a:solidFill>
                    <a:srgbClr val="FEA5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تم</a:t>
              </a:r>
              <a:r>
                <a:rPr lang="ar-MA" sz="3200" b="1" kern="0" dirty="0">
                  <a:solidFill>
                    <a:srgbClr val="FEA5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3200" b="1" kern="0" dirty="0">
                  <a:solidFill>
                    <a:srgbClr val="FEA5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ثَيل</a:t>
              </a:r>
              <a:r>
                <a:rPr lang="ar-MA" sz="3200" b="1" kern="0" dirty="0">
                  <a:solidFill>
                    <a:srgbClr val="FEA5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3200" b="1" kern="0" dirty="0">
                  <a:solidFill>
                    <a:srgbClr val="FEA5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وَتقريب</a:t>
              </a:r>
              <a:r>
                <a:rPr lang="ar-MA" sz="3200" b="1" kern="0" dirty="0">
                  <a:solidFill>
                    <a:srgbClr val="FEA5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3200" b="1" kern="0" dirty="0">
                  <a:solidFill>
                    <a:srgbClr val="FEA5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الْأَعْدَاد</a:t>
              </a:r>
              <a:r>
                <a:rPr lang="ar-MA" sz="3200" b="1" kern="0" dirty="0">
                  <a:solidFill>
                    <a:srgbClr val="FEA5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3200" b="1" kern="0" dirty="0">
                  <a:solidFill>
                    <a:srgbClr val="FEA5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الْعَشَرِيَة</a:t>
              </a:r>
              <a:r>
                <a:rPr lang="ar-MA" sz="3200" b="1" kern="0" dirty="0">
                  <a:solidFill>
                    <a:srgbClr val="FEA5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3200" b="1" kern="0" dirty="0">
                  <a:solidFill>
                    <a:srgbClr val="FEA5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بِاسْتِعْمَالِ الْمُسْتَقِيمِ الْعَدَدِيِّ</a:t>
              </a:r>
              <a:r>
                <a:rPr lang="ar-MA" sz="3200" b="1" kern="0" dirty="0">
                  <a:solidFill>
                    <a:srgbClr val="FEA5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968956" y="4482780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0" y="875930"/>
            <a:ext cx="755085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مرحباً، سنتعلم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اليوم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كيف ن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 ونقرب أعداد عشرية باستعمال المستقيم العددي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C687982-D43C-1C38-5819-4F8BECB63A96}"/>
              </a:ext>
            </a:extLst>
          </p:cNvPr>
          <p:cNvGrpSpPr/>
          <p:nvPr/>
        </p:nvGrpSpPr>
        <p:grpSpPr>
          <a:xfrm>
            <a:off x="368411" y="1858663"/>
            <a:ext cx="8224217" cy="4621169"/>
            <a:chOff x="368411" y="1858663"/>
            <a:chExt cx="8224217" cy="46211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C4B85D5-A618-C5A3-77A8-CE3C65C50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411" y="1858663"/>
              <a:ext cx="8224217" cy="462116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252DCF-400E-4072-D84A-B44215F94FFF}"/>
                </a:ext>
              </a:extLst>
            </p:cNvPr>
            <p:cNvSpPr/>
            <p:nvPr/>
          </p:nvSpPr>
          <p:spPr>
            <a:xfrm>
              <a:off x="2545773" y="2337955"/>
              <a:ext cx="3844636" cy="3823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128769B-25E1-033E-AFFC-6E935FE4917D}"/>
              </a:ext>
            </a:extLst>
          </p:cNvPr>
          <p:cNvSpPr txBox="1"/>
          <p:nvPr/>
        </p:nvSpPr>
        <p:spPr>
          <a:xfrm>
            <a:off x="735244" y="2428726"/>
            <a:ext cx="7004439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EA5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لِأُ قَرِّبَ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EA5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أَعْدادًا عَشَرِيّةً: 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EA5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أَوَّلاً:  أُحَدِّدُ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الْمَطْلوب(التّقْرِيبُ إٍلى الْوَحَدَةٍ  أَمْ إِلى الْعُشُرِ ...) 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EA5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ثانِيَّا : أُقارِنُ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الرَّقْمَ في الْمَنْزِلَةِ الْأَصْغَرِ مَعَ الْمُنْتصَفِ؛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EA5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ثالِثًا : أُحَدِّدُ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الْعَدَدَ الْأَقْرَبَ؛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EA5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رابِعًا: أَتَحَقَّقُ</a:t>
            </a:r>
            <a:r>
              <a:rPr lang="ar-MA" sz="24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EA500"/>
              </a:solidFill>
              <a:effectLst/>
              <a:uLnTx/>
              <a:uFillTx/>
              <a:latin typeface="fkGroteskNeue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76236944-88FC-8D94-0827-49DF8CF851ED}"/>
              </a:ext>
            </a:extLst>
          </p:cNvPr>
          <p:cNvSpPr txBox="1"/>
          <p:nvPr/>
        </p:nvSpPr>
        <p:spPr>
          <a:xfrm>
            <a:off x="1069780" y="2593183"/>
            <a:ext cx="7004439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EA5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لِأُ قَرِّبَ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EA5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أَعْدادًا عَشَرِيّةً: 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EA5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أَوَّلاً:  أُحَدِّدُ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الْمَطْلوب(التّقْرِيبُ إٍلى الْوَحَدَةٍ  أَمْ إِلى الْعُشُرِ ...) 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EA5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ثانِيَّا : أُقارِنُ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الرَّقْمَ في الْمَنْزِلَةِ الْأَصْغَرِ مَعَ الْمُنْتصَفِ؛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EA5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ثالِثًا : أُحَدِّدُ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الْعَدَدَ الْأَقْرَبَ؛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EA5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رابِعًا: أَتَحَقَّقُ</a:t>
            </a:r>
            <a:r>
              <a:rPr lang="ar-MA" sz="24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EA500"/>
              </a:solidFill>
              <a:effectLst/>
              <a:uLnTx/>
              <a:uFillTx/>
              <a:latin typeface="fkGroteskNeue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8005F-0410-D42F-214A-F3113CC0F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4C2610-52AC-5EE7-5420-201B8A8AD6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EB2DB415-A1B1-FEF6-7708-A531F1254531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B99F721-DE15-9300-ACC4-AD136958E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05332" y="3000909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EE489005-47F8-F50B-2D03-2301444C2C80}"/>
              </a:ext>
            </a:extLst>
          </p:cNvPr>
          <p:cNvSpPr txBox="1"/>
          <p:nvPr/>
        </p:nvSpPr>
        <p:spPr>
          <a:xfrm>
            <a:off x="2579209" y="3858757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/>
              <a:t>النشاط </a:t>
            </a:r>
            <a:r>
              <a:rPr lang="fr-FR" sz="2400" dirty="0"/>
              <a:t>2</a:t>
            </a:r>
            <a:endParaRPr lang="ar-MA" sz="2400" dirty="0"/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5969AEC3-CADE-5C33-FC34-A74A7470025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23E50E2-D301-FB5A-9745-2BA2169DD37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0E96800-B75A-BC57-E397-53219CD9C58F}"/>
              </a:ext>
            </a:extLst>
          </p:cNvPr>
          <p:cNvSpPr txBox="1"/>
          <p:nvPr/>
        </p:nvSpPr>
        <p:spPr>
          <a:xfrm>
            <a:off x="2579209" y="3228048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</a:t>
            </a:r>
            <a:r>
              <a:rPr lang="fr-FR" sz="3200" dirty="0"/>
              <a:t>1</a:t>
            </a:r>
            <a:endParaRPr lang="ar-MA" sz="3200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C524285-9685-E29E-21F1-A3643C09501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1893EC7-55A1-2991-842E-6CDD77AD4882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9CC0AFF-F491-D84F-049A-03B93E3FC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4A480394-E259-823E-6C4B-3C130D332746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24200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سنتبع نفس الخطوات ل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 ونقرب أعداد عشرية باستعمال المستقيم العددي 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D05BBA-1398-516E-2371-88F638A81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311" y="1964990"/>
            <a:ext cx="6073716" cy="47011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9A4CFC0-B243-13E8-A395-6D2EBB08EF98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391058" y="2697142"/>
            <a:ext cx="4610743" cy="293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CD09-2585-21BB-41B3-D97A2DB39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D42B67F-C69A-A0FA-E292-F2368B349BB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2AB06A-60C7-A173-E3B8-2D4CECFD2D1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18">
            <a:extLst>
              <a:ext uri="{FF2B5EF4-FFF2-40B4-BE49-F238E27FC236}">
                <a16:creationId xmlns:a16="http://schemas.microsoft.com/office/drawing/2014/main" id="{D652BD4F-3F48-0514-EC07-840AFDFEC7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46247" y="4282218"/>
            <a:ext cx="1230077" cy="1471812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1CB2D1B3-D6BD-1E17-CB54-29E736EBDB96}"/>
              </a:ext>
            </a:extLst>
          </p:cNvPr>
          <p:cNvGrpSpPr/>
          <p:nvPr/>
        </p:nvGrpSpPr>
        <p:grpSpPr>
          <a:xfrm>
            <a:off x="907654" y="1626691"/>
            <a:ext cx="6566952" cy="4372550"/>
            <a:chOff x="907654" y="1626691"/>
            <a:chExt cx="6566952" cy="437255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86985CF-D6A5-934C-5725-69F963ADAD21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2190336" y="3065132"/>
              <a:ext cx="4610743" cy="2934109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AAEB603-C11D-AEA8-AA2D-834EFEB95141}"/>
                </a:ext>
              </a:extLst>
            </p:cNvPr>
            <p:cNvGrpSpPr/>
            <p:nvPr/>
          </p:nvGrpSpPr>
          <p:grpSpPr>
            <a:xfrm>
              <a:off x="907654" y="1626691"/>
              <a:ext cx="6566952" cy="1343409"/>
              <a:chOff x="965138" y="1626691"/>
              <a:chExt cx="6566952" cy="1343409"/>
            </a:xfrm>
          </p:grpSpPr>
          <p:grpSp>
            <p:nvGrpSpPr>
              <p:cNvPr id="16" name="Groupe 39">
                <a:extLst>
                  <a:ext uri="{FF2B5EF4-FFF2-40B4-BE49-F238E27FC236}">
                    <a16:creationId xmlns:a16="http://schemas.microsoft.com/office/drawing/2014/main" id="{BEBE7948-28BA-3D5D-5EEA-92B9049FA062}"/>
                  </a:ext>
                </a:extLst>
              </p:cNvPr>
              <p:cNvGrpSpPr/>
              <p:nvPr/>
            </p:nvGrpSpPr>
            <p:grpSpPr>
              <a:xfrm>
                <a:off x="965138" y="1626691"/>
                <a:ext cx="6566952" cy="617907"/>
                <a:chOff x="918593" y="1396596"/>
                <a:chExt cx="6566952" cy="617907"/>
              </a:xfrm>
            </p:grpSpPr>
            <p:grpSp>
              <p:nvGrpSpPr>
                <p:cNvPr id="18" name="Group 12">
                  <a:extLst>
                    <a:ext uri="{FF2B5EF4-FFF2-40B4-BE49-F238E27FC236}">
                      <a16:creationId xmlns:a16="http://schemas.microsoft.com/office/drawing/2014/main" id="{24D5CC1D-086D-864A-01A0-0E499ECECAED}"/>
                    </a:ext>
                  </a:extLst>
                </p:cNvPr>
                <p:cNvGrpSpPr/>
                <p:nvPr/>
              </p:nvGrpSpPr>
              <p:grpSpPr>
                <a:xfrm>
                  <a:off x="6091680" y="1396596"/>
                  <a:ext cx="1393865" cy="551406"/>
                  <a:chOff x="7005961" y="1925818"/>
                  <a:chExt cx="1499251" cy="551406"/>
                </a:xfrm>
              </p:grpSpPr>
              <p:sp>
                <p:nvSpPr>
                  <p:cNvPr id="43" name="Rectangle : coins arrondis 16">
                    <a:extLst>
                      <a:ext uri="{FF2B5EF4-FFF2-40B4-BE49-F238E27FC236}">
                        <a16:creationId xmlns:a16="http://schemas.microsoft.com/office/drawing/2014/main" id="{BB80759F-404E-E270-921A-6006ECEE2D7E}"/>
                      </a:ext>
                    </a:extLst>
                  </p:cNvPr>
                  <p:cNvSpPr/>
                  <p:nvPr/>
                </p:nvSpPr>
                <p:spPr>
                  <a:xfrm>
                    <a:off x="7005961" y="1925818"/>
                    <a:ext cx="1146158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4" name="Oval 80">
                    <a:extLst>
                      <a:ext uri="{FF2B5EF4-FFF2-40B4-BE49-F238E27FC236}">
                        <a16:creationId xmlns:a16="http://schemas.microsoft.com/office/drawing/2014/main" id="{79111AE6-17E5-6689-3A5E-0A8DAF2E1EC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114688" y="1979518"/>
                    <a:ext cx="390524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9" name="Group 12">
                  <a:extLst>
                    <a:ext uri="{FF2B5EF4-FFF2-40B4-BE49-F238E27FC236}">
                      <a16:creationId xmlns:a16="http://schemas.microsoft.com/office/drawing/2014/main" id="{6905B938-BF2F-D843-9E9C-A465F43017E3}"/>
                    </a:ext>
                  </a:extLst>
                </p:cNvPr>
                <p:cNvGrpSpPr/>
                <p:nvPr/>
              </p:nvGrpSpPr>
              <p:grpSpPr>
                <a:xfrm>
                  <a:off x="4245869" y="1399161"/>
                  <a:ext cx="1613621" cy="551406"/>
                  <a:chOff x="5952935" y="1914188"/>
                  <a:chExt cx="2224182" cy="551406"/>
                </a:xfrm>
              </p:grpSpPr>
              <p:sp>
                <p:nvSpPr>
                  <p:cNvPr id="41" name="Rectangle : coins arrondis 19">
                    <a:extLst>
                      <a:ext uri="{FF2B5EF4-FFF2-40B4-BE49-F238E27FC236}">
                        <a16:creationId xmlns:a16="http://schemas.microsoft.com/office/drawing/2014/main" id="{E20FCD21-B6BA-90BF-14C4-E61FE8861A84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أُقارِنُ</a:t>
                    </a:r>
                  </a:p>
                </p:txBody>
              </p:sp>
              <p:sp>
                <p:nvSpPr>
                  <p:cNvPr id="42" name="Oval 80">
                    <a:extLst>
                      <a:ext uri="{FF2B5EF4-FFF2-40B4-BE49-F238E27FC236}">
                        <a16:creationId xmlns:a16="http://schemas.microsoft.com/office/drawing/2014/main" id="{6C6CE59E-6BA0-260A-68C2-163FE689C45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542759" y="1988971"/>
                    <a:ext cx="634358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20" name="Group 12">
                  <a:extLst>
                    <a:ext uri="{FF2B5EF4-FFF2-40B4-BE49-F238E27FC236}">
                      <a16:creationId xmlns:a16="http://schemas.microsoft.com/office/drawing/2014/main" id="{D674A583-12D1-7D9D-6918-F21C0B0449B4}"/>
                    </a:ext>
                  </a:extLst>
                </p:cNvPr>
                <p:cNvGrpSpPr/>
                <p:nvPr/>
              </p:nvGrpSpPr>
              <p:grpSpPr>
                <a:xfrm>
                  <a:off x="2575847" y="1436795"/>
                  <a:ext cx="1517943" cy="551406"/>
                  <a:chOff x="5952935" y="1914188"/>
                  <a:chExt cx="2450916" cy="551406"/>
                </a:xfrm>
              </p:grpSpPr>
              <p:sp>
                <p:nvSpPr>
                  <p:cNvPr id="37" name="Rectangle : coins arrondis 2">
                    <a:extLst>
                      <a:ext uri="{FF2B5EF4-FFF2-40B4-BE49-F238E27FC236}">
                        <a16:creationId xmlns:a16="http://schemas.microsoft.com/office/drawing/2014/main" id="{1022559B-B663-B4C5-1A0C-BB86A5741E8E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fr-FR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8" name="Oval 80">
                    <a:extLst>
                      <a:ext uri="{FF2B5EF4-FFF2-40B4-BE49-F238E27FC236}">
                        <a16:creationId xmlns:a16="http://schemas.microsoft.com/office/drawing/2014/main" id="{DC93875C-0EAF-84CD-3A36-FA818C92EC1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1" y="1973582"/>
                    <a:ext cx="787460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21" name="ZoneTexte 7">
                  <a:extLst>
                    <a:ext uri="{FF2B5EF4-FFF2-40B4-BE49-F238E27FC236}">
                      <a16:creationId xmlns:a16="http://schemas.microsoft.com/office/drawing/2014/main" id="{A31ACB4D-668E-ECBB-65D5-4C67250EE38F}"/>
                    </a:ext>
                  </a:extLst>
                </p:cNvPr>
                <p:cNvSpPr txBox="1"/>
                <p:nvPr/>
              </p:nvSpPr>
              <p:spPr>
                <a:xfrm>
                  <a:off x="6174429" y="1448635"/>
                  <a:ext cx="1275179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 </a:t>
                  </a: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22" name="Group 12">
                  <a:extLst>
                    <a:ext uri="{FF2B5EF4-FFF2-40B4-BE49-F238E27FC236}">
                      <a16:creationId xmlns:a16="http://schemas.microsoft.com/office/drawing/2014/main" id="{1A0EE13D-8301-5DCB-897B-0CB7D13289E3}"/>
                    </a:ext>
                  </a:extLst>
                </p:cNvPr>
                <p:cNvGrpSpPr/>
                <p:nvPr/>
              </p:nvGrpSpPr>
              <p:grpSpPr>
                <a:xfrm>
                  <a:off x="918593" y="1463097"/>
                  <a:ext cx="1475765" cy="551406"/>
                  <a:chOff x="5952935" y="1914188"/>
                  <a:chExt cx="2382814" cy="551406"/>
                </a:xfrm>
              </p:grpSpPr>
              <p:sp>
                <p:nvSpPr>
                  <p:cNvPr id="24" name="Rectangle : coins arrondis 2">
                    <a:extLst>
                      <a:ext uri="{FF2B5EF4-FFF2-40B4-BE49-F238E27FC236}">
                        <a16:creationId xmlns:a16="http://schemas.microsoft.com/office/drawing/2014/main" id="{A7877301-DC72-5102-409B-BCB770548179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أَتَحَقَّقُ.</a:t>
                    </a:r>
                    <a:endParaRPr lang="fr-FR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6" name="Oval 80">
                    <a:extLst>
                      <a:ext uri="{FF2B5EF4-FFF2-40B4-BE49-F238E27FC236}">
                        <a16:creationId xmlns:a16="http://schemas.microsoft.com/office/drawing/2014/main" id="{D0096CF8-7762-16BC-A78F-88B46BA089E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3" y="1973582"/>
                    <a:ext cx="719356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4</a:t>
                    </a:r>
                    <a:endParaRPr lang="f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23" name="ZoneTexte 38">
                  <a:extLst>
                    <a:ext uri="{FF2B5EF4-FFF2-40B4-BE49-F238E27FC236}">
                      <a16:creationId xmlns:a16="http://schemas.microsoft.com/office/drawing/2014/main" id="{FE884270-C91E-E902-DB07-827DD86A9E47}"/>
                    </a:ext>
                  </a:extLst>
                </p:cNvPr>
                <p:cNvSpPr txBox="1"/>
                <p:nvPr/>
              </p:nvSpPr>
              <p:spPr>
                <a:xfrm>
                  <a:off x="2806568" y="1491998"/>
                  <a:ext cx="659524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أُحَدِّدُ</a:t>
                  </a:r>
                  <a:endParaRPr lang="fr-MA" sz="20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EC0C836A-5302-D81E-DD49-E9ED27FF6A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79429" y="2499981"/>
                <a:ext cx="6073716" cy="47011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59355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A7E68-1CDB-1EBD-473D-0FA709406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3C60D89-796B-959D-2182-3711D8DE8FA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يحدد المطلوب؟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0A0224-BC7D-A8B4-2AEB-D57BE8E6BFB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3ECF2320-A4CA-987A-48C6-F3B19B740843}"/>
              </a:ext>
            </a:extLst>
          </p:cNvPr>
          <p:cNvGrpSpPr/>
          <p:nvPr/>
        </p:nvGrpSpPr>
        <p:grpSpPr>
          <a:xfrm>
            <a:off x="907654" y="1626691"/>
            <a:ext cx="6566952" cy="4372550"/>
            <a:chOff x="907654" y="1626691"/>
            <a:chExt cx="6566952" cy="4372550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E5961A3E-28CB-B437-3043-227FCEFBAE6B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190336" y="3065132"/>
              <a:ext cx="4610743" cy="2934109"/>
            </a:xfrm>
            <a:prstGeom prst="rect">
              <a:avLst/>
            </a:prstGeom>
          </p:spPr>
        </p:pic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1F22B20A-41B7-FCD2-DC90-D7CE7EB3E085}"/>
                </a:ext>
              </a:extLst>
            </p:cNvPr>
            <p:cNvGrpSpPr/>
            <p:nvPr/>
          </p:nvGrpSpPr>
          <p:grpSpPr>
            <a:xfrm>
              <a:off x="907654" y="1626691"/>
              <a:ext cx="6566952" cy="1343409"/>
              <a:chOff x="965138" y="1626691"/>
              <a:chExt cx="6566952" cy="1343409"/>
            </a:xfrm>
          </p:grpSpPr>
          <p:grpSp>
            <p:nvGrpSpPr>
              <p:cNvPr id="62" name="Groupe 39">
                <a:extLst>
                  <a:ext uri="{FF2B5EF4-FFF2-40B4-BE49-F238E27FC236}">
                    <a16:creationId xmlns:a16="http://schemas.microsoft.com/office/drawing/2014/main" id="{FCD7D8DA-90ED-6AA9-C89B-7571BAE480B0}"/>
                  </a:ext>
                </a:extLst>
              </p:cNvPr>
              <p:cNvGrpSpPr/>
              <p:nvPr/>
            </p:nvGrpSpPr>
            <p:grpSpPr>
              <a:xfrm>
                <a:off x="965138" y="1626691"/>
                <a:ext cx="6566952" cy="617907"/>
                <a:chOff x="918593" y="1396596"/>
                <a:chExt cx="6566952" cy="617907"/>
              </a:xfrm>
            </p:grpSpPr>
            <p:grpSp>
              <p:nvGrpSpPr>
                <p:cNvPr id="64" name="Group 12">
                  <a:extLst>
                    <a:ext uri="{FF2B5EF4-FFF2-40B4-BE49-F238E27FC236}">
                      <a16:creationId xmlns:a16="http://schemas.microsoft.com/office/drawing/2014/main" id="{D2FD219A-D613-C126-C6A5-C0D5B8937AA6}"/>
                    </a:ext>
                  </a:extLst>
                </p:cNvPr>
                <p:cNvGrpSpPr/>
                <p:nvPr/>
              </p:nvGrpSpPr>
              <p:grpSpPr>
                <a:xfrm>
                  <a:off x="6091680" y="1396596"/>
                  <a:ext cx="1393865" cy="551406"/>
                  <a:chOff x="7005961" y="1925818"/>
                  <a:chExt cx="1499251" cy="551406"/>
                </a:xfrm>
              </p:grpSpPr>
              <p:sp>
                <p:nvSpPr>
                  <p:cNvPr id="76" name="Rectangle : coins arrondis 16">
                    <a:extLst>
                      <a:ext uri="{FF2B5EF4-FFF2-40B4-BE49-F238E27FC236}">
                        <a16:creationId xmlns:a16="http://schemas.microsoft.com/office/drawing/2014/main" id="{F9F29094-EEF8-7469-ED6B-D18832F9192D}"/>
                      </a:ext>
                    </a:extLst>
                  </p:cNvPr>
                  <p:cNvSpPr/>
                  <p:nvPr/>
                </p:nvSpPr>
                <p:spPr>
                  <a:xfrm>
                    <a:off x="7005961" y="1925818"/>
                    <a:ext cx="1146158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7" name="Oval 80">
                    <a:extLst>
                      <a:ext uri="{FF2B5EF4-FFF2-40B4-BE49-F238E27FC236}">
                        <a16:creationId xmlns:a16="http://schemas.microsoft.com/office/drawing/2014/main" id="{687FB0B1-6783-FDB2-3F9B-5F3C9BDAE1D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114688" y="1979518"/>
                    <a:ext cx="390524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65" name="Group 12">
                  <a:extLst>
                    <a:ext uri="{FF2B5EF4-FFF2-40B4-BE49-F238E27FC236}">
                      <a16:creationId xmlns:a16="http://schemas.microsoft.com/office/drawing/2014/main" id="{E35A755A-6E44-3C4C-666B-079CAD0FBD45}"/>
                    </a:ext>
                  </a:extLst>
                </p:cNvPr>
                <p:cNvGrpSpPr/>
                <p:nvPr/>
              </p:nvGrpSpPr>
              <p:grpSpPr>
                <a:xfrm>
                  <a:off x="4245869" y="1399161"/>
                  <a:ext cx="1613621" cy="551406"/>
                  <a:chOff x="5952935" y="1914188"/>
                  <a:chExt cx="2224182" cy="551406"/>
                </a:xfrm>
              </p:grpSpPr>
              <p:sp>
                <p:nvSpPr>
                  <p:cNvPr id="74" name="Rectangle : coins arrondis 19">
                    <a:extLst>
                      <a:ext uri="{FF2B5EF4-FFF2-40B4-BE49-F238E27FC236}">
                        <a16:creationId xmlns:a16="http://schemas.microsoft.com/office/drawing/2014/main" id="{A6B3F50F-218A-DA43-3D07-D414C65EAEF5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أُقارِنُ</a:t>
                    </a:r>
                  </a:p>
                </p:txBody>
              </p:sp>
              <p:sp>
                <p:nvSpPr>
                  <p:cNvPr id="75" name="Oval 80">
                    <a:extLst>
                      <a:ext uri="{FF2B5EF4-FFF2-40B4-BE49-F238E27FC236}">
                        <a16:creationId xmlns:a16="http://schemas.microsoft.com/office/drawing/2014/main" id="{13075BA6-F3F4-FE20-E943-DA78DA266E7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542759" y="1988971"/>
                    <a:ext cx="634358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66" name="Group 12">
                  <a:extLst>
                    <a:ext uri="{FF2B5EF4-FFF2-40B4-BE49-F238E27FC236}">
                      <a16:creationId xmlns:a16="http://schemas.microsoft.com/office/drawing/2014/main" id="{4362B4EB-18FD-11A8-FD25-BBAAE19768B1}"/>
                    </a:ext>
                  </a:extLst>
                </p:cNvPr>
                <p:cNvGrpSpPr/>
                <p:nvPr/>
              </p:nvGrpSpPr>
              <p:grpSpPr>
                <a:xfrm>
                  <a:off x="2575847" y="1436795"/>
                  <a:ext cx="1517943" cy="551406"/>
                  <a:chOff x="5952935" y="1914188"/>
                  <a:chExt cx="2450916" cy="551406"/>
                </a:xfrm>
              </p:grpSpPr>
              <p:sp>
                <p:nvSpPr>
                  <p:cNvPr id="72" name="Rectangle : coins arrondis 2">
                    <a:extLst>
                      <a:ext uri="{FF2B5EF4-FFF2-40B4-BE49-F238E27FC236}">
                        <a16:creationId xmlns:a16="http://schemas.microsoft.com/office/drawing/2014/main" id="{45460508-7550-7B79-0355-D03E98038325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fr-FR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3" name="Oval 80">
                    <a:extLst>
                      <a:ext uri="{FF2B5EF4-FFF2-40B4-BE49-F238E27FC236}">
                        <a16:creationId xmlns:a16="http://schemas.microsoft.com/office/drawing/2014/main" id="{254433A6-1BEF-C7F2-DEDC-357A295D91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1" y="1973582"/>
                    <a:ext cx="787460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67" name="ZoneTexte 7">
                  <a:extLst>
                    <a:ext uri="{FF2B5EF4-FFF2-40B4-BE49-F238E27FC236}">
                      <a16:creationId xmlns:a16="http://schemas.microsoft.com/office/drawing/2014/main" id="{FA514241-0E8E-A418-6284-911C41159D67}"/>
                    </a:ext>
                  </a:extLst>
                </p:cNvPr>
                <p:cNvSpPr txBox="1"/>
                <p:nvPr/>
              </p:nvSpPr>
              <p:spPr>
                <a:xfrm>
                  <a:off x="6174429" y="1448635"/>
                  <a:ext cx="1275179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 </a:t>
                  </a: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8" name="Group 12">
                  <a:extLst>
                    <a:ext uri="{FF2B5EF4-FFF2-40B4-BE49-F238E27FC236}">
                      <a16:creationId xmlns:a16="http://schemas.microsoft.com/office/drawing/2014/main" id="{99437A34-D9DB-F1BC-D214-28D7311DDDB2}"/>
                    </a:ext>
                  </a:extLst>
                </p:cNvPr>
                <p:cNvGrpSpPr/>
                <p:nvPr/>
              </p:nvGrpSpPr>
              <p:grpSpPr>
                <a:xfrm>
                  <a:off x="918593" y="1463097"/>
                  <a:ext cx="1475765" cy="551406"/>
                  <a:chOff x="5952935" y="1914188"/>
                  <a:chExt cx="2382814" cy="551406"/>
                </a:xfrm>
              </p:grpSpPr>
              <p:sp>
                <p:nvSpPr>
                  <p:cNvPr id="70" name="Rectangle : coins arrondis 2">
                    <a:extLst>
                      <a:ext uri="{FF2B5EF4-FFF2-40B4-BE49-F238E27FC236}">
                        <a16:creationId xmlns:a16="http://schemas.microsoft.com/office/drawing/2014/main" id="{C2F9336F-F308-CDF9-70B7-77988B9FD52F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أَتَحَقَّقُ.</a:t>
                    </a:r>
                    <a:endParaRPr lang="fr-FR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1" name="Oval 80">
                    <a:extLst>
                      <a:ext uri="{FF2B5EF4-FFF2-40B4-BE49-F238E27FC236}">
                        <a16:creationId xmlns:a16="http://schemas.microsoft.com/office/drawing/2014/main" id="{9076FF2D-F351-E96F-F128-8CA7DD01182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3" y="1973582"/>
                    <a:ext cx="719356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4</a:t>
                    </a:r>
                    <a:endParaRPr lang="f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69" name="ZoneTexte 38">
                  <a:extLst>
                    <a:ext uri="{FF2B5EF4-FFF2-40B4-BE49-F238E27FC236}">
                      <a16:creationId xmlns:a16="http://schemas.microsoft.com/office/drawing/2014/main" id="{0DC2CC1B-D1A2-E927-964A-63CD9D837BAC}"/>
                    </a:ext>
                  </a:extLst>
                </p:cNvPr>
                <p:cNvSpPr txBox="1"/>
                <p:nvPr/>
              </p:nvSpPr>
              <p:spPr>
                <a:xfrm>
                  <a:off x="2806568" y="1491998"/>
                  <a:ext cx="659524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أُحَدِّدُ</a:t>
                  </a:r>
                  <a:endParaRPr lang="fr-MA" sz="20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9700AE02-1756-32EE-DC90-129DBCC06F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79429" y="2499981"/>
                <a:ext cx="6073716" cy="47011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22727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71B24-624F-72F7-2AA7-5F6A04981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4940E43-6F5F-EA81-0FD7-0E97B96FA63A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المطلوب تقريب 8,43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إِلَى 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العشر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الأقرب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B84E6CF-5289-2A81-3199-C38EF18C6127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36CA33FB-D542-871A-9796-F267CA01B3EB}"/>
              </a:ext>
            </a:extLst>
          </p:cNvPr>
          <p:cNvGrpSpPr/>
          <p:nvPr/>
        </p:nvGrpSpPr>
        <p:grpSpPr>
          <a:xfrm>
            <a:off x="907654" y="1626691"/>
            <a:ext cx="6566952" cy="4372550"/>
            <a:chOff x="907654" y="1626691"/>
            <a:chExt cx="6566952" cy="4372550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320E9A89-9635-19F1-A9C8-D3B55A396D8C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190336" y="3065132"/>
              <a:ext cx="4610743" cy="2934109"/>
            </a:xfrm>
            <a:prstGeom prst="rect">
              <a:avLst/>
            </a:prstGeom>
          </p:spPr>
        </p:pic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0BDD067E-26EE-9014-1FD6-5296EA388F9A}"/>
                </a:ext>
              </a:extLst>
            </p:cNvPr>
            <p:cNvGrpSpPr/>
            <p:nvPr/>
          </p:nvGrpSpPr>
          <p:grpSpPr>
            <a:xfrm>
              <a:off x="907654" y="1626691"/>
              <a:ext cx="6566952" cy="1343409"/>
              <a:chOff x="965138" y="1626691"/>
              <a:chExt cx="6566952" cy="1343409"/>
            </a:xfrm>
          </p:grpSpPr>
          <p:grpSp>
            <p:nvGrpSpPr>
              <p:cNvPr id="43" name="Groupe 39">
                <a:extLst>
                  <a:ext uri="{FF2B5EF4-FFF2-40B4-BE49-F238E27FC236}">
                    <a16:creationId xmlns:a16="http://schemas.microsoft.com/office/drawing/2014/main" id="{1842CB9E-543C-12B4-2EDB-FC02C763F54B}"/>
                  </a:ext>
                </a:extLst>
              </p:cNvPr>
              <p:cNvGrpSpPr/>
              <p:nvPr/>
            </p:nvGrpSpPr>
            <p:grpSpPr>
              <a:xfrm>
                <a:off x="965138" y="1626691"/>
                <a:ext cx="6566952" cy="617907"/>
                <a:chOff x="918593" y="1396596"/>
                <a:chExt cx="6566952" cy="617907"/>
              </a:xfrm>
            </p:grpSpPr>
            <p:grpSp>
              <p:nvGrpSpPr>
                <p:cNvPr id="45" name="Group 12">
                  <a:extLst>
                    <a:ext uri="{FF2B5EF4-FFF2-40B4-BE49-F238E27FC236}">
                      <a16:creationId xmlns:a16="http://schemas.microsoft.com/office/drawing/2014/main" id="{A39D3F01-DCB2-9470-380C-225714A2929B}"/>
                    </a:ext>
                  </a:extLst>
                </p:cNvPr>
                <p:cNvGrpSpPr/>
                <p:nvPr/>
              </p:nvGrpSpPr>
              <p:grpSpPr>
                <a:xfrm>
                  <a:off x="6091680" y="1396596"/>
                  <a:ext cx="1393865" cy="551406"/>
                  <a:chOff x="7005961" y="1925818"/>
                  <a:chExt cx="1499251" cy="551406"/>
                </a:xfrm>
              </p:grpSpPr>
              <p:sp>
                <p:nvSpPr>
                  <p:cNvPr id="57" name="Rectangle : coins arrondis 16">
                    <a:extLst>
                      <a:ext uri="{FF2B5EF4-FFF2-40B4-BE49-F238E27FC236}">
                        <a16:creationId xmlns:a16="http://schemas.microsoft.com/office/drawing/2014/main" id="{485A15E5-FB92-F594-7574-A7D2120B305F}"/>
                      </a:ext>
                    </a:extLst>
                  </p:cNvPr>
                  <p:cNvSpPr/>
                  <p:nvPr/>
                </p:nvSpPr>
                <p:spPr>
                  <a:xfrm>
                    <a:off x="7005961" y="1925818"/>
                    <a:ext cx="1146158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8" name="Oval 80">
                    <a:extLst>
                      <a:ext uri="{FF2B5EF4-FFF2-40B4-BE49-F238E27FC236}">
                        <a16:creationId xmlns:a16="http://schemas.microsoft.com/office/drawing/2014/main" id="{83B863E7-5DF2-8C3B-2082-A2A43128F38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114688" y="1979518"/>
                    <a:ext cx="390524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6" name="Group 12">
                  <a:extLst>
                    <a:ext uri="{FF2B5EF4-FFF2-40B4-BE49-F238E27FC236}">
                      <a16:creationId xmlns:a16="http://schemas.microsoft.com/office/drawing/2014/main" id="{205AB833-F7B0-2F60-A9CA-016B0791F12C}"/>
                    </a:ext>
                  </a:extLst>
                </p:cNvPr>
                <p:cNvGrpSpPr/>
                <p:nvPr/>
              </p:nvGrpSpPr>
              <p:grpSpPr>
                <a:xfrm>
                  <a:off x="4245869" y="1399161"/>
                  <a:ext cx="1613621" cy="551406"/>
                  <a:chOff x="5952935" y="1914188"/>
                  <a:chExt cx="2224182" cy="551406"/>
                </a:xfrm>
              </p:grpSpPr>
              <p:sp>
                <p:nvSpPr>
                  <p:cNvPr id="55" name="Rectangle : coins arrondis 19">
                    <a:extLst>
                      <a:ext uri="{FF2B5EF4-FFF2-40B4-BE49-F238E27FC236}">
                        <a16:creationId xmlns:a16="http://schemas.microsoft.com/office/drawing/2014/main" id="{B35E5CD1-CD86-53AA-3E15-96A805531266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أُقارِنُ</a:t>
                    </a:r>
                  </a:p>
                </p:txBody>
              </p:sp>
              <p:sp>
                <p:nvSpPr>
                  <p:cNvPr id="56" name="Oval 80">
                    <a:extLst>
                      <a:ext uri="{FF2B5EF4-FFF2-40B4-BE49-F238E27FC236}">
                        <a16:creationId xmlns:a16="http://schemas.microsoft.com/office/drawing/2014/main" id="{57A9DABF-BC4B-25B8-0537-12082B72FE6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542759" y="1988971"/>
                    <a:ext cx="634358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47" name="Group 12">
                  <a:extLst>
                    <a:ext uri="{FF2B5EF4-FFF2-40B4-BE49-F238E27FC236}">
                      <a16:creationId xmlns:a16="http://schemas.microsoft.com/office/drawing/2014/main" id="{52DE3AA2-E6B2-31E1-B7B2-B79BBFAD1271}"/>
                    </a:ext>
                  </a:extLst>
                </p:cNvPr>
                <p:cNvGrpSpPr/>
                <p:nvPr/>
              </p:nvGrpSpPr>
              <p:grpSpPr>
                <a:xfrm>
                  <a:off x="2575847" y="1436795"/>
                  <a:ext cx="1517943" cy="551406"/>
                  <a:chOff x="5952935" y="1914188"/>
                  <a:chExt cx="2450916" cy="551406"/>
                </a:xfrm>
              </p:grpSpPr>
              <p:sp>
                <p:nvSpPr>
                  <p:cNvPr id="53" name="Rectangle : coins arrondis 2">
                    <a:extLst>
                      <a:ext uri="{FF2B5EF4-FFF2-40B4-BE49-F238E27FC236}">
                        <a16:creationId xmlns:a16="http://schemas.microsoft.com/office/drawing/2014/main" id="{44E95069-DA46-C862-036C-966FECD4A4A5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fr-FR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4" name="Oval 80">
                    <a:extLst>
                      <a:ext uri="{FF2B5EF4-FFF2-40B4-BE49-F238E27FC236}">
                        <a16:creationId xmlns:a16="http://schemas.microsoft.com/office/drawing/2014/main" id="{D1938A3C-13F6-6574-31F8-207B087573D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1" y="1973582"/>
                    <a:ext cx="787460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48" name="ZoneTexte 7">
                  <a:extLst>
                    <a:ext uri="{FF2B5EF4-FFF2-40B4-BE49-F238E27FC236}">
                      <a16:creationId xmlns:a16="http://schemas.microsoft.com/office/drawing/2014/main" id="{A1382BEB-908D-3CD3-A607-36F61BDC86C2}"/>
                    </a:ext>
                  </a:extLst>
                </p:cNvPr>
                <p:cNvSpPr txBox="1"/>
                <p:nvPr/>
              </p:nvSpPr>
              <p:spPr>
                <a:xfrm>
                  <a:off x="6174429" y="1448635"/>
                  <a:ext cx="1275179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 </a:t>
                  </a: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49" name="Group 12">
                  <a:extLst>
                    <a:ext uri="{FF2B5EF4-FFF2-40B4-BE49-F238E27FC236}">
                      <a16:creationId xmlns:a16="http://schemas.microsoft.com/office/drawing/2014/main" id="{D617DF2A-2CDE-7931-E90E-E8E7AAA1E8C4}"/>
                    </a:ext>
                  </a:extLst>
                </p:cNvPr>
                <p:cNvGrpSpPr/>
                <p:nvPr/>
              </p:nvGrpSpPr>
              <p:grpSpPr>
                <a:xfrm>
                  <a:off x="918593" y="1463097"/>
                  <a:ext cx="1475765" cy="551406"/>
                  <a:chOff x="5952935" y="1914188"/>
                  <a:chExt cx="2382814" cy="551406"/>
                </a:xfrm>
              </p:grpSpPr>
              <p:sp>
                <p:nvSpPr>
                  <p:cNvPr id="51" name="Rectangle : coins arrondis 2">
                    <a:extLst>
                      <a:ext uri="{FF2B5EF4-FFF2-40B4-BE49-F238E27FC236}">
                        <a16:creationId xmlns:a16="http://schemas.microsoft.com/office/drawing/2014/main" id="{4AE48229-31AE-A3C2-485B-69041B51BBDC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أَتَحَقَّقُ.</a:t>
                    </a:r>
                    <a:endParaRPr lang="fr-FR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2" name="Oval 80">
                    <a:extLst>
                      <a:ext uri="{FF2B5EF4-FFF2-40B4-BE49-F238E27FC236}">
                        <a16:creationId xmlns:a16="http://schemas.microsoft.com/office/drawing/2014/main" id="{E6000A87-7305-27C3-88A0-39D2EB29977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3" y="1973582"/>
                    <a:ext cx="719356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4</a:t>
                    </a:r>
                    <a:endParaRPr lang="f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50" name="ZoneTexte 38">
                  <a:extLst>
                    <a:ext uri="{FF2B5EF4-FFF2-40B4-BE49-F238E27FC236}">
                      <a16:creationId xmlns:a16="http://schemas.microsoft.com/office/drawing/2014/main" id="{5BF28EDE-0B45-AB1D-725A-7D8AA2697223}"/>
                    </a:ext>
                  </a:extLst>
                </p:cNvPr>
                <p:cNvSpPr txBox="1"/>
                <p:nvPr/>
              </p:nvSpPr>
              <p:spPr>
                <a:xfrm>
                  <a:off x="2806568" y="1491998"/>
                  <a:ext cx="659524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أُحَدِّدُ</a:t>
                  </a:r>
                  <a:endParaRPr lang="fr-MA" sz="20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B5E1D6BB-1523-187B-9943-90259492EC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79429" y="2499981"/>
                <a:ext cx="6073716" cy="47011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57602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547C5-D924-8ECA-9FD4-0BF87D291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959B328B-2640-6E35-655C-B9852CB8F829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واحكم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احصروا العدد 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8,43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بين 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العشر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ين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الأقربين 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69C54C-1892-823E-93B1-1A77DCCBB90E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5FA9B67F-78B5-A496-26E4-8C846EEF4992}"/>
              </a:ext>
            </a:extLst>
          </p:cNvPr>
          <p:cNvGrpSpPr/>
          <p:nvPr/>
        </p:nvGrpSpPr>
        <p:grpSpPr>
          <a:xfrm>
            <a:off x="907654" y="1626691"/>
            <a:ext cx="6566952" cy="4372550"/>
            <a:chOff x="907654" y="1626691"/>
            <a:chExt cx="6566952" cy="437255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4A2F8066-89DC-9FAF-94F9-828CF5A68873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190336" y="3065132"/>
              <a:ext cx="4610743" cy="2934109"/>
            </a:xfrm>
            <a:prstGeom prst="rect">
              <a:avLst/>
            </a:prstGeom>
          </p:spPr>
        </p:pic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9E72FF3-88FF-E014-7E12-9752F7D4F183}"/>
                </a:ext>
              </a:extLst>
            </p:cNvPr>
            <p:cNvGrpSpPr/>
            <p:nvPr/>
          </p:nvGrpSpPr>
          <p:grpSpPr>
            <a:xfrm>
              <a:off x="907654" y="1626691"/>
              <a:ext cx="6566952" cy="1343409"/>
              <a:chOff x="965138" y="1626691"/>
              <a:chExt cx="6566952" cy="1343409"/>
            </a:xfrm>
          </p:grpSpPr>
          <p:grpSp>
            <p:nvGrpSpPr>
              <p:cNvPr id="45" name="Groupe 39">
                <a:extLst>
                  <a:ext uri="{FF2B5EF4-FFF2-40B4-BE49-F238E27FC236}">
                    <a16:creationId xmlns:a16="http://schemas.microsoft.com/office/drawing/2014/main" id="{FBEBC9DF-1AD3-092A-DBA5-312BE27B8434}"/>
                  </a:ext>
                </a:extLst>
              </p:cNvPr>
              <p:cNvGrpSpPr/>
              <p:nvPr/>
            </p:nvGrpSpPr>
            <p:grpSpPr>
              <a:xfrm>
                <a:off x="965138" y="1626691"/>
                <a:ext cx="6566952" cy="617907"/>
                <a:chOff x="918593" y="1396596"/>
                <a:chExt cx="6566952" cy="617907"/>
              </a:xfrm>
            </p:grpSpPr>
            <p:grpSp>
              <p:nvGrpSpPr>
                <p:cNvPr id="49" name="Group 12">
                  <a:extLst>
                    <a:ext uri="{FF2B5EF4-FFF2-40B4-BE49-F238E27FC236}">
                      <a16:creationId xmlns:a16="http://schemas.microsoft.com/office/drawing/2014/main" id="{2E49D774-3920-7E59-5FCC-11FC024850C1}"/>
                    </a:ext>
                  </a:extLst>
                </p:cNvPr>
                <p:cNvGrpSpPr/>
                <p:nvPr/>
              </p:nvGrpSpPr>
              <p:grpSpPr>
                <a:xfrm>
                  <a:off x="6091680" y="1396596"/>
                  <a:ext cx="1393865" cy="551406"/>
                  <a:chOff x="7005961" y="1925818"/>
                  <a:chExt cx="1499251" cy="551406"/>
                </a:xfrm>
              </p:grpSpPr>
              <p:sp>
                <p:nvSpPr>
                  <p:cNvPr id="61" name="Rectangle : coins arrondis 16">
                    <a:extLst>
                      <a:ext uri="{FF2B5EF4-FFF2-40B4-BE49-F238E27FC236}">
                        <a16:creationId xmlns:a16="http://schemas.microsoft.com/office/drawing/2014/main" id="{BC5E67D4-57AF-0769-84EA-12A1A7E94175}"/>
                      </a:ext>
                    </a:extLst>
                  </p:cNvPr>
                  <p:cNvSpPr/>
                  <p:nvPr/>
                </p:nvSpPr>
                <p:spPr>
                  <a:xfrm>
                    <a:off x="7005961" y="1925818"/>
                    <a:ext cx="1146158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2" name="Oval 80">
                    <a:extLst>
                      <a:ext uri="{FF2B5EF4-FFF2-40B4-BE49-F238E27FC236}">
                        <a16:creationId xmlns:a16="http://schemas.microsoft.com/office/drawing/2014/main" id="{96F20E25-970D-65F4-9B94-24386CD2345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114688" y="1979518"/>
                    <a:ext cx="390524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50" name="Group 12">
                  <a:extLst>
                    <a:ext uri="{FF2B5EF4-FFF2-40B4-BE49-F238E27FC236}">
                      <a16:creationId xmlns:a16="http://schemas.microsoft.com/office/drawing/2014/main" id="{87F9C176-D105-D296-D6D3-0A7E053A3E63}"/>
                    </a:ext>
                  </a:extLst>
                </p:cNvPr>
                <p:cNvGrpSpPr/>
                <p:nvPr/>
              </p:nvGrpSpPr>
              <p:grpSpPr>
                <a:xfrm>
                  <a:off x="4245869" y="1399161"/>
                  <a:ext cx="1613621" cy="551406"/>
                  <a:chOff x="5952935" y="1914188"/>
                  <a:chExt cx="2224182" cy="551406"/>
                </a:xfrm>
              </p:grpSpPr>
              <p:sp>
                <p:nvSpPr>
                  <p:cNvPr id="59" name="Rectangle : coins arrondis 19">
                    <a:extLst>
                      <a:ext uri="{FF2B5EF4-FFF2-40B4-BE49-F238E27FC236}">
                        <a16:creationId xmlns:a16="http://schemas.microsoft.com/office/drawing/2014/main" id="{B3EC85FD-F0AC-E7DE-944B-CB77E06166FD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 rtl="1">
                      <a:defRPr/>
                    </a:pPr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أُقارِنُ</a:t>
                    </a:r>
                    <a:endParaRPr lang="ar-MA" sz="2000" b="1" kern="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0" name="Oval 80">
                    <a:extLst>
                      <a:ext uri="{FF2B5EF4-FFF2-40B4-BE49-F238E27FC236}">
                        <a16:creationId xmlns:a16="http://schemas.microsoft.com/office/drawing/2014/main" id="{89B97BE8-39B9-73D1-0C63-97BA16D7DB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542759" y="1988971"/>
                    <a:ext cx="634358" cy="432618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51" name="Group 12">
                  <a:extLst>
                    <a:ext uri="{FF2B5EF4-FFF2-40B4-BE49-F238E27FC236}">
                      <a16:creationId xmlns:a16="http://schemas.microsoft.com/office/drawing/2014/main" id="{7A6F62B3-0E97-F782-90C5-CE00FC7EB3D9}"/>
                    </a:ext>
                  </a:extLst>
                </p:cNvPr>
                <p:cNvGrpSpPr/>
                <p:nvPr/>
              </p:nvGrpSpPr>
              <p:grpSpPr>
                <a:xfrm>
                  <a:off x="2575847" y="1436795"/>
                  <a:ext cx="1517943" cy="551406"/>
                  <a:chOff x="5952935" y="1914188"/>
                  <a:chExt cx="2450916" cy="551406"/>
                </a:xfrm>
              </p:grpSpPr>
              <p:sp>
                <p:nvSpPr>
                  <p:cNvPr id="57" name="Rectangle : coins arrondis 2">
                    <a:extLst>
                      <a:ext uri="{FF2B5EF4-FFF2-40B4-BE49-F238E27FC236}">
                        <a16:creationId xmlns:a16="http://schemas.microsoft.com/office/drawing/2014/main" id="{009C7563-3476-E10D-476E-E2CB83131931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fr-FR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8" name="Oval 80">
                    <a:extLst>
                      <a:ext uri="{FF2B5EF4-FFF2-40B4-BE49-F238E27FC236}">
                        <a16:creationId xmlns:a16="http://schemas.microsoft.com/office/drawing/2014/main" id="{4F18833A-5FBD-2C40-4DEB-E69FF7B1290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1" y="1973582"/>
                    <a:ext cx="787460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52" name="ZoneTexte 7">
                  <a:extLst>
                    <a:ext uri="{FF2B5EF4-FFF2-40B4-BE49-F238E27FC236}">
                      <a16:creationId xmlns:a16="http://schemas.microsoft.com/office/drawing/2014/main" id="{05133BA7-CB44-60C5-E439-0CDD5B1EC07B}"/>
                    </a:ext>
                  </a:extLst>
                </p:cNvPr>
                <p:cNvSpPr txBox="1"/>
                <p:nvPr/>
              </p:nvSpPr>
              <p:spPr>
                <a:xfrm>
                  <a:off x="6174429" y="1448635"/>
                  <a:ext cx="1275179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 </a:t>
                  </a: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3" name="Group 12">
                  <a:extLst>
                    <a:ext uri="{FF2B5EF4-FFF2-40B4-BE49-F238E27FC236}">
                      <a16:creationId xmlns:a16="http://schemas.microsoft.com/office/drawing/2014/main" id="{62F5439F-E3EC-DA79-7C0B-9C931A6A95DE}"/>
                    </a:ext>
                  </a:extLst>
                </p:cNvPr>
                <p:cNvGrpSpPr/>
                <p:nvPr/>
              </p:nvGrpSpPr>
              <p:grpSpPr>
                <a:xfrm>
                  <a:off x="918593" y="1463097"/>
                  <a:ext cx="1475765" cy="551406"/>
                  <a:chOff x="5952935" y="1914188"/>
                  <a:chExt cx="2382814" cy="551406"/>
                </a:xfrm>
              </p:grpSpPr>
              <p:sp>
                <p:nvSpPr>
                  <p:cNvPr id="55" name="Rectangle : coins arrondis 2">
                    <a:extLst>
                      <a:ext uri="{FF2B5EF4-FFF2-40B4-BE49-F238E27FC236}">
                        <a16:creationId xmlns:a16="http://schemas.microsoft.com/office/drawing/2014/main" id="{DCC1E3CF-B240-E299-ED3D-A3107675A93E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أَتَحَقَّقُ.</a:t>
                    </a:r>
                    <a:endParaRPr lang="fr-FR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6" name="Oval 80">
                    <a:extLst>
                      <a:ext uri="{FF2B5EF4-FFF2-40B4-BE49-F238E27FC236}">
                        <a16:creationId xmlns:a16="http://schemas.microsoft.com/office/drawing/2014/main" id="{DB915EF7-F259-8795-C3A4-8E3C755C22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3" y="1973582"/>
                    <a:ext cx="719356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4</a:t>
                    </a:r>
                    <a:endParaRPr lang="f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54" name="ZoneTexte 38">
                  <a:extLst>
                    <a:ext uri="{FF2B5EF4-FFF2-40B4-BE49-F238E27FC236}">
                      <a16:creationId xmlns:a16="http://schemas.microsoft.com/office/drawing/2014/main" id="{7377C1BC-E90B-6DC3-D17E-DCD696DA07B6}"/>
                    </a:ext>
                  </a:extLst>
                </p:cNvPr>
                <p:cNvSpPr txBox="1"/>
                <p:nvPr/>
              </p:nvSpPr>
              <p:spPr>
                <a:xfrm>
                  <a:off x="2806568" y="1491998"/>
                  <a:ext cx="659524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أُحَدِّدُ</a:t>
                  </a:r>
                  <a:endParaRPr lang="fr-MA" sz="20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B4AB9487-39D9-4A87-B2FF-81348B0B25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79429" y="2499981"/>
                <a:ext cx="6073716" cy="47011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91845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046A2-D3EC-E51C-E4E2-A0D905A5D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E8929BF-8191-01C3-0617-BDAD024BACFE}"/>
              </a:ext>
            </a:extLst>
          </p:cNvPr>
          <p:cNvSpPr txBox="1"/>
          <p:nvPr/>
        </p:nvSpPr>
        <p:spPr>
          <a:xfrm>
            <a:off x="1218718" y="834116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6AB9C41-68DC-32FD-1659-E97F11D3F6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B5538A-E826-ACCE-1557-154DE9442F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819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2E501-D119-ECD1-8150-EB0340ACC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47D94D3A-BA52-1876-EF00-126AFF2F22E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. العدد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8,43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محصور بين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8,4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8,5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أو 8,45 أكبر من 8,4 وأصغر من 8,5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1AF644-45D6-5C05-2CD9-26F6CFEFE526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4922B4C6-DACA-A413-B977-EFE462A8ED1D}"/>
              </a:ext>
            </a:extLst>
          </p:cNvPr>
          <p:cNvGrpSpPr/>
          <p:nvPr/>
        </p:nvGrpSpPr>
        <p:grpSpPr>
          <a:xfrm>
            <a:off x="907654" y="1626691"/>
            <a:ext cx="6566952" cy="4372550"/>
            <a:chOff x="907654" y="1626691"/>
            <a:chExt cx="6566952" cy="4372550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3722F50F-31E7-6025-5942-D87BAEA5B6ED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190336" y="3065132"/>
              <a:ext cx="4610743" cy="2934109"/>
            </a:xfrm>
            <a:prstGeom prst="rect">
              <a:avLst/>
            </a:prstGeom>
          </p:spPr>
        </p:pic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6944A170-BC1B-45EF-AFFC-C4B5511EA491}"/>
                </a:ext>
              </a:extLst>
            </p:cNvPr>
            <p:cNvGrpSpPr/>
            <p:nvPr/>
          </p:nvGrpSpPr>
          <p:grpSpPr>
            <a:xfrm>
              <a:off x="907654" y="1626691"/>
              <a:ext cx="6566952" cy="3788880"/>
              <a:chOff x="965138" y="1626691"/>
              <a:chExt cx="6566952" cy="3788880"/>
            </a:xfrm>
          </p:grpSpPr>
          <p:grpSp>
            <p:nvGrpSpPr>
              <p:cNvPr id="47" name="Groupe 39">
                <a:extLst>
                  <a:ext uri="{FF2B5EF4-FFF2-40B4-BE49-F238E27FC236}">
                    <a16:creationId xmlns:a16="http://schemas.microsoft.com/office/drawing/2014/main" id="{963EE9A2-C40E-BC68-3DE3-FECB9A26CEFB}"/>
                  </a:ext>
                </a:extLst>
              </p:cNvPr>
              <p:cNvGrpSpPr/>
              <p:nvPr/>
            </p:nvGrpSpPr>
            <p:grpSpPr>
              <a:xfrm>
                <a:off x="965138" y="1626691"/>
                <a:ext cx="6566952" cy="617907"/>
                <a:chOff x="918593" y="1396596"/>
                <a:chExt cx="6566952" cy="617907"/>
              </a:xfrm>
            </p:grpSpPr>
            <p:grpSp>
              <p:nvGrpSpPr>
                <p:cNvPr id="51" name="Group 12">
                  <a:extLst>
                    <a:ext uri="{FF2B5EF4-FFF2-40B4-BE49-F238E27FC236}">
                      <a16:creationId xmlns:a16="http://schemas.microsoft.com/office/drawing/2014/main" id="{6A188414-79C0-E6C6-76ED-F07CD215BA49}"/>
                    </a:ext>
                  </a:extLst>
                </p:cNvPr>
                <p:cNvGrpSpPr/>
                <p:nvPr/>
              </p:nvGrpSpPr>
              <p:grpSpPr>
                <a:xfrm>
                  <a:off x="6091680" y="1396596"/>
                  <a:ext cx="1393865" cy="551406"/>
                  <a:chOff x="7005961" y="1925818"/>
                  <a:chExt cx="1499251" cy="551406"/>
                </a:xfrm>
              </p:grpSpPr>
              <p:sp>
                <p:nvSpPr>
                  <p:cNvPr id="63" name="Rectangle : coins arrondis 16">
                    <a:extLst>
                      <a:ext uri="{FF2B5EF4-FFF2-40B4-BE49-F238E27FC236}">
                        <a16:creationId xmlns:a16="http://schemas.microsoft.com/office/drawing/2014/main" id="{FFEB71F3-50C3-C51A-B2A8-BB7CFDD34742}"/>
                      </a:ext>
                    </a:extLst>
                  </p:cNvPr>
                  <p:cNvSpPr/>
                  <p:nvPr/>
                </p:nvSpPr>
                <p:spPr>
                  <a:xfrm>
                    <a:off x="7005961" y="1925818"/>
                    <a:ext cx="1146158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4" name="Oval 80">
                    <a:extLst>
                      <a:ext uri="{FF2B5EF4-FFF2-40B4-BE49-F238E27FC236}">
                        <a16:creationId xmlns:a16="http://schemas.microsoft.com/office/drawing/2014/main" id="{7BACBF5D-1388-1F0E-03BF-37789C3667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114688" y="1979518"/>
                    <a:ext cx="390524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52" name="Group 12">
                  <a:extLst>
                    <a:ext uri="{FF2B5EF4-FFF2-40B4-BE49-F238E27FC236}">
                      <a16:creationId xmlns:a16="http://schemas.microsoft.com/office/drawing/2014/main" id="{375CCD84-55FD-2421-FAA6-65F62BF77239}"/>
                    </a:ext>
                  </a:extLst>
                </p:cNvPr>
                <p:cNvGrpSpPr/>
                <p:nvPr/>
              </p:nvGrpSpPr>
              <p:grpSpPr>
                <a:xfrm>
                  <a:off x="4245869" y="1399161"/>
                  <a:ext cx="1613621" cy="551406"/>
                  <a:chOff x="5952935" y="1914188"/>
                  <a:chExt cx="2224182" cy="551406"/>
                </a:xfrm>
              </p:grpSpPr>
              <p:sp>
                <p:nvSpPr>
                  <p:cNvPr id="61" name="Rectangle : coins arrondis 19">
                    <a:extLst>
                      <a:ext uri="{FF2B5EF4-FFF2-40B4-BE49-F238E27FC236}">
                        <a16:creationId xmlns:a16="http://schemas.microsoft.com/office/drawing/2014/main" id="{686A7150-F7F5-23F3-069D-F1F322896E24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 rtl="1">
                      <a:defRPr/>
                    </a:pPr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أُقارِنُ</a:t>
                    </a:r>
                    <a:endParaRPr lang="ar-MA" sz="2000" b="1" kern="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2" name="Oval 80">
                    <a:extLst>
                      <a:ext uri="{FF2B5EF4-FFF2-40B4-BE49-F238E27FC236}">
                        <a16:creationId xmlns:a16="http://schemas.microsoft.com/office/drawing/2014/main" id="{273FD143-31BF-5B54-C23D-EBD00603E7B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542759" y="1988971"/>
                    <a:ext cx="634358" cy="432618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53" name="Group 12">
                  <a:extLst>
                    <a:ext uri="{FF2B5EF4-FFF2-40B4-BE49-F238E27FC236}">
                      <a16:creationId xmlns:a16="http://schemas.microsoft.com/office/drawing/2014/main" id="{1AD6D198-E67B-618B-E74D-AF535CA6F91C}"/>
                    </a:ext>
                  </a:extLst>
                </p:cNvPr>
                <p:cNvGrpSpPr/>
                <p:nvPr/>
              </p:nvGrpSpPr>
              <p:grpSpPr>
                <a:xfrm>
                  <a:off x="2575847" y="1436795"/>
                  <a:ext cx="1517943" cy="551406"/>
                  <a:chOff x="5952935" y="1914188"/>
                  <a:chExt cx="2450916" cy="551406"/>
                </a:xfrm>
              </p:grpSpPr>
              <p:sp>
                <p:nvSpPr>
                  <p:cNvPr id="59" name="Rectangle : coins arrondis 2">
                    <a:extLst>
                      <a:ext uri="{FF2B5EF4-FFF2-40B4-BE49-F238E27FC236}">
                        <a16:creationId xmlns:a16="http://schemas.microsoft.com/office/drawing/2014/main" id="{53546A44-6987-1EF6-F1DE-1D05A3422095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fr-FR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0" name="Oval 80">
                    <a:extLst>
                      <a:ext uri="{FF2B5EF4-FFF2-40B4-BE49-F238E27FC236}">
                        <a16:creationId xmlns:a16="http://schemas.microsoft.com/office/drawing/2014/main" id="{0C3075BA-7156-4EBD-982E-6F92A8CE073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1" y="1973582"/>
                    <a:ext cx="787460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54" name="ZoneTexte 7">
                  <a:extLst>
                    <a:ext uri="{FF2B5EF4-FFF2-40B4-BE49-F238E27FC236}">
                      <a16:creationId xmlns:a16="http://schemas.microsoft.com/office/drawing/2014/main" id="{97FA04C7-B6BF-D269-F92E-5083B85F1846}"/>
                    </a:ext>
                  </a:extLst>
                </p:cNvPr>
                <p:cNvSpPr txBox="1"/>
                <p:nvPr/>
              </p:nvSpPr>
              <p:spPr>
                <a:xfrm>
                  <a:off x="6174429" y="1448635"/>
                  <a:ext cx="1275179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 </a:t>
                  </a: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5" name="Group 12">
                  <a:extLst>
                    <a:ext uri="{FF2B5EF4-FFF2-40B4-BE49-F238E27FC236}">
                      <a16:creationId xmlns:a16="http://schemas.microsoft.com/office/drawing/2014/main" id="{1B312EF7-C9C7-828A-7F53-1A83251ED8E4}"/>
                    </a:ext>
                  </a:extLst>
                </p:cNvPr>
                <p:cNvGrpSpPr/>
                <p:nvPr/>
              </p:nvGrpSpPr>
              <p:grpSpPr>
                <a:xfrm>
                  <a:off x="918593" y="1463097"/>
                  <a:ext cx="1475765" cy="551406"/>
                  <a:chOff x="5952935" y="1914188"/>
                  <a:chExt cx="2382814" cy="551406"/>
                </a:xfrm>
              </p:grpSpPr>
              <p:sp>
                <p:nvSpPr>
                  <p:cNvPr id="57" name="Rectangle : coins arrondis 2">
                    <a:extLst>
                      <a:ext uri="{FF2B5EF4-FFF2-40B4-BE49-F238E27FC236}">
                        <a16:creationId xmlns:a16="http://schemas.microsoft.com/office/drawing/2014/main" id="{9F432DB3-5A47-069A-619B-3F020DCBD158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أَتَحَقَّقُ.</a:t>
                    </a:r>
                    <a:endParaRPr lang="fr-FR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8" name="Oval 80">
                    <a:extLst>
                      <a:ext uri="{FF2B5EF4-FFF2-40B4-BE49-F238E27FC236}">
                        <a16:creationId xmlns:a16="http://schemas.microsoft.com/office/drawing/2014/main" id="{C3B21B04-816E-90C5-7A22-F2C2D26B46A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3" y="1973582"/>
                    <a:ext cx="719356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4</a:t>
                    </a:r>
                    <a:endParaRPr lang="f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56" name="ZoneTexte 38">
                  <a:extLst>
                    <a:ext uri="{FF2B5EF4-FFF2-40B4-BE49-F238E27FC236}">
                      <a16:creationId xmlns:a16="http://schemas.microsoft.com/office/drawing/2014/main" id="{BD8FC766-CA8F-FDD6-A459-C32E0C11D2C8}"/>
                    </a:ext>
                  </a:extLst>
                </p:cNvPr>
                <p:cNvSpPr txBox="1"/>
                <p:nvPr/>
              </p:nvSpPr>
              <p:spPr>
                <a:xfrm>
                  <a:off x="2806568" y="1491998"/>
                  <a:ext cx="659524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أُحَدِّدُ</a:t>
                  </a:r>
                  <a:endParaRPr lang="fr-MA" sz="20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F641EF88-1A90-26BC-FA25-63CE8ACBA8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79429" y="2499981"/>
                <a:ext cx="6073716" cy="470119"/>
              </a:xfrm>
              <a:prstGeom prst="rect">
                <a:avLst/>
              </a:prstGeom>
            </p:spPr>
          </p:pic>
          <p:sp>
            <p:nvSpPr>
              <p:cNvPr id="49" name="ZoneTexte 2">
                <a:extLst>
                  <a:ext uri="{FF2B5EF4-FFF2-40B4-BE49-F238E27FC236}">
                    <a16:creationId xmlns:a16="http://schemas.microsoft.com/office/drawing/2014/main" id="{A3CA3AF5-F7AD-95FD-CE3D-D40063BB9398}"/>
                  </a:ext>
                </a:extLst>
              </p:cNvPr>
              <p:cNvSpPr txBox="1"/>
              <p:nvPr/>
            </p:nvSpPr>
            <p:spPr>
              <a:xfrm>
                <a:off x="2059986" y="4892351"/>
                <a:ext cx="115340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2800" b="1" dirty="0">
                    <a:solidFill>
                      <a:srgbClr val="FF0000"/>
                    </a:solidFill>
                  </a:rPr>
                  <a:t>   </a:t>
                </a:r>
                <a:r>
                  <a:rPr lang="ar-MA" sz="2800" b="1" dirty="0">
                    <a:solidFill>
                      <a:srgbClr val="FF0000"/>
                    </a:solidFill>
                  </a:rPr>
                  <a:t>8,4</a:t>
                </a:r>
                <a:endParaRPr lang="fr-MA" sz="28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ZoneTexte 2">
                <a:extLst>
                  <a:ext uri="{FF2B5EF4-FFF2-40B4-BE49-F238E27FC236}">
                    <a16:creationId xmlns:a16="http://schemas.microsoft.com/office/drawing/2014/main" id="{E815EA85-4BA7-2C59-2143-62C269ACCA93}"/>
                  </a:ext>
                </a:extLst>
              </p:cNvPr>
              <p:cNvSpPr txBox="1"/>
              <p:nvPr/>
            </p:nvSpPr>
            <p:spPr>
              <a:xfrm>
                <a:off x="5644273" y="4892351"/>
                <a:ext cx="115340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2800" b="1" dirty="0">
                    <a:solidFill>
                      <a:srgbClr val="FF0000"/>
                    </a:solidFill>
                  </a:rPr>
                  <a:t>8,5</a:t>
                </a:r>
                <a:endParaRPr lang="fr-MA" sz="2800" b="1" dirty="0">
                  <a:solidFill>
                    <a:srgbClr val="FF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3679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50576-70C9-4FA4-C941-3D18419C1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A90448B-8E6A-B9D9-BB44-3107A9B1111F}"/>
              </a:ext>
            </a:extLst>
          </p:cNvPr>
          <p:cNvSpPr txBox="1"/>
          <p:nvPr/>
        </p:nvSpPr>
        <p:spPr>
          <a:xfrm>
            <a:off x="357902" y="858759"/>
            <a:ext cx="717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A3178D-083A-2A45-100E-FA36249DD5B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8">
            <a:extLst>
              <a:ext uri="{FF2B5EF4-FFF2-40B4-BE49-F238E27FC236}">
                <a16:creationId xmlns:a16="http://schemas.microsoft.com/office/drawing/2014/main" id="{9DF8725B-FE3D-819A-9AD0-A907A44605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764" y="4174156"/>
            <a:ext cx="1090056" cy="145808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5CFF10D5-1FB7-9528-897E-85056AA5A3E7}"/>
              </a:ext>
            </a:extLst>
          </p:cNvPr>
          <p:cNvGrpSpPr/>
          <p:nvPr/>
        </p:nvGrpSpPr>
        <p:grpSpPr>
          <a:xfrm>
            <a:off x="907654" y="1626691"/>
            <a:ext cx="6566952" cy="4372550"/>
            <a:chOff x="907654" y="1626691"/>
            <a:chExt cx="6566952" cy="4372550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EEE1B240-29BE-D803-392C-80E37A9C7152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2190336" y="3065132"/>
              <a:ext cx="4610743" cy="2934109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9769054-CAA3-782F-5C7C-E5F45B7E7EA9}"/>
                </a:ext>
              </a:extLst>
            </p:cNvPr>
            <p:cNvGrpSpPr/>
            <p:nvPr/>
          </p:nvGrpSpPr>
          <p:grpSpPr>
            <a:xfrm>
              <a:off x="907654" y="1626691"/>
              <a:ext cx="6566952" cy="3788880"/>
              <a:chOff x="965138" y="1626691"/>
              <a:chExt cx="6566952" cy="3788880"/>
            </a:xfrm>
          </p:grpSpPr>
          <p:grpSp>
            <p:nvGrpSpPr>
              <p:cNvPr id="6" name="Groupe 39">
                <a:extLst>
                  <a:ext uri="{FF2B5EF4-FFF2-40B4-BE49-F238E27FC236}">
                    <a16:creationId xmlns:a16="http://schemas.microsoft.com/office/drawing/2014/main" id="{5CBA3D2F-36A4-2AAF-362D-C14877417AB5}"/>
                  </a:ext>
                </a:extLst>
              </p:cNvPr>
              <p:cNvGrpSpPr/>
              <p:nvPr/>
            </p:nvGrpSpPr>
            <p:grpSpPr>
              <a:xfrm>
                <a:off x="965138" y="1626691"/>
                <a:ext cx="6566952" cy="617907"/>
                <a:chOff x="918593" y="1396596"/>
                <a:chExt cx="6566952" cy="617907"/>
              </a:xfrm>
            </p:grpSpPr>
            <p:grpSp>
              <p:nvGrpSpPr>
                <p:cNvPr id="17" name="Group 12">
                  <a:extLst>
                    <a:ext uri="{FF2B5EF4-FFF2-40B4-BE49-F238E27FC236}">
                      <a16:creationId xmlns:a16="http://schemas.microsoft.com/office/drawing/2014/main" id="{95E43079-84DC-EE37-BFE6-9196A867FFD0}"/>
                    </a:ext>
                  </a:extLst>
                </p:cNvPr>
                <p:cNvGrpSpPr/>
                <p:nvPr/>
              </p:nvGrpSpPr>
              <p:grpSpPr>
                <a:xfrm>
                  <a:off x="6091680" y="1396596"/>
                  <a:ext cx="1393865" cy="551406"/>
                  <a:chOff x="7005961" y="1925818"/>
                  <a:chExt cx="1499251" cy="551406"/>
                </a:xfrm>
              </p:grpSpPr>
              <p:sp>
                <p:nvSpPr>
                  <p:cNvPr id="42" name="Rectangle : coins arrondis 16">
                    <a:extLst>
                      <a:ext uri="{FF2B5EF4-FFF2-40B4-BE49-F238E27FC236}">
                        <a16:creationId xmlns:a16="http://schemas.microsoft.com/office/drawing/2014/main" id="{DF7CA1E5-69AF-27B0-BC41-D4045000FBEE}"/>
                      </a:ext>
                    </a:extLst>
                  </p:cNvPr>
                  <p:cNvSpPr/>
                  <p:nvPr/>
                </p:nvSpPr>
                <p:spPr>
                  <a:xfrm>
                    <a:off x="7005961" y="1925818"/>
                    <a:ext cx="1146158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3" name="Oval 80">
                    <a:extLst>
                      <a:ext uri="{FF2B5EF4-FFF2-40B4-BE49-F238E27FC236}">
                        <a16:creationId xmlns:a16="http://schemas.microsoft.com/office/drawing/2014/main" id="{D316BF89-CC66-D8F3-D1FC-9AF204E9826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114688" y="1979518"/>
                    <a:ext cx="390524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8" name="Group 12">
                  <a:extLst>
                    <a:ext uri="{FF2B5EF4-FFF2-40B4-BE49-F238E27FC236}">
                      <a16:creationId xmlns:a16="http://schemas.microsoft.com/office/drawing/2014/main" id="{4D23B4E7-133D-F429-223B-14E3C0D29FB9}"/>
                    </a:ext>
                  </a:extLst>
                </p:cNvPr>
                <p:cNvGrpSpPr/>
                <p:nvPr/>
              </p:nvGrpSpPr>
              <p:grpSpPr>
                <a:xfrm>
                  <a:off x="4245869" y="1399161"/>
                  <a:ext cx="1613621" cy="551406"/>
                  <a:chOff x="5952935" y="1914188"/>
                  <a:chExt cx="2224182" cy="551406"/>
                </a:xfrm>
              </p:grpSpPr>
              <p:sp>
                <p:nvSpPr>
                  <p:cNvPr id="32" name="Rectangle : coins arrondis 19">
                    <a:extLst>
                      <a:ext uri="{FF2B5EF4-FFF2-40B4-BE49-F238E27FC236}">
                        <a16:creationId xmlns:a16="http://schemas.microsoft.com/office/drawing/2014/main" id="{5EC7C1DA-7EDC-7AF4-4D34-BF13E8437BA5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 rtl="1">
                      <a:defRPr/>
                    </a:pPr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أُقارِنُ</a:t>
                    </a:r>
                    <a:endParaRPr lang="ar-MA" sz="2000" b="1" kern="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1" name="Oval 80">
                    <a:extLst>
                      <a:ext uri="{FF2B5EF4-FFF2-40B4-BE49-F238E27FC236}">
                        <a16:creationId xmlns:a16="http://schemas.microsoft.com/office/drawing/2014/main" id="{507D2BE2-1DF8-1E64-30C8-9F3818961D9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542759" y="1988971"/>
                    <a:ext cx="634358" cy="432618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9" name="Group 12">
                  <a:extLst>
                    <a:ext uri="{FF2B5EF4-FFF2-40B4-BE49-F238E27FC236}">
                      <a16:creationId xmlns:a16="http://schemas.microsoft.com/office/drawing/2014/main" id="{9D9E5982-8454-4E71-EC3D-F0BF3E7FBDB7}"/>
                    </a:ext>
                  </a:extLst>
                </p:cNvPr>
                <p:cNvGrpSpPr/>
                <p:nvPr/>
              </p:nvGrpSpPr>
              <p:grpSpPr>
                <a:xfrm>
                  <a:off x="2575847" y="1436795"/>
                  <a:ext cx="1517943" cy="551406"/>
                  <a:chOff x="5952935" y="1914188"/>
                  <a:chExt cx="2450916" cy="551406"/>
                </a:xfrm>
              </p:grpSpPr>
              <p:sp>
                <p:nvSpPr>
                  <p:cNvPr id="30" name="Rectangle : coins arrondis 2">
                    <a:extLst>
                      <a:ext uri="{FF2B5EF4-FFF2-40B4-BE49-F238E27FC236}">
                        <a16:creationId xmlns:a16="http://schemas.microsoft.com/office/drawing/2014/main" id="{2ED958C7-9B84-C858-5524-3D12AF088C44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fr-FR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1" name="Oval 80">
                    <a:extLst>
                      <a:ext uri="{FF2B5EF4-FFF2-40B4-BE49-F238E27FC236}">
                        <a16:creationId xmlns:a16="http://schemas.microsoft.com/office/drawing/2014/main" id="{A1CAE1D8-906E-7EB7-2F8B-16A6EB821D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1" y="1973582"/>
                    <a:ext cx="787460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22" name="ZoneTexte 7">
                  <a:extLst>
                    <a:ext uri="{FF2B5EF4-FFF2-40B4-BE49-F238E27FC236}">
                      <a16:creationId xmlns:a16="http://schemas.microsoft.com/office/drawing/2014/main" id="{08465896-0159-9C35-B84C-6707CCCB515B}"/>
                    </a:ext>
                  </a:extLst>
                </p:cNvPr>
                <p:cNvSpPr txBox="1"/>
                <p:nvPr/>
              </p:nvSpPr>
              <p:spPr>
                <a:xfrm>
                  <a:off x="6174429" y="1448635"/>
                  <a:ext cx="1275179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 </a:t>
                  </a: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471AB3E6-7590-C232-2555-2239045C1A4F}"/>
                    </a:ext>
                  </a:extLst>
                </p:cNvPr>
                <p:cNvGrpSpPr/>
                <p:nvPr/>
              </p:nvGrpSpPr>
              <p:grpSpPr>
                <a:xfrm>
                  <a:off x="918593" y="1463097"/>
                  <a:ext cx="1475765" cy="551406"/>
                  <a:chOff x="5952935" y="1914188"/>
                  <a:chExt cx="2382814" cy="551406"/>
                </a:xfrm>
              </p:grpSpPr>
              <p:sp>
                <p:nvSpPr>
                  <p:cNvPr id="28" name="Rectangle : coins arrondis 2">
                    <a:extLst>
                      <a:ext uri="{FF2B5EF4-FFF2-40B4-BE49-F238E27FC236}">
                        <a16:creationId xmlns:a16="http://schemas.microsoft.com/office/drawing/2014/main" id="{17AE73C8-FF8E-9DD7-CD8B-C6CE906FA641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أَتَحَقَّقُ.</a:t>
                    </a:r>
                    <a:endParaRPr lang="fr-FR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9" name="Oval 80">
                    <a:extLst>
                      <a:ext uri="{FF2B5EF4-FFF2-40B4-BE49-F238E27FC236}">
                        <a16:creationId xmlns:a16="http://schemas.microsoft.com/office/drawing/2014/main" id="{E5AAA021-A5A3-3E11-E328-818FE2D83E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3" y="1973582"/>
                    <a:ext cx="719356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4</a:t>
                    </a:r>
                    <a:endParaRPr lang="f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27" name="ZoneTexte 38">
                  <a:extLst>
                    <a:ext uri="{FF2B5EF4-FFF2-40B4-BE49-F238E27FC236}">
                      <a16:creationId xmlns:a16="http://schemas.microsoft.com/office/drawing/2014/main" id="{195582BF-43A6-D4F6-3A43-2D88AF16BD32}"/>
                    </a:ext>
                  </a:extLst>
                </p:cNvPr>
                <p:cNvSpPr txBox="1"/>
                <p:nvPr/>
              </p:nvSpPr>
              <p:spPr>
                <a:xfrm>
                  <a:off x="2806568" y="1491998"/>
                  <a:ext cx="659524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أُحَدِّدُ</a:t>
                  </a:r>
                  <a:endParaRPr lang="fr-MA" sz="20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24BF0B6B-ACCC-E279-AB89-0168104475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79429" y="2499981"/>
                <a:ext cx="6073716" cy="470119"/>
              </a:xfrm>
              <a:prstGeom prst="rect">
                <a:avLst/>
              </a:prstGeom>
            </p:spPr>
          </p:pic>
          <p:sp>
            <p:nvSpPr>
              <p:cNvPr id="10" name="ZoneTexte 2">
                <a:extLst>
                  <a:ext uri="{FF2B5EF4-FFF2-40B4-BE49-F238E27FC236}">
                    <a16:creationId xmlns:a16="http://schemas.microsoft.com/office/drawing/2014/main" id="{F2513761-2AF9-B57A-CEDF-4B9815CD8123}"/>
                  </a:ext>
                </a:extLst>
              </p:cNvPr>
              <p:cNvSpPr txBox="1"/>
              <p:nvPr/>
            </p:nvSpPr>
            <p:spPr>
              <a:xfrm>
                <a:off x="2059986" y="4892351"/>
                <a:ext cx="115340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2800" b="1" dirty="0">
                    <a:solidFill>
                      <a:srgbClr val="FF0000"/>
                    </a:solidFill>
                  </a:rPr>
                  <a:t>   </a:t>
                </a:r>
                <a:r>
                  <a:rPr lang="ar-MA" sz="2800" b="1" dirty="0">
                    <a:solidFill>
                      <a:srgbClr val="FF0000"/>
                    </a:solidFill>
                  </a:rPr>
                  <a:t>8,4</a:t>
                </a:r>
                <a:endParaRPr lang="fr-MA" sz="28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ZoneTexte 2">
                <a:extLst>
                  <a:ext uri="{FF2B5EF4-FFF2-40B4-BE49-F238E27FC236}">
                    <a16:creationId xmlns:a16="http://schemas.microsoft.com/office/drawing/2014/main" id="{EBFAB438-3F29-72D3-7BF4-8219AE687313}"/>
                  </a:ext>
                </a:extLst>
              </p:cNvPr>
              <p:cNvSpPr txBox="1"/>
              <p:nvPr/>
            </p:nvSpPr>
            <p:spPr>
              <a:xfrm>
                <a:off x="5644273" y="4892351"/>
                <a:ext cx="115340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2800" b="1" dirty="0">
                    <a:solidFill>
                      <a:srgbClr val="FF0000"/>
                    </a:solidFill>
                  </a:rPr>
                  <a:t>8,5</a:t>
                </a:r>
                <a:endParaRPr lang="fr-MA" sz="2800" b="1" dirty="0">
                  <a:solidFill>
                    <a:srgbClr val="FF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1460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AE829-45C7-FA22-F4EF-8F21E6109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64">
            <a:extLst>
              <a:ext uri="{FF2B5EF4-FFF2-40B4-BE49-F238E27FC236}">
                <a16:creationId xmlns:a16="http://schemas.microsoft.com/office/drawing/2014/main" id="{434850BE-D04D-C5D1-372C-AD02E49C38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657" y="2876345"/>
            <a:ext cx="4610743" cy="2934109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18B9C4-3A42-8064-695D-A72F81EEE084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9" name="ZoneTexte 48">
            <a:extLst>
              <a:ext uri="{FF2B5EF4-FFF2-40B4-BE49-F238E27FC236}">
                <a16:creationId xmlns:a16="http://schemas.microsoft.com/office/drawing/2014/main" id="{825E5574-2417-EA44-2EDD-39F054BD602D}"/>
              </a:ext>
            </a:extLst>
          </p:cNvPr>
          <p:cNvSpPr txBox="1"/>
          <p:nvPr/>
        </p:nvSpPr>
        <p:spPr>
          <a:xfrm>
            <a:off x="517327" y="806771"/>
            <a:ext cx="69961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يقارن الرقم في المنزلة الأصغر (أي منزلة أجزاء المئة) مع 5 أي مع المنتصف.</a:t>
            </a:r>
          </a:p>
        </p:txBody>
      </p:sp>
      <p:grpSp>
        <p:nvGrpSpPr>
          <p:cNvPr id="5" name="Groupe 39">
            <a:extLst>
              <a:ext uri="{FF2B5EF4-FFF2-40B4-BE49-F238E27FC236}">
                <a16:creationId xmlns:a16="http://schemas.microsoft.com/office/drawing/2014/main" id="{2C141DAA-2004-5F68-C82A-61FE16B1194E}"/>
              </a:ext>
            </a:extLst>
          </p:cNvPr>
          <p:cNvGrpSpPr/>
          <p:nvPr/>
        </p:nvGrpSpPr>
        <p:grpSpPr>
          <a:xfrm>
            <a:off x="907654" y="1626691"/>
            <a:ext cx="6566952" cy="617907"/>
            <a:chOff x="918593" y="1396596"/>
            <a:chExt cx="6566952" cy="617907"/>
          </a:xfrm>
        </p:grpSpPr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577B1206-C8D1-8CC4-7789-5415CD0A7BA1}"/>
                </a:ext>
              </a:extLst>
            </p:cNvPr>
            <p:cNvGrpSpPr/>
            <p:nvPr/>
          </p:nvGrpSpPr>
          <p:grpSpPr>
            <a:xfrm>
              <a:off x="6091680" y="1396596"/>
              <a:ext cx="1393865" cy="551406"/>
              <a:chOff x="7005961" y="1925818"/>
              <a:chExt cx="1499251" cy="551406"/>
            </a:xfrm>
          </p:grpSpPr>
          <p:sp>
            <p:nvSpPr>
              <p:cNvPr id="40" name="Rectangle : coins arrondis 16">
                <a:extLst>
                  <a:ext uri="{FF2B5EF4-FFF2-40B4-BE49-F238E27FC236}">
                    <a16:creationId xmlns:a16="http://schemas.microsoft.com/office/drawing/2014/main" id="{E8041879-9EA5-1E49-983F-2F8F77DCF200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" name="Oval 80">
                <a:extLst>
                  <a:ext uri="{FF2B5EF4-FFF2-40B4-BE49-F238E27FC236}">
                    <a16:creationId xmlns:a16="http://schemas.microsoft.com/office/drawing/2014/main" id="{911DCF4D-6D3C-0594-CB02-A4D7F2BF84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14688" y="1979518"/>
                <a:ext cx="390524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4144C44-A3BB-7937-D4A6-A58C446248A1}"/>
                </a:ext>
              </a:extLst>
            </p:cNvPr>
            <p:cNvGrpSpPr/>
            <p:nvPr/>
          </p:nvGrpSpPr>
          <p:grpSpPr>
            <a:xfrm>
              <a:off x="4245869" y="1399161"/>
              <a:ext cx="1613621" cy="551406"/>
              <a:chOff x="5952935" y="1914188"/>
              <a:chExt cx="2224182" cy="551406"/>
            </a:xfrm>
          </p:grpSpPr>
          <p:sp>
            <p:nvSpPr>
              <p:cNvPr id="38" name="Rectangle : coins arrondis 19">
                <a:extLst>
                  <a:ext uri="{FF2B5EF4-FFF2-40B4-BE49-F238E27FC236}">
                    <a16:creationId xmlns:a16="http://schemas.microsoft.com/office/drawing/2014/main" id="{CDC6232B-594D-9A75-5772-4686CF973C51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Oval 80">
                <a:extLst>
                  <a:ext uri="{FF2B5EF4-FFF2-40B4-BE49-F238E27FC236}">
                    <a16:creationId xmlns:a16="http://schemas.microsoft.com/office/drawing/2014/main" id="{97F8AEDE-4FC5-518A-43F5-128977ED78E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2759" y="1988971"/>
                <a:ext cx="634358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7F970F6D-0F3F-10C9-BB05-97BBA75D637F}"/>
                </a:ext>
              </a:extLst>
            </p:cNvPr>
            <p:cNvGrpSpPr/>
            <p:nvPr/>
          </p:nvGrpSpPr>
          <p:grpSpPr>
            <a:xfrm>
              <a:off x="2575847" y="1436795"/>
              <a:ext cx="1517943" cy="551406"/>
              <a:chOff x="5952935" y="1914188"/>
              <a:chExt cx="2450916" cy="551406"/>
            </a:xfrm>
          </p:grpSpPr>
          <p:sp>
            <p:nvSpPr>
              <p:cNvPr id="20" name="Rectangle : coins arrondis 2">
                <a:extLst>
                  <a:ext uri="{FF2B5EF4-FFF2-40B4-BE49-F238E27FC236}">
                    <a16:creationId xmlns:a16="http://schemas.microsoft.com/office/drawing/2014/main" id="{8993EB54-A609-9240-4E6A-2EFEDD3FD1F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Oval 80">
                <a:extLst>
                  <a:ext uri="{FF2B5EF4-FFF2-40B4-BE49-F238E27FC236}">
                    <a16:creationId xmlns:a16="http://schemas.microsoft.com/office/drawing/2014/main" id="{2D8E2755-0949-3B22-1B79-164DB5C721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1" y="1973582"/>
                <a:ext cx="787460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5" name="ZoneTexte 7">
              <a:extLst>
                <a:ext uri="{FF2B5EF4-FFF2-40B4-BE49-F238E27FC236}">
                  <a16:creationId xmlns:a16="http://schemas.microsoft.com/office/drawing/2014/main" id="{66E93517-DCA5-C81F-D86A-DDF6E999326C}"/>
                </a:ext>
              </a:extLst>
            </p:cNvPr>
            <p:cNvSpPr txBox="1"/>
            <p:nvPr/>
          </p:nvSpPr>
          <p:spPr>
            <a:xfrm>
              <a:off x="6174429" y="1448635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53BCCA46-149E-3B36-7C23-1132233C9049}"/>
                </a:ext>
              </a:extLst>
            </p:cNvPr>
            <p:cNvGrpSpPr/>
            <p:nvPr/>
          </p:nvGrpSpPr>
          <p:grpSpPr>
            <a:xfrm>
              <a:off x="918593" y="1463097"/>
              <a:ext cx="1475765" cy="551406"/>
              <a:chOff x="5952935" y="1914188"/>
              <a:chExt cx="2382814" cy="551406"/>
            </a:xfrm>
          </p:grpSpPr>
          <p:sp>
            <p:nvSpPr>
              <p:cNvPr id="18" name="Rectangle : coins arrondis 2">
                <a:extLst>
                  <a:ext uri="{FF2B5EF4-FFF2-40B4-BE49-F238E27FC236}">
                    <a16:creationId xmlns:a16="http://schemas.microsoft.com/office/drawing/2014/main" id="{3ED9E2CF-3AAC-49CA-E55A-292839C984A1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أَتَحَقَّقُ.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D6B436FB-25F1-56EB-AE36-73BA44D28F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73582"/>
                <a:ext cx="71935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7" name="ZoneTexte 38">
              <a:extLst>
                <a:ext uri="{FF2B5EF4-FFF2-40B4-BE49-F238E27FC236}">
                  <a16:creationId xmlns:a16="http://schemas.microsoft.com/office/drawing/2014/main" id="{2B081786-F1C5-3341-BD71-476A322BCF96}"/>
                </a:ext>
              </a:extLst>
            </p:cNvPr>
            <p:cNvSpPr txBox="1"/>
            <p:nvPr/>
          </p:nvSpPr>
          <p:spPr>
            <a:xfrm>
              <a:off x="2806568" y="1491998"/>
              <a:ext cx="65952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FF7E6-F383-5135-ED16-D0043D1F0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0890" y="2334031"/>
            <a:ext cx="6073716" cy="470119"/>
          </a:xfrm>
          <a:prstGeom prst="rect">
            <a:avLst/>
          </a:prstGeom>
        </p:spPr>
      </p:pic>
      <p:sp>
        <p:nvSpPr>
          <p:cNvPr id="8" name="ZoneTexte 2">
            <a:extLst>
              <a:ext uri="{FF2B5EF4-FFF2-40B4-BE49-F238E27FC236}">
                <a16:creationId xmlns:a16="http://schemas.microsoft.com/office/drawing/2014/main" id="{8E3C52B2-F821-FDEA-EA3F-B73285BBE714}"/>
              </a:ext>
            </a:extLst>
          </p:cNvPr>
          <p:cNvSpPr txBox="1"/>
          <p:nvPr/>
        </p:nvSpPr>
        <p:spPr>
          <a:xfrm>
            <a:off x="1933276" y="4641588"/>
            <a:ext cx="1153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2800" b="1" dirty="0">
                <a:solidFill>
                  <a:srgbClr val="FF0000"/>
                </a:solidFill>
              </a:rPr>
              <a:t>   </a:t>
            </a:r>
            <a:r>
              <a:rPr lang="ar-MA" sz="2800" b="1" dirty="0">
                <a:solidFill>
                  <a:srgbClr val="FF0000"/>
                </a:solidFill>
              </a:rPr>
              <a:t>8,4</a:t>
            </a:r>
            <a:endParaRPr lang="fr-MA" sz="2800" b="1" dirty="0">
              <a:solidFill>
                <a:srgbClr val="FF0000"/>
              </a:solidFill>
            </a:endParaRPr>
          </a:p>
        </p:txBody>
      </p:sp>
      <p:sp>
        <p:nvSpPr>
          <p:cNvPr id="9" name="ZoneTexte 2">
            <a:extLst>
              <a:ext uri="{FF2B5EF4-FFF2-40B4-BE49-F238E27FC236}">
                <a16:creationId xmlns:a16="http://schemas.microsoft.com/office/drawing/2014/main" id="{C07D15EB-E45D-E756-FCFB-A6638E425AA7}"/>
              </a:ext>
            </a:extLst>
          </p:cNvPr>
          <p:cNvSpPr txBox="1"/>
          <p:nvPr/>
        </p:nvSpPr>
        <p:spPr>
          <a:xfrm>
            <a:off x="5504040" y="4630741"/>
            <a:ext cx="1153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</a:rPr>
              <a:t>8,5</a:t>
            </a:r>
            <a:endParaRPr lang="fr-MA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26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A5223-CBC4-D6FA-98CB-7E0F8BF6E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3D2CFB0-8140-9D70-C71B-733600C6D6A8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9" name="ZoneTexte 48">
            <a:extLst>
              <a:ext uri="{FF2B5EF4-FFF2-40B4-BE49-F238E27FC236}">
                <a16:creationId xmlns:a16="http://schemas.microsoft.com/office/drawing/2014/main" id="{443773B7-D36E-CA48-0575-A4A4E456152B}"/>
              </a:ext>
            </a:extLst>
          </p:cNvPr>
          <p:cNvSpPr txBox="1"/>
          <p:nvPr/>
        </p:nvSpPr>
        <p:spPr>
          <a:xfrm>
            <a:off x="517327" y="806771"/>
            <a:ext cx="69961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صحيح. أراقب الرقم في منزلة أجزاء المئة ، إنه  3 وهو أصغرمن 5 أي المنتصف.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4A9A6BF-3465-391B-DCA6-7FCA7143054B}"/>
              </a:ext>
            </a:extLst>
          </p:cNvPr>
          <p:cNvGrpSpPr/>
          <p:nvPr/>
        </p:nvGrpSpPr>
        <p:grpSpPr>
          <a:xfrm>
            <a:off x="907654" y="1626691"/>
            <a:ext cx="6566952" cy="4372550"/>
            <a:chOff x="907654" y="1626691"/>
            <a:chExt cx="6566952" cy="437255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459C6918-E85A-7D6E-0BF5-2A0F252C6AF7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190336" y="3065132"/>
              <a:ext cx="4610743" cy="2934109"/>
            </a:xfrm>
            <a:prstGeom prst="rect">
              <a:avLst/>
            </a:prstGeom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678F2BF-1CCF-FB91-ED57-806BA2D4E6FB}"/>
                </a:ext>
              </a:extLst>
            </p:cNvPr>
            <p:cNvGrpSpPr/>
            <p:nvPr/>
          </p:nvGrpSpPr>
          <p:grpSpPr>
            <a:xfrm>
              <a:off x="907654" y="1626691"/>
              <a:ext cx="6566952" cy="3799727"/>
              <a:chOff x="965138" y="1626691"/>
              <a:chExt cx="6566952" cy="3799727"/>
            </a:xfrm>
          </p:grpSpPr>
          <p:grpSp>
            <p:nvGrpSpPr>
              <p:cNvPr id="5" name="Groupe 39">
                <a:extLst>
                  <a:ext uri="{FF2B5EF4-FFF2-40B4-BE49-F238E27FC236}">
                    <a16:creationId xmlns:a16="http://schemas.microsoft.com/office/drawing/2014/main" id="{536A18C7-1656-62EA-F38E-54C752F479E0}"/>
                  </a:ext>
                </a:extLst>
              </p:cNvPr>
              <p:cNvGrpSpPr/>
              <p:nvPr/>
            </p:nvGrpSpPr>
            <p:grpSpPr>
              <a:xfrm>
                <a:off x="965138" y="1626691"/>
                <a:ext cx="6566952" cy="617907"/>
                <a:chOff x="918593" y="1396596"/>
                <a:chExt cx="6566952" cy="617907"/>
              </a:xfrm>
            </p:grpSpPr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98FFE05B-920D-6EC0-4BAB-C9AF93EE3F4C}"/>
                    </a:ext>
                  </a:extLst>
                </p:cNvPr>
                <p:cNvGrpSpPr/>
                <p:nvPr/>
              </p:nvGrpSpPr>
              <p:grpSpPr>
                <a:xfrm>
                  <a:off x="6091680" y="1396596"/>
                  <a:ext cx="1393865" cy="551406"/>
                  <a:chOff x="7005961" y="1925818"/>
                  <a:chExt cx="1499251" cy="551406"/>
                </a:xfrm>
              </p:grpSpPr>
              <p:sp>
                <p:nvSpPr>
                  <p:cNvPr id="40" name="Rectangle : coins arrondis 16">
                    <a:extLst>
                      <a:ext uri="{FF2B5EF4-FFF2-40B4-BE49-F238E27FC236}">
                        <a16:creationId xmlns:a16="http://schemas.microsoft.com/office/drawing/2014/main" id="{7F3E67B9-372A-049B-806D-14A17A5E5854}"/>
                      </a:ext>
                    </a:extLst>
                  </p:cNvPr>
                  <p:cNvSpPr/>
                  <p:nvPr/>
                </p:nvSpPr>
                <p:spPr>
                  <a:xfrm>
                    <a:off x="7005961" y="1925818"/>
                    <a:ext cx="1146158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1" name="Oval 80">
                    <a:extLst>
                      <a:ext uri="{FF2B5EF4-FFF2-40B4-BE49-F238E27FC236}">
                        <a16:creationId xmlns:a16="http://schemas.microsoft.com/office/drawing/2014/main" id="{7C205D38-1CC8-0F19-EE14-9DB7A2FBDC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114688" y="1979518"/>
                    <a:ext cx="390524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D3ECF61A-9AE5-22FC-2A1A-571B00DBA57B}"/>
                    </a:ext>
                  </a:extLst>
                </p:cNvPr>
                <p:cNvGrpSpPr/>
                <p:nvPr/>
              </p:nvGrpSpPr>
              <p:grpSpPr>
                <a:xfrm>
                  <a:off x="4245869" y="1399161"/>
                  <a:ext cx="1613621" cy="551406"/>
                  <a:chOff x="5952935" y="1914188"/>
                  <a:chExt cx="2224182" cy="551406"/>
                </a:xfrm>
              </p:grpSpPr>
              <p:sp>
                <p:nvSpPr>
                  <p:cNvPr id="38" name="Rectangle : coins arrondis 19">
                    <a:extLst>
                      <a:ext uri="{FF2B5EF4-FFF2-40B4-BE49-F238E27FC236}">
                        <a16:creationId xmlns:a16="http://schemas.microsoft.com/office/drawing/2014/main" id="{F933E841-684E-AE01-8195-9F3096F10448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 rtl="1">
                      <a:defRPr/>
                    </a:pPr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أُقارِنُ</a:t>
                    </a:r>
                    <a:endParaRPr lang="ar-MA" sz="2000" b="1" kern="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9" name="Oval 80">
                    <a:extLst>
                      <a:ext uri="{FF2B5EF4-FFF2-40B4-BE49-F238E27FC236}">
                        <a16:creationId xmlns:a16="http://schemas.microsoft.com/office/drawing/2014/main" id="{A47231A1-E562-091C-CCDA-11F1FFF287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542759" y="1988971"/>
                    <a:ext cx="634358" cy="432618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4" name="Group 12">
                  <a:extLst>
                    <a:ext uri="{FF2B5EF4-FFF2-40B4-BE49-F238E27FC236}">
                      <a16:creationId xmlns:a16="http://schemas.microsoft.com/office/drawing/2014/main" id="{83A12714-F935-EDED-8EB4-581AF009516E}"/>
                    </a:ext>
                  </a:extLst>
                </p:cNvPr>
                <p:cNvGrpSpPr/>
                <p:nvPr/>
              </p:nvGrpSpPr>
              <p:grpSpPr>
                <a:xfrm>
                  <a:off x="2575847" y="1436795"/>
                  <a:ext cx="1517943" cy="551406"/>
                  <a:chOff x="5952935" y="1914188"/>
                  <a:chExt cx="2450916" cy="551406"/>
                </a:xfrm>
              </p:grpSpPr>
              <p:sp>
                <p:nvSpPr>
                  <p:cNvPr id="20" name="Rectangle : coins arrondis 2">
                    <a:extLst>
                      <a:ext uri="{FF2B5EF4-FFF2-40B4-BE49-F238E27FC236}">
                        <a16:creationId xmlns:a16="http://schemas.microsoft.com/office/drawing/2014/main" id="{F4E0DCE5-C5CD-2C63-737A-55B3A791A67B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fr-FR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7" name="Oval 80">
                    <a:extLst>
                      <a:ext uri="{FF2B5EF4-FFF2-40B4-BE49-F238E27FC236}">
                        <a16:creationId xmlns:a16="http://schemas.microsoft.com/office/drawing/2014/main" id="{F702B27E-FD48-BC78-E2EF-12463E6B93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1" y="1973582"/>
                    <a:ext cx="787460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5" name="ZoneTexte 7">
                  <a:extLst>
                    <a:ext uri="{FF2B5EF4-FFF2-40B4-BE49-F238E27FC236}">
                      <a16:creationId xmlns:a16="http://schemas.microsoft.com/office/drawing/2014/main" id="{96013B1F-47E1-0A52-F1BC-2D64E7889229}"/>
                    </a:ext>
                  </a:extLst>
                </p:cNvPr>
                <p:cNvSpPr txBox="1"/>
                <p:nvPr/>
              </p:nvSpPr>
              <p:spPr>
                <a:xfrm>
                  <a:off x="6174429" y="1448635"/>
                  <a:ext cx="1275179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 </a:t>
                  </a: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6" name="Group 12">
                  <a:extLst>
                    <a:ext uri="{FF2B5EF4-FFF2-40B4-BE49-F238E27FC236}">
                      <a16:creationId xmlns:a16="http://schemas.microsoft.com/office/drawing/2014/main" id="{B323B9A4-BE73-72F0-1088-EE778B207ED7}"/>
                    </a:ext>
                  </a:extLst>
                </p:cNvPr>
                <p:cNvGrpSpPr/>
                <p:nvPr/>
              </p:nvGrpSpPr>
              <p:grpSpPr>
                <a:xfrm>
                  <a:off x="918593" y="1463097"/>
                  <a:ext cx="1475765" cy="551406"/>
                  <a:chOff x="5952935" y="1914188"/>
                  <a:chExt cx="2382814" cy="551406"/>
                </a:xfrm>
              </p:grpSpPr>
              <p:sp>
                <p:nvSpPr>
                  <p:cNvPr id="18" name="Rectangle : coins arrondis 2">
                    <a:extLst>
                      <a:ext uri="{FF2B5EF4-FFF2-40B4-BE49-F238E27FC236}">
                        <a16:creationId xmlns:a16="http://schemas.microsoft.com/office/drawing/2014/main" id="{AA861148-53E1-5009-8B8E-62430E2FFFB4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أَتَحَقَّقُ.</a:t>
                    </a:r>
                    <a:endParaRPr lang="fr-FR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9" name="Oval 80">
                    <a:extLst>
                      <a:ext uri="{FF2B5EF4-FFF2-40B4-BE49-F238E27FC236}">
                        <a16:creationId xmlns:a16="http://schemas.microsoft.com/office/drawing/2014/main" id="{42C476A8-974E-5512-27E8-E7FDF87A5A9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3" y="1973582"/>
                    <a:ext cx="719356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4</a:t>
                    </a:r>
                    <a:endParaRPr lang="f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7" name="ZoneTexte 38">
                  <a:extLst>
                    <a:ext uri="{FF2B5EF4-FFF2-40B4-BE49-F238E27FC236}">
                      <a16:creationId xmlns:a16="http://schemas.microsoft.com/office/drawing/2014/main" id="{D313D1F0-B62B-02B9-1EF5-36621F5A02B7}"/>
                    </a:ext>
                  </a:extLst>
                </p:cNvPr>
                <p:cNvSpPr txBox="1"/>
                <p:nvPr/>
              </p:nvSpPr>
              <p:spPr>
                <a:xfrm>
                  <a:off x="2806568" y="1491998"/>
                  <a:ext cx="659524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أُحَدِّدُ</a:t>
                  </a:r>
                  <a:endParaRPr lang="fr-MA" sz="20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1B494800-DF77-1452-4094-AA3AE55BBC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79429" y="2499981"/>
                <a:ext cx="6073716" cy="470119"/>
              </a:xfrm>
              <a:prstGeom prst="rect">
                <a:avLst/>
              </a:prstGeom>
            </p:spPr>
          </p:pic>
          <p:sp>
            <p:nvSpPr>
              <p:cNvPr id="8" name="ZoneTexte 2">
                <a:extLst>
                  <a:ext uri="{FF2B5EF4-FFF2-40B4-BE49-F238E27FC236}">
                    <a16:creationId xmlns:a16="http://schemas.microsoft.com/office/drawing/2014/main" id="{A84A7E4E-7CBC-7DD6-5D41-91D50871B660}"/>
                  </a:ext>
                </a:extLst>
              </p:cNvPr>
              <p:cNvSpPr txBox="1"/>
              <p:nvPr/>
            </p:nvSpPr>
            <p:spPr>
              <a:xfrm>
                <a:off x="1905599" y="4887821"/>
                <a:ext cx="115340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2800" b="1" dirty="0">
                    <a:solidFill>
                      <a:srgbClr val="FF0000"/>
                    </a:solidFill>
                  </a:rPr>
                  <a:t>   </a:t>
                </a:r>
                <a:r>
                  <a:rPr lang="ar-MA" sz="2800" b="1" dirty="0">
                    <a:solidFill>
                      <a:srgbClr val="FF0000"/>
                    </a:solidFill>
                  </a:rPr>
                  <a:t>8,4</a:t>
                </a:r>
                <a:endParaRPr lang="fr-MA" sz="28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ZoneTexte 2">
                <a:extLst>
                  <a:ext uri="{FF2B5EF4-FFF2-40B4-BE49-F238E27FC236}">
                    <a16:creationId xmlns:a16="http://schemas.microsoft.com/office/drawing/2014/main" id="{6B912998-13E4-98AA-C6D9-9A5C2976AB6A}"/>
                  </a:ext>
                </a:extLst>
              </p:cNvPr>
              <p:cNvSpPr txBox="1"/>
              <p:nvPr/>
            </p:nvSpPr>
            <p:spPr>
              <a:xfrm>
                <a:off x="5493825" y="4903198"/>
                <a:ext cx="115340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2800" b="1" dirty="0">
                    <a:solidFill>
                      <a:srgbClr val="FF0000"/>
                    </a:solidFill>
                  </a:rPr>
                  <a:t>8,5</a:t>
                </a:r>
                <a:endParaRPr lang="fr-MA" sz="2800" b="1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76A68FF5-BE51-1CF7-A81E-090E5F481B69}"/>
              </a:ext>
            </a:extLst>
          </p:cNvPr>
          <p:cNvSpPr/>
          <p:nvPr/>
        </p:nvSpPr>
        <p:spPr>
          <a:xfrm>
            <a:off x="4630760" y="3814725"/>
            <a:ext cx="409749" cy="7174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81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C53E2-220D-BC3F-85D0-EA9A2D5A1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9DAECC-6110-8158-1E2B-0D09971EB9FF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43BFF14A-D9D4-65E0-A840-BEABA4888DD2}"/>
              </a:ext>
            </a:extLst>
          </p:cNvPr>
          <p:cNvSpPr txBox="1"/>
          <p:nvPr/>
        </p:nvSpPr>
        <p:spPr>
          <a:xfrm>
            <a:off x="548192" y="835409"/>
            <a:ext cx="6875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المرحلة الثالثة؟</a:t>
            </a:r>
          </a:p>
        </p:txBody>
      </p:sp>
      <p:pic>
        <p:nvPicPr>
          <p:cNvPr id="5" name="Image 18">
            <a:extLst>
              <a:ext uri="{FF2B5EF4-FFF2-40B4-BE49-F238E27FC236}">
                <a16:creationId xmlns:a16="http://schemas.microsoft.com/office/drawing/2014/main" id="{3C0EFD62-832E-DB95-EFDD-6DDE6427D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0488" y="4681680"/>
            <a:ext cx="1013299" cy="151994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9ABC80D-4155-9C8F-C9EB-EF30C24D9413}"/>
              </a:ext>
            </a:extLst>
          </p:cNvPr>
          <p:cNvGrpSpPr/>
          <p:nvPr/>
        </p:nvGrpSpPr>
        <p:grpSpPr>
          <a:xfrm>
            <a:off x="907654" y="1626691"/>
            <a:ext cx="6566952" cy="4372550"/>
            <a:chOff x="907654" y="1626691"/>
            <a:chExt cx="6566952" cy="437255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976986F-B59C-9F7E-14FD-46BAD095332E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2190336" y="3065132"/>
              <a:ext cx="4610743" cy="2934109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616139F-A9EA-4441-4151-E81998591803}"/>
                </a:ext>
              </a:extLst>
            </p:cNvPr>
            <p:cNvGrpSpPr/>
            <p:nvPr/>
          </p:nvGrpSpPr>
          <p:grpSpPr>
            <a:xfrm>
              <a:off x="907654" y="1626691"/>
              <a:ext cx="6566952" cy="3799727"/>
              <a:chOff x="965138" y="1626691"/>
              <a:chExt cx="6566952" cy="3799727"/>
            </a:xfrm>
          </p:grpSpPr>
          <p:grpSp>
            <p:nvGrpSpPr>
              <p:cNvPr id="8" name="Groupe 39">
                <a:extLst>
                  <a:ext uri="{FF2B5EF4-FFF2-40B4-BE49-F238E27FC236}">
                    <a16:creationId xmlns:a16="http://schemas.microsoft.com/office/drawing/2014/main" id="{4D22A3D3-9A21-26D9-2DA3-C5CF3EEC7EA2}"/>
                  </a:ext>
                </a:extLst>
              </p:cNvPr>
              <p:cNvGrpSpPr/>
              <p:nvPr/>
            </p:nvGrpSpPr>
            <p:grpSpPr>
              <a:xfrm>
                <a:off x="965138" y="1626691"/>
                <a:ext cx="6566952" cy="617907"/>
                <a:chOff x="918593" y="1396596"/>
                <a:chExt cx="6566952" cy="617907"/>
              </a:xfrm>
            </p:grpSpPr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05DE4EF7-A985-4FE8-693F-663F2D18899A}"/>
                    </a:ext>
                  </a:extLst>
                </p:cNvPr>
                <p:cNvGrpSpPr/>
                <p:nvPr/>
              </p:nvGrpSpPr>
              <p:grpSpPr>
                <a:xfrm>
                  <a:off x="6091680" y="1396596"/>
                  <a:ext cx="1393865" cy="551406"/>
                  <a:chOff x="7005961" y="1925818"/>
                  <a:chExt cx="1499251" cy="551406"/>
                </a:xfrm>
              </p:grpSpPr>
              <p:sp>
                <p:nvSpPr>
                  <p:cNvPr id="24" name="Rectangle : coins arrondis 16">
                    <a:extLst>
                      <a:ext uri="{FF2B5EF4-FFF2-40B4-BE49-F238E27FC236}">
                        <a16:creationId xmlns:a16="http://schemas.microsoft.com/office/drawing/2014/main" id="{EAA8D992-7166-3C86-1C60-B1911A519F86}"/>
                      </a:ext>
                    </a:extLst>
                  </p:cNvPr>
                  <p:cNvSpPr/>
                  <p:nvPr/>
                </p:nvSpPr>
                <p:spPr>
                  <a:xfrm>
                    <a:off x="7005961" y="1925818"/>
                    <a:ext cx="1146158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5" name="Oval 80">
                    <a:extLst>
                      <a:ext uri="{FF2B5EF4-FFF2-40B4-BE49-F238E27FC236}">
                        <a16:creationId xmlns:a16="http://schemas.microsoft.com/office/drawing/2014/main" id="{D9987EF4-2A1E-EE3E-67BB-0D47D09B96E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114688" y="1979518"/>
                    <a:ext cx="390524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53BEAAF3-5813-8A21-8092-584CD3D1F18F}"/>
                    </a:ext>
                  </a:extLst>
                </p:cNvPr>
                <p:cNvGrpSpPr/>
                <p:nvPr/>
              </p:nvGrpSpPr>
              <p:grpSpPr>
                <a:xfrm>
                  <a:off x="4245869" y="1399161"/>
                  <a:ext cx="1613621" cy="551406"/>
                  <a:chOff x="5952935" y="1914188"/>
                  <a:chExt cx="2224182" cy="551406"/>
                </a:xfrm>
              </p:grpSpPr>
              <p:sp>
                <p:nvSpPr>
                  <p:cNvPr id="22" name="Rectangle : coins arrondis 19">
                    <a:extLst>
                      <a:ext uri="{FF2B5EF4-FFF2-40B4-BE49-F238E27FC236}">
                        <a16:creationId xmlns:a16="http://schemas.microsoft.com/office/drawing/2014/main" id="{FD455360-D655-EC9B-7C21-F1DDD756B2DD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 rtl="1">
                      <a:defRPr/>
                    </a:pPr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أُقارِنُ</a:t>
                    </a:r>
                    <a:endParaRPr lang="ar-MA" sz="2000" b="1" kern="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3" name="Oval 80">
                    <a:extLst>
                      <a:ext uri="{FF2B5EF4-FFF2-40B4-BE49-F238E27FC236}">
                        <a16:creationId xmlns:a16="http://schemas.microsoft.com/office/drawing/2014/main" id="{66337841-0774-05FB-6DC1-3930072F94B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542759" y="1988971"/>
                    <a:ext cx="634358" cy="432618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4" name="Group 12">
                  <a:extLst>
                    <a:ext uri="{FF2B5EF4-FFF2-40B4-BE49-F238E27FC236}">
                      <a16:creationId xmlns:a16="http://schemas.microsoft.com/office/drawing/2014/main" id="{F47584A1-D90E-EBC8-0929-696679D61B89}"/>
                    </a:ext>
                  </a:extLst>
                </p:cNvPr>
                <p:cNvGrpSpPr/>
                <p:nvPr/>
              </p:nvGrpSpPr>
              <p:grpSpPr>
                <a:xfrm>
                  <a:off x="2575847" y="1436795"/>
                  <a:ext cx="1517943" cy="551406"/>
                  <a:chOff x="5952935" y="1914188"/>
                  <a:chExt cx="2450916" cy="551406"/>
                </a:xfrm>
              </p:grpSpPr>
              <p:sp>
                <p:nvSpPr>
                  <p:cNvPr id="20" name="Rectangle : coins arrondis 2">
                    <a:extLst>
                      <a:ext uri="{FF2B5EF4-FFF2-40B4-BE49-F238E27FC236}">
                        <a16:creationId xmlns:a16="http://schemas.microsoft.com/office/drawing/2014/main" id="{54D6B872-8D86-1AC6-80A8-BD9C15539A0B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fr-FR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1" name="Oval 80">
                    <a:extLst>
                      <a:ext uri="{FF2B5EF4-FFF2-40B4-BE49-F238E27FC236}">
                        <a16:creationId xmlns:a16="http://schemas.microsoft.com/office/drawing/2014/main" id="{C74D6B80-2FD8-806E-034E-329A2F216A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1" y="1973582"/>
                    <a:ext cx="787460" cy="432618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5" name="ZoneTexte 7">
                  <a:extLst>
                    <a:ext uri="{FF2B5EF4-FFF2-40B4-BE49-F238E27FC236}">
                      <a16:creationId xmlns:a16="http://schemas.microsoft.com/office/drawing/2014/main" id="{9952F120-D437-29D1-63EE-D071A4BB567F}"/>
                    </a:ext>
                  </a:extLst>
                </p:cNvPr>
                <p:cNvSpPr txBox="1"/>
                <p:nvPr/>
              </p:nvSpPr>
              <p:spPr>
                <a:xfrm>
                  <a:off x="6174429" y="1448635"/>
                  <a:ext cx="1275179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 </a:t>
                  </a: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6" name="Group 12">
                  <a:extLst>
                    <a:ext uri="{FF2B5EF4-FFF2-40B4-BE49-F238E27FC236}">
                      <a16:creationId xmlns:a16="http://schemas.microsoft.com/office/drawing/2014/main" id="{727E4562-89D4-54F2-9D7E-E27CC2BE5509}"/>
                    </a:ext>
                  </a:extLst>
                </p:cNvPr>
                <p:cNvGrpSpPr/>
                <p:nvPr/>
              </p:nvGrpSpPr>
              <p:grpSpPr>
                <a:xfrm>
                  <a:off x="918593" y="1463097"/>
                  <a:ext cx="1475765" cy="551406"/>
                  <a:chOff x="5952935" y="1914188"/>
                  <a:chExt cx="2382814" cy="551406"/>
                </a:xfrm>
              </p:grpSpPr>
              <p:sp>
                <p:nvSpPr>
                  <p:cNvPr id="18" name="Rectangle : coins arrondis 2">
                    <a:extLst>
                      <a:ext uri="{FF2B5EF4-FFF2-40B4-BE49-F238E27FC236}">
                        <a16:creationId xmlns:a16="http://schemas.microsoft.com/office/drawing/2014/main" id="{8AC263ED-7779-AF30-A703-EE4D5A3BD078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أَتَحَقَّقُ.</a:t>
                    </a:r>
                    <a:endParaRPr lang="fr-FR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9" name="Oval 80">
                    <a:extLst>
                      <a:ext uri="{FF2B5EF4-FFF2-40B4-BE49-F238E27FC236}">
                        <a16:creationId xmlns:a16="http://schemas.microsoft.com/office/drawing/2014/main" id="{C4A647B4-C972-CCDB-4ADF-9B54C600E9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3" y="1973582"/>
                    <a:ext cx="719356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4</a:t>
                    </a:r>
                    <a:endParaRPr lang="f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7" name="ZoneTexte 38">
                  <a:extLst>
                    <a:ext uri="{FF2B5EF4-FFF2-40B4-BE49-F238E27FC236}">
                      <a16:creationId xmlns:a16="http://schemas.microsoft.com/office/drawing/2014/main" id="{058D594B-B503-2A29-35B7-1AA5CD576454}"/>
                    </a:ext>
                  </a:extLst>
                </p:cNvPr>
                <p:cNvSpPr txBox="1"/>
                <p:nvPr/>
              </p:nvSpPr>
              <p:spPr>
                <a:xfrm>
                  <a:off x="2806568" y="1491998"/>
                  <a:ext cx="659524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أُحَدِّدُ</a:t>
                  </a:r>
                  <a:endParaRPr lang="fr-MA" sz="2000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89BF86E9-BDF3-9E61-1663-750DD6C142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79429" y="2499981"/>
                <a:ext cx="6073716" cy="470119"/>
              </a:xfrm>
              <a:prstGeom prst="rect">
                <a:avLst/>
              </a:prstGeom>
            </p:spPr>
          </p:pic>
          <p:sp>
            <p:nvSpPr>
              <p:cNvPr id="10" name="ZoneTexte 2">
                <a:extLst>
                  <a:ext uri="{FF2B5EF4-FFF2-40B4-BE49-F238E27FC236}">
                    <a16:creationId xmlns:a16="http://schemas.microsoft.com/office/drawing/2014/main" id="{6B5CCE73-146A-9124-0EA9-E05BC4899759}"/>
                  </a:ext>
                </a:extLst>
              </p:cNvPr>
              <p:cNvSpPr txBox="1"/>
              <p:nvPr/>
            </p:nvSpPr>
            <p:spPr>
              <a:xfrm>
                <a:off x="1905599" y="4887821"/>
                <a:ext cx="115340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2800" b="1" dirty="0">
                    <a:solidFill>
                      <a:srgbClr val="FF0000"/>
                    </a:solidFill>
                  </a:rPr>
                  <a:t>   </a:t>
                </a:r>
                <a:r>
                  <a:rPr lang="ar-MA" sz="2800" b="1" dirty="0">
                    <a:solidFill>
                      <a:srgbClr val="FF0000"/>
                    </a:solidFill>
                  </a:rPr>
                  <a:t>8,4</a:t>
                </a:r>
                <a:endParaRPr lang="fr-MA" sz="28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ZoneTexte 2">
                <a:extLst>
                  <a:ext uri="{FF2B5EF4-FFF2-40B4-BE49-F238E27FC236}">
                    <a16:creationId xmlns:a16="http://schemas.microsoft.com/office/drawing/2014/main" id="{DB63EBEF-CFCD-7FE8-D91F-940AD7756B1C}"/>
                  </a:ext>
                </a:extLst>
              </p:cNvPr>
              <p:cNvSpPr txBox="1"/>
              <p:nvPr/>
            </p:nvSpPr>
            <p:spPr>
              <a:xfrm>
                <a:off x="5493825" y="4903198"/>
                <a:ext cx="115340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2800" b="1" dirty="0">
                    <a:solidFill>
                      <a:srgbClr val="FF0000"/>
                    </a:solidFill>
                  </a:rPr>
                  <a:t>8,5</a:t>
                </a:r>
                <a:endParaRPr lang="fr-MA" sz="2800" b="1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105DC687-96B3-1D08-AEE8-5FBD35A7BEA9}"/>
              </a:ext>
            </a:extLst>
          </p:cNvPr>
          <p:cNvSpPr/>
          <p:nvPr/>
        </p:nvSpPr>
        <p:spPr>
          <a:xfrm>
            <a:off x="4630760" y="3814725"/>
            <a:ext cx="409749" cy="7174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687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A40A3-0865-FFCA-32CA-B83E036D5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3712817-C13A-B560-6C28-03C8A0AD5781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2F49B755-40AA-9045-9CA4-40BFAA003152}"/>
              </a:ext>
            </a:extLst>
          </p:cNvPr>
          <p:cNvSpPr txBox="1"/>
          <p:nvPr/>
        </p:nvSpPr>
        <p:spPr>
          <a:xfrm>
            <a:off x="2885828" y="879808"/>
            <a:ext cx="45887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حددوا العدد الأقرب إلى إلى 8,43 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23998BE-E869-D84B-9360-3AC1AFF7F29D}"/>
              </a:ext>
            </a:extLst>
          </p:cNvPr>
          <p:cNvGrpSpPr/>
          <p:nvPr/>
        </p:nvGrpSpPr>
        <p:grpSpPr>
          <a:xfrm>
            <a:off x="907654" y="1626691"/>
            <a:ext cx="6566952" cy="4372550"/>
            <a:chOff x="907654" y="1626691"/>
            <a:chExt cx="6566952" cy="43725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2007501-8EA2-D136-263B-6D31FF9DF540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190336" y="3065132"/>
              <a:ext cx="4610743" cy="2934109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B440B6E-D583-A141-C44F-B171D2BE5458}"/>
                </a:ext>
              </a:extLst>
            </p:cNvPr>
            <p:cNvGrpSpPr/>
            <p:nvPr/>
          </p:nvGrpSpPr>
          <p:grpSpPr>
            <a:xfrm>
              <a:off x="907654" y="1626691"/>
              <a:ext cx="6566952" cy="3799727"/>
              <a:chOff x="965138" y="1626691"/>
              <a:chExt cx="6566952" cy="3799727"/>
            </a:xfrm>
          </p:grpSpPr>
          <p:grpSp>
            <p:nvGrpSpPr>
              <p:cNvPr id="7" name="Groupe 39">
                <a:extLst>
                  <a:ext uri="{FF2B5EF4-FFF2-40B4-BE49-F238E27FC236}">
                    <a16:creationId xmlns:a16="http://schemas.microsoft.com/office/drawing/2014/main" id="{D9F2B947-3A5A-008C-79F2-8A8DD8D1E377}"/>
                  </a:ext>
                </a:extLst>
              </p:cNvPr>
              <p:cNvGrpSpPr/>
              <p:nvPr/>
            </p:nvGrpSpPr>
            <p:grpSpPr>
              <a:xfrm>
                <a:off x="965138" y="1626691"/>
                <a:ext cx="6566952" cy="617907"/>
                <a:chOff x="918593" y="1396596"/>
                <a:chExt cx="6566952" cy="617907"/>
              </a:xfrm>
            </p:grpSpPr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24EF928-84CB-7186-4BB1-2E32D408A10E}"/>
                    </a:ext>
                  </a:extLst>
                </p:cNvPr>
                <p:cNvGrpSpPr/>
                <p:nvPr/>
              </p:nvGrpSpPr>
              <p:grpSpPr>
                <a:xfrm>
                  <a:off x="6091680" y="1396596"/>
                  <a:ext cx="1393865" cy="551406"/>
                  <a:chOff x="7005961" y="1925818"/>
                  <a:chExt cx="1499251" cy="551406"/>
                </a:xfrm>
              </p:grpSpPr>
              <p:sp>
                <p:nvSpPr>
                  <p:cNvPr id="23" name="Rectangle : coins arrondis 16">
                    <a:extLst>
                      <a:ext uri="{FF2B5EF4-FFF2-40B4-BE49-F238E27FC236}">
                        <a16:creationId xmlns:a16="http://schemas.microsoft.com/office/drawing/2014/main" id="{7136BF1B-D425-27F8-306E-4CA2EE754CD8}"/>
                      </a:ext>
                    </a:extLst>
                  </p:cNvPr>
                  <p:cNvSpPr/>
                  <p:nvPr/>
                </p:nvSpPr>
                <p:spPr>
                  <a:xfrm>
                    <a:off x="7005961" y="1925818"/>
                    <a:ext cx="1146158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4" name="Oval 80">
                    <a:extLst>
                      <a:ext uri="{FF2B5EF4-FFF2-40B4-BE49-F238E27FC236}">
                        <a16:creationId xmlns:a16="http://schemas.microsoft.com/office/drawing/2014/main" id="{073CB227-C498-8849-B170-53BA302FFC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114688" y="1979518"/>
                    <a:ext cx="390524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88BC8F7E-9E2B-118D-4EA0-42396EF7D9FB}"/>
                    </a:ext>
                  </a:extLst>
                </p:cNvPr>
                <p:cNvGrpSpPr/>
                <p:nvPr/>
              </p:nvGrpSpPr>
              <p:grpSpPr>
                <a:xfrm>
                  <a:off x="4245869" y="1399161"/>
                  <a:ext cx="1613621" cy="551406"/>
                  <a:chOff x="5952935" y="1914188"/>
                  <a:chExt cx="2224182" cy="551406"/>
                </a:xfrm>
              </p:grpSpPr>
              <p:sp>
                <p:nvSpPr>
                  <p:cNvPr id="21" name="Rectangle : coins arrondis 19">
                    <a:extLst>
                      <a:ext uri="{FF2B5EF4-FFF2-40B4-BE49-F238E27FC236}">
                        <a16:creationId xmlns:a16="http://schemas.microsoft.com/office/drawing/2014/main" id="{58B40BE7-1A14-07D7-9D47-A1CB0FF55FE8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 rtl="1">
                      <a:defRPr/>
                    </a:pPr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أُقارِنُ</a:t>
                    </a:r>
                    <a:endParaRPr lang="ar-MA" sz="2000" b="1" kern="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2" name="Oval 80">
                    <a:extLst>
                      <a:ext uri="{FF2B5EF4-FFF2-40B4-BE49-F238E27FC236}">
                        <a16:creationId xmlns:a16="http://schemas.microsoft.com/office/drawing/2014/main" id="{588D975E-C3A2-E7A0-BA0F-7647D4B6E86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542759" y="1988971"/>
                    <a:ext cx="634358" cy="432618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C78A2243-27E0-D2C5-0AD4-0EF746E4981C}"/>
                    </a:ext>
                  </a:extLst>
                </p:cNvPr>
                <p:cNvGrpSpPr/>
                <p:nvPr/>
              </p:nvGrpSpPr>
              <p:grpSpPr>
                <a:xfrm>
                  <a:off x="2575847" y="1436795"/>
                  <a:ext cx="1517943" cy="551406"/>
                  <a:chOff x="5952935" y="1914188"/>
                  <a:chExt cx="2450916" cy="551406"/>
                </a:xfrm>
              </p:grpSpPr>
              <p:sp>
                <p:nvSpPr>
                  <p:cNvPr id="19" name="Rectangle : coins arrondis 2">
                    <a:extLst>
                      <a:ext uri="{FF2B5EF4-FFF2-40B4-BE49-F238E27FC236}">
                        <a16:creationId xmlns:a16="http://schemas.microsoft.com/office/drawing/2014/main" id="{B1E827FF-CDEA-9E5D-5A25-0CAF0672C49A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fr-FR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0" name="Oval 80">
                    <a:extLst>
                      <a:ext uri="{FF2B5EF4-FFF2-40B4-BE49-F238E27FC236}">
                        <a16:creationId xmlns:a16="http://schemas.microsoft.com/office/drawing/2014/main" id="{5034E6B5-0CD2-1177-043B-937888D77EB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1" y="1973582"/>
                    <a:ext cx="787460" cy="432618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4" name="ZoneTexte 7">
                  <a:extLst>
                    <a:ext uri="{FF2B5EF4-FFF2-40B4-BE49-F238E27FC236}">
                      <a16:creationId xmlns:a16="http://schemas.microsoft.com/office/drawing/2014/main" id="{27F40791-70B5-CF30-A991-918F0EA06A0E}"/>
                    </a:ext>
                  </a:extLst>
                </p:cNvPr>
                <p:cNvSpPr txBox="1"/>
                <p:nvPr/>
              </p:nvSpPr>
              <p:spPr>
                <a:xfrm>
                  <a:off x="6174429" y="1448635"/>
                  <a:ext cx="1275179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 </a:t>
                  </a: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44264868-6425-8644-DB99-2BA5386EB324}"/>
                    </a:ext>
                  </a:extLst>
                </p:cNvPr>
                <p:cNvGrpSpPr/>
                <p:nvPr/>
              </p:nvGrpSpPr>
              <p:grpSpPr>
                <a:xfrm>
                  <a:off x="918593" y="1463097"/>
                  <a:ext cx="1475765" cy="551406"/>
                  <a:chOff x="5952935" y="1914188"/>
                  <a:chExt cx="2382814" cy="551406"/>
                </a:xfrm>
              </p:grpSpPr>
              <p:sp>
                <p:nvSpPr>
                  <p:cNvPr id="17" name="Rectangle : coins arrondis 2">
                    <a:extLst>
                      <a:ext uri="{FF2B5EF4-FFF2-40B4-BE49-F238E27FC236}">
                        <a16:creationId xmlns:a16="http://schemas.microsoft.com/office/drawing/2014/main" id="{BE09FE5E-1D02-A114-F6D6-E951366872A5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أَتَحَقَّقُ.</a:t>
                    </a:r>
                    <a:endParaRPr lang="fr-FR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8" name="Oval 80">
                    <a:extLst>
                      <a:ext uri="{FF2B5EF4-FFF2-40B4-BE49-F238E27FC236}">
                        <a16:creationId xmlns:a16="http://schemas.microsoft.com/office/drawing/2014/main" id="{655456B6-5D40-4C97-CB91-E96E4044745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3" y="1973582"/>
                    <a:ext cx="719356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4</a:t>
                    </a:r>
                    <a:endParaRPr lang="f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6" name="ZoneTexte 38">
                  <a:extLst>
                    <a:ext uri="{FF2B5EF4-FFF2-40B4-BE49-F238E27FC236}">
                      <a16:creationId xmlns:a16="http://schemas.microsoft.com/office/drawing/2014/main" id="{87C8583C-61AC-CF34-BE38-3106133D149C}"/>
                    </a:ext>
                  </a:extLst>
                </p:cNvPr>
                <p:cNvSpPr txBox="1"/>
                <p:nvPr/>
              </p:nvSpPr>
              <p:spPr>
                <a:xfrm>
                  <a:off x="2806568" y="1491998"/>
                  <a:ext cx="659524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أُحَدِّدُ</a:t>
                  </a:r>
                  <a:endParaRPr lang="fr-MA" sz="2000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C6E74CC3-12FE-64B8-3A93-A5964C01E1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79429" y="2499981"/>
                <a:ext cx="6073716" cy="470119"/>
              </a:xfrm>
              <a:prstGeom prst="rect">
                <a:avLst/>
              </a:prstGeom>
            </p:spPr>
          </p:pic>
          <p:sp>
            <p:nvSpPr>
              <p:cNvPr id="9" name="ZoneTexte 2">
                <a:extLst>
                  <a:ext uri="{FF2B5EF4-FFF2-40B4-BE49-F238E27FC236}">
                    <a16:creationId xmlns:a16="http://schemas.microsoft.com/office/drawing/2014/main" id="{7D25930C-E27C-4FEC-A64A-F173B6ADC4CC}"/>
                  </a:ext>
                </a:extLst>
              </p:cNvPr>
              <p:cNvSpPr txBox="1"/>
              <p:nvPr/>
            </p:nvSpPr>
            <p:spPr>
              <a:xfrm>
                <a:off x="1905599" y="4887821"/>
                <a:ext cx="115340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2800" b="1" dirty="0">
                    <a:solidFill>
                      <a:srgbClr val="FF0000"/>
                    </a:solidFill>
                  </a:rPr>
                  <a:t>   </a:t>
                </a:r>
                <a:r>
                  <a:rPr lang="ar-MA" sz="2800" b="1" dirty="0">
                    <a:solidFill>
                      <a:srgbClr val="FF0000"/>
                    </a:solidFill>
                  </a:rPr>
                  <a:t>8,4</a:t>
                </a:r>
                <a:endParaRPr lang="fr-MA" sz="28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ZoneTexte 2">
                <a:extLst>
                  <a:ext uri="{FF2B5EF4-FFF2-40B4-BE49-F238E27FC236}">
                    <a16:creationId xmlns:a16="http://schemas.microsoft.com/office/drawing/2014/main" id="{61BEC938-D30F-4C4C-DD1B-D12E797B49A6}"/>
                  </a:ext>
                </a:extLst>
              </p:cNvPr>
              <p:cNvSpPr txBox="1"/>
              <p:nvPr/>
            </p:nvSpPr>
            <p:spPr>
              <a:xfrm>
                <a:off x="5493825" y="4903198"/>
                <a:ext cx="115340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2800" b="1" dirty="0">
                    <a:solidFill>
                      <a:srgbClr val="FF0000"/>
                    </a:solidFill>
                  </a:rPr>
                  <a:t>8,5</a:t>
                </a:r>
                <a:endParaRPr lang="fr-MA" sz="2800" b="1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00B0E1F5-A881-91CE-A1F9-36698AD17937}"/>
              </a:ext>
            </a:extLst>
          </p:cNvPr>
          <p:cNvSpPr/>
          <p:nvPr/>
        </p:nvSpPr>
        <p:spPr>
          <a:xfrm>
            <a:off x="4630760" y="3814725"/>
            <a:ext cx="409749" cy="7174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88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DDA61-2E03-27AF-EAD2-A37F530B3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6F7F63-205A-7F1B-65E4-5A88F8884906}"/>
              </a:ext>
            </a:extLst>
          </p:cNvPr>
          <p:cNvSpPr txBox="1"/>
          <p:nvPr/>
        </p:nvSpPr>
        <p:spPr>
          <a:xfrm>
            <a:off x="1218718" y="834116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0A849F9-4912-A5D5-296C-4F148843F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3BE619-00B8-CD55-5F74-D62F599C43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2158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41A36-40C0-059B-E4FE-6A611CF73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2F2476-23FF-ECCA-6BAF-4E9B69798C6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C3B261C7-7926-02D6-DD80-2F40709940DB}"/>
              </a:ext>
            </a:extLst>
          </p:cNvPr>
          <p:cNvSpPr txBox="1"/>
          <p:nvPr/>
        </p:nvSpPr>
        <p:spPr>
          <a:xfrm>
            <a:off x="992459" y="879808"/>
            <a:ext cx="648214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8,43 تأتي قبل المنتصف أي أنها أقرب إلى القيمة الأصغر، نعبر بذلك بالسهم ونكتب 8,43 أقرب إلى 8,4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C02FF77-982A-2074-7D43-9E3F27033137}"/>
              </a:ext>
            </a:extLst>
          </p:cNvPr>
          <p:cNvGrpSpPr/>
          <p:nvPr/>
        </p:nvGrpSpPr>
        <p:grpSpPr>
          <a:xfrm>
            <a:off x="907654" y="1626691"/>
            <a:ext cx="6566952" cy="4372550"/>
            <a:chOff x="907654" y="1626691"/>
            <a:chExt cx="6566952" cy="43725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45A5CFA-99B3-4656-EBD2-EF6BBD168E6B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190336" y="3065132"/>
              <a:ext cx="4610743" cy="2934109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209CCB8-C918-6E5C-1A4E-8A4CEE88467C}"/>
                </a:ext>
              </a:extLst>
            </p:cNvPr>
            <p:cNvGrpSpPr/>
            <p:nvPr/>
          </p:nvGrpSpPr>
          <p:grpSpPr>
            <a:xfrm>
              <a:off x="907654" y="1626691"/>
              <a:ext cx="6566952" cy="3799727"/>
              <a:chOff x="965138" y="1626691"/>
              <a:chExt cx="6566952" cy="3799727"/>
            </a:xfrm>
          </p:grpSpPr>
          <p:grpSp>
            <p:nvGrpSpPr>
              <p:cNvPr id="7" name="Groupe 39">
                <a:extLst>
                  <a:ext uri="{FF2B5EF4-FFF2-40B4-BE49-F238E27FC236}">
                    <a16:creationId xmlns:a16="http://schemas.microsoft.com/office/drawing/2014/main" id="{4972EFE2-B953-8863-17FE-FEF137E75CA7}"/>
                  </a:ext>
                </a:extLst>
              </p:cNvPr>
              <p:cNvGrpSpPr/>
              <p:nvPr/>
            </p:nvGrpSpPr>
            <p:grpSpPr>
              <a:xfrm>
                <a:off x="965138" y="1626691"/>
                <a:ext cx="6566952" cy="617907"/>
                <a:chOff x="918593" y="1396596"/>
                <a:chExt cx="6566952" cy="617907"/>
              </a:xfrm>
            </p:grpSpPr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9A707A0-8CEA-599C-0B01-508DC36C4359}"/>
                    </a:ext>
                  </a:extLst>
                </p:cNvPr>
                <p:cNvGrpSpPr/>
                <p:nvPr/>
              </p:nvGrpSpPr>
              <p:grpSpPr>
                <a:xfrm>
                  <a:off x="6091680" y="1396596"/>
                  <a:ext cx="1393865" cy="551406"/>
                  <a:chOff x="7005961" y="1925818"/>
                  <a:chExt cx="1499251" cy="551406"/>
                </a:xfrm>
              </p:grpSpPr>
              <p:sp>
                <p:nvSpPr>
                  <p:cNvPr id="23" name="Rectangle : coins arrondis 16">
                    <a:extLst>
                      <a:ext uri="{FF2B5EF4-FFF2-40B4-BE49-F238E27FC236}">
                        <a16:creationId xmlns:a16="http://schemas.microsoft.com/office/drawing/2014/main" id="{B3C032F4-6FBA-C278-937E-FCD1B3DED3A3}"/>
                      </a:ext>
                    </a:extLst>
                  </p:cNvPr>
                  <p:cNvSpPr/>
                  <p:nvPr/>
                </p:nvSpPr>
                <p:spPr>
                  <a:xfrm>
                    <a:off x="7005961" y="1925818"/>
                    <a:ext cx="1146158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4" name="Oval 80">
                    <a:extLst>
                      <a:ext uri="{FF2B5EF4-FFF2-40B4-BE49-F238E27FC236}">
                        <a16:creationId xmlns:a16="http://schemas.microsoft.com/office/drawing/2014/main" id="{DD4C12FA-A25E-A695-2288-E127FE41AD5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114688" y="1979518"/>
                    <a:ext cx="390524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A20744C5-ED1F-9ED8-17EB-ED4D52E6AE9D}"/>
                    </a:ext>
                  </a:extLst>
                </p:cNvPr>
                <p:cNvGrpSpPr/>
                <p:nvPr/>
              </p:nvGrpSpPr>
              <p:grpSpPr>
                <a:xfrm>
                  <a:off x="4245869" y="1399161"/>
                  <a:ext cx="1613621" cy="551406"/>
                  <a:chOff x="5952935" y="1914188"/>
                  <a:chExt cx="2224182" cy="551406"/>
                </a:xfrm>
              </p:grpSpPr>
              <p:sp>
                <p:nvSpPr>
                  <p:cNvPr id="21" name="Rectangle : coins arrondis 19">
                    <a:extLst>
                      <a:ext uri="{FF2B5EF4-FFF2-40B4-BE49-F238E27FC236}">
                        <a16:creationId xmlns:a16="http://schemas.microsoft.com/office/drawing/2014/main" id="{C759C80B-C454-AB6C-590C-338308AE5BB7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 rtl="1">
                      <a:defRPr/>
                    </a:pPr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أُقارِنُ</a:t>
                    </a:r>
                    <a:endParaRPr lang="ar-MA" sz="2000" b="1" kern="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2" name="Oval 80">
                    <a:extLst>
                      <a:ext uri="{FF2B5EF4-FFF2-40B4-BE49-F238E27FC236}">
                        <a16:creationId xmlns:a16="http://schemas.microsoft.com/office/drawing/2014/main" id="{F9F6C33D-6F1A-8FD8-1562-823D54EE840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542759" y="1988971"/>
                    <a:ext cx="634358" cy="432618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66605E53-8D99-6204-DE13-1DF3CE408CB1}"/>
                    </a:ext>
                  </a:extLst>
                </p:cNvPr>
                <p:cNvGrpSpPr/>
                <p:nvPr/>
              </p:nvGrpSpPr>
              <p:grpSpPr>
                <a:xfrm>
                  <a:off x="2575847" y="1436795"/>
                  <a:ext cx="1517943" cy="551406"/>
                  <a:chOff x="5952935" y="1914188"/>
                  <a:chExt cx="2450916" cy="551406"/>
                </a:xfrm>
              </p:grpSpPr>
              <p:sp>
                <p:nvSpPr>
                  <p:cNvPr id="19" name="Rectangle : coins arrondis 2">
                    <a:extLst>
                      <a:ext uri="{FF2B5EF4-FFF2-40B4-BE49-F238E27FC236}">
                        <a16:creationId xmlns:a16="http://schemas.microsoft.com/office/drawing/2014/main" id="{9E0E67DE-5481-1724-F8EB-0FADCB937557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fr-FR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0" name="Oval 80">
                    <a:extLst>
                      <a:ext uri="{FF2B5EF4-FFF2-40B4-BE49-F238E27FC236}">
                        <a16:creationId xmlns:a16="http://schemas.microsoft.com/office/drawing/2014/main" id="{DE1AD232-4BEE-CCE5-BE73-71CE0B43011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1" y="1973582"/>
                    <a:ext cx="787460" cy="432618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4" name="ZoneTexte 7">
                  <a:extLst>
                    <a:ext uri="{FF2B5EF4-FFF2-40B4-BE49-F238E27FC236}">
                      <a16:creationId xmlns:a16="http://schemas.microsoft.com/office/drawing/2014/main" id="{87B922D4-0F22-1885-158C-9D3608EB1426}"/>
                    </a:ext>
                  </a:extLst>
                </p:cNvPr>
                <p:cNvSpPr txBox="1"/>
                <p:nvPr/>
              </p:nvSpPr>
              <p:spPr>
                <a:xfrm>
                  <a:off x="6174429" y="1448635"/>
                  <a:ext cx="1275179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 </a:t>
                  </a: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9271098B-B107-CF5E-0133-B52A4A062528}"/>
                    </a:ext>
                  </a:extLst>
                </p:cNvPr>
                <p:cNvGrpSpPr/>
                <p:nvPr/>
              </p:nvGrpSpPr>
              <p:grpSpPr>
                <a:xfrm>
                  <a:off x="918593" y="1463097"/>
                  <a:ext cx="1475765" cy="551406"/>
                  <a:chOff x="5952935" y="1914188"/>
                  <a:chExt cx="2382814" cy="551406"/>
                </a:xfrm>
              </p:grpSpPr>
              <p:sp>
                <p:nvSpPr>
                  <p:cNvPr id="17" name="Rectangle : coins arrondis 2">
                    <a:extLst>
                      <a:ext uri="{FF2B5EF4-FFF2-40B4-BE49-F238E27FC236}">
                        <a16:creationId xmlns:a16="http://schemas.microsoft.com/office/drawing/2014/main" id="{3074C579-7002-EA91-2992-369D02E0C996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أَتَحَقَّقُ.</a:t>
                    </a:r>
                    <a:endParaRPr lang="fr-FR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8" name="Oval 80">
                    <a:extLst>
                      <a:ext uri="{FF2B5EF4-FFF2-40B4-BE49-F238E27FC236}">
                        <a16:creationId xmlns:a16="http://schemas.microsoft.com/office/drawing/2014/main" id="{36D4E1D8-2AC7-03A1-7603-867B36379B3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3" y="1973582"/>
                    <a:ext cx="719356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4</a:t>
                    </a:r>
                    <a:endParaRPr lang="f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6" name="ZoneTexte 38">
                  <a:extLst>
                    <a:ext uri="{FF2B5EF4-FFF2-40B4-BE49-F238E27FC236}">
                      <a16:creationId xmlns:a16="http://schemas.microsoft.com/office/drawing/2014/main" id="{6E013B32-98EB-4980-791C-0D902D93F963}"/>
                    </a:ext>
                  </a:extLst>
                </p:cNvPr>
                <p:cNvSpPr txBox="1"/>
                <p:nvPr/>
              </p:nvSpPr>
              <p:spPr>
                <a:xfrm>
                  <a:off x="2806568" y="1491998"/>
                  <a:ext cx="659524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أُحَدِّدُ</a:t>
                  </a:r>
                  <a:endParaRPr lang="fr-MA" sz="2000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C531E8D1-66BE-BF54-70D8-3AD014DBFA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79429" y="2499981"/>
                <a:ext cx="6073716" cy="470119"/>
              </a:xfrm>
              <a:prstGeom prst="rect">
                <a:avLst/>
              </a:prstGeom>
            </p:spPr>
          </p:pic>
          <p:sp>
            <p:nvSpPr>
              <p:cNvPr id="9" name="ZoneTexte 2">
                <a:extLst>
                  <a:ext uri="{FF2B5EF4-FFF2-40B4-BE49-F238E27FC236}">
                    <a16:creationId xmlns:a16="http://schemas.microsoft.com/office/drawing/2014/main" id="{86935C95-3BBF-7AF0-ADB6-B7FE239DF8BC}"/>
                  </a:ext>
                </a:extLst>
              </p:cNvPr>
              <p:cNvSpPr txBox="1"/>
              <p:nvPr/>
            </p:nvSpPr>
            <p:spPr>
              <a:xfrm>
                <a:off x="1905599" y="4887821"/>
                <a:ext cx="115340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2800" b="1" dirty="0">
                    <a:solidFill>
                      <a:srgbClr val="FF0000"/>
                    </a:solidFill>
                  </a:rPr>
                  <a:t>   </a:t>
                </a:r>
                <a:r>
                  <a:rPr lang="ar-MA" sz="2800" b="1" dirty="0">
                    <a:solidFill>
                      <a:srgbClr val="FF0000"/>
                    </a:solidFill>
                  </a:rPr>
                  <a:t>8,4</a:t>
                </a:r>
                <a:endParaRPr lang="fr-MA" sz="28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ZoneTexte 2">
                <a:extLst>
                  <a:ext uri="{FF2B5EF4-FFF2-40B4-BE49-F238E27FC236}">
                    <a16:creationId xmlns:a16="http://schemas.microsoft.com/office/drawing/2014/main" id="{0A394F39-50B3-4910-917A-4F9C5CD39959}"/>
                  </a:ext>
                </a:extLst>
              </p:cNvPr>
              <p:cNvSpPr txBox="1"/>
              <p:nvPr/>
            </p:nvSpPr>
            <p:spPr>
              <a:xfrm>
                <a:off x="5493825" y="4903198"/>
                <a:ext cx="115340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2800" b="1" dirty="0">
                    <a:solidFill>
                      <a:srgbClr val="FF0000"/>
                    </a:solidFill>
                  </a:rPr>
                  <a:t>8,5</a:t>
                </a:r>
                <a:endParaRPr lang="fr-MA" sz="2800" b="1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33ED62BF-E5D3-4BC4-6173-26ECEE544D2E}"/>
              </a:ext>
            </a:extLst>
          </p:cNvPr>
          <p:cNvSpPr txBox="1"/>
          <p:nvPr/>
        </p:nvSpPr>
        <p:spPr>
          <a:xfrm>
            <a:off x="2313139" y="5262083"/>
            <a:ext cx="3539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8,43 أَقْرَبُ إِلَى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8,4</a:t>
            </a:r>
            <a:endParaRPr lang="fr-MA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799D860-B975-6C95-D8A1-33ED3498D283}"/>
              </a:ext>
            </a:extLst>
          </p:cNvPr>
          <p:cNvCxnSpPr/>
          <p:nvPr/>
        </p:nvCxnSpPr>
        <p:spPr>
          <a:xfrm flipH="1">
            <a:off x="2795629" y="4438185"/>
            <a:ext cx="1439301" cy="34568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93FB5D5F-8E82-61AE-3DE8-47D54BEE8F2B}"/>
              </a:ext>
            </a:extLst>
          </p:cNvPr>
          <p:cNvSpPr/>
          <p:nvPr/>
        </p:nvSpPr>
        <p:spPr>
          <a:xfrm>
            <a:off x="4630760" y="3814725"/>
            <a:ext cx="409749" cy="7174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2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6CF4D-AA56-135D-6CF1-7A4BF4222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8BAEE72-8DEC-3445-A5F8-185D4A3E305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1AFCCEAA-476F-FBBA-DFF8-ABBBCD62B454}"/>
              </a:ext>
            </a:extLst>
          </p:cNvPr>
          <p:cNvSpPr txBox="1"/>
          <p:nvPr/>
        </p:nvSpPr>
        <p:spPr>
          <a:xfrm>
            <a:off x="992459" y="879808"/>
            <a:ext cx="64821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فب المرحلة الأخيرة؟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18B8347-87F9-24B9-DE51-66746339E355}"/>
              </a:ext>
            </a:extLst>
          </p:cNvPr>
          <p:cNvGrpSpPr/>
          <p:nvPr/>
        </p:nvGrpSpPr>
        <p:grpSpPr>
          <a:xfrm>
            <a:off x="907654" y="1626691"/>
            <a:ext cx="6566952" cy="4372550"/>
            <a:chOff x="907654" y="1626691"/>
            <a:chExt cx="6566952" cy="43725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499BFDA-4B23-C47B-91AC-D800BD056DF6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190336" y="3065132"/>
              <a:ext cx="4610743" cy="2934109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96A0CA2-9923-0E1C-C3AF-A122625D31A5}"/>
                </a:ext>
              </a:extLst>
            </p:cNvPr>
            <p:cNvGrpSpPr/>
            <p:nvPr/>
          </p:nvGrpSpPr>
          <p:grpSpPr>
            <a:xfrm>
              <a:off x="907654" y="1626691"/>
              <a:ext cx="6566952" cy="3799727"/>
              <a:chOff x="965138" y="1626691"/>
              <a:chExt cx="6566952" cy="3799727"/>
            </a:xfrm>
          </p:grpSpPr>
          <p:grpSp>
            <p:nvGrpSpPr>
              <p:cNvPr id="7" name="Groupe 39">
                <a:extLst>
                  <a:ext uri="{FF2B5EF4-FFF2-40B4-BE49-F238E27FC236}">
                    <a16:creationId xmlns:a16="http://schemas.microsoft.com/office/drawing/2014/main" id="{DACCCFE5-7023-F2EE-FC02-56C1A564FD6C}"/>
                  </a:ext>
                </a:extLst>
              </p:cNvPr>
              <p:cNvGrpSpPr/>
              <p:nvPr/>
            </p:nvGrpSpPr>
            <p:grpSpPr>
              <a:xfrm>
                <a:off x="965138" y="1626691"/>
                <a:ext cx="6566952" cy="617907"/>
                <a:chOff x="918593" y="1396596"/>
                <a:chExt cx="6566952" cy="617907"/>
              </a:xfrm>
            </p:grpSpPr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4E60A0F-CC6F-9658-B7FB-D8B896732BA2}"/>
                    </a:ext>
                  </a:extLst>
                </p:cNvPr>
                <p:cNvGrpSpPr/>
                <p:nvPr/>
              </p:nvGrpSpPr>
              <p:grpSpPr>
                <a:xfrm>
                  <a:off x="6091680" y="1396596"/>
                  <a:ext cx="1393865" cy="551406"/>
                  <a:chOff x="7005961" y="1925818"/>
                  <a:chExt cx="1499251" cy="551406"/>
                </a:xfrm>
              </p:grpSpPr>
              <p:sp>
                <p:nvSpPr>
                  <p:cNvPr id="23" name="Rectangle : coins arrondis 16">
                    <a:extLst>
                      <a:ext uri="{FF2B5EF4-FFF2-40B4-BE49-F238E27FC236}">
                        <a16:creationId xmlns:a16="http://schemas.microsoft.com/office/drawing/2014/main" id="{6093CCF9-AD7C-4D8C-DE78-BFBB74C6D480}"/>
                      </a:ext>
                    </a:extLst>
                  </p:cNvPr>
                  <p:cNvSpPr/>
                  <p:nvPr/>
                </p:nvSpPr>
                <p:spPr>
                  <a:xfrm>
                    <a:off x="7005961" y="1925818"/>
                    <a:ext cx="1146158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4" name="Oval 80">
                    <a:extLst>
                      <a:ext uri="{FF2B5EF4-FFF2-40B4-BE49-F238E27FC236}">
                        <a16:creationId xmlns:a16="http://schemas.microsoft.com/office/drawing/2014/main" id="{28985F6F-6AD4-8ABA-92CE-505AC3F122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114688" y="1979518"/>
                    <a:ext cx="390524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E8989F25-D411-1AFB-6EB5-7C5C63176DD2}"/>
                    </a:ext>
                  </a:extLst>
                </p:cNvPr>
                <p:cNvGrpSpPr/>
                <p:nvPr/>
              </p:nvGrpSpPr>
              <p:grpSpPr>
                <a:xfrm>
                  <a:off x="4245869" y="1399161"/>
                  <a:ext cx="1613621" cy="551406"/>
                  <a:chOff x="5952935" y="1914188"/>
                  <a:chExt cx="2224182" cy="551406"/>
                </a:xfrm>
              </p:grpSpPr>
              <p:sp>
                <p:nvSpPr>
                  <p:cNvPr id="21" name="Rectangle : coins arrondis 19">
                    <a:extLst>
                      <a:ext uri="{FF2B5EF4-FFF2-40B4-BE49-F238E27FC236}">
                        <a16:creationId xmlns:a16="http://schemas.microsoft.com/office/drawing/2014/main" id="{C426F18C-0FB0-18AC-AE6E-EFBE6FD2D4F4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 rtl="1">
                      <a:defRPr/>
                    </a:pPr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أُقارِنُ</a:t>
                    </a:r>
                    <a:endParaRPr lang="ar-MA" sz="2000" b="1" kern="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2" name="Oval 80">
                    <a:extLst>
                      <a:ext uri="{FF2B5EF4-FFF2-40B4-BE49-F238E27FC236}">
                        <a16:creationId xmlns:a16="http://schemas.microsoft.com/office/drawing/2014/main" id="{B28DCC8C-8EDD-3AFB-1EA0-A277ACE8478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542759" y="1988971"/>
                    <a:ext cx="634358" cy="432618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242BE28C-F8F5-0140-63B9-0B67786C98E5}"/>
                    </a:ext>
                  </a:extLst>
                </p:cNvPr>
                <p:cNvGrpSpPr/>
                <p:nvPr/>
              </p:nvGrpSpPr>
              <p:grpSpPr>
                <a:xfrm>
                  <a:off x="2575847" y="1436795"/>
                  <a:ext cx="1517943" cy="551406"/>
                  <a:chOff x="5952935" y="1914188"/>
                  <a:chExt cx="2450916" cy="551406"/>
                </a:xfrm>
              </p:grpSpPr>
              <p:sp>
                <p:nvSpPr>
                  <p:cNvPr id="19" name="Rectangle : coins arrondis 2">
                    <a:extLst>
                      <a:ext uri="{FF2B5EF4-FFF2-40B4-BE49-F238E27FC236}">
                        <a16:creationId xmlns:a16="http://schemas.microsoft.com/office/drawing/2014/main" id="{E601F7C9-219B-DD3E-48A0-C44B3569E9F9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fr-FR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0" name="Oval 80">
                    <a:extLst>
                      <a:ext uri="{FF2B5EF4-FFF2-40B4-BE49-F238E27FC236}">
                        <a16:creationId xmlns:a16="http://schemas.microsoft.com/office/drawing/2014/main" id="{1CFA6777-7D7F-AB3C-61B2-64D27F6B46B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1" y="1973582"/>
                    <a:ext cx="787460" cy="432618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4" name="ZoneTexte 7">
                  <a:extLst>
                    <a:ext uri="{FF2B5EF4-FFF2-40B4-BE49-F238E27FC236}">
                      <a16:creationId xmlns:a16="http://schemas.microsoft.com/office/drawing/2014/main" id="{B9FA848A-9617-51CC-225A-E9C90C948F4F}"/>
                    </a:ext>
                  </a:extLst>
                </p:cNvPr>
                <p:cNvSpPr txBox="1"/>
                <p:nvPr/>
              </p:nvSpPr>
              <p:spPr>
                <a:xfrm>
                  <a:off x="6174429" y="1448635"/>
                  <a:ext cx="1275179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 </a:t>
                  </a: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C60260C2-5D22-631B-B938-7955A68C6E85}"/>
                    </a:ext>
                  </a:extLst>
                </p:cNvPr>
                <p:cNvGrpSpPr/>
                <p:nvPr/>
              </p:nvGrpSpPr>
              <p:grpSpPr>
                <a:xfrm>
                  <a:off x="918593" y="1463097"/>
                  <a:ext cx="1475765" cy="551406"/>
                  <a:chOff x="5952935" y="1914188"/>
                  <a:chExt cx="2382814" cy="551406"/>
                </a:xfrm>
              </p:grpSpPr>
              <p:sp>
                <p:nvSpPr>
                  <p:cNvPr id="17" name="Rectangle : coins arrondis 2">
                    <a:extLst>
                      <a:ext uri="{FF2B5EF4-FFF2-40B4-BE49-F238E27FC236}">
                        <a16:creationId xmlns:a16="http://schemas.microsoft.com/office/drawing/2014/main" id="{4682C632-DB12-ED2E-7248-93BBC0EF4174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أَتَحَقَّقُ.</a:t>
                    </a:r>
                    <a:endParaRPr lang="fr-FR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8" name="Oval 80">
                    <a:extLst>
                      <a:ext uri="{FF2B5EF4-FFF2-40B4-BE49-F238E27FC236}">
                        <a16:creationId xmlns:a16="http://schemas.microsoft.com/office/drawing/2014/main" id="{151DF149-7A3E-EA3B-4D00-C2B6DD703E1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3" y="1973582"/>
                    <a:ext cx="719356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4</a:t>
                    </a:r>
                    <a:endParaRPr lang="f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6" name="ZoneTexte 38">
                  <a:extLst>
                    <a:ext uri="{FF2B5EF4-FFF2-40B4-BE49-F238E27FC236}">
                      <a16:creationId xmlns:a16="http://schemas.microsoft.com/office/drawing/2014/main" id="{1B4800D0-29B6-3A0E-1174-0DDF85DD3D91}"/>
                    </a:ext>
                  </a:extLst>
                </p:cNvPr>
                <p:cNvSpPr txBox="1"/>
                <p:nvPr/>
              </p:nvSpPr>
              <p:spPr>
                <a:xfrm>
                  <a:off x="2806568" y="1491998"/>
                  <a:ext cx="659524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أُحَدِّدُ</a:t>
                  </a:r>
                  <a:endParaRPr lang="fr-MA" sz="2000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E120D496-38D5-BE15-EC0A-BAA457F1F4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79429" y="2499981"/>
                <a:ext cx="6073716" cy="470119"/>
              </a:xfrm>
              <a:prstGeom prst="rect">
                <a:avLst/>
              </a:prstGeom>
            </p:spPr>
          </p:pic>
          <p:sp>
            <p:nvSpPr>
              <p:cNvPr id="9" name="ZoneTexte 2">
                <a:extLst>
                  <a:ext uri="{FF2B5EF4-FFF2-40B4-BE49-F238E27FC236}">
                    <a16:creationId xmlns:a16="http://schemas.microsoft.com/office/drawing/2014/main" id="{804ABE82-665B-CEAA-1C8D-E2CA89083396}"/>
                  </a:ext>
                </a:extLst>
              </p:cNvPr>
              <p:cNvSpPr txBox="1"/>
              <p:nvPr/>
            </p:nvSpPr>
            <p:spPr>
              <a:xfrm>
                <a:off x="1905599" y="4887821"/>
                <a:ext cx="115340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2800" b="1" dirty="0">
                    <a:solidFill>
                      <a:srgbClr val="FF0000"/>
                    </a:solidFill>
                  </a:rPr>
                  <a:t>   </a:t>
                </a:r>
                <a:r>
                  <a:rPr lang="ar-MA" sz="2800" b="1" dirty="0">
                    <a:solidFill>
                      <a:srgbClr val="FF0000"/>
                    </a:solidFill>
                  </a:rPr>
                  <a:t>8,4</a:t>
                </a:r>
                <a:endParaRPr lang="fr-MA" sz="28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ZoneTexte 2">
                <a:extLst>
                  <a:ext uri="{FF2B5EF4-FFF2-40B4-BE49-F238E27FC236}">
                    <a16:creationId xmlns:a16="http://schemas.microsoft.com/office/drawing/2014/main" id="{B35B2756-77F7-4A6A-DA94-95D935217312}"/>
                  </a:ext>
                </a:extLst>
              </p:cNvPr>
              <p:cNvSpPr txBox="1"/>
              <p:nvPr/>
            </p:nvSpPr>
            <p:spPr>
              <a:xfrm>
                <a:off x="5493825" y="4903198"/>
                <a:ext cx="115340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2800" b="1" dirty="0">
                    <a:solidFill>
                      <a:srgbClr val="FF0000"/>
                    </a:solidFill>
                  </a:rPr>
                  <a:t>8,5</a:t>
                </a:r>
                <a:endParaRPr lang="fr-MA" sz="2800" b="1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797307D7-BF27-4AC9-7B49-7E627557CCB5}"/>
              </a:ext>
            </a:extLst>
          </p:cNvPr>
          <p:cNvSpPr txBox="1"/>
          <p:nvPr/>
        </p:nvSpPr>
        <p:spPr>
          <a:xfrm>
            <a:off x="2313139" y="5262083"/>
            <a:ext cx="3539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8,43 أَقْرَبُ إِلَى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8,4</a:t>
            </a:r>
            <a:endParaRPr lang="fr-MA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EE7070F-2607-A351-15F6-61B0F179AA0A}"/>
              </a:ext>
            </a:extLst>
          </p:cNvPr>
          <p:cNvCxnSpPr/>
          <p:nvPr/>
        </p:nvCxnSpPr>
        <p:spPr>
          <a:xfrm flipH="1">
            <a:off x="2795629" y="4438185"/>
            <a:ext cx="1439301" cy="34568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Image 18">
            <a:extLst>
              <a:ext uri="{FF2B5EF4-FFF2-40B4-BE49-F238E27FC236}">
                <a16:creationId xmlns:a16="http://schemas.microsoft.com/office/drawing/2014/main" id="{312BECD6-9C44-81A1-ED18-3C0C415DC2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0488" y="4681680"/>
            <a:ext cx="1013299" cy="151994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27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0F274-BE97-D109-B0CB-307BE56B6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CE21FBE-1274-716E-80CD-EB045115AEF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163CDA1D-40C5-7F7F-4232-4DB14234C3C6}"/>
              </a:ext>
            </a:extLst>
          </p:cNvPr>
          <p:cNvSpPr txBox="1"/>
          <p:nvPr/>
        </p:nvSpPr>
        <p:spPr>
          <a:xfrm>
            <a:off x="992459" y="879808"/>
            <a:ext cx="64821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المرحلة الأخيرة؟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1FA1EF3-B625-9A1E-5379-E6D30B882452}"/>
              </a:ext>
            </a:extLst>
          </p:cNvPr>
          <p:cNvGrpSpPr/>
          <p:nvPr/>
        </p:nvGrpSpPr>
        <p:grpSpPr>
          <a:xfrm>
            <a:off x="907654" y="1626691"/>
            <a:ext cx="6566952" cy="4372550"/>
            <a:chOff x="907654" y="1626691"/>
            <a:chExt cx="6566952" cy="437255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88EAEFA-DF47-D128-BA47-E0C93962797A}"/>
                </a:ext>
              </a:extLst>
            </p:cNvPr>
            <p:cNvGrpSpPr/>
            <p:nvPr/>
          </p:nvGrpSpPr>
          <p:grpSpPr>
            <a:xfrm>
              <a:off x="907654" y="1626691"/>
              <a:ext cx="6566952" cy="4372550"/>
              <a:chOff x="907654" y="1626691"/>
              <a:chExt cx="6566952" cy="4372550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80E2454C-E67E-210C-CD4A-BBE996D7A3B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90336" y="3065132"/>
                <a:ext cx="4610743" cy="2934109"/>
              </a:xfrm>
              <a:prstGeom prst="rect">
                <a:avLst/>
              </a:prstGeom>
            </p:spPr>
          </p:pic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C4CEC0C8-07A5-A1A3-E7DF-CE94D1815E2D}"/>
                  </a:ext>
                </a:extLst>
              </p:cNvPr>
              <p:cNvGrpSpPr/>
              <p:nvPr/>
            </p:nvGrpSpPr>
            <p:grpSpPr>
              <a:xfrm>
                <a:off x="907654" y="1626691"/>
                <a:ext cx="6566952" cy="3799727"/>
                <a:chOff x="965138" y="1626691"/>
                <a:chExt cx="6566952" cy="3799727"/>
              </a:xfrm>
            </p:grpSpPr>
            <p:grpSp>
              <p:nvGrpSpPr>
                <p:cNvPr id="7" name="Groupe 39">
                  <a:extLst>
                    <a:ext uri="{FF2B5EF4-FFF2-40B4-BE49-F238E27FC236}">
                      <a16:creationId xmlns:a16="http://schemas.microsoft.com/office/drawing/2014/main" id="{30FBF924-782A-16D4-DF85-C5AE68D76E9A}"/>
                    </a:ext>
                  </a:extLst>
                </p:cNvPr>
                <p:cNvGrpSpPr/>
                <p:nvPr/>
              </p:nvGrpSpPr>
              <p:grpSpPr>
                <a:xfrm>
                  <a:off x="965138" y="1626691"/>
                  <a:ext cx="6566952" cy="617907"/>
                  <a:chOff x="918593" y="1396596"/>
                  <a:chExt cx="6566952" cy="617907"/>
                </a:xfrm>
              </p:grpSpPr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C516AEDF-8A44-3524-B38A-E203EA85FDD4}"/>
                      </a:ext>
                    </a:extLst>
                  </p:cNvPr>
                  <p:cNvGrpSpPr/>
                  <p:nvPr/>
                </p:nvGrpSpPr>
                <p:grpSpPr>
                  <a:xfrm>
                    <a:off x="6091680" y="1396596"/>
                    <a:ext cx="1393865" cy="551406"/>
                    <a:chOff x="7005961" y="1925818"/>
                    <a:chExt cx="1499251" cy="551406"/>
                  </a:xfrm>
                </p:grpSpPr>
                <p:sp>
                  <p:nvSpPr>
                    <p:cNvPr id="23" name="Rectangle : coins arrondis 16">
                      <a:extLst>
                        <a:ext uri="{FF2B5EF4-FFF2-40B4-BE49-F238E27FC236}">
                          <a16:creationId xmlns:a16="http://schemas.microsoft.com/office/drawing/2014/main" id="{1EECA29C-F00A-F9B5-8338-9F345D3B94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05961" y="1925818"/>
                      <a:ext cx="1146158" cy="551406"/>
                    </a:xfrm>
                    <a:prstGeom prst="roundRect">
                      <a:avLst/>
                    </a:prstGeom>
                    <a:solidFill>
                      <a:srgbClr val="0F9ED5">
                        <a:lumMod val="50000"/>
                      </a:srgbClr>
                    </a:solidFill>
                    <a:ln w="190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MA" sz="1400" b="1" kern="0" dirty="0">
                        <a:solidFill>
                          <a:prstClr val="white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4" name="Oval 80">
                      <a:extLst>
                        <a:ext uri="{FF2B5EF4-FFF2-40B4-BE49-F238E27FC236}">
                          <a16:creationId xmlns:a16="http://schemas.microsoft.com/office/drawing/2014/main" id="{71F3D9AD-C61D-BAD2-A82C-E6D03802B98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8114688" y="1979518"/>
                      <a:ext cx="390524" cy="432618"/>
                    </a:xfrm>
                    <a:prstGeom prst="ellipse">
                      <a:avLst/>
                    </a:prstGeom>
                    <a:solidFill>
                      <a:srgbClr val="FCC302"/>
                    </a:solidFill>
                    <a:ln w="190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  <a:endParaRPr kumimoji="0" lang="fr-MA" sz="3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150E5EB4-86C2-40F9-7C63-FAD39F7CB382}"/>
                      </a:ext>
                    </a:extLst>
                  </p:cNvPr>
                  <p:cNvGrpSpPr/>
                  <p:nvPr/>
                </p:nvGrpSpPr>
                <p:grpSpPr>
                  <a:xfrm>
                    <a:off x="4245869" y="1399161"/>
                    <a:ext cx="1613621" cy="551406"/>
                    <a:chOff x="5952935" y="1914188"/>
                    <a:chExt cx="2224182" cy="551406"/>
                  </a:xfrm>
                </p:grpSpPr>
                <p:sp>
                  <p:nvSpPr>
                    <p:cNvPr id="21" name="Rectangle : coins arrondis 19">
                      <a:extLst>
                        <a:ext uri="{FF2B5EF4-FFF2-40B4-BE49-F238E27FC236}">
                          <a16:creationId xmlns:a16="http://schemas.microsoft.com/office/drawing/2014/main" id="{31F79656-382F-98F2-2AAC-2721AE262D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5" y="1914188"/>
                      <a:ext cx="1656000" cy="551406"/>
                    </a:xfrm>
                    <a:prstGeom prst="roundRect">
                      <a:avLst/>
                    </a:prstGeom>
                    <a:solidFill>
                      <a:srgbClr val="084F6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lvl="0" algn="ctr" rtl="1">
                        <a:defRPr/>
                      </a:pP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أُقارِنُ</a:t>
                      </a:r>
                      <a:endParaRPr lang="ar-MA" sz="2000" b="1" kern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2" name="Oval 80">
                      <a:extLst>
                        <a:ext uri="{FF2B5EF4-FFF2-40B4-BE49-F238E27FC236}">
                          <a16:creationId xmlns:a16="http://schemas.microsoft.com/office/drawing/2014/main" id="{038806A8-9387-3C65-207B-2CCEFACD8AA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542759" y="1988971"/>
                      <a:ext cx="634358" cy="432618"/>
                    </a:xfrm>
                    <a:prstGeom prst="ellipse">
                      <a:avLst/>
                    </a:prstGeom>
                    <a:solidFill>
                      <a:srgbClr val="FFC0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f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2822D0C-7B53-1B06-D26A-A0DB54A107A3}"/>
                      </a:ext>
                    </a:extLst>
                  </p:cNvPr>
                  <p:cNvGrpSpPr/>
                  <p:nvPr/>
                </p:nvGrpSpPr>
                <p:grpSpPr>
                  <a:xfrm>
                    <a:off x="2575847" y="1436795"/>
                    <a:ext cx="1517943" cy="551406"/>
                    <a:chOff x="5952935" y="1914188"/>
                    <a:chExt cx="2450916" cy="551406"/>
                  </a:xfrm>
                </p:grpSpPr>
                <p:sp>
                  <p:nvSpPr>
                    <p:cNvPr id="19" name="Rectangle : coins arrondis 2">
                      <a:extLst>
                        <a:ext uri="{FF2B5EF4-FFF2-40B4-BE49-F238E27FC236}">
                          <a16:creationId xmlns:a16="http://schemas.microsoft.com/office/drawing/2014/main" id="{CE48DCB5-2EF9-0733-20C2-360FDA9D01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5" y="1914188"/>
                      <a:ext cx="1656000" cy="551406"/>
                    </a:xfrm>
                    <a:prstGeom prst="roundRect">
                      <a:avLst/>
                    </a:prstGeom>
                    <a:solidFill>
                      <a:srgbClr val="084F6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rtl="1"/>
                      <a:endParaRPr lang="fr-FR" sz="14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0" name="Oval 80">
                      <a:extLst>
                        <a:ext uri="{FF2B5EF4-FFF2-40B4-BE49-F238E27FC236}">
                          <a16:creationId xmlns:a16="http://schemas.microsoft.com/office/drawing/2014/main" id="{888F600F-10DE-C7FB-2767-7DAB4AF080F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616391" y="1973582"/>
                      <a:ext cx="787460" cy="432618"/>
                    </a:xfrm>
                    <a:prstGeom prst="ellipse">
                      <a:avLst/>
                    </a:prstGeom>
                    <a:solidFill>
                      <a:srgbClr val="FFC0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f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4" name="ZoneTexte 7">
                    <a:extLst>
                      <a:ext uri="{FF2B5EF4-FFF2-40B4-BE49-F238E27FC236}">
                        <a16:creationId xmlns:a16="http://schemas.microsoft.com/office/drawing/2014/main" id="{3E9027E9-21F3-A5C2-417A-84EC20ABB436}"/>
                      </a:ext>
                    </a:extLst>
                  </p:cNvPr>
                  <p:cNvSpPr txBox="1"/>
                  <p:nvPr/>
                </p:nvSpPr>
                <p:spPr>
                  <a:xfrm>
                    <a:off x="6174429" y="1448635"/>
                    <a:ext cx="1275179" cy="40011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rPr>
                      <a:t> </a:t>
                    </a:r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 أُحَدِّدُ </a:t>
                    </a:r>
                    <a:endParaRPr lang="fr-MA" sz="200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15" name="Group 12">
                    <a:extLst>
                      <a:ext uri="{FF2B5EF4-FFF2-40B4-BE49-F238E27FC236}">
                        <a16:creationId xmlns:a16="http://schemas.microsoft.com/office/drawing/2014/main" id="{0352AA3D-2347-0355-6ADA-5F923686DE79}"/>
                      </a:ext>
                    </a:extLst>
                  </p:cNvPr>
                  <p:cNvGrpSpPr/>
                  <p:nvPr/>
                </p:nvGrpSpPr>
                <p:grpSpPr>
                  <a:xfrm>
                    <a:off x="918593" y="1463097"/>
                    <a:ext cx="1475765" cy="551406"/>
                    <a:chOff x="5952935" y="1914188"/>
                    <a:chExt cx="2382814" cy="551406"/>
                  </a:xfrm>
                </p:grpSpPr>
                <p:sp>
                  <p:nvSpPr>
                    <p:cNvPr id="17" name="Rectangle : coins arrondis 2">
                      <a:extLst>
                        <a:ext uri="{FF2B5EF4-FFF2-40B4-BE49-F238E27FC236}">
                          <a16:creationId xmlns:a16="http://schemas.microsoft.com/office/drawing/2014/main" id="{06BE2F18-B4F7-6BF4-D80C-D70975CBE0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5" y="1914188"/>
                      <a:ext cx="1656000" cy="551406"/>
                    </a:xfrm>
                    <a:prstGeom prst="roundRect">
                      <a:avLst/>
                    </a:prstGeom>
                    <a:solidFill>
                      <a:srgbClr val="084F6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rtl="1"/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أَتَحَقَّقُ.</a:t>
                      </a:r>
                      <a:endParaRPr lang="fr-FR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" name="Oval 80">
                      <a:extLst>
                        <a:ext uri="{FF2B5EF4-FFF2-40B4-BE49-F238E27FC236}">
                          <a16:creationId xmlns:a16="http://schemas.microsoft.com/office/drawing/2014/main" id="{53075D84-4A69-C26A-3682-4FDE8EBD2D4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616393" y="1973582"/>
                      <a:ext cx="719356" cy="432618"/>
                    </a:xfrm>
                    <a:prstGeom prst="ellipse">
                      <a:avLst/>
                    </a:prstGeom>
                    <a:solidFill>
                      <a:srgbClr val="FCC30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6" name="ZoneTexte 38">
                    <a:extLst>
                      <a:ext uri="{FF2B5EF4-FFF2-40B4-BE49-F238E27FC236}">
                        <a16:creationId xmlns:a16="http://schemas.microsoft.com/office/drawing/2014/main" id="{2612E945-0B3D-EA55-11DC-8802A1327B6F}"/>
                      </a:ext>
                    </a:extLst>
                  </p:cNvPr>
                  <p:cNvSpPr txBox="1"/>
                  <p:nvPr/>
                </p:nvSpPr>
                <p:spPr>
                  <a:xfrm>
                    <a:off x="2806568" y="1491998"/>
                    <a:ext cx="659524" cy="40011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أُحَدِّدُ</a:t>
                    </a:r>
                    <a:endParaRPr lang="fr-MA" sz="20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id="{342103F1-62BF-A2BB-95C8-914A80780B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279429" y="2499981"/>
                  <a:ext cx="6073716" cy="470119"/>
                </a:xfrm>
                <a:prstGeom prst="rect">
                  <a:avLst/>
                </a:prstGeom>
              </p:spPr>
            </p:pic>
            <p:sp>
              <p:nvSpPr>
                <p:cNvPr id="9" name="ZoneTexte 2">
                  <a:extLst>
                    <a:ext uri="{FF2B5EF4-FFF2-40B4-BE49-F238E27FC236}">
                      <a16:creationId xmlns:a16="http://schemas.microsoft.com/office/drawing/2014/main" id="{EF3D2E38-2D8F-3006-5476-4007A13CEDF4}"/>
                    </a:ext>
                  </a:extLst>
                </p:cNvPr>
                <p:cNvSpPr txBox="1"/>
                <p:nvPr/>
              </p:nvSpPr>
              <p:spPr>
                <a:xfrm>
                  <a:off x="1905599" y="4887821"/>
                  <a:ext cx="1153401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2800" b="1" dirty="0">
                      <a:solidFill>
                        <a:srgbClr val="FF0000"/>
                      </a:solidFill>
                    </a:rPr>
                    <a:t>   </a:t>
                  </a:r>
                  <a:r>
                    <a:rPr lang="ar-MA" sz="2800" b="1" dirty="0">
                      <a:solidFill>
                        <a:srgbClr val="FF0000"/>
                      </a:solidFill>
                    </a:rPr>
                    <a:t>8,4</a:t>
                  </a:r>
                  <a:endParaRPr lang="fr-MA" sz="28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0" name="ZoneTexte 2">
                  <a:extLst>
                    <a:ext uri="{FF2B5EF4-FFF2-40B4-BE49-F238E27FC236}">
                      <a16:creationId xmlns:a16="http://schemas.microsoft.com/office/drawing/2014/main" id="{5AD25761-1AD1-46BA-8937-05C3908F3AE9}"/>
                    </a:ext>
                  </a:extLst>
                </p:cNvPr>
                <p:cNvSpPr txBox="1"/>
                <p:nvPr/>
              </p:nvSpPr>
              <p:spPr>
                <a:xfrm>
                  <a:off x="5493825" y="4903198"/>
                  <a:ext cx="1153401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2800" b="1" dirty="0">
                      <a:solidFill>
                        <a:srgbClr val="FF0000"/>
                      </a:solidFill>
                    </a:rPr>
                    <a:t>8,5</a:t>
                  </a:r>
                  <a:endParaRPr lang="fr-MA" sz="28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sp>
          <p:nvSpPr>
            <p:cNvPr id="2" name="ZoneTexte 2">
              <a:extLst>
                <a:ext uri="{FF2B5EF4-FFF2-40B4-BE49-F238E27FC236}">
                  <a16:creationId xmlns:a16="http://schemas.microsoft.com/office/drawing/2014/main" id="{F944491D-A38F-755A-00B9-8AFD9C63B21C}"/>
                </a:ext>
              </a:extLst>
            </p:cNvPr>
            <p:cNvSpPr txBox="1"/>
            <p:nvPr/>
          </p:nvSpPr>
          <p:spPr>
            <a:xfrm>
              <a:off x="2313139" y="5262083"/>
              <a:ext cx="35394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8,43 أَقْرَبُ إِلَى </a:t>
              </a:r>
              <a:r>
                <a:rPr lang="ar-M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8,4</a:t>
              </a:r>
              <a:endParaRPr lang="fr-MA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1AD1E349-6A24-E7E2-E05C-80E90DEB5174}"/>
                </a:ext>
              </a:extLst>
            </p:cNvPr>
            <p:cNvCxnSpPr/>
            <p:nvPr/>
          </p:nvCxnSpPr>
          <p:spPr>
            <a:xfrm flipH="1">
              <a:off x="2795629" y="4438185"/>
              <a:ext cx="1439301" cy="345688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1735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2EF3C-BEA6-1F25-4428-7BBCFB13A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0D535E-8D6C-4D1A-29E9-33C4BA3DD3C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D42ABB-C762-7C98-5DB0-FB0F55906958}"/>
              </a:ext>
            </a:extLst>
          </p:cNvPr>
          <p:cNvSpPr txBox="1"/>
          <p:nvPr/>
        </p:nvSpPr>
        <p:spPr>
          <a:xfrm>
            <a:off x="2794320" y="860849"/>
            <a:ext cx="45877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تحققوا من التقريب.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E476412-F570-CEAC-A9AA-4432E1E5D0B8}"/>
              </a:ext>
            </a:extLst>
          </p:cNvPr>
          <p:cNvGrpSpPr/>
          <p:nvPr/>
        </p:nvGrpSpPr>
        <p:grpSpPr>
          <a:xfrm>
            <a:off x="907654" y="1626691"/>
            <a:ext cx="6566952" cy="4372550"/>
            <a:chOff x="907654" y="1626691"/>
            <a:chExt cx="6566952" cy="437255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3DC4E5C-61B6-5A2E-1E18-2DBFC67C8EDA}"/>
                </a:ext>
              </a:extLst>
            </p:cNvPr>
            <p:cNvGrpSpPr/>
            <p:nvPr/>
          </p:nvGrpSpPr>
          <p:grpSpPr>
            <a:xfrm>
              <a:off x="907654" y="1626691"/>
              <a:ext cx="6566952" cy="4372550"/>
              <a:chOff x="907654" y="1626691"/>
              <a:chExt cx="6566952" cy="4372550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2950FFB2-C78A-4ABD-77F1-C9A6E8A23B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90336" y="3065132"/>
                <a:ext cx="4610743" cy="2934109"/>
              </a:xfrm>
              <a:prstGeom prst="rect">
                <a:avLst/>
              </a:prstGeom>
            </p:spPr>
          </p:pic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4273E78-AEDD-0A92-031E-C024F156766D}"/>
                  </a:ext>
                </a:extLst>
              </p:cNvPr>
              <p:cNvGrpSpPr/>
              <p:nvPr/>
            </p:nvGrpSpPr>
            <p:grpSpPr>
              <a:xfrm>
                <a:off x="907654" y="1626691"/>
                <a:ext cx="6566952" cy="3799727"/>
                <a:chOff x="965138" y="1626691"/>
                <a:chExt cx="6566952" cy="3799727"/>
              </a:xfrm>
            </p:grpSpPr>
            <p:grpSp>
              <p:nvGrpSpPr>
                <p:cNvPr id="11" name="Groupe 39">
                  <a:extLst>
                    <a:ext uri="{FF2B5EF4-FFF2-40B4-BE49-F238E27FC236}">
                      <a16:creationId xmlns:a16="http://schemas.microsoft.com/office/drawing/2014/main" id="{2D5A7C95-B569-AF5C-62E5-FA85134FE490}"/>
                    </a:ext>
                  </a:extLst>
                </p:cNvPr>
                <p:cNvGrpSpPr/>
                <p:nvPr/>
              </p:nvGrpSpPr>
              <p:grpSpPr>
                <a:xfrm>
                  <a:off x="965138" y="1626691"/>
                  <a:ext cx="6566952" cy="617907"/>
                  <a:chOff x="918593" y="1396596"/>
                  <a:chExt cx="6566952" cy="617907"/>
                </a:xfrm>
              </p:grpSpPr>
              <p:grpSp>
                <p:nvGrpSpPr>
                  <p:cNvPr id="15" name="Group 12">
                    <a:extLst>
                      <a:ext uri="{FF2B5EF4-FFF2-40B4-BE49-F238E27FC236}">
                        <a16:creationId xmlns:a16="http://schemas.microsoft.com/office/drawing/2014/main" id="{02971742-FA1F-4491-8375-900AFA35C448}"/>
                      </a:ext>
                    </a:extLst>
                  </p:cNvPr>
                  <p:cNvGrpSpPr/>
                  <p:nvPr/>
                </p:nvGrpSpPr>
                <p:grpSpPr>
                  <a:xfrm>
                    <a:off x="6091680" y="1396596"/>
                    <a:ext cx="1393865" cy="551406"/>
                    <a:chOff x="7005961" y="1925818"/>
                    <a:chExt cx="1499251" cy="551406"/>
                  </a:xfrm>
                </p:grpSpPr>
                <p:sp>
                  <p:nvSpPr>
                    <p:cNvPr id="27" name="Rectangle : coins arrondis 16">
                      <a:extLst>
                        <a:ext uri="{FF2B5EF4-FFF2-40B4-BE49-F238E27FC236}">
                          <a16:creationId xmlns:a16="http://schemas.microsoft.com/office/drawing/2014/main" id="{ADAE67DD-03D8-DAB2-9CE7-7EE369F76E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05961" y="1925818"/>
                      <a:ext cx="1146158" cy="551406"/>
                    </a:xfrm>
                    <a:prstGeom prst="roundRect">
                      <a:avLst/>
                    </a:prstGeom>
                    <a:solidFill>
                      <a:srgbClr val="0F9ED5">
                        <a:lumMod val="50000"/>
                      </a:srgbClr>
                    </a:solidFill>
                    <a:ln w="190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MA" sz="1400" b="1" kern="0" dirty="0">
                        <a:solidFill>
                          <a:prstClr val="white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8" name="Oval 80">
                      <a:extLst>
                        <a:ext uri="{FF2B5EF4-FFF2-40B4-BE49-F238E27FC236}">
                          <a16:creationId xmlns:a16="http://schemas.microsoft.com/office/drawing/2014/main" id="{AAA6E1B5-EDE4-FF08-870F-5F88AA49650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8114688" y="1979518"/>
                      <a:ext cx="390524" cy="432618"/>
                    </a:xfrm>
                    <a:prstGeom prst="ellipse">
                      <a:avLst/>
                    </a:prstGeom>
                    <a:solidFill>
                      <a:srgbClr val="FCC302"/>
                    </a:solidFill>
                    <a:ln w="190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  <a:endParaRPr kumimoji="0" lang="fr-MA" sz="3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B1ABF640-1A51-970A-E7EF-C3EC24CA7208}"/>
                      </a:ext>
                    </a:extLst>
                  </p:cNvPr>
                  <p:cNvGrpSpPr/>
                  <p:nvPr/>
                </p:nvGrpSpPr>
                <p:grpSpPr>
                  <a:xfrm>
                    <a:off x="4245869" y="1399161"/>
                    <a:ext cx="1613621" cy="551406"/>
                    <a:chOff x="5952935" y="1914188"/>
                    <a:chExt cx="2224182" cy="551406"/>
                  </a:xfrm>
                </p:grpSpPr>
                <p:sp>
                  <p:nvSpPr>
                    <p:cNvPr id="25" name="Rectangle : coins arrondis 19">
                      <a:extLst>
                        <a:ext uri="{FF2B5EF4-FFF2-40B4-BE49-F238E27FC236}">
                          <a16:creationId xmlns:a16="http://schemas.microsoft.com/office/drawing/2014/main" id="{4A43A48C-CDA6-D1E9-C6DF-657C20E9AD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5" y="1914188"/>
                      <a:ext cx="1656000" cy="551406"/>
                    </a:xfrm>
                    <a:prstGeom prst="roundRect">
                      <a:avLst/>
                    </a:prstGeom>
                    <a:solidFill>
                      <a:srgbClr val="084F6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lvl="0" algn="ctr" rtl="1">
                        <a:defRPr/>
                      </a:pP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أُقارِنُ</a:t>
                      </a:r>
                      <a:endParaRPr lang="ar-MA" sz="2000" b="1" kern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6" name="Oval 80">
                      <a:extLst>
                        <a:ext uri="{FF2B5EF4-FFF2-40B4-BE49-F238E27FC236}">
                          <a16:creationId xmlns:a16="http://schemas.microsoft.com/office/drawing/2014/main" id="{F687ECDC-3808-5F15-B309-C4670639739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542759" y="1988971"/>
                      <a:ext cx="634358" cy="432618"/>
                    </a:xfrm>
                    <a:prstGeom prst="ellipse">
                      <a:avLst/>
                    </a:prstGeom>
                    <a:solidFill>
                      <a:srgbClr val="FFC0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f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F8060493-5EF9-A67E-F160-FB02F530DA71}"/>
                      </a:ext>
                    </a:extLst>
                  </p:cNvPr>
                  <p:cNvGrpSpPr/>
                  <p:nvPr/>
                </p:nvGrpSpPr>
                <p:grpSpPr>
                  <a:xfrm>
                    <a:off x="2575847" y="1436795"/>
                    <a:ext cx="1517943" cy="551406"/>
                    <a:chOff x="5952935" y="1914188"/>
                    <a:chExt cx="2450916" cy="551406"/>
                  </a:xfrm>
                </p:grpSpPr>
                <p:sp>
                  <p:nvSpPr>
                    <p:cNvPr id="23" name="Rectangle : coins arrondis 2">
                      <a:extLst>
                        <a:ext uri="{FF2B5EF4-FFF2-40B4-BE49-F238E27FC236}">
                          <a16:creationId xmlns:a16="http://schemas.microsoft.com/office/drawing/2014/main" id="{685015C3-5677-38CE-381B-F3C745F77E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5" y="1914188"/>
                      <a:ext cx="1656000" cy="551406"/>
                    </a:xfrm>
                    <a:prstGeom prst="roundRect">
                      <a:avLst/>
                    </a:prstGeom>
                    <a:solidFill>
                      <a:srgbClr val="084F6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rtl="1"/>
                      <a:endParaRPr lang="fr-FR" sz="14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4" name="Oval 80">
                      <a:extLst>
                        <a:ext uri="{FF2B5EF4-FFF2-40B4-BE49-F238E27FC236}">
                          <a16:creationId xmlns:a16="http://schemas.microsoft.com/office/drawing/2014/main" id="{1A826F14-D762-309D-37F5-272B6E913E0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616391" y="1973582"/>
                      <a:ext cx="787460" cy="432618"/>
                    </a:xfrm>
                    <a:prstGeom prst="ellipse">
                      <a:avLst/>
                    </a:prstGeom>
                    <a:solidFill>
                      <a:srgbClr val="FFC0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f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8" name="ZoneTexte 7">
                    <a:extLst>
                      <a:ext uri="{FF2B5EF4-FFF2-40B4-BE49-F238E27FC236}">
                        <a16:creationId xmlns:a16="http://schemas.microsoft.com/office/drawing/2014/main" id="{971290A6-C810-B66E-ABEF-6EA174992F96}"/>
                      </a:ext>
                    </a:extLst>
                  </p:cNvPr>
                  <p:cNvSpPr txBox="1"/>
                  <p:nvPr/>
                </p:nvSpPr>
                <p:spPr>
                  <a:xfrm>
                    <a:off x="6174429" y="1448635"/>
                    <a:ext cx="1275179" cy="40011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rPr>
                      <a:t> </a:t>
                    </a:r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 أُحَدِّدُ </a:t>
                    </a:r>
                    <a:endParaRPr lang="fr-MA" sz="200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19" name="Group 12">
                    <a:extLst>
                      <a:ext uri="{FF2B5EF4-FFF2-40B4-BE49-F238E27FC236}">
                        <a16:creationId xmlns:a16="http://schemas.microsoft.com/office/drawing/2014/main" id="{87A91595-8E83-8A74-F0B0-FAD6994B0FC7}"/>
                      </a:ext>
                    </a:extLst>
                  </p:cNvPr>
                  <p:cNvGrpSpPr/>
                  <p:nvPr/>
                </p:nvGrpSpPr>
                <p:grpSpPr>
                  <a:xfrm>
                    <a:off x="918593" y="1463097"/>
                    <a:ext cx="1475765" cy="551406"/>
                    <a:chOff x="5952935" y="1914188"/>
                    <a:chExt cx="2382814" cy="551406"/>
                  </a:xfrm>
                </p:grpSpPr>
                <p:sp>
                  <p:nvSpPr>
                    <p:cNvPr id="21" name="Rectangle : coins arrondis 2">
                      <a:extLst>
                        <a:ext uri="{FF2B5EF4-FFF2-40B4-BE49-F238E27FC236}">
                          <a16:creationId xmlns:a16="http://schemas.microsoft.com/office/drawing/2014/main" id="{37085CBD-7F0E-1365-F7BF-D46FFEB9AC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5" y="1914188"/>
                      <a:ext cx="1656000" cy="551406"/>
                    </a:xfrm>
                    <a:prstGeom prst="roundRect">
                      <a:avLst/>
                    </a:prstGeom>
                    <a:solidFill>
                      <a:srgbClr val="084F6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rtl="1"/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أَتَحَقَّقُ.</a:t>
                      </a:r>
                      <a:endParaRPr lang="fr-FR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2" name="Oval 80">
                      <a:extLst>
                        <a:ext uri="{FF2B5EF4-FFF2-40B4-BE49-F238E27FC236}">
                          <a16:creationId xmlns:a16="http://schemas.microsoft.com/office/drawing/2014/main" id="{12C0771E-BFBE-A722-59A7-6745DDD0554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616393" y="1973582"/>
                      <a:ext cx="719356" cy="432618"/>
                    </a:xfrm>
                    <a:prstGeom prst="ellipse">
                      <a:avLst/>
                    </a:prstGeom>
                    <a:solidFill>
                      <a:srgbClr val="FCC30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20" name="ZoneTexte 38">
                    <a:extLst>
                      <a:ext uri="{FF2B5EF4-FFF2-40B4-BE49-F238E27FC236}">
                        <a16:creationId xmlns:a16="http://schemas.microsoft.com/office/drawing/2014/main" id="{10A0AAD7-D45A-657F-B65A-393D49651D7D}"/>
                      </a:ext>
                    </a:extLst>
                  </p:cNvPr>
                  <p:cNvSpPr txBox="1"/>
                  <p:nvPr/>
                </p:nvSpPr>
                <p:spPr>
                  <a:xfrm>
                    <a:off x="2806568" y="1491998"/>
                    <a:ext cx="659524" cy="40011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أُحَدِّدُ</a:t>
                    </a:r>
                    <a:endParaRPr lang="fr-MA" sz="20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59DB098B-9F1C-2762-C7F2-98EC9A28FD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279429" y="2499981"/>
                  <a:ext cx="6073716" cy="470119"/>
                </a:xfrm>
                <a:prstGeom prst="rect">
                  <a:avLst/>
                </a:prstGeom>
              </p:spPr>
            </p:pic>
            <p:sp>
              <p:nvSpPr>
                <p:cNvPr id="13" name="ZoneTexte 2">
                  <a:extLst>
                    <a:ext uri="{FF2B5EF4-FFF2-40B4-BE49-F238E27FC236}">
                      <a16:creationId xmlns:a16="http://schemas.microsoft.com/office/drawing/2014/main" id="{FC086860-6DDE-7EAD-B16B-C4AD3666F446}"/>
                    </a:ext>
                  </a:extLst>
                </p:cNvPr>
                <p:cNvSpPr txBox="1"/>
                <p:nvPr/>
              </p:nvSpPr>
              <p:spPr>
                <a:xfrm>
                  <a:off x="1905599" y="4887821"/>
                  <a:ext cx="1153401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2800" b="1" dirty="0">
                      <a:solidFill>
                        <a:srgbClr val="FF0000"/>
                      </a:solidFill>
                    </a:rPr>
                    <a:t>   </a:t>
                  </a:r>
                  <a:r>
                    <a:rPr lang="ar-MA" sz="2800" b="1" dirty="0">
                      <a:solidFill>
                        <a:srgbClr val="FF0000"/>
                      </a:solidFill>
                    </a:rPr>
                    <a:t>8,4</a:t>
                  </a:r>
                  <a:endParaRPr lang="fr-MA" sz="28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4" name="ZoneTexte 2">
                  <a:extLst>
                    <a:ext uri="{FF2B5EF4-FFF2-40B4-BE49-F238E27FC236}">
                      <a16:creationId xmlns:a16="http://schemas.microsoft.com/office/drawing/2014/main" id="{251DF26F-7AE3-FB15-BF7E-7708E124FD6C}"/>
                    </a:ext>
                  </a:extLst>
                </p:cNvPr>
                <p:cNvSpPr txBox="1"/>
                <p:nvPr/>
              </p:nvSpPr>
              <p:spPr>
                <a:xfrm>
                  <a:off x="5493825" y="4903198"/>
                  <a:ext cx="1153401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2800" b="1" dirty="0">
                      <a:solidFill>
                        <a:srgbClr val="FF0000"/>
                      </a:solidFill>
                    </a:rPr>
                    <a:t>8,5</a:t>
                  </a:r>
                  <a:endParaRPr lang="fr-MA" sz="28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sp>
          <p:nvSpPr>
            <p:cNvPr id="7" name="ZoneTexte 2">
              <a:extLst>
                <a:ext uri="{FF2B5EF4-FFF2-40B4-BE49-F238E27FC236}">
                  <a16:creationId xmlns:a16="http://schemas.microsoft.com/office/drawing/2014/main" id="{3BDC5FA5-F614-E5DF-E7C8-B06E7127C4FB}"/>
                </a:ext>
              </a:extLst>
            </p:cNvPr>
            <p:cNvSpPr txBox="1"/>
            <p:nvPr/>
          </p:nvSpPr>
          <p:spPr>
            <a:xfrm>
              <a:off x="2313139" y="5262083"/>
              <a:ext cx="35394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8,43 أَقْرَبُ إِلَى </a:t>
              </a:r>
              <a:r>
                <a:rPr lang="ar-M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8,4</a:t>
              </a:r>
              <a:endParaRPr lang="fr-MA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7426EBE-8665-01BF-A65D-3624C6C3B656}"/>
                </a:ext>
              </a:extLst>
            </p:cNvPr>
            <p:cNvCxnSpPr/>
            <p:nvPr/>
          </p:nvCxnSpPr>
          <p:spPr>
            <a:xfrm flipH="1">
              <a:off x="2795629" y="4438185"/>
              <a:ext cx="1439301" cy="345688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0462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D336E-0C75-03A7-D4A4-D7D0F30F3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049D70-29EC-529B-F1D0-0741344AE0D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EE31BCB-82C9-1E3C-7A30-C7435EF479C9}"/>
              </a:ext>
            </a:extLst>
          </p:cNvPr>
          <p:cNvSpPr txBox="1"/>
          <p:nvPr/>
        </p:nvSpPr>
        <p:spPr>
          <a:xfrm>
            <a:off x="49422" y="715325"/>
            <a:ext cx="73820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يتحقق؟</a:t>
            </a:r>
          </a:p>
          <a:p>
            <a:pPr algn="r" rtl="1"/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انتداب أحد المتعلمين للقيام بالتحقق بإعادة الخطوات والجهر بها.</a:t>
            </a:r>
            <a:endParaRPr lang="ar-MA" sz="18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21103C6-1D08-7B79-B269-7C030BD72E95}"/>
              </a:ext>
            </a:extLst>
          </p:cNvPr>
          <p:cNvGrpSpPr/>
          <p:nvPr/>
        </p:nvGrpSpPr>
        <p:grpSpPr>
          <a:xfrm>
            <a:off x="907654" y="1626691"/>
            <a:ext cx="6566952" cy="4372550"/>
            <a:chOff x="907654" y="1626691"/>
            <a:chExt cx="6566952" cy="437255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ADF5D3E-E096-6994-F901-2636247214B0}"/>
                </a:ext>
              </a:extLst>
            </p:cNvPr>
            <p:cNvGrpSpPr/>
            <p:nvPr/>
          </p:nvGrpSpPr>
          <p:grpSpPr>
            <a:xfrm>
              <a:off x="907654" y="1626691"/>
              <a:ext cx="6566952" cy="4372550"/>
              <a:chOff x="907654" y="1626691"/>
              <a:chExt cx="6566952" cy="4372550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2B05716E-79A7-BB45-5394-DB582D52344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90336" y="3065132"/>
                <a:ext cx="4610743" cy="2934109"/>
              </a:xfrm>
              <a:prstGeom prst="rect">
                <a:avLst/>
              </a:prstGeom>
            </p:spPr>
          </p:pic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F113D59-A9A6-9328-4BDC-FE1FF57D2F01}"/>
                  </a:ext>
                </a:extLst>
              </p:cNvPr>
              <p:cNvGrpSpPr/>
              <p:nvPr/>
            </p:nvGrpSpPr>
            <p:grpSpPr>
              <a:xfrm>
                <a:off x="907654" y="1626691"/>
                <a:ext cx="6566952" cy="3799727"/>
                <a:chOff x="965138" y="1626691"/>
                <a:chExt cx="6566952" cy="3799727"/>
              </a:xfrm>
            </p:grpSpPr>
            <p:grpSp>
              <p:nvGrpSpPr>
                <p:cNvPr id="11" name="Groupe 39">
                  <a:extLst>
                    <a:ext uri="{FF2B5EF4-FFF2-40B4-BE49-F238E27FC236}">
                      <a16:creationId xmlns:a16="http://schemas.microsoft.com/office/drawing/2014/main" id="{A1564226-9730-5FD4-EB4D-358FADBE6F94}"/>
                    </a:ext>
                  </a:extLst>
                </p:cNvPr>
                <p:cNvGrpSpPr/>
                <p:nvPr/>
              </p:nvGrpSpPr>
              <p:grpSpPr>
                <a:xfrm>
                  <a:off x="965138" y="1626691"/>
                  <a:ext cx="6566952" cy="617907"/>
                  <a:chOff x="918593" y="1396596"/>
                  <a:chExt cx="6566952" cy="617907"/>
                </a:xfrm>
              </p:grpSpPr>
              <p:grpSp>
                <p:nvGrpSpPr>
                  <p:cNvPr id="15" name="Group 12">
                    <a:extLst>
                      <a:ext uri="{FF2B5EF4-FFF2-40B4-BE49-F238E27FC236}">
                        <a16:creationId xmlns:a16="http://schemas.microsoft.com/office/drawing/2014/main" id="{CE03CB2A-33D7-51D3-44B1-990EEB6D488C}"/>
                      </a:ext>
                    </a:extLst>
                  </p:cNvPr>
                  <p:cNvGrpSpPr/>
                  <p:nvPr/>
                </p:nvGrpSpPr>
                <p:grpSpPr>
                  <a:xfrm>
                    <a:off x="6091680" y="1396596"/>
                    <a:ext cx="1393865" cy="551406"/>
                    <a:chOff x="7005961" y="1925818"/>
                    <a:chExt cx="1499251" cy="551406"/>
                  </a:xfrm>
                </p:grpSpPr>
                <p:sp>
                  <p:nvSpPr>
                    <p:cNvPr id="27" name="Rectangle : coins arrondis 16">
                      <a:extLst>
                        <a:ext uri="{FF2B5EF4-FFF2-40B4-BE49-F238E27FC236}">
                          <a16:creationId xmlns:a16="http://schemas.microsoft.com/office/drawing/2014/main" id="{6866CCA5-74B8-93D0-E986-32DA215A09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05961" y="1925818"/>
                      <a:ext cx="1146158" cy="551406"/>
                    </a:xfrm>
                    <a:prstGeom prst="roundRect">
                      <a:avLst/>
                    </a:prstGeom>
                    <a:solidFill>
                      <a:srgbClr val="0F9ED5">
                        <a:lumMod val="50000"/>
                      </a:srgbClr>
                    </a:solidFill>
                    <a:ln w="190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MA" sz="1400" b="1" kern="0" dirty="0">
                        <a:solidFill>
                          <a:prstClr val="white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8" name="Oval 80">
                      <a:extLst>
                        <a:ext uri="{FF2B5EF4-FFF2-40B4-BE49-F238E27FC236}">
                          <a16:creationId xmlns:a16="http://schemas.microsoft.com/office/drawing/2014/main" id="{B9E28335-B527-B230-C247-1470255EB18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8114688" y="1979518"/>
                      <a:ext cx="390524" cy="432618"/>
                    </a:xfrm>
                    <a:prstGeom prst="ellipse">
                      <a:avLst/>
                    </a:prstGeom>
                    <a:solidFill>
                      <a:srgbClr val="FCC302"/>
                    </a:solidFill>
                    <a:ln w="190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  <a:endParaRPr kumimoji="0" lang="fr-MA" sz="3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F76B399A-DDCC-CD31-2BB8-27726B292B04}"/>
                      </a:ext>
                    </a:extLst>
                  </p:cNvPr>
                  <p:cNvGrpSpPr/>
                  <p:nvPr/>
                </p:nvGrpSpPr>
                <p:grpSpPr>
                  <a:xfrm>
                    <a:off x="4245869" y="1399161"/>
                    <a:ext cx="1613621" cy="551406"/>
                    <a:chOff x="5952935" y="1914188"/>
                    <a:chExt cx="2224182" cy="551406"/>
                  </a:xfrm>
                </p:grpSpPr>
                <p:sp>
                  <p:nvSpPr>
                    <p:cNvPr id="25" name="Rectangle : coins arrondis 19">
                      <a:extLst>
                        <a:ext uri="{FF2B5EF4-FFF2-40B4-BE49-F238E27FC236}">
                          <a16:creationId xmlns:a16="http://schemas.microsoft.com/office/drawing/2014/main" id="{28FC667C-A23A-5DAF-6E39-CBF6F2DDF4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5" y="1914188"/>
                      <a:ext cx="1656000" cy="551406"/>
                    </a:xfrm>
                    <a:prstGeom prst="roundRect">
                      <a:avLst/>
                    </a:prstGeom>
                    <a:solidFill>
                      <a:srgbClr val="084F6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lvl="0" algn="ctr" rtl="1">
                        <a:defRPr/>
                      </a:pP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أُقارِنُ</a:t>
                      </a:r>
                      <a:endParaRPr lang="ar-MA" sz="2000" b="1" kern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6" name="Oval 80">
                      <a:extLst>
                        <a:ext uri="{FF2B5EF4-FFF2-40B4-BE49-F238E27FC236}">
                          <a16:creationId xmlns:a16="http://schemas.microsoft.com/office/drawing/2014/main" id="{C50677D9-A398-07EE-27BE-35D48444FE8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542759" y="1988971"/>
                      <a:ext cx="634358" cy="432618"/>
                    </a:xfrm>
                    <a:prstGeom prst="ellipse">
                      <a:avLst/>
                    </a:prstGeom>
                    <a:solidFill>
                      <a:srgbClr val="FFC0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f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951881DD-0DA2-BCEA-E391-257640D5C28C}"/>
                      </a:ext>
                    </a:extLst>
                  </p:cNvPr>
                  <p:cNvGrpSpPr/>
                  <p:nvPr/>
                </p:nvGrpSpPr>
                <p:grpSpPr>
                  <a:xfrm>
                    <a:off x="2575847" y="1436795"/>
                    <a:ext cx="1517943" cy="551406"/>
                    <a:chOff x="5952935" y="1914188"/>
                    <a:chExt cx="2450916" cy="551406"/>
                  </a:xfrm>
                </p:grpSpPr>
                <p:sp>
                  <p:nvSpPr>
                    <p:cNvPr id="23" name="Rectangle : coins arrondis 2">
                      <a:extLst>
                        <a:ext uri="{FF2B5EF4-FFF2-40B4-BE49-F238E27FC236}">
                          <a16:creationId xmlns:a16="http://schemas.microsoft.com/office/drawing/2014/main" id="{5FD12D37-490F-5B97-AA3F-B7AAF8D5BF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5" y="1914188"/>
                      <a:ext cx="1656000" cy="551406"/>
                    </a:xfrm>
                    <a:prstGeom prst="roundRect">
                      <a:avLst/>
                    </a:prstGeom>
                    <a:solidFill>
                      <a:srgbClr val="084F6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rtl="1"/>
                      <a:endParaRPr lang="fr-FR" sz="14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4" name="Oval 80">
                      <a:extLst>
                        <a:ext uri="{FF2B5EF4-FFF2-40B4-BE49-F238E27FC236}">
                          <a16:creationId xmlns:a16="http://schemas.microsoft.com/office/drawing/2014/main" id="{9E8403A2-695C-1DAB-CB01-87DAD98995B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616391" y="1973582"/>
                      <a:ext cx="787460" cy="432618"/>
                    </a:xfrm>
                    <a:prstGeom prst="ellipse">
                      <a:avLst/>
                    </a:prstGeom>
                    <a:solidFill>
                      <a:srgbClr val="FFC0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f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8" name="ZoneTexte 7">
                    <a:extLst>
                      <a:ext uri="{FF2B5EF4-FFF2-40B4-BE49-F238E27FC236}">
                        <a16:creationId xmlns:a16="http://schemas.microsoft.com/office/drawing/2014/main" id="{0E6173F1-E278-23A8-CF83-A15F75516DD2}"/>
                      </a:ext>
                    </a:extLst>
                  </p:cNvPr>
                  <p:cNvSpPr txBox="1"/>
                  <p:nvPr/>
                </p:nvSpPr>
                <p:spPr>
                  <a:xfrm>
                    <a:off x="6174429" y="1448635"/>
                    <a:ext cx="1275179" cy="40011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rPr>
                      <a:t> </a:t>
                    </a:r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 أُحَدِّدُ </a:t>
                    </a:r>
                    <a:endParaRPr lang="fr-MA" sz="200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19" name="Group 12">
                    <a:extLst>
                      <a:ext uri="{FF2B5EF4-FFF2-40B4-BE49-F238E27FC236}">
                        <a16:creationId xmlns:a16="http://schemas.microsoft.com/office/drawing/2014/main" id="{25747630-3956-E548-6EEE-064EFEA56F4A}"/>
                      </a:ext>
                    </a:extLst>
                  </p:cNvPr>
                  <p:cNvGrpSpPr/>
                  <p:nvPr/>
                </p:nvGrpSpPr>
                <p:grpSpPr>
                  <a:xfrm>
                    <a:off x="918593" y="1463097"/>
                    <a:ext cx="1475765" cy="551406"/>
                    <a:chOff x="5952935" y="1914188"/>
                    <a:chExt cx="2382814" cy="551406"/>
                  </a:xfrm>
                </p:grpSpPr>
                <p:sp>
                  <p:nvSpPr>
                    <p:cNvPr id="21" name="Rectangle : coins arrondis 2">
                      <a:extLst>
                        <a:ext uri="{FF2B5EF4-FFF2-40B4-BE49-F238E27FC236}">
                          <a16:creationId xmlns:a16="http://schemas.microsoft.com/office/drawing/2014/main" id="{17131CD2-E98F-2341-0598-546BCF2F5B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5" y="1914188"/>
                      <a:ext cx="1656000" cy="551406"/>
                    </a:xfrm>
                    <a:prstGeom prst="roundRect">
                      <a:avLst/>
                    </a:prstGeom>
                    <a:solidFill>
                      <a:srgbClr val="084F6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rtl="1"/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أَتَحَقَّقُ.</a:t>
                      </a:r>
                      <a:endParaRPr lang="fr-FR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2" name="Oval 80">
                      <a:extLst>
                        <a:ext uri="{FF2B5EF4-FFF2-40B4-BE49-F238E27FC236}">
                          <a16:creationId xmlns:a16="http://schemas.microsoft.com/office/drawing/2014/main" id="{DF66A03C-D73F-A1AC-595C-2B679A3A996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616393" y="1973582"/>
                      <a:ext cx="719356" cy="432618"/>
                    </a:xfrm>
                    <a:prstGeom prst="ellipse">
                      <a:avLst/>
                    </a:prstGeom>
                    <a:solidFill>
                      <a:srgbClr val="FCC30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20" name="ZoneTexte 38">
                    <a:extLst>
                      <a:ext uri="{FF2B5EF4-FFF2-40B4-BE49-F238E27FC236}">
                        <a16:creationId xmlns:a16="http://schemas.microsoft.com/office/drawing/2014/main" id="{F053D20B-E5A1-C282-D000-97716ACA132A}"/>
                      </a:ext>
                    </a:extLst>
                  </p:cNvPr>
                  <p:cNvSpPr txBox="1"/>
                  <p:nvPr/>
                </p:nvSpPr>
                <p:spPr>
                  <a:xfrm>
                    <a:off x="2806568" y="1491998"/>
                    <a:ext cx="659524" cy="40011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أُحَدِّدُ</a:t>
                    </a:r>
                    <a:endParaRPr lang="fr-MA" sz="20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AC56BC43-6A5E-8D99-2614-EE480545F1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279429" y="2499981"/>
                  <a:ext cx="6073716" cy="470119"/>
                </a:xfrm>
                <a:prstGeom prst="rect">
                  <a:avLst/>
                </a:prstGeom>
              </p:spPr>
            </p:pic>
            <p:sp>
              <p:nvSpPr>
                <p:cNvPr id="13" name="ZoneTexte 2">
                  <a:extLst>
                    <a:ext uri="{FF2B5EF4-FFF2-40B4-BE49-F238E27FC236}">
                      <a16:creationId xmlns:a16="http://schemas.microsoft.com/office/drawing/2014/main" id="{FD23A666-AAC6-C6DE-4B9E-638FB885A235}"/>
                    </a:ext>
                  </a:extLst>
                </p:cNvPr>
                <p:cNvSpPr txBox="1"/>
                <p:nvPr/>
              </p:nvSpPr>
              <p:spPr>
                <a:xfrm>
                  <a:off x="1905599" y="4887821"/>
                  <a:ext cx="1153401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2800" b="1" dirty="0">
                      <a:solidFill>
                        <a:srgbClr val="FF0000"/>
                      </a:solidFill>
                    </a:rPr>
                    <a:t>   </a:t>
                  </a:r>
                  <a:r>
                    <a:rPr lang="ar-MA" sz="2800" b="1" dirty="0">
                      <a:solidFill>
                        <a:srgbClr val="FF0000"/>
                      </a:solidFill>
                    </a:rPr>
                    <a:t>8,4</a:t>
                  </a:r>
                  <a:endParaRPr lang="fr-MA" sz="28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4" name="ZoneTexte 2">
                  <a:extLst>
                    <a:ext uri="{FF2B5EF4-FFF2-40B4-BE49-F238E27FC236}">
                      <a16:creationId xmlns:a16="http://schemas.microsoft.com/office/drawing/2014/main" id="{CC4943D2-EFEE-F8AC-BEA8-5263867910A6}"/>
                    </a:ext>
                  </a:extLst>
                </p:cNvPr>
                <p:cNvSpPr txBox="1"/>
                <p:nvPr/>
              </p:nvSpPr>
              <p:spPr>
                <a:xfrm>
                  <a:off x="5493825" y="4903198"/>
                  <a:ext cx="1153401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2800" b="1" dirty="0">
                      <a:solidFill>
                        <a:srgbClr val="FF0000"/>
                      </a:solidFill>
                    </a:rPr>
                    <a:t>8,5</a:t>
                  </a:r>
                  <a:endParaRPr lang="fr-MA" sz="28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sp>
          <p:nvSpPr>
            <p:cNvPr id="7" name="ZoneTexte 2">
              <a:extLst>
                <a:ext uri="{FF2B5EF4-FFF2-40B4-BE49-F238E27FC236}">
                  <a16:creationId xmlns:a16="http://schemas.microsoft.com/office/drawing/2014/main" id="{CC538A3C-F6CD-151F-065D-F1BF0B24AA18}"/>
                </a:ext>
              </a:extLst>
            </p:cNvPr>
            <p:cNvSpPr txBox="1"/>
            <p:nvPr/>
          </p:nvSpPr>
          <p:spPr>
            <a:xfrm>
              <a:off x="2313139" y="5262083"/>
              <a:ext cx="35394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8,43 أَقْرَبُ إِلَى </a:t>
              </a:r>
              <a:r>
                <a:rPr lang="ar-M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8,4</a:t>
              </a:r>
              <a:endParaRPr lang="fr-MA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66C150CD-4C36-F3B5-E16A-2846E9050EF0}"/>
                </a:ext>
              </a:extLst>
            </p:cNvPr>
            <p:cNvCxnSpPr/>
            <p:nvPr/>
          </p:nvCxnSpPr>
          <p:spPr>
            <a:xfrm flipH="1">
              <a:off x="2795629" y="4438185"/>
              <a:ext cx="1439301" cy="345688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803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0627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13013-3929-D732-ABA1-262A22010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8FCC46D-E28A-B9F5-EF84-6C0A8F1B2675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F67A142-44FE-D198-D713-DD1F7B5139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E308C882-7050-0E85-488F-6BE722F3D9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91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68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باتباع نفس الخطوات قربوا 9,25 إلى الوحدة. </a:t>
            </a:r>
          </a:p>
          <a:p>
            <a:pPr lvl="0" algn="r" rtl="1">
              <a:defRPr/>
            </a:pP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4B680B-8AFF-79F0-4B87-B081EB892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6618" y="1987990"/>
            <a:ext cx="5067739" cy="41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97B53-B66E-6FCA-6AB9-D732C0374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3FE08B35-BB3A-F456-21C5-026A93D70626}"/>
              </a:ext>
            </a:extLst>
          </p:cNvPr>
          <p:cNvSpPr txBox="1"/>
          <p:nvPr/>
        </p:nvSpPr>
        <p:spPr>
          <a:xfrm>
            <a:off x="304801" y="858759"/>
            <a:ext cx="7221074" cy="68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كيف توصل إلى الجواب الصحيح.</a:t>
            </a:r>
          </a:p>
          <a:p>
            <a:pPr lvl="0" algn="r" rtl="1">
              <a:defRPr/>
            </a:pP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44680FF-9A67-8919-5C1A-9D66851085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767FA4-0435-BE02-0B0D-641809607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315" y="2080982"/>
            <a:ext cx="5067739" cy="415326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85F5E05A-E9FE-0DFD-00B7-B0B3A06C28BC}"/>
              </a:ext>
            </a:extLst>
          </p:cNvPr>
          <p:cNvSpPr txBox="1"/>
          <p:nvPr/>
        </p:nvSpPr>
        <p:spPr>
          <a:xfrm>
            <a:off x="1327614" y="4751501"/>
            <a:ext cx="1153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</a:rPr>
              <a:t>9</a:t>
            </a:r>
            <a:endParaRPr lang="fr-MA" sz="2800" b="1" dirty="0">
              <a:solidFill>
                <a:srgbClr val="FF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DDAD50E-B77D-3868-23FA-B574C3C57D30}"/>
              </a:ext>
            </a:extLst>
          </p:cNvPr>
          <p:cNvSpPr txBox="1"/>
          <p:nvPr/>
        </p:nvSpPr>
        <p:spPr>
          <a:xfrm>
            <a:off x="5774503" y="4842724"/>
            <a:ext cx="1153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</a:rPr>
              <a:t>10</a:t>
            </a:r>
            <a:endParaRPr lang="fr-MA" sz="2800" b="1" dirty="0">
              <a:solidFill>
                <a:srgbClr val="FF0000"/>
              </a:solidFill>
            </a:endParaRPr>
          </a:p>
        </p:txBody>
      </p:sp>
      <p:sp>
        <p:nvSpPr>
          <p:cNvPr id="5" name="ZoneTexte 2">
            <a:extLst>
              <a:ext uri="{FF2B5EF4-FFF2-40B4-BE49-F238E27FC236}">
                <a16:creationId xmlns:a16="http://schemas.microsoft.com/office/drawing/2014/main" id="{574A73E3-2F2F-D236-11E5-D0EA044FAAC3}"/>
              </a:ext>
            </a:extLst>
          </p:cNvPr>
          <p:cNvSpPr txBox="1"/>
          <p:nvPr/>
        </p:nvSpPr>
        <p:spPr>
          <a:xfrm>
            <a:off x="2235080" y="5407678"/>
            <a:ext cx="3539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9,25 أَقْرَبُ إِلَى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MA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86940EF-442D-44F9-0DD7-88A74E91B5E8}"/>
              </a:ext>
            </a:extLst>
          </p:cNvPr>
          <p:cNvCxnSpPr/>
          <p:nvPr/>
        </p:nvCxnSpPr>
        <p:spPr>
          <a:xfrm flipH="1">
            <a:off x="2795629" y="3984768"/>
            <a:ext cx="1439301" cy="34568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F76BC57E-52ED-D072-FBBD-7F2ECB85F057}"/>
              </a:ext>
            </a:extLst>
          </p:cNvPr>
          <p:cNvSpPr/>
          <p:nvPr/>
        </p:nvSpPr>
        <p:spPr>
          <a:xfrm>
            <a:off x="4262612" y="3267307"/>
            <a:ext cx="351144" cy="7174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054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.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276746D-76B9-26FF-0700-BE50A4BEC57E}"/>
              </a:ext>
            </a:extLst>
          </p:cNvPr>
          <p:cNvGrpSpPr/>
          <p:nvPr/>
        </p:nvGrpSpPr>
        <p:grpSpPr>
          <a:xfrm>
            <a:off x="683172" y="1717288"/>
            <a:ext cx="7905771" cy="4697166"/>
            <a:chOff x="683172" y="2010444"/>
            <a:chExt cx="7905771" cy="440401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64381D5-053C-84CA-709F-1F1A39B21D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98"/>
            <a:stretch>
              <a:fillRect/>
            </a:stretch>
          </p:blipFill>
          <p:spPr>
            <a:xfrm>
              <a:off x="4798968" y="2114674"/>
              <a:ext cx="3789975" cy="4299780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4DB1F1B-F2A7-FE5E-E974-F9413B2C15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470"/>
            <a:stretch>
              <a:fillRect/>
            </a:stretch>
          </p:blipFill>
          <p:spPr>
            <a:xfrm>
              <a:off x="683172" y="2010444"/>
              <a:ext cx="3789975" cy="4299781"/>
            </a:xfrm>
            <a:prstGeom prst="rect">
              <a:avLst/>
            </a:prstGeom>
          </p:spPr>
        </p:pic>
      </p:grp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3C84DDE-8520-076D-6680-9BCE01F5DEAD}"/>
              </a:ext>
            </a:extLst>
          </p:cNvPr>
          <p:cNvSpPr/>
          <p:nvPr/>
        </p:nvSpPr>
        <p:spPr>
          <a:xfrm>
            <a:off x="4750420" y="5118410"/>
            <a:ext cx="3512634" cy="89558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1791B-73A7-4BF1-C791-7A473637D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3022AE7-00A9-E78B-03DF-57C9F535FC7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  التمرين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كما في المثال.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731416-495D-5728-65B7-C902AB29A6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22CA86-43C7-440F-B124-FDA2C05E3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13" y="1989885"/>
            <a:ext cx="7998373" cy="419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39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اشتغلوا</a:t>
            </a:r>
            <a:r>
              <a:rPr kumimoji="0" lang="ar-MA" sz="2000" b="1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ثنائيات.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62679" y="1913090"/>
            <a:ext cx="4957008" cy="3978555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510FE46F-6237-857F-55B2-978C652D72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3764" y="2701637"/>
            <a:ext cx="2335591" cy="2244436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C7D45287-7036-1497-3190-260424D24590}"/>
              </a:ext>
            </a:extLst>
          </p:cNvPr>
          <p:cNvSpPr txBox="1"/>
          <p:nvPr/>
        </p:nvSpPr>
        <p:spPr>
          <a:xfrm>
            <a:off x="218110" y="2752325"/>
            <a:ext cx="5638815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BA7A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لِأُ قَرِّبَ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BA7A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أَعْدادًا عَشَرِيّةً: 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BA7A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أَوَّلاً:  أُحَدِّدُ  الْمَطْلوب(التّقْرِيبُ إٍلى الْوَحَدَةٍ  أَمْ إِلى الْعُشُرِ ...) ؛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BA7A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ثانِيَّا : أُقارِنُ الرَّقْمَ في الْمَنْزِلَةِ الْأَصْغَرِ مَعَ الْمُنْتصَفِ؛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BA7A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ثالِثًا : أُحَدِّدُ الْعَدَدَ الْأَقْرَبَ؛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BA7A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رابِعًا: أَتَحَقَّقُ</a:t>
            </a:r>
            <a:r>
              <a:rPr lang="ar-MA" sz="2000" b="1" dirty="0">
                <a:solidFill>
                  <a:srgbClr val="4BA7A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srgbClr val="4BA7A3"/>
              </a:solidFill>
              <a:effectLst/>
              <a:uLnTx/>
              <a:uFillTx/>
              <a:latin typeface="fkGroteskNeue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00FA3-4BD9-1497-33E0-D92002167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23A34C4-A935-D05A-7B6E-6B4756E9A59E}"/>
              </a:ext>
            </a:extLst>
          </p:cNvPr>
          <p:cNvSpPr txBox="1"/>
          <p:nvPr/>
        </p:nvSpPr>
        <p:spPr>
          <a:xfrm>
            <a:off x="304801" y="729203"/>
            <a:ext cx="7221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  <a:p>
            <a:pPr algn="r" rtl="1">
              <a:defRPr/>
            </a:pP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تقديم المساندة للمتعثرين.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90C14B-9290-7685-0E05-3FA732DCA5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C7B8F3F-47D1-2452-9945-2271295ABD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13" y="1989885"/>
            <a:ext cx="7998373" cy="419785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F9D0940-C0ED-F50A-DC1B-539A04029E63}"/>
              </a:ext>
            </a:extLst>
          </p:cNvPr>
          <p:cNvSpPr txBox="1"/>
          <p:nvPr/>
        </p:nvSpPr>
        <p:spPr>
          <a:xfrm>
            <a:off x="1991858" y="4551171"/>
            <a:ext cx="29350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2000" b="1" dirty="0">
                <a:solidFill>
                  <a:srgbClr val="FF0000"/>
                </a:solidFill>
              </a:rPr>
              <a:t> 20,45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BE8BA1-441C-30ED-A473-6FA666734D0C}"/>
              </a:ext>
            </a:extLst>
          </p:cNvPr>
          <p:cNvSpPr txBox="1"/>
          <p:nvPr/>
        </p:nvSpPr>
        <p:spPr>
          <a:xfrm>
            <a:off x="5215812" y="4601657"/>
            <a:ext cx="30664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2000" b="1" dirty="0">
                <a:solidFill>
                  <a:srgbClr val="FF0000"/>
                </a:solidFill>
              </a:rPr>
              <a:t>   7,6          7,65          7,7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5A7267A-4A2D-F536-FC29-FC7424094239}"/>
              </a:ext>
            </a:extLst>
          </p:cNvPr>
          <p:cNvSpPr txBox="1"/>
          <p:nvPr/>
        </p:nvSpPr>
        <p:spPr>
          <a:xfrm>
            <a:off x="5459995" y="5108447"/>
            <a:ext cx="29614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1800" b="1" dirty="0">
                <a:solidFill>
                  <a:srgbClr val="C00000"/>
                </a:solidFill>
              </a:rPr>
              <a:t>7,67</a:t>
            </a:r>
            <a:r>
              <a:rPr lang="ar-S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</a:t>
            </a:r>
            <a:r>
              <a:rPr lang="ar-M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ى  </a:t>
            </a:r>
            <a:r>
              <a:rPr lang="fr-FR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1800" b="1" dirty="0">
                <a:solidFill>
                  <a:srgbClr val="C00000"/>
                </a:solidFill>
              </a:rPr>
              <a:t>,7 </a:t>
            </a:r>
            <a:r>
              <a:rPr lang="ar-SA" sz="18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3C5F7A9-5EBD-C0CE-EAB7-A8BE57AE22B4}"/>
              </a:ext>
            </a:extLst>
          </p:cNvPr>
          <p:cNvSpPr txBox="1"/>
          <p:nvPr/>
        </p:nvSpPr>
        <p:spPr>
          <a:xfrm>
            <a:off x="3146534" y="5108447"/>
            <a:ext cx="28509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1800" b="1" dirty="0">
                <a:solidFill>
                  <a:srgbClr val="C00000"/>
                </a:solidFill>
              </a:rPr>
              <a:t>20,43</a:t>
            </a:r>
            <a:r>
              <a:rPr lang="ar-SA" sz="1800" b="1" dirty="0">
                <a:solidFill>
                  <a:srgbClr val="C00000"/>
                </a:solidFill>
              </a:rPr>
              <a:t> 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ى</a:t>
            </a:r>
            <a:r>
              <a:rPr lang="fr-FR" sz="1800" b="1" dirty="0">
                <a:solidFill>
                  <a:srgbClr val="C00000"/>
                </a:solidFill>
              </a:rPr>
              <a:t>20,4 </a:t>
            </a:r>
            <a:r>
              <a:rPr lang="ar-SA" sz="18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ED3D714-8D46-69CC-ED2D-3D96432A2200}"/>
              </a:ext>
            </a:extLst>
          </p:cNvPr>
          <p:cNvSpPr txBox="1"/>
          <p:nvPr/>
        </p:nvSpPr>
        <p:spPr>
          <a:xfrm>
            <a:off x="722585" y="5108447"/>
            <a:ext cx="28509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1800" b="1" dirty="0">
                <a:solidFill>
                  <a:srgbClr val="C00000"/>
                </a:solidFill>
              </a:rPr>
              <a:t>3,18</a:t>
            </a:r>
            <a:r>
              <a:rPr lang="ar-SA" sz="1800" b="1" dirty="0">
                <a:solidFill>
                  <a:srgbClr val="C00000"/>
                </a:solidFill>
              </a:rPr>
              <a:t> 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ى</a:t>
            </a:r>
            <a:r>
              <a:rPr lang="ar-SA" sz="1800" b="1" dirty="0">
                <a:solidFill>
                  <a:srgbClr val="C00000"/>
                </a:solidFill>
              </a:rPr>
              <a:t> </a:t>
            </a:r>
            <a:r>
              <a:rPr lang="fr-FR" sz="1800" b="1" dirty="0">
                <a:solidFill>
                  <a:srgbClr val="C00000"/>
                </a:solidFill>
              </a:rPr>
              <a:t>3,2  </a:t>
            </a:r>
            <a:r>
              <a:rPr lang="ar-SA" sz="1800" b="1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9BBB248E-81C0-6889-FE8B-5B3766D1D44A}"/>
              </a:ext>
            </a:extLst>
          </p:cNvPr>
          <p:cNvCxnSpPr/>
          <p:nvPr/>
        </p:nvCxnSpPr>
        <p:spPr>
          <a:xfrm flipH="1">
            <a:off x="3573514" y="4151586"/>
            <a:ext cx="998486" cy="3995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389B5857-D5A7-864F-558E-48950F28F385}"/>
              </a:ext>
            </a:extLst>
          </p:cNvPr>
          <p:cNvCxnSpPr/>
          <p:nvPr/>
        </p:nvCxnSpPr>
        <p:spPr>
          <a:xfrm>
            <a:off x="7094483" y="4141076"/>
            <a:ext cx="945931" cy="4100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38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74885-642E-2D23-F9C7-32D66BA5A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88AA40-1CC1-BE5F-4E0B-8522D178E4A1}"/>
              </a:ext>
            </a:extLst>
          </p:cNvPr>
          <p:cNvSpPr txBox="1"/>
          <p:nvPr/>
        </p:nvSpPr>
        <p:spPr>
          <a:xfrm>
            <a:off x="3273136" y="803888"/>
            <a:ext cx="4283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افتحوا كراساتكم على الصفح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ة 91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4AD61DC-227E-B7BA-EE93-739F4B27C7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BBBD98F-29F4-AA59-5FA9-D19FBEC9B81E}"/>
              </a:ext>
            </a:extLst>
          </p:cNvPr>
          <p:cNvGrpSpPr/>
          <p:nvPr/>
        </p:nvGrpSpPr>
        <p:grpSpPr>
          <a:xfrm>
            <a:off x="683172" y="2010444"/>
            <a:ext cx="7905771" cy="4404010"/>
            <a:chOff x="683172" y="2010444"/>
            <a:chExt cx="7905771" cy="440401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406D7D5-F015-4D48-F197-3EDE1F40A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98"/>
            <a:stretch>
              <a:fillRect/>
            </a:stretch>
          </p:blipFill>
          <p:spPr>
            <a:xfrm>
              <a:off x="4798968" y="2114674"/>
              <a:ext cx="3789975" cy="429978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CC030BD-B74C-DCF6-CC40-E211F3C7E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470"/>
            <a:stretch>
              <a:fillRect/>
            </a:stretch>
          </p:blipFill>
          <p:spPr>
            <a:xfrm>
              <a:off x="683172" y="2010444"/>
              <a:ext cx="3789975" cy="4299781"/>
            </a:xfrm>
            <a:prstGeom prst="rect">
              <a:avLst/>
            </a:prstGeom>
          </p:spPr>
        </p:pic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CAC6939-901B-CF5A-FE4B-0FCCB1E2C206}"/>
              </a:ext>
            </a:extLst>
          </p:cNvPr>
          <p:cNvSpPr/>
          <p:nvPr/>
        </p:nvSpPr>
        <p:spPr>
          <a:xfrm>
            <a:off x="1092820" y="3534937"/>
            <a:ext cx="3380327" cy="131584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945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BCFD4-8FBC-0E9B-4897-B69BBF649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36B675-6DF9-527B-C3D1-55FF0EAC3CB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B270C679-1EBB-7241-DEB2-5BBAE3B03833}"/>
              </a:ext>
            </a:extLst>
          </p:cNvPr>
          <p:cNvSpPr txBox="1"/>
          <p:nvPr/>
        </p:nvSpPr>
        <p:spPr>
          <a:xfrm>
            <a:off x="290145" y="730665"/>
            <a:ext cx="7231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  التمرين 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564E26F-6835-E649-680E-4CD4D484D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59" y="1722568"/>
            <a:ext cx="7704082" cy="4863291"/>
          </a:xfrm>
          <a:prstGeom prst="rect">
            <a:avLst/>
          </a:prstGeom>
        </p:spPr>
      </p:pic>
      <p:pic>
        <p:nvPicPr>
          <p:cNvPr id="3" name="Image 4">
            <a:extLst>
              <a:ext uri="{FF2B5EF4-FFF2-40B4-BE49-F238E27FC236}">
                <a16:creationId xmlns:a16="http://schemas.microsoft.com/office/drawing/2014/main" id="{C6EE282B-D85F-4386-2EA2-492C64649D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59" y="1722568"/>
            <a:ext cx="7704082" cy="48632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DA9B0E-3304-B727-0671-E3ED858ED601}"/>
              </a:ext>
            </a:extLst>
          </p:cNvPr>
          <p:cNvSpPr txBox="1"/>
          <p:nvPr/>
        </p:nvSpPr>
        <p:spPr>
          <a:xfrm>
            <a:off x="2021788" y="3429000"/>
            <a:ext cx="52410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1200" b="1" dirty="0">
                <a:solidFill>
                  <a:srgbClr val="C00000"/>
                </a:solidFill>
              </a:rPr>
              <a:t>الْوحَدَةِ</a:t>
            </a:r>
          </a:p>
          <a:p>
            <a:pPr algn="ctr"/>
            <a:endParaRPr lang="fr-MA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98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67230-AFE4-EF92-62C6-DC6F1FA95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34EC53F-3C6D-0C45-A9A5-B76794EF8BD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ZoneTexte 2">
            <a:extLst>
              <a:ext uri="{FF2B5EF4-FFF2-40B4-BE49-F238E27FC236}">
                <a16:creationId xmlns:a16="http://schemas.microsoft.com/office/drawing/2014/main" id="{F6D0C8F1-CDC6-D056-2D04-D7B56BA554B5}"/>
              </a:ext>
            </a:extLst>
          </p:cNvPr>
          <p:cNvSpPr txBox="1"/>
          <p:nvPr/>
        </p:nvSpPr>
        <p:spPr>
          <a:xfrm>
            <a:off x="1216872" y="1341726"/>
            <a:ext cx="5931059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ct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تَعْديل في التّعلمية في المثال الأول:</a:t>
            </a:r>
          </a:p>
          <a:p>
            <a:pPr algn="ct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0,4  إلى  الوحدة الأقرب بدل العشر الأقرب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4">
            <a:extLst>
              <a:ext uri="{FF2B5EF4-FFF2-40B4-BE49-F238E27FC236}">
                <a16:creationId xmlns:a16="http://schemas.microsoft.com/office/drawing/2014/main" id="{A5CA7702-FDA7-6B05-E30A-408B7DD03B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93" y="2820678"/>
            <a:ext cx="7101034" cy="33905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A4232D-13BB-C756-0AD0-664DB2141988}"/>
              </a:ext>
            </a:extLst>
          </p:cNvPr>
          <p:cNvSpPr txBox="1"/>
          <p:nvPr/>
        </p:nvSpPr>
        <p:spPr>
          <a:xfrm>
            <a:off x="2157761" y="3992734"/>
            <a:ext cx="52410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1200" b="1" dirty="0">
                <a:solidFill>
                  <a:srgbClr val="C00000"/>
                </a:solidFill>
              </a:rPr>
              <a:t>الْوحَدَةِ</a:t>
            </a:r>
          </a:p>
          <a:p>
            <a:pPr algn="ctr"/>
            <a:endParaRPr lang="fr-MA" sz="1600" b="1" dirty="0">
              <a:solidFill>
                <a:srgbClr val="C00000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54F4308-0A3C-1A22-EA33-B12884EC3F3B}"/>
              </a:ext>
            </a:extLst>
          </p:cNvPr>
          <p:cNvCxnSpPr/>
          <p:nvPr/>
        </p:nvCxnSpPr>
        <p:spPr>
          <a:xfrm flipH="1">
            <a:off x="2419815" y="2564780"/>
            <a:ext cx="1706136" cy="132142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40399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63D4E-78F3-62BF-A324-796580967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6D05BA3-223B-EF85-EAF9-F5801B959171}"/>
              </a:ext>
            </a:extLst>
          </p:cNvPr>
          <p:cNvSpPr txBox="1"/>
          <p:nvPr/>
        </p:nvSpPr>
        <p:spPr>
          <a:xfrm>
            <a:off x="1272261" y="667692"/>
            <a:ext cx="6249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</a:t>
            </a: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قديم المساندة للمتعثرين.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2046A4-DB75-E617-88E7-54B7ACC9E979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AE32D4D0-0AEE-02B6-C58D-78BFA8E1F139}"/>
              </a:ext>
            </a:extLst>
          </p:cNvPr>
          <p:cNvGrpSpPr/>
          <p:nvPr/>
        </p:nvGrpSpPr>
        <p:grpSpPr>
          <a:xfrm>
            <a:off x="870777" y="4708634"/>
            <a:ext cx="7253813" cy="1226024"/>
            <a:chOff x="870777" y="4708634"/>
            <a:chExt cx="7253813" cy="1226024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51F8CCE-5EC2-E08A-E86A-A92E7A0B932A}"/>
                </a:ext>
              </a:extLst>
            </p:cNvPr>
            <p:cNvSpPr txBox="1"/>
            <p:nvPr/>
          </p:nvSpPr>
          <p:spPr>
            <a:xfrm>
              <a:off x="5058157" y="4996808"/>
              <a:ext cx="3066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MA" sz="2000" b="1" dirty="0">
                  <a:solidFill>
                    <a:srgbClr val="FF0000"/>
                  </a:solidFill>
                </a:rPr>
                <a:t>   7,6          7,5          7,7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0C18285-82D3-69D1-AACF-E812BE2B1332}"/>
                </a:ext>
              </a:extLst>
            </p:cNvPr>
            <p:cNvSpPr txBox="1"/>
            <p:nvPr/>
          </p:nvSpPr>
          <p:spPr>
            <a:xfrm>
              <a:off x="5549461" y="5469449"/>
              <a:ext cx="24804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fr-FR" sz="1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7,67</a:t>
              </a:r>
              <a:r>
                <a:rPr lang="ar-SA" sz="1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أقرب الى  </a:t>
              </a:r>
              <a:r>
                <a:rPr lang="fr-FR" sz="1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7,7 </a:t>
              </a:r>
              <a:r>
                <a:rPr lang="ar-SA" sz="1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8F91535-1110-AFAA-8F7A-FB7A6ED171BA}"/>
                </a:ext>
              </a:extLst>
            </p:cNvPr>
            <p:cNvSpPr txBox="1"/>
            <p:nvPr/>
          </p:nvSpPr>
          <p:spPr>
            <a:xfrm>
              <a:off x="2667054" y="4996808"/>
              <a:ext cx="3066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MA" sz="2000" b="1" dirty="0">
                  <a:solidFill>
                    <a:srgbClr val="FF0000"/>
                  </a:solidFill>
                </a:rPr>
                <a:t>   9          9, 5          10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478FA92-CB80-03C5-AB54-525084554BD1}"/>
                </a:ext>
              </a:extLst>
            </p:cNvPr>
            <p:cNvSpPr txBox="1"/>
            <p:nvPr/>
          </p:nvSpPr>
          <p:spPr>
            <a:xfrm>
              <a:off x="3156777" y="5565326"/>
              <a:ext cx="24804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fr-FR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9,75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إلَِ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ى  </a:t>
              </a:r>
              <a:r>
                <a:rPr lang="fr-FR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10 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BA82527A-21DE-9E0E-1671-9EE83CDEF6D4}"/>
                </a:ext>
              </a:extLst>
            </p:cNvPr>
            <p:cNvSpPr txBox="1"/>
            <p:nvPr/>
          </p:nvSpPr>
          <p:spPr>
            <a:xfrm>
              <a:off x="870777" y="5480793"/>
              <a:ext cx="24804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0,4 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إلِى0 </a:t>
              </a:r>
              <a:r>
                <a:rPr lang="fr-FR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AC5E512C-2D32-A79D-7D7A-127737D4E2C5}"/>
                </a:ext>
              </a:extLst>
            </p:cNvPr>
            <p:cNvSpPr txBox="1"/>
            <p:nvPr/>
          </p:nvSpPr>
          <p:spPr>
            <a:xfrm>
              <a:off x="1167157" y="5003380"/>
              <a:ext cx="6616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  </a:t>
              </a:r>
              <a:endParaRPr lang="fr-MA" dirty="0"/>
            </a:p>
          </p:txBody>
        </p: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2415AF03-6AA0-40F0-CE99-40925F4CED2B}"/>
                </a:ext>
              </a:extLst>
            </p:cNvPr>
            <p:cNvCxnSpPr/>
            <p:nvPr/>
          </p:nvCxnSpPr>
          <p:spPr>
            <a:xfrm>
              <a:off x="4572000" y="4708634"/>
              <a:ext cx="977461" cy="28817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1DC39131-E718-FAD7-F89E-5DC9DC6773BC}"/>
                </a:ext>
              </a:extLst>
            </p:cNvPr>
            <p:cNvCxnSpPr/>
            <p:nvPr/>
          </p:nvCxnSpPr>
          <p:spPr>
            <a:xfrm>
              <a:off x="6926317" y="4708634"/>
              <a:ext cx="956442" cy="28817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FE804C0-A490-875D-8383-46D85A760BC0}"/>
              </a:ext>
            </a:extLst>
          </p:cNvPr>
          <p:cNvGrpSpPr/>
          <p:nvPr/>
        </p:nvGrpSpPr>
        <p:grpSpPr>
          <a:xfrm>
            <a:off x="743610" y="1758127"/>
            <a:ext cx="7704082" cy="4863291"/>
            <a:chOff x="719959" y="1722568"/>
            <a:chExt cx="7704082" cy="486329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3936526-0C12-8638-6CC0-938495129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959" y="1722568"/>
              <a:ext cx="7704082" cy="4863291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57A0D15-AC23-B1F2-BD2D-B1E356A7753C}"/>
                </a:ext>
              </a:extLst>
            </p:cNvPr>
            <p:cNvSpPr txBox="1"/>
            <p:nvPr/>
          </p:nvSpPr>
          <p:spPr>
            <a:xfrm>
              <a:off x="2021788" y="3429000"/>
              <a:ext cx="524108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200" b="1" dirty="0">
                  <a:solidFill>
                    <a:srgbClr val="C00000"/>
                  </a:solidFill>
                </a:rPr>
                <a:t>الْوحَدَةِ</a:t>
              </a:r>
            </a:p>
            <a:p>
              <a:pPr algn="ctr"/>
              <a:endParaRPr lang="fr-MA" sz="16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4" name="ZoneTexte 9">
            <a:extLst>
              <a:ext uri="{FF2B5EF4-FFF2-40B4-BE49-F238E27FC236}">
                <a16:creationId xmlns:a16="http://schemas.microsoft.com/office/drawing/2014/main" id="{A128C52F-13EB-D03F-9112-775CBFCF5500}"/>
              </a:ext>
            </a:extLst>
          </p:cNvPr>
          <p:cNvSpPr txBox="1"/>
          <p:nvPr/>
        </p:nvSpPr>
        <p:spPr>
          <a:xfrm>
            <a:off x="858377" y="5498339"/>
            <a:ext cx="28509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1800" b="1" dirty="0">
                <a:solidFill>
                  <a:srgbClr val="C00000"/>
                </a:solidFill>
              </a:rPr>
              <a:t>0,4</a:t>
            </a:r>
            <a:r>
              <a:rPr lang="ar-SA" sz="1800" b="1" dirty="0">
                <a:solidFill>
                  <a:srgbClr val="C00000"/>
                </a:solidFill>
              </a:rPr>
              <a:t> 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ى</a:t>
            </a:r>
            <a:r>
              <a:rPr lang="ar-SA" sz="1800" b="1" dirty="0">
                <a:solidFill>
                  <a:srgbClr val="C00000"/>
                </a:solidFill>
              </a:rPr>
              <a:t> </a:t>
            </a:r>
            <a:r>
              <a:rPr lang="ar-MA" sz="1800" b="1" dirty="0">
                <a:solidFill>
                  <a:srgbClr val="C00000"/>
                </a:solidFill>
              </a:rPr>
              <a:t>0</a:t>
            </a:r>
            <a:r>
              <a:rPr lang="fr-FR" sz="1800" b="1" dirty="0">
                <a:solidFill>
                  <a:srgbClr val="C00000"/>
                </a:solidFill>
              </a:rPr>
              <a:t>  </a:t>
            </a:r>
            <a:r>
              <a:rPr lang="ar-SA" sz="1800" b="1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196E275-688E-F0A7-2744-BDA9FCF998DA}"/>
              </a:ext>
            </a:extLst>
          </p:cNvPr>
          <p:cNvCxnSpPr/>
          <p:nvPr/>
        </p:nvCxnSpPr>
        <p:spPr>
          <a:xfrm flipH="1">
            <a:off x="1497978" y="4671419"/>
            <a:ext cx="785864" cy="22496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ZoneTexte 9">
            <a:extLst>
              <a:ext uri="{FF2B5EF4-FFF2-40B4-BE49-F238E27FC236}">
                <a16:creationId xmlns:a16="http://schemas.microsoft.com/office/drawing/2014/main" id="{3686C47C-77FD-5829-0975-815DC9288A50}"/>
              </a:ext>
            </a:extLst>
          </p:cNvPr>
          <p:cNvSpPr txBox="1"/>
          <p:nvPr/>
        </p:nvSpPr>
        <p:spPr>
          <a:xfrm>
            <a:off x="3272447" y="5480793"/>
            <a:ext cx="28509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1800" b="1" dirty="0">
                <a:solidFill>
                  <a:srgbClr val="C00000"/>
                </a:solidFill>
              </a:rPr>
              <a:t>9,75</a:t>
            </a:r>
            <a:r>
              <a:rPr lang="ar-SA" sz="1800" b="1" dirty="0">
                <a:solidFill>
                  <a:srgbClr val="C00000"/>
                </a:solidFill>
              </a:rPr>
              <a:t> 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ى</a:t>
            </a:r>
            <a:r>
              <a:rPr lang="ar-SA" sz="1800" b="1" dirty="0">
                <a:solidFill>
                  <a:srgbClr val="C00000"/>
                </a:solidFill>
              </a:rPr>
              <a:t> </a:t>
            </a:r>
            <a:r>
              <a:rPr lang="ar-MA" sz="1800" b="1" dirty="0">
                <a:solidFill>
                  <a:srgbClr val="C00000"/>
                </a:solidFill>
              </a:rPr>
              <a:t>10</a:t>
            </a:r>
            <a:r>
              <a:rPr lang="fr-FR" sz="1800" b="1" dirty="0">
                <a:solidFill>
                  <a:srgbClr val="C00000"/>
                </a:solidFill>
              </a:rPr>
              <a:t>  </a:t>
            </a:r>
            <a:r>
              <a:rPr lang="ar-SA" sz="1800" b="1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51BB71D-12A3-7C40-74CE-46DEBCEA6EA0}"/>
              </a:ext>
            </a:extLst>
          </p:cNvPr>
          <p:cNvCxnSpPr>
            <a:cxnSpLocks/>
          </p:cNvCxnSpPr>
          <p:nvPr/>
        </p:nvCxnSpPr>
        <p:spPr>
          <a:xfrm>
            <a:off x="4697912" y="4653873"/>
            <a:ext cx="805662" cy="19326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ZoneTexte 9">
            <a:extLst>
              <a:ext uri="{FF2B5EF4-FFF2-40B4-BE49-F238E27FC236}">
                <a16:creationId xmlns:a16="http://schemas.microsoft.com/office/drawing/2014/main" id="{E8B1C361-8D6D-7BDC-F0EE-485918065D9B}"/>
              </a:ext>
            </a:extLst>
          </p:cNvPr>
          <p:cNvSpPr txBox="1"/>
          <p:nvPr/>
        </p:nvSpPr>
        <p:spPr>
          <a:xfrm>
            <a:off x="4085844" y="5040368"/>
            <a:ext cx="28509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1800" b="1" dirty="0">
                <a:solidFill>
                  <a:srgbClr val="C00000"/>
                </a:solidFill>
              </a:rPr>
              <a:t>10</a:t>
            </a:r>
            <a:endParaRPr lang="ar-SA" sz="1800" b="1" dirty="0">
              <a:solidFill>
                <a:srgbClr val="C00000"/>
              </a:solidFill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B30D4FB-36C1-3B2C-3534-B074B1FEDC86}"/>
              </a:ext>
            </a:extLst>
          </p:cNvPr>
          <p:cNvCxnSpPr>
            <a:cxnSpLocks/>
          </p:cNvCxnSpPr>
          <p:nvPr/>
        </p:nvCxnSpPr>
        <p:spPr>
          <a:xfrm>
            <a:off x="6926317" y="4685131"/>
            <a:ext cx="805662" cy="19326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ZoneTexte 9">
            <a:extLst>
              <a:ext uri="{FF2B5EF4-FFF2-40B4-BE49-F238E27FC236}">
                <a16:creationId xmlns:a16="http://schemas.microsoft.com/office/drawing/2014/main" id="{5D467618-933B-7F4F-229B-008AFD5EDFF6}"/>
              </a:ext>
            </a:extLst>
          </p:cNvPr>
          <p:cNvSpPr txBox="1"/>
          <p:nvPr/>
        </p:nvSpPr>
        <p:spPr>
          <a:xfrm>
            <a:off x="3030621" y="5026928"/>
            <a:ext cx="118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1800" b="1" dirty="0">
                <a:solidFill>
                  <a:srgbClr val="C00000"/>
                </a:solidFill>
              </a:rPr>
              <a:t>9</a:t>
            </a:r>
            <a:endParaRPr lang="ar-SA" sz="1800" b="1" dirty="0">
              <a:solidFill>
                <a:srgbClr val="C00000"/>
              </a:solidFill>
            </a:endParaRPr>
          </a:p>
        </p:txBody>
      </p:sp>
      <p:sp>
        <p:nvSpPr>
          <p:cNvPr id="24" name="ZoneTexte 9">
            <a:extLst>
              <a:ext uri="{FF2B5EF4-FFF2-40B4-BE49-F238E27FC236}">
                <a16:creationId xmlns:a16="http://schemas.microsoft.com/office/drawing/2014/main" id="{446131D8-253B-810A-A402-B38D87C3294E}"/>
              </a:ext>
            </a:extLst>
          </p:cNvPr>
          <p:cNvSpPr txBox="1"/>
          <p:nvPr/>
        </p:nvSpPr>
        <p:spPr>
          <a:xfrm>
            <a:off x="5549461" y="5540298"/>
            <a:ext cx="28509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1800" b="1" dirty="0">
                <a:solidFill>
                  <a:srgbClr val="C00000"/>
                </a:solidFill>
              </a:rPr>
              <a:t>7,67</a:t>
            </a:r>
            <a:r>
              <a:rPr lang="ar-SA" sz="1800" b="1" dirty="0">
                <a:solidFill>
                  <a:srgbClr val="C00000"/>
                </a:solidFill>
              </a:rPr>
              <a:t> 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ى</a:t>
            </a:r>
            <a:r>
              <a:rPr lang="ar-SA" sz="1800" b="1" dirty="0">
                <a:solidFill>
                  <a:srgbClr val="C00000"/>
                </a:solidFill>
              </a:rPr>
              <a:t> </a:t>
            </a:r>
            <a:r>
              <a:rPr lang="ar-MA" sz="1800" b="1" dirty="0">
                <a:solidFill>
                  <a:srgbClr val="C00000"/>
                </a:solidFill>
              </a:rPr>
              <a:t>7,7</a:t>
            </a:r>
            <a:r>
              <a:rPr lang="fr-FR" sz="1800" b="1" dirty="0">
                <a:solidFill>
                  <a:srgbClr val="C00000"/>
                </a:solidFill>
              </a:rPr>
              <a:t>  </a:t>
            </a:r>
            <a:r>
              <a:rPr lang="ar-SA" sz="18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5" name="ZoneTexte 9">
            <a:extLst>
              <a:ext uri="{FF2B5EF4-FFF2-40B4-BE49-F238E27FC236}">
                <a16:creationId xmlns:a16="http://schemas.microsoft.com/office/drawing/2014/main" id="{56CDC9AE-2F86-F754-633C-8A1054F2F031}"/>
              </a:ext>
            </a:extLst>
          </p:cNvPr>
          <p:cNvSpPr txBox="1"/>
          <p:nvPr/>
        </p:nvSpPr>
        <p:spPr>
          <a:xfrm>
            <a:off x="6362858" y="5099873"/>
            <a:ext cx="28509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</a:rPr>
              <a:t>7,7</a:t>
            </a:r>
            <a:endParaRPr lang="ar-SA" sz="1800" b="1" dirty="0">
              <a:solidFill>
                <a:srgbClr val="C00000"/>
              </a:solidFill>
            </a:endParaRPr>
          </a:p>
        </p:txBody>
      </p:sp>
      <p:sp>
        <p:nvSpPr>
          <p:cNvPr id="27" name="ZoneTexte 9">
            <a:extLst>
              <a:ext uri="{FF2B5EF4-FFF2-40B4-BE49-F238E27FC236}">
                <a16:creationId xmlns:a16="http://schemas.microsoft.com/office/drawing/2014/main" id="{58C8C6A7-20ED-0D1A-083B-95C9DAC149C5}"/>
              </a:ext>
            </a:extLst>
          </p:cNvPr>
          <p:cNvSpPr txBox="1"/>
          <p:nvPr/>
        </p:nvSpPr>
        <p:spPr>
          <a:xfrm>
            <a:off x="4509031" y="5075350"/>
            <a:ext cx="28509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</a:rPr>
              <a:t>7,6</a:t>
            </a:r>
            <a:endParaRPr lang="ar-SA" sz="1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7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أنجزوا كل الأنشطة المتبقية على الصفحتين: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91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C0D6A91B-FA61-5B68-9B4C-3F2359F4D2A1}"/>
              </a:ext>
            </a:extLst>
          </p:cNvPr>
          <p:cNvGrpSpPr/>
          <p:nvPr/>
        </p:nvGrpSpPr>
        <p:grpSpPr>
          <a:xfrm>
            <a:off x="683172" y="2010444"/>
            <a:ext cx="7905771" cy="4404010"/>
            <a:chOff x="683172" y="2010444"/>
            <a:chExt cx="7905771" cy="440401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E29EE3E-B078-0AB7-D174-7871BAF109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98"/>
            <a:stretch>
              <a:fillRect/>
            </a:stretch>
          </p:blipFill>
          <p:spPr>
            <a:xfrm>
              <a:off x="4798968" y="2114674"/>
              <a:ext cx="3789975" cy="429978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FDE5FAC-0E88-43BD-481E-6C90B791A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470"/>
            <a:stretch>
              <a:fillRect/>
            </a:stretch>
          </p:blipFill>
          <p:spPr>
            <a:xfrm>
              <a:off x="683172" y="2010444"/>
              <a:ext cx="3789975" cy="42997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7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19035</TotalTime>
  <Words>1370</Words>
  <Application>Microsoft Office PowerPoint</Application>
  <PresentationFormat>Affichage à l'écran (4:3)</PresentationFormat>
  <Paragraphs>418</Paragraphs>
  <Slides>75</Slides>
  <Notes>16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75</vt:i4>
      </vt:variant>
    </vt:vector>
  </HeadingPairs>
  <TitlesOfParts>
    <vt:vector size="91" baseType="lpstr">
      <vt:lpstr>Cambria Math</vt:lpstr>
      <vt:lpstr>Chalkboard</vt:lpstr>
      <vt:lpstr>Calibri</vt:lpstr>
      <vt:lpstr>Effra CC Arbc</vt:lpstr>
      <vt:lpstr>Aptos Display</vt:lpstr>
      <vt:lpstr>DengXian</vt:lpstr>
      <vt:lpstr>Arial</vt:lpstr>
      <vt:lpstr>fkGroteskNeue</vt:lpstr>
      <vt:lpstr>Dosis</vt:lpstr>
      <vt:lpstr>Aptos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الثالث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173</cp:revision>
  <cp:lastPrinted>2025-08-13T10:11:39Z</cp:lastPrinted>
  <dcterms:created xsi:type="dcterms:W3CDTF">2025-08-01T12:31:49Z</dcterms:created>
  <dcterms:modified xsi:type="dcterms:W3CDTF">2026-04-12T16:04:49Z</dcterms:modified>
</cp:coreProperties>
</file>