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80"/>
  </p:notesMasterIdLst>
  <p:handoutMasterIdLst>
    <p:handoutMasterId r:id="rId81"/>
  </p:handoutMasterIdLst>
  <p:sldIdLst>
    <p:sldId id="2134807082" r:id="rId7"/>
    <p:sldId id="948" r:id="rId8"/>
    <p:sldId id="2134807178" r:id="rId9"/>
    <p:sldId id="780" r:id="rId10"/>
    <p:sldId id="781" r:id="rId11"/>
    <p:sldId id="741" r:id="rId12"/>
    <p:sldId id="746" r:id="rId13"/>
    <p:sldId id="2134807127" r:id="rId14"/>
    <p:sldId id="2134807163" r:id="rId15"/>
    <p:sldId id="2134806637" r:id="rId16"/>
    <p:sldId id="2134807179" r:id="rId17"/>
    <p:sldId id="2134807126" r:id="rId18"/>
    <p:sldId id="2134807164" r:id="rId19"/>
    <p:sldId id="914" r:id="rId20"/>
    <p:sldId id="769" r:id="rId21"/>
    <p:sldId id="2134807031" r:id="rId22"/>
    <p:sldId id="2134807125" r:id="rId23"/>
    <p:sldId id="2134807167" r:id="rId24"/>
    <p:sldId id="774" r:id="rId25"/>
    <p:sldId id="1054" r:id="rId26"/>
    <p:sldId id="1055" r:id="rId27"/>
    <p:sldId id="2134807168" r:id="rId28"/>
    <p:sldId id="2134807169" r:id="rId29"/>
    <p:sldId id="2134807170" r:id="rId30"/>
    <p:sldId id="2134807171" r:id="rId31"/>
    <p:sldId id="2134807172" r:id="rId32"/>
    <p:sldId id="2134807173" r:id="rId33"/>
    <p:sldId id="2134807174" r:id="rId34"/>
    <p:sldId id="2134807140" r:id="rId35"/>
    <p:sldId id="2134807141" r:id="rId36"/>
    <p:sldId id="2134807142" r:id="rId37"/>
    <p:sldId id="2134807175" r:id="rId38"/>
    <p:sldId id="2134807176" r:id="rId39"/>
    <p:sldId id="2134807177" r:id="rId40"/>
    <p:sldId id="2134806710" r:id="rId41"/>
    <p:sldId id="751" r:id="rId42"/>
    <p:sldId id="871" r:id="rId43"/>
    <p:sldId id="2134806711" r:id="rId44"/>
    <p:sldId id="2134807137" r:id="rId45"/>
    <p:sldId id="2134806700" r:id="rId46"/>
    <p:sldId id="2134807033" r:id="rId47"/>
    <p:sldId id="2134807034" r:id="rId48"/>
    <p:sldId id="2134807153" r:id="rId49"/>
    <p:sldId id="2134807087" r:id="rId50"/>
    <p:sldId id="2134807089" r:id="rId51"/>
    <p:sldId id="2134807128" r:id="rId52"/>
    <p:sldId id="2134807121" r:id="rId53"/>
    <p:sldId id="2134807132" r:id="rId54"/>
    <p:sldId id="2134807134" r:id="rId55"/>
    <p:sldId id="2134807158" r:id="rId56"/>
    <p:sldId id="2134807154" r:id="rId57"/>
    <p:sldId id="2134807180" r:id="rId58"/>
    <p:sldId id="2134807157" r:id="rId59"/>
    <p:sldId id="2134807160" r:id="rId60"/>
    <p:sldId id="2134807162" r:id="rId61"/>
    <p:sldId id="2134807183" r:id="rId62"/>
    <p:sldId id="2134807184" r:id="rId63"/>
    <p:sldId id="2134807161" r:id="rId64"/>
    <p:sldId id="2134807182" r:id="rId65"/>
    <p:sldId id="2134807136" r:id="rId66"/>
    <p:sldId id="848" r:id="rId67"/>
    <p:sldId id="2134807106" r:id="rId68"/>
    <p:sldId id="924" r:id="rId69"/>
    <p:sldId id="925" r:id="rId70"/>
    <p:sldId id="2134807069" r:id="rId71"/>
    <p:sldId id="2134806697" r:id="rId72"/>
    <p:sldId id="2134807107" r:id="rId73"/>
    <p:sldId id="2134807090" r:id="rId74"/>
    <p:sldId id="2134807139" r:id="rId75"/>
    <p:sldId id="868" r:id="rId76"/>
    <p:sldId id="869" r:id="rId77"/>
    <p:sldId id="764" r:id="rId78"/>
    <p:sldId id="949" r:id="rId7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2"/>
      <p:bold r:id="rId83"/>
    </p:embeddedFont>
    <p:embeddedFont>
      <p:font typeface="Dosis" pitchFamily="2" charset="0"/>
      <p:regular r:id="rId84"/>
      <p:bold r:id="rId8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4F6A"/>
    <a:srgbClr val="FFFFFF"/>
    <a:srgbClr val="FCC302"/>
    <a:srgbClr val="E88128"/>
    <a:srgbClr val="7F7F7F"/>
    <a:srgbClr val="FFEFB9"/>
    <a:srgbClr val="FFDA6D"/>
    <a:srgbClr val="A6A6A6"/>
    <a:srgbClr val="F2F2F2"/>
    <a:srgbClr val="7FC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8" autoAdjust="0"/>
    <p:restoredTop sz="88366" autoAdjust="0"/>
  </p:normalViewPr>
  <p:slideViewPr>
    <p:cSldViewPr snapToGrid="0">
      <p:cViewPr varScale="1">
        <p:scale>
          <a:sx n="61" d="100"/>
          <a:sy n="61" d="100"/>
        </p:scale>
        <p:origin x="183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font" Target="fonts/font3.fntdata"/><Relationship Id="rId89" Type="http://schemas.openxmlformats.org/officeDocument/2006/relationships/tableStyles" Target="tableStyle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90" Type="http://schemas.microsoft.com/office/2018/10/relationships/authors" Target="authors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font" Target="fonts/font2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handoutMaster" Target="handoutMasters/handoutMaster1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viewProps" Target="viewProps.xml"/><Relationship Id="rId61" Type="http://schemas.openxmlformats.org/officeDocument/2006/relationships/slide" Target="slides/slide55.xml"/><Relationship Id="rId82" Type="http://schemas.openxmlformats.org/officeDocument/2006/relationships/font" Target="fonts/font1.fntdata"/><Relationship Id="rId19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12/04/2026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F12A-1F11-BB72-F81F-85CC9ECAD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D0060F-CDB8-BDAA-4489-024173C09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538C18-B5FB-4D32-E21D-7FCAE9F29A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E7FA88-5629-8738-38D2-63D5FCF4C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34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B9779-A3C9-113C-B84E-39FA9B5D5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7ACFB2-EA58-0638-B0DA-B8CA2C5EB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BD233E-9106-C044-D137-8BA3584D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F6B7E7-B9CD-330B-0F90-3D9BA62FD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408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D5A59-3B58-EE53-56DB-A9DBA00D7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7807DA-2B8E-2F5F-E6C2-E3583A5AC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307C6B-5AE3-74C7-8000-0009BF36B6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CA0228-09DD-4902-39E4-4AB5748EA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8972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AED91-DE9B-EB1C-8F79-B6F93CAB8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641EE3-6136-A1AF-65CF-C5470FB8A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23F380-BC8D-7D1C-EE1C-ECF28A005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98FC42-1748-678A-240A-415314318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959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C6C8-1D9C-82D4-BF29-174F6D0D1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57D0C6-8F43-3EB0-F5C6-860A3FDCD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1FB490-83D7-1550-9F75-2D1AA1366B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3615B3-2F37-B13F-60B4-1CBD92D58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8130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E6C16-FA6C-50F2-53CD-B4C1A9970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61CD020-C582-D505-F43A-E430DC579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A5EEF4-7052-E101-9FE9-29CC5C1EF1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FB8E-FB7C-C1B2-7C61-43F8BADEFC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0574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78DFD-8644-BBFC-F53B-7503D26CA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441F85-7692-41E0-21C8-EAA9A1A086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3DA377-7523-D2FE-414B-12A61F59A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077C63-1B16-C626-C2C7-0A3AECA577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5949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25D2F-3F35-FEAC-FF5B-6ED1F21B7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C9D47E-33B1-7745-159E-B448FADB5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8029BC-3082-109F-C229-B0A1F3544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51DD4F-3B64-DA5E-E37D-59BC3FF36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9267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68BA4-C193-04A9-E710-69CB5428F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A876B1-2943-5DF7-DB54-C5E408E13B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C8301D-4DF6-C2CD-886D-F8AD57A82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DDBB30-8438-8683-6FC9-DDA6D9BD90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3346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2C935-A385-91C8-9E97-B935E1062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B4DFB3-1156-DA0B-B5C2-599A043D2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81ED62-9CF2-FB38-5D7A-22A80E096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1174B2-3790-7B2C-F0D9-6D91F2AD9E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8235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92C2A-91A6-C260-4E5C-AFCA112C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39CD8A-D99C-47BA-2644-8105BED49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56A76C-40B3-7F62-8502-2BA627BB9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EFDA08-1CF6-B8F6-BB88-AC8ABCC1CC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69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8179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28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0.png"/><Relationship Id="rId5" Type="http://schemas.openxmlformats.org/officeDocument/2006/relationships/image" Target="../media/image11.emf"/><Relationship Id="rId4" Type="http://schemas.openxmlformats.org/officeDocument/2006/relationships/image" Target="../media/image48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383066" y="6037180"/>
            <a:ext cx="1258994" cy="288630"/>
            <a:chOff x="5198656" y="5877672"/>
            <a:chExt cx="1258994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98656" y="588408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9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tx1"/>
                </a:solidFill>
              </a:rPr>
              <a:t>ال</a:t>
            </a:r>
            <a:r>
              <a:rPr lang="ar-MA" sz="2000" dirty="0">
                <a:solidFill>
                  <a:schemeClr val="tx1"/>
                </a:solidFill>
              </a:rPr>
              <a:t>أ</a:t>
            </a:r>
            <a:r>
              <a:rPr lang="ar-SA" sz="2000" dirty="0">
                <a:solidFill>
                  <a:schemeClr val="tx1"/>
                </a:solidFill>
              </a:rPr>
              <a:t>عداد العشرية (5)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الدرس12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ح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ل المسائل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كسر كمية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ال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أ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عداد العشرية (6)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SA" sz="16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ar-MA" sz="16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ال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أ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عداد العشرية (4)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55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170557" y="623565"/>
            <a:ext cx="4597120" cy="716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8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211645" y="1265852"/>
            <a:ext cx="4323576" cy="43088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M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اَلْأَعْدادُ الْعَشَرِيَّةُ 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(5)</a:t>
            </a:r>
            <a:endParaRPr lang="ar-MA" sz="2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8D11A72-B293-91E5-1E6E-EF8B8D37F0A9}"/>
              </a:ext>
            </a:extLst>
          </p:cNvPr>
          <p:cNvGrpSpPr/>
          <p:nvPr/>
        </p:nvGrpSpPr>
        <p:grpSpPr>
          <a:xfrm>
            <a:off x="728707" y="1728440"/>
            <a:ext cx="7769735" cy="4777464"/>
            <a:chOff x="728707" y="2010444"/>
            <a:chExt cx="7769735" cy="449545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1BD035E-4836-3860-83BE-B4DA773B2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3"/>
            <a:stretch>
              <a:fillRect/>
            </a:stretch>
          </p:blipFill>
          <p:spPr>
            <a:xfrm>
              <a:off x="4572000" y="2010444"/>
              <a:ext cx="3926442" cy="44954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EE2FEB6-54FE-9671-621D-9ACF08C83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31"/>
            <a:stretch>
              <a:fillRect/>
            </a:stretch>
          </p:blipFill>
          <p:spPr>
            <a:xfrm>
              <a:off x="728707" y="2010444"/>
              <a:ext cx="3740410" cy="4495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836200" y="3445623"/>
            <a:ext cx="5965253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2486722" y="3875149"/>
            <a:ext cx="4622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600" b="1" kern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600" b="1" kern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رْت</a:t>
            </a:r>
            <a:r>
              <a:rPr lang="ar-S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يب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 الْأَعْدادِ الْعَشَرِيّة.</a:t>
            </a:r>
            <a:endParaRPr lang="fr-FR" sz="3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284376" y="3616541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9644-8ED8-EA20-B3FD-C80D228C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45F6132-A782-9B7B-54B0-99C606413F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953B5B-153E-C6C1-72D0-91F9CBC62B51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DD2DB17-5F5D-3FDF-B099-67FBA47B3CF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83362A9-6271-16E7-5ED2-76E4C03B19E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50D780-35BF-D15C-830F-9C6CC07A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84432" y="31080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7A9049-E1A2-571B-5CDE-EF6AADDF9D10}"/>
              </a:ext>
            </a:extLst>
          </p:cNvPr>
          <p:cNvSpPr txBox="1"/>
          <p:nvPr/>
        </p:nvSpPr>
        <p:spPr>
          <a:xfrm>
            <a:off x="1984273" y="5057276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3583524-ADFF-B2CF-18DE-BD163F527D5A}"/>
              </a:ext>
            </a:extLst>
          </p:cNvPr>
          <p:cNvSpPr txBox="1"/>
          <p:nvPr/>
        </p:nvSpPr>
        <p:spPr>
          <a:xfrm>
            <a:off x="1984273" y="4232738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3E7244-3D8D-E5BF-2AD1-D3A56318B1CF}"/>
              </a:ext>
            </a:extLst>
          </p:cNvPr>
          <p:cNvSpPr txBox="1"/>
          <p:nvPr/>
        </p:nvSpPr>
        <p:spPr>
          <a:xfrm>
            <a:off x="2736185" y="3267263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8918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382751" y="862060"/>
            <a:ext cx="614177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86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87 .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DD6E1F1-5BDA-2965-ED3D-C78D1FF612EB}"/>
              </a:ext>
            </a:extLst>
          </p:cNvPr>
          <p:cNvGrpSpPr/>
          <p:nvPr/>
        </p:nvGrpSpPr>
        <p:grpSpPr>
          <a:xfrm>
            <a:off x="487295" y="1544266"/>
            <a:ext cx="7597599" cy="5052239"/>
            <a:chOff x="788378" y="2298465"/>
            <a:chExt cx="7597599" cy="452656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2BF6181-A0E4-CEB0-21E7-ABC4B1F8D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6"/>
            <a:stretch>
              <a:fillRect/>
            </a:stretch>
          </p:blipFill>
          <p:spPr>
            <a:xfrm>
              <a:off x="4721267" y="2388384"/>
              <a:ext cx="3664710" cy="443665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C24C4DD-EB2A-68A1-03D7-229D59B82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343"/>
            <a:stretch>
              <a:fillRect/>
            </a:stretch>
          </p:blipFill>
          <p:spPr>
            <a:xfrm>
              <a:off x="788378" y="2298465"/>
              <a:ext cx="3932889" cy="45265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11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9F5B8BB-DF41-9BB9-D9D5-101615FD110D}"/>
              </a:ext>
            </a:extLst>
          </p:cNvPr>
          <p:cNvGrpSpPr/>
          <p:nvPr/>
        </p:nvGrpSpPr>
        <p:grpSpPr>
          <a:xfrm>
            <a:off x="591127" y="1546976"/>
            <a:ext cx="7536873" cy="4750421"/>
            <a:chOff x="2202873" y="1546976"/>
            <a:chExt cx="4757599" cy="475042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BCD66A8-4188-8FB8-E405-2927FF08CBE2}"/>
                </a:ext>
              </a:extLst>
            </p:cNvPr>
            <p:cNvGrpSpPr/>
            <p:nvPr/>
          </p:nvGrpSpPr>
          <p:grpSpPr>
            <a:xfrm>
              <a:off x="2202873" y="1546976"/>
              <a:ext cx="4757599" cy="4750421"/>
              <a:chOff x="2202873" y="1546976"/>
              <a:chExt cx="4757599" cy="4750421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B28F7D8F-CBAE-6296-ED9D-61E31EDA01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2873" y="1546976"/>
                <a:ext cx="4757599" cy="4750421"/>
              </a:xfrm>
              <a:prstGeom prst="rect">
                <a:avLst/>
              </a:prstGeom>
            </p:spPr>
          </p:pic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EA825EF-A485-3E35-16D1-DC982D012368}"/>
                  </a:ext>
                </a:extLst>
              </p:cNvPr>
              <p:cNvGrpSpPr/>
              <p:nvPr/>
            </p:nvGrpSpPr>
            <p:grpSpPr>
              <a:xfrm>
                <a:off x="4709106" y="5055752"/>
                <a:ext cx="2007291" cy="1178339"/>
                <a:chOff x="4203199" y="2774373"/>
                <a:chExt cx="2007291" cy="1178339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A097916-4EAF-8822-54E3-93D129B6F852}"/>
                    </a:ext>
                  </a:extLst>
                </p:cNvPr>
                <p:cNvSpPr txBox="1"/>
                <p:nvPr/>
              </p:nvSpPr>
              <p:spPr>
                <a:xfrm>
                  <a:off x="6016005" y="3567990"/>
                  <a:ext cx="1944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MA" b="1" dirty="0">
                      <a:solidFill>
                        <a:srgbClr val="C00000"/>
                      </a:solidFill>
                    </a:rPr>
                    <a:t>6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21944AF-CDCA-4B0C-8797-B5E9DA4CF976}"/>
                    </a:ext>
                  </a:extLst>
                </p:cNvPr>
                <p:cNvSpPr txBox="1"/>
                <p:nvPr/>
              </p:nvSpPr>
              <p:spPr>
                <a:xfrm>
                  <a:off x="5413520" y="3583379"/>
                  <a:ext cx="18537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MA" sz="1600" b="1" dirty="0">
                      <a:solidFill>
                        <a:srgbClr val="C00000"/>
                      </a:solidFill>
                    </a:rPr>
                    <a:t>1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C0752AD7-4AA5-75D4-66C4-AC36AB0A76FE}"/>
                    </a:ext>
                  </a:extLst>
                </p:cNvPr>
                <p:cNvSpPr txBox="1"/>
                <p:nvPr/>
              </p:nvSpPr>
              <p:spPr>
                <a:xfrm>
                  <a:off x="4203199" y="3583380"/>
                  <a:ext cx="7844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MA" b="1" dirty="0">
                      <a:solidFill>
                        <a:srgbClr val="C00000"/>
                      </a:solidFill>
                    </a:rPr>
                    <a:t>5,6  &gt;  5,19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8BD3DD09-5F6A-8F30-D762-4CA2049E4A39}"/>
                    </a:ext>
                  </a:extLst>
                </p:cNvPr>
                <p:cNvSpPr/>
                <p:nvPr/>
              </p:nvSpPr>
              <p:spPr>
                <a:xfrm>
                  <a:off x="5346123" y="2774373"/>
                  <a:ext cx="294918" cy="654627"/>
                </a:xfrm>
                <a:prstGeom prst="round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A21A8C-D4C2-A64A-5249-71E6A47D305C}"/>
                </a:ext>
              </a:extLst>
            </p:cNvPr>
            <p:cNvGrpSpPr/>
            <p:nvPr/>
          </p:nvGrpSpPr>
          <p:grpSpPr>
            <a:xfrm>
              <a:off x="4709106" y="2774373"/>
              <a:ext cx="1955003" cy="1159041"/>
              <a:chOff x="4709106" y="2774373"/>
              <a:chExt cx="1955003" cy="115904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A8C68D-56B9-BF6A-157F-A82FB6D2D342}"/>
                  </a:ext>
                </a:extLst>
              </p:cNvPr>
              <p:cNvSpPr txBox="1"/>
              <p:nvPr/>
            </p:nvSpPr>
            <p:spPr>
              <a:xfrm>
                <a:off x="6478732" y="3564082"/>
                <a:ext cx="1853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1600" b="1" dirty="0">
                    <a:solidFill>
                      <a:srgbClr val="C00000"/>
                    </a:solidFill>
                  </a:rPr>
                  <a:t>6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10D563-F7D3-B336-79DA-BF16D682F206}"/>
                  </a:ext>
                </a:extLst>
              </p:cNvPr>
              <p:cNvSpPr txBox="1"/>
              <p:nvPr/>
            </p:nvSpPr>
            <p:spPr>
              <a:xfrm>
                <a:off x="5943780" y="3564082"/>
                <a:ext cx="1944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C00000"/>
                    </a:solidFill>
                  </a:rPr>
                  <a:t>4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4C1E668-D42E-8A2F-4E3C-A73C42BBABD1}"/>
                  </a:ext>
                </a:extLst>
              </p:cNvPr>
              <p:cNvSpPr txBox="1"/>
              <p:nvPr/>
            </p:nvSpPr>
            <p:spPr>
              <a:xfrm>
                <a:off x="4709106" y="3552603"/>
                <a:ext cx="7884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C00000"/>
                    </a:solidFill>
                  </a:rPr>
                  <a:t>6,19  &gt;  4,5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51332DCC-7F8A-9E0F-4186-B4CF56704D40}"/>
                  </a:ext>
                </a:extLst>
              </p:cNvPr>
              <p:cNvSpPr/>
              <p:nvPr/>
            </p:nvSpPr>
            <p:spPr>
              <a:xfrm>
                <a:off x="5346123" y="2774373"/>
                <a:ext cx="294918" cy="654627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DBAA6-5CB9-4D1A-173B-CACF818C2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690B3F-FE75-5022-7C94-EFBE2909B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3E0F717-449E-4F74-5660-969A1DFCF12A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DFA2D0-19E2-4A6A-A217-964F068C6A66}"/>
              </a:ext>
            </a:extLst>
          </p:cNvPr>
          <p:cNvGrpSpPr/>
          <p:nvPr/>
        </p:nvGrpSpPr>
        <p:grpSpPr>
          <a:xfrm>
            <a:off x="1200727" y="2340869"/>
            <a:ext cx="7114921" cy="3367203"/>
            <a:chOff x="2257130" y="2340870"/>
            <a:chExt cx="4872934" cy="260938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A624F7-7D0B-6B11-52A5-B8FF7A4AC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7130" y="2340870"/>
              <a:ext cx="4872934" cy="2609386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F0D1A35-B722-8627-5168-3C2E1950AC58}"/>
                </a:ext>
              </a:extLst>
            </p:cNvPr>
            <p:cNvGrpSpPr/>
            <p:nvPr/>
          </p:nvGrpSpPr>
          <p:grpSpPr>
            <a:xfrm>
              <a:off x="4710446" y="3429000"/>
              <a:ext cx="2119722" cy="1302051"/>
              <a:chOff x="4710446" y="3429000"/>
              <a:chExt cx="2119722" cy="1302051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3D6368C-7A59-F53B-AEC9-0C177132E8A8}"/>
                  </a:ext>
                </a:extLst>
              </p:cNvPr>
              <p:cNvSpPr txBox="1"/>
              <p:nvPr/>
            </p:nvSpPr>
            <p:spPr>
              <a:xfrm>
                <a:off x="6619155" y="4444840"/>
                <a:ext cx="211013" cy="2862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C00000"/>
                    </a:solidFill>
                  </a:rPr>
                  <a:t>9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0D2150-735B-40C0-D70E-0D1FE3FB89CF}"/>
                  </a:ext>
                </a:extLst>
              </p:cNvPr>
              <p:cNvSpPr txBox="1"/>
              <p:nvPr/>
            </p:nvSpPr>
            <p:spPr>
              <a:xfrm>
                <a:off x="6042570" y="4426526"/>
                <a:ext cx="211013" cy="2862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C00000"/>
                    </a:solidFill>
                  </a:rPr>
                  <a:t>0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C8E362-F9C1-A588-176A-B7448F18C8A8}"/>
                  </a:ext>
                </a:extLst>
              </p:cNvPr>
              <p:cNvSpPr txBox="1"/>
              <p:nvPr/>
            </p:nvSpPr>
            <p:spPr>
              <a:xfrm>
                <a:off x="4710446" y="4444840"/>
                <a:ext cx="1013563" cy="2862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b="1" dirty="0">
                    <a:solidFill>
                      <a:srgbClr val="C00000"/>
                    </a:solidFill>
                  </a:rPr>
                  <a:t>15,29 &gt;15,20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E3F44C9C-093A-E4CF-1DEF-3960C8B31E85}"/>
                  </a:ext>
                </a:extLst>
              </p:cNvPr>
              <p:cNvSpPr/>
              <p:nvPr/>
            </p:nvSpPr>
            <p:spPr>
              <a:xfrm>
                <a:off x="6464660" y="3429000"/>
                <a:ext cx="294918" cy="770171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460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A8A22-7676-85F4-0D67-FB1C1B283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C8E4AA-2FEB-E861-DC47-6C025B542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41" y="1885491"/>
            <a:ext cx="8118918" cy="4353818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2269C1-25D1-AF48-14C1-7D6678AD9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9928B9-063D-7652-534B-63D4C3709D9C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بسرعة،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2FBDE-039B-E8AA-080A-3180E9B2A39F}"/>
              </a:ext>
            </a:extLst>
          </p:cNvPr>
          <p:cNvSpPr txBox="1"/>
          <p:nvPr/>
        </p:nvSpPr>
        <p:spPr>
          <a:xfrm>
            <a:off x="1492971" y="4062400"/>
            <a:ext cx="62955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لِحَلِّ الْمَسْأَلَةِ ، أُقارِنُ الْعَدَدَيْنِ: 3,35 و 3,4</a:t>
            </a:r>
          </a:p>
          <a:p>
            <a:pPr algn="r" rtl="1"/>
            <a:endParaRPr lang="ar-S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أُجيبُ :</a:t>
            </a:r>
          </a:p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فائ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الس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باق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ساب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الث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MA" sz="2400" b="1" dirty="0">
              <a:solidFill>
                <a:srgbClr val="FF0000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C35B41E-0DCB-78AD-5DDD-5643B6D30CF3}"/>
              </a:ext>
            </a:extLst>
          </p:cNvPr>
          <p:cNvGrpSpPr/>
          <p:nvPr/>
        </p:nvGrpSpPr>
        <p:grpSpPr>
          <a:xfrm>
            <a:off x="3447472" y="4391703"/>
            <a:ext cx="2249055" cy="646331"/>
            <a:chOff x="2701635" y="4447121"/>
            <a:chExt cx="2249055" cy="64633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DA06E4-C5A8-6AD2-423E-675A2C48AE42}"/>
                </a:ext>
              </a:extLst>
            </p:cNvPr>
            <p:cNvSpPr txBox="1"/>
            <p:nvPr/>
          </p:nvSpPr>
          <p:spPr>
            <a:xfrm>
              <a:off x="2701635" y="4447121"/>
              <a:ext cx="22490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/>
                <a:t>3,4</a:t>
              </a:r>
              <a:r>
                <a:rPr lang="fr-MA" sz="3200" dirty="0"/>
                <a:t> </a:t>
              </a:r>
              <a:r>
                <a:rPr lang="fr-MA" sz="3600" dirty="0">
                  <a:solidFill>
                    <a:srgbClr val="C00000"/>
                  </a:solidFill>
                </a:rPr>
                <a:t>&gt;</a:t>
              </a:r>
              <a:r>
                <a:rPr lang="ar-MA" sz="3200" dirty="0"/>
                <a:t> </a:t>
              </a:r>
              <a:r>
                <a:rPr lang="ar-MA" sz="3200" b="1" dirty="0">
                  <a:solidFill>
                    <a:srgbClr val="002060"/>
                  </a:solidFill>
                </a:rPr>
                <a:t>3,35</a:t>
              </a:r>
              <a:r>
                <a:rPr lang="ar-MA" sz="3200" dirty="0"/>
                <a:t> </a:t>
              </a:r>
              <a:endParaRPr lang="fr-MA" sz="3200" dirty="0"/>
            </a:p>
          </p:txBody>
        </p:sp>
        <p:sp>
          <p:nvSpPr>
            <p:cNvPr id="8" name="Right Bracket 7">
              <a:extLst>
                <a:ext uri="{FF2B5EF4-FFF2-40B4-BE49-F238E27FC236}">
                  <a16:creationId xmlns:a16="http://schemas.microsoft.com/office/drawing/2014/main" id="{3508C22E-931E-5828-00EA-F85153F6934D}"/>
                </a:ext>
              </a:extLst>
            </p:cNvPr>
            <p:cNvSpPr/>
            <p:nvPr/>
          </p:nvSpPr>
          <p:spPr>
            <a:xfrm rot="5400000">
              <a:off x="3691881" y="4518134"/>
              <a:ext cx="181445" cy="969191"/>
            </a:xfrm>
            <a:prstGeom prst="rightBracke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1232EFB-DE1C-E2B4-A6CE-FF5CD9CC9FAD}"/>
              </a:ext>
            </a:extLst>
          </p:cNvPr>
          <p:cNvSpPr txBox="1"/>
          <p:nvPr/>
        </p:nvSpPr>
        <p:spPr>
          <a:xfrm>
            <a:off x="4182391" y="5038034"/>
            <a:ext cx="830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highlight>
                  <a:srgbClr val="FFFF00"/>
                </a:highlight>
              </a:rPr>
              <a:t>4</a:t>
            </a:r>
            <a:r>
              <a:rPr lang="fr-MA" sz="1200" dirty="0">
                <a:highlight>
                  <a:srgbClr val="FFFF00"/>
                </a:highlight>
              </a:rPr>
              <a:t> </a:t>
            </a:r>
            <a:r>
              <a:rPr lang="fr-MA" sz="1400" dirty="0">
                <a:solidFill>
                  <a:srgbClr val="C00000"/>
                </a:solidFill>
                <a:highlight>
                  <a:srgbClr val="FFFF00"/>
                </a:highlight>
              </a:rPr>
              <a:t>&gt;</a:t>
            </a:r>
            <a:r>
              <a:rPr lang="ar-MA" sz="1200" dirty="0">
                <a:highlight>
                  <a:srgbClr val="FFFF00"/>
                </a:highlight>
              </a:rPr>
              <a:t> </a:t>
            </a:r>
            <a:r>
              <a:rPr lang="ar-MA" sz="1200" b="1" dirty="0">
                <a:solidFill>
                  <a:srgbClr val="002060"/>
                </a:solidFill>
                <a:highlight>
                  <a:srgbClr val="FFFF00"/>
                </a:highlight>
              </a:rPr>
              <a:t>3</a:t>
            </a:r>
            <a:r>
              <a:rPr lang="ar-MA" sz="1200" dirty="0">
                <a:highlight>
                  <a:srgbClr val="FFFF00"/>
                </a:highlight>
              </a:rPr>
              <a:t> </a:t>
            </a:r>
            <a:endParaRPr lang="fr-MA" sz="12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9463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629784" y="2632818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3846274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524416" y="489718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777203" y="3963385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81498-845B-8C47-94B9-19DB111DBB8E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95483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C716FD-A955-92BA-6F86-96E755896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00" y="1626691"/>
            <a:ext cx="3921689" cy="478040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650311" y="1721285"/>
            <a:ext cx="7843378" cy="4780404"/>
            <a:chOff x="714605" y="1626691"/>
            <a:chExt cx="7843378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714605" y="2988999"/>
              <a:ext cx="3448670" cy="435462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2396660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0" y="2637496"/>
              <a:ext cx="2504001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002060"/>
                  </a:solidFill>
                </a:rPr>
                <a:t>3</a:t>
              </a:r>
              <a:r>
                <a:rPr lang="fr-FR" sz="2800" b="1" dirty="0">
                  <a:solidFill>
                    <a:srgbClr val="002060"/>
                  </a:solidFill>
                </a:rPr>
                <a:t> x </a:t>
              </a:r>
              <a:r>
                <a:rPr lang="ar-SA" sz="2800" b="1" dirty="0">
                  <a:solidFill>
                    <a:srgbClr val="002060"/>
                  </a:solidFill>
                </a:rPr>
                <a:t>10</a:t>
              </a:r>
              <a:r>
                <a:rPr lang="fr-FR" sz="2800" b="1" dirty="0">
                  <a:solidFill>
                    <a:srgbClr val="002060"/>
                  </a:solidFill>
                </a:rPr>
                <a:t> </a:t>
              </a:r>
              <a:r>
                <a:rPr lang="fr-FR" sz="2800" dirty="0"/>
                <a:t>=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30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987349" y="2653659"/>
            <a:ext cx="18237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</a:rPr>
              <a:t>.....</a:t>
            </a:r>
            <a:endParaRPr lang="fr-FR" sz="2000" b="1" dirty="0">
              <a:solidFill>
                <a:srgbClr val="FEA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8590EF-AD4A-DB00-0CCF-B8DC4BF93D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75" y="2879175"/>
            <a:ext cx="8177050" cy="109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2F08C-98A1-68E1-52B0-2FB23A82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F7C7F0E-15BF-70AB-9D2A-2FD71FC7B44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C99A15-2726-73D5-1F68-A061237AA8FE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15962D8-9152-B424-84AC-41CD2614F2CA}"/>
              </a:ext>
            </a:extLst>
          </p:cNvPr>
          <p:cNvGrpSpPr/>
          <p:nvPr/>
        </p:nvGrpSpPr>
        <p:grpSpPr>
          <a:xfrm>
            <a:off x="483475" y="2879175"/>
            <a:ext cx="8660525" cy="1099649"/>
            <a:chOff x="483475" y="2879175"/>
            <a:chExt cx="8660525" cy="1099649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8F408D91-3E12-D816-6330-5E4910B2C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475" y="2879175"/>
              <a:ext cx="8177050" cy="1099649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A34728B-C783-5C24-586D-95593D5B6D77}"/>
                </a:ext>
              </a:extLst>
            </p:cNvPr>
            <p:cNvGrpSpPr/>
            <p:nvPr/>
          </p:nvGrpSpPr>
          <p:grpSpPr>
            <a:xfrm>
              <a:off x="2747456" y="2993539"/>
              <a:ext cx="6396544" cy="870920"/>
              <a:chOff x="3136512" y="4727502"/>
              <a:chExt cx="5198191" cy="87092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04DCB39-2894-93BE-BDB9-B51738FA2332}"/>
                  </a:ext>
                </a:extLst>
              </p:cNvPr>
              <p:cNvSpPr txBox="1"/>
              <p:nvPr/>
            </p:nvSpPr>
            <p:spPr>
              <a:xfrm>
                <a:off x="3158973" y="4727502"/>
                <a:ext cx="51532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30 </a:t>
                </a:r>
                <a:r>
                  <a:rPr lang="fr-MA" sz="2000" b="1" dirty="0">
                    <a:solidFill>
                      <a:srgbClr val="C00000"/>
                    </a:solidFill>
                  </a:rPr>
                  <a:t>                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15 </a:t>
                </a:r>
                <a:r>
                  <a:rPr lang="fr-MA" sz="2000" b="1" dirty="0">
                    <a:solidFill>
                      <a:srgbClr val="C00000"/>
                    </a:solidFill>
                  </a:rPr>
                  <a:t>               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  </a:t>
                </a:r>
                <a:r>
                  <a:rPr lang="fr-MA" sz="2000" b="1" dirty="0">
                    <a:solidFill>
                      <a:srgbClr val="C00000"/>
                    </a:solidFill>
                  </a:rPr>
                  <a:t>  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24</a:t>
                </a:r>
                <a:r>
                  <a:rPr lang="fr-MA" sz="2000" b="1" dirty="0">
                    <a:solidFill>
                      <a:srgbClr val="C00000"/>
                    </a:solidFill>
                  </a:rPr>
                  <a:t> 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       18              27                 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34118DB-D956-D86A-A52C-6E7C22AC6C77}"/>
                  </a:ext>
                </a:extLst>
              </p:cNvPr>
              <p:cNvSpPr txBox="1"/>
              <p:nvPr/>
            </p:nvSpPr>
            <p:spPr>
              <a:xfrm>
                <a:off x="3136512" y="5198312"/>
                <a:ext cx="51981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42</a:t>
                </a:r>
                <a:r>
                  <a:rPr lang="fr-MA" sz="2000" b="1" dirty="0">
                    <a:solidFill>
                      <a:srgbClr val="C00000"/>
                    </a:solidFill>
                  </a:rPr>
                  <a:t>                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000" b="1" dirty="0">
                    <a:solidFill>
                      <a:srgbClr val="C00000"/>
                    </a:solidFill>
                  </a:rPr>
                  <a:t>  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48</a:t>
                </a:r>
                <a:r>
                  <a:rPr lang="fr-MA" sz="2000" b="1" dirty="0">
                    <a:solidFill>
                      <a:srgbClr val="C00000"/>
                    </a:solidFill>
                  </a:rPr>
                  <a:t>            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   </a:t>
                </a:r>
                <a:r>
                  <a:rPr lang="fr-MA" sz="2000" b="1" dirty="0">
                    <a:solidFill>
                      <a:srgbClr val="C00000"/>
                    </a:solidFill>
                  </a:rPr>
                  <a:t>    36               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  </a:t>
                </a:r>
                <a:r>
                  <a:rPr lang="fr-MA" sz="2000" b="1" dirty="0">
                    <a:solidFill>
                      <a:srgbClr val="C00000"/>
                    </a:solidFill>
                  </a:rPr>
                  <a:t>  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54              24  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380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27" y="2669223"/>
            <a:ext cx="5884432" cy="33189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4713167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1775975" y="4027014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359E5C-6904-7BAD-0DFE-C656CBED6D12}"/>
              </a:ext>
            </a:extLst>
          </p:cNvPr>
          <p:cNvSpPr txBox="1"/>
          <p:nvPr/>
        </p:nvSpPr>
        <p:spPr>
          <a:xfrm>
            <a:off x="2340072" y="3259446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1720927" y="4772999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03652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 اللوحة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قارنوا العددين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8C3661-09D6-2481-121C-368695EFE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21312" r="5215" b="10466"/>
          <a:stretch>
            <a:fillRect/>
          </a:stretch>
        </p:blipFill>
        <p:spPr>
          <a:xfrm>
            <a:off x="1198178" y="2648607"/>
            <a:ext cx="6231771" cy="327136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0FB8C1-8E2C-ECF1-F094-EB99B7A5F0D8}"/>
              </a:ext>
            </a:extLst>
          </p:cNvPr>
          <p:cNvSpPr/>
          <p:nvPr/>
        </p:nvSpPr>
        <p:spPr>
          <a:xfrm>
            <a:off x="4384406" y="2422236"/>
            <a:ext cx="3216490" cy="201352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0D4E8-667A-B52D-4019-AA0F18B61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B1D096A-9B89-8405-36A8-2DE21445476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01C97E-CBC0-52B9-674D-EBE581B24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53EAB46-0355-DB9C-F193-FA022965C34A}"/>
              </a:ext>
            </a:extLst>
          </p:cNvPr>
          <p:cNvSpPr txBox="1"/>
          <p:nvPr/>
        </p:nvSpPr>
        <p:spPr>
          <a:xfrm>
            <a:off x="969828" y="938025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العددان يمثلان خمسة وعشرين عشرا، إنها متساويين.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C27E2D9-5B00-D07D-5019-3DF3545B8E8B}"/>
              </a:ext>
            </a:extLst>
          </p:cNvPr>
          <p:cNvGrpSpPr/>
          <p:nvPr/>
        </p:nvGrpSpPr>
        <p:grpSpPr>
          <a:xfrm>
            <a:off x="1198178" y="2648607"/>
            <a:ext cx="6231771" cy="3271368"/>
            <a:chOff x="1198178" y="2648607"/>
            <a:chExt cx="6231771" cy="327136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EECBED9-CCE9-538C-02A4-FD3B5A976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29" t="21312" r="5215" b="10466"/>
            <a:stretch>
              <a:fillRect/>
            </a:stretch>
          </p:blipFill>
          <p:spPr>
            <a:xfrm>
              <a:off x="1198178" y="2648607"/>
              <a:ext cx="6231771" cy="3271368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9546DC4-AA63-90AC-2097-CBBE2B08EE81}"/>
                </a:ext>
              </a:extLst>
            </p:cNvPr>
            <p:cNvSpPr txBox="1"/>
            <p:nvPr/>
          </p:nvSpPr>
          <p:spPr>
            <a:xfrm>
              <a:off x="5787384" y="2979832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dirty="0"/>
            </a:p>
            <a:p>
              <a:r>
                <a:rPr lang="fr-MA" sz="3200" b="1" dirty="0">
                  <a:solidFill>
                    <a:srgbClr val="FF0000"/>
                  </a:solidFill>
                </a:rPr>
                <a:t>=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BBE8D77-7413-953C-EFE0-113568CE5657}"/>
              </a:ext>
            </a:extLst>
          </p:cNvPr>
          <p:cNvSpPr/>
          <p:nvPr/>
        </p:nvSpPr>
        <p:spPr>
          <a:xfrm>
            <a:off x="4384406" y="2422236"/>
            <a:ext cx="3216490" cy="201352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04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C7A95-1B4D-8EB9-7171-A7491C2E7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0D448CD-B1A7-B91C-EC62-2F4A69E3B1D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351757-5636-3C99-1A1A-350AEF603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67CAC62-9084-1E45-9392-2E2E89581E07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الآن،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قارنوا العددين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645CD4-2A83-B3C8-B8E9-C686566CF5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21312" r="5215" b="10466"/>
          <a:stretch>
            <a:fillRect/>
          </a:stretch>
        </p:blipFill>
        <p:spPr>
          <a:xfrm>
            <a:off x="1227235" y="2648607"/>
            <a:ext cx="6231771" cy="32713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A2176DC-3DAC-FE1D-BA49-67515BADB6A2}"/>
              </a:ext>
            </a:extLst>
          </p:cNvPr>
          <p:cNvSpPr txBox="1"/>
          <p:nvPr/>
        </p:nvSpPr>
        <p:spPr>
          <a:xfrm>
            <a:off x="5787384" y="2979832"/>
            <a:ext cx="609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MA" sz="3200" b="1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255B282-C51C-5BCF-8D60-62E84AEE8156}"/>
              </a:ext>
            </a:extLst>
          </p:cNvPr>
          <p:cNvSpPr/>
          <p:nvPr/>
        </p:nvSpPr>
        <p:spPr>
          <a:xfrm>
            <a:off x="772988" y="4284291"/>
            <a:ext cx="3216490" cy="201352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11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52175-64FA-C44B-FF35-E3CFD4CC4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7F19DC4-8F93-67DD-CF5D-2392D4EBCDF9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B74F4D-FF9A-6386-F469-4FF5D890D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AB29D0-4335-DA7E-4641-A0787E90F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5741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98199-50E6-2F14-6BF9-CE3A944F4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A067760-7241-3038-78DA-0C91F751D31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FB9799-C290-B547-1E45-DD27C93C8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487983B-3DE3-71EA-2F31-216BD5BB99BF}"/>
              </a:ext>
            </a:extLst>
          </p:cNvPr>
          <p:cNvSpPr txBox="1"/>
          <p:nvPr/>
        </p:nvSpPr>
        <p:spPr>
          <a:xfrm>
            <a:off x="1376855" y="938025"/>
            <a:ext cx="61085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يشرح كيف توصل إلى الجواب الصحيح.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8115B4A-1D41-A4E5-5B93-1255F8B76A3C}"/>
              </a:ext>
            </a:extLst>
          </p:cNvPr>
          <p:cNvGrpSpPr/>
          <p:nvPr/>
        </p:nvGrpSpPr>
        <p:grpSpPr>
          <a:xfrm>
            <a:off x="1227235" y="2453014"/>
            <a:ext cx="6231771" cy="3271368"/>
            <a:chOff x="1199521" y="2396359"/>
            <a:chExt cx="6231771" cy="327136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5DEFF176-1BC9-C97D-418E-5D32A1E79337}"/>
                </a:ext>
              </a:extLst>
            </p:cNvPr>
            <p:cNvGrpSpPr/>
            <p:nvPr/>
          </p:nvGrpSpPr>
          <p:grpSpPr>
            <a:xfrm>
              <a:off x="1199521" y="2396359"/>
              <a:ext cx="6231771" cy="3271368"/>
              <a:chOff x="1198178" y="2648607"/>
              <a:chExt cx="6231771" cy="3271368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6E9DC825-D99E-75F8-2EC4-E892847B60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9" t="21312" r="5215" b="10466"/>
              <a:stretch>
                <a:fillRect/>
              </a:stretch>
            </p:blipFill>
            <p:spPr>
              <a:xfrm>
                <a:off x="1198178" y="2648607"/>
                <a:ext cx="6231771" cy="3271368"/>
              </a:xfrm>
              <a:prstGeom prst="rect">
                <a:avLst/>
              </a:prstGeom>
            </p:spPr>
          </p:pic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3222A5C-EA2A-7C36-253F-22849CA7EBC7}"/>
                  </a:ext>
                </a:extLst>
              </p:cNvPr>
              <p:cNvSpPr txBox="1"/>
              <p:nvPr/>
            </p:nvSpPr>
            <p:spPr>
              <a:xfrm>
                <a:off x="5787384" y="2979832"/>
                <a:ext cx="6096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=</a:t>
                </a: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C2C55FB-6F76-BC47-0B6F-E4932D6D116A}"/>
                </a:ext>
              </a:extLst>
            </p:cNvPr>
            <p:cNvSpPr txBox="1"/>
            <p:nvPr/>
          </p:nvSpPr>
          <p:spPr>
            <a:xfrm>
              <a:off x="2178424" y="4497214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dirty="0"/>
            </a:p>
            <a:p>
              <a:r>
                <a:rPr lang="fr-MA" sz="3200" b="1" dirty="0">
                  <a:solidFill>
                    <a:srgbClr val="FF0000"/>
                  </a:solidFill>
                </a:rPr>
                <a:t>⟨</a:t>
              </a: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7356083-0A3F-8E8F-CE54-2E927325BDC3}"/>
              </a:ext>
            </a:extLst>
          </p:cNvPr>
          <p:cNvSpPr/>
          <p:nvPr/>
        </p:nvSpPr>
        <p:spPr>
          <a:xfrm>
            <a:off x="902693" y="4088698"/>
            <a:ext cx="3216490" cy="201352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47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89F40-8199-05C3-F261-57CCC4F60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4CE3EEA-1B4E-8080-4F57-C2320DFF320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AD0027-7B7F-1B99-415B-2248AC2D4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525C6B6-1091-9A29-975F-2728CE6E0C96}"/>
              </a:ext>
            </a:extLst>
          </p:cNvPr>
          <p:cNvSpPr txBox="1"/>
          <p:nvPr/>
        </p:nvSpPr>
        <p:spPr>
          <a:xfrm>
            <a:off x="1376855" y="938025"/>
            <a:ext cx="61085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قارنوا العددين.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5B8B7B5-0031-897B-4BC2-E4874AA4E9D6}"/>
              </a:ext>
            </a:extLst>
          </p:cNvPr>
          <p:cNvGrpSpPr/>
          <p:nvPr/>
        </p:nvGrpSpPr>
        <p:grpSpPr>
          <a:xfrm>
            <a:off x="1369125" y="2722179"/>
            <a:ext cx="6231771" cy="3271368"/>
            <a:chOff x="1199521" y="2396359"/>
            <a:chExt cx="6231771" cy="327136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4C465882-4480-5551-D533-CB76924DC7BA}"/>
                </a:ext>
              </a:extLst>
            </p:cNvPr>
            <p:cNvGrpSpPr/>
            <p:nvPr/>
          </p:nvGrpSpPr>
          <p:grpSpPr>
            <a:xfrm>
              <a:off x="1199521" y="2396359"/>
              <a:ext cx="6231771" cy="3271368"/>
              <a:chOff x="1198178" y="2648607"/>
              <a:chExt cx="6231771" cy="3271368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9F528ECC-95D8-6EF7-BF1B-2C3FEFA440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9" t="21312" r="5215" b="10466"/>
              <a:stretch>
                <a:fillRect/>
              </a:stretch>
            </p:blipFill>
            <p:spPr>
              <a:xfrm>
                <a:off x="1198178" y="2648607"/>
                <a:ext cx="6231771" cy="3271368"/>
              </a:xfrm>
              <a:prstGeom prst="rect">
                <a:avLst/>
              </a:prstGeom>
            </p:spPr>
          </p:pic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69E6A8A-F8B3-F8B5-3C94-A3837D997694}"/>
                  </a:ext>
                </a:extLst>
              </p:cNvPr>
              <p:cNvSpPr txBox="1"/>
              <p:nvPr/>
            </p:nvSpPr>
            <p:spPr>
              <a:xfrm>
                <a:off x="5787384" y="2979832"/>
                <a:ext cx="6096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=</a:t>
                </a: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1CF621D-CC69-5003-37BA-81223BFE169D}"/>
                </a:ext>
              </a:extLst>
            </p:cNvPr>
            <p:cNvSpPr txBox="1"/>
            <p:nvPr/>
          </p:nvSpPr>
          <p:spPr>
            <a:xfrm>
              <a:off x="2178424" y="4497214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dirty="0"/>
            </a:p>
            <a:p>
              <a:r>
                <a:rPr lang="fr-MA" sz="3200" b="1" dirty="0">
                  <a:solidFill>
                    <a:srgbClr val="FF0000"/>
                  </a:solidFill>
                </a:rPr>
                <a:t>⟨</a:t>
              </a: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638FFE-CF3A-3B1C-BE85-A76CF6098648}"/>
              </a:ext>
            </a:extLst>
          </p:cNvPr>
          <p:cNvSpPr/>
          <p:nvPr/>
        </p:nvSpPr>
        <p:spPr>
          <a:xfrm>
            <a:off x="4557754" y="4357863"/>
            <a:ext cx="3216490" cy="201352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16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0288D-5C14-613B-E366-D9908AB0B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4DA173C-E5E1-E4EF-1217-165EEFE239E0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7C503-25D2-DD08-1AA6-2031AFA57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32463E-BDAE-4A14-259F-DC71B14D5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6104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319CD-0D51-4DA3-576B-8BFEDC6B6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E584364-0485-2F36-E171-40055153E62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E773E9-AD88-E4F4-2428-12F56785A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86536B6-FB13-F9B2-173B-048F0E5D98C2}"/>
              </a:ext>
            </a:extLst>
          </p:cNvPr>
          <p:cNvSpPr txBox="1"/>
          <p:nvPr/>
        </p:nvSpPr>
        <p:spPr>
          <a:xfrm>
            <a:off x="1376855" y="938025"/>
            <a:ext cx="61085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يشرح كيف توصل إلى الجواب الصحيح.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8516936-B005-7EDC-1D30-4132959CBABA}"/>
              </a:ext>
            </a:extLst>
          </p:cNvPr>
          <p:cNvGrpSpPr/>
          <p:nvPr/>
        </p:nvGrpSpPr>
        <p:grpSpPr>
          <a:xfrm>
            <a:off x="1199521" y="2396359"/>
            <a:ext cx="6231771" cy="3271368"/>
            <a:chOff x="1199521" y="2396359"/>
            <a:chExt cx="6231771" cy="327136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7A9DE05D-CB93-F61D-4714-ECD080B2E558}"/>
                </a:ext>
              </a:extLst>
            </p:cNvPr>
            <p:cNvGrpSpPr/>
            <p:nvPr/>
          </p:nvGrpSpPr>
          <p:grpSpPr>
            <a:xfrm>
              <a:off x="1199521" y="2396359"/>
              <a:ext cx="6231771" cy="3271368"/>
              <a:chOff x="1198178" y="2648607"/>
              <a:chExt cx="6231771" cy="3271368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9D882C9F-98E4-6A36-242E-8DBF3D04D8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9" t="21312" r="5215" b="10466"/>
              <a:stretch>
                <a:fillRect/>
              </a:stretch>
            </p:blipFill>
            <p:spPr>
              <a:xfrm>
                <a:off x="1198178" y="2648607"/>
                <a:ext cx="6231771" cy="3271368"/>
              </a:xfrm>
              <a:prstGeom prst="rect">
                <a:avLst/>
              </a:prstGeom>
            </p:spPr>
          </p:pic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379605E-CD02-87A5-AB4A-4913EF24D8B5}"/>
                  </a:ext>
                </a:extLst>
              </p:cNvPr>
              <p:cNvSpPr txBox="1"/>
              <p:nvPr/>
            </p:nvSpPr>
            <p:spPr>
              <a:xfrm>
                <a:off x="5787384" y="2979832"/>
                <a:ext cx="6096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=</a:t>
                </a: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6EF159E-C69F-7598-6536-45A805A08104}"/>
                </a:ext>
              </a:extLst>
            </p:cNvPr>
            <p:cNvSpPr txBox="1"/>
            <p:nvPr/>
          </p:nvSpPr>
          <p:spPr>
            <a:xfrm>
              <a:off x="2178424" y="4497214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dirty="0"/>
            </a:p>
            <a:p>
              <a:r>
                <a:rPr lang="fr-MA" sz="3200" b="1" dirty="0">
                  <a:solidFill>
                    <a:srgbClr val="FF0000"/>
                  </a:solidFill>
                </a:rPr>
                <a:t>⟨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17AD70FE-D256-6D52-F296-C7A5B59D3464}"/>
              </a:ext>
            </a:extLst>
          </p:cNvPr>
          <p:cNvSpPr txBox="1"/>
          <p:nvPr/>
        </p:nvSpPr>
        <p:spPr>
          <a:xfrm>
            <a:off x="5791510" y="4407876"/>
            <a:ext cx="609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MA" sz="3200" b="1" dirty="0">
                <a:solidFill>
                  <a:srgbClr val="FF0000"/>
                </a:solidFill>
              </a:rPr>
              <a:t>⟩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F2B1397-472C-1A31-62EA-99E00A914E10}"/>
              </a:ext>
            </a:extLst>
          </p:cNvPr>
          <p:cNvSpPr/>
          <p:nvPr/>
        </p:nvSpPr>
        <p:spPr>
          <a:xfrm>
            <a:off x="4384406" y="4063459"/>
            <a:ext cx="3216490" cy="201352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130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5669E-B265-5219-96C2-DE629F9F8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5402E58-885F-3703-55DE-AF65C76539D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95CF43-CE0E-C0A1-C15F-BC9098079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2C0BAD1-F9B1-007E-1904-E5847B47A86B}"/>
              </a:ext>
            </a:extLst>
          </p:cNvPr>
          <p:cNvSpPr txBox="1"/>
          <p:nvPr/>
        </p:nvSpPr>
        <p:spPr>
          <a:xfrm>
            <a:off x="2142836" y="938025"/>
            <a:ext cx="53425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 اللوحة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العدد الأكبر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بين الأعداد الثلاثة.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F3544D-BE09-10A9-1544-F557B042C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051" y="2484582"/>
            <a:ext cx="5734845" cy="219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8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1F16D-98F6-4DCA-6683-9C87A6BF5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14F69C0-C12F-74ED-26F3-B6EFD41A0A89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399B0B1-5E4B-E144-356C-5BFA7C84F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80FE2-2121-C2B4-D26F-C853DC238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987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0FE72-B3E8-23CD-67A0-62957D344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847A89-9B1E-3ADA-8A03-945914794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577" y="2466085"/>
            <a:ext cx="5734845" cy="219830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9504CEE-7B4F-DD1F-14D9-773FEC75D45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767271-CB4D-07DD-8219-297F85606A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E800026-55FF-42D1-741A-9F48CCBA1261}"/>
              </a:ext>
            </a:extLst>
          </p:cNvPr>
          <p:cNvSpPr txBox="1"/>
          <p:nvPr/>
        </p:nvSpPr>
        <p:spPr>
          <a:xfrm>
            <a:off x="1856509" y="938025"/>
            <a:ext cx="56288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يشرح كيف توصل إلى الجواب الصحيح.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5C7F808-8F2B-2048-0BF6-D6152C671075}"/>
              </a:ext>
            </a:extLst>
          </p:cNvPr>
          <p:cNvSpPr/>
          <p:nvPr/>
        </p:nvSpPr>
        <p:spPr>
          <a:xfrm>
            <a:off x="5397540" y="3057236"/>
            <a:ext cx="1640569" cy="1016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55D43AE5-50B4-9952-A522-80D21E009E92}"/>
              </a:ext>
            </a:extLst>
          </p:cNvPr>
          <p:cNvSpPr/>
          <p:nvPr/>
        </p:nvSpPr>
        <p:spPr>
          <a:xfrm rot="5400000">
            <a:off x="2884512" y="3368186"/>
            <a:ext cx="338355" cy="1385541"/>
          </a:xfrm>
          <a:prstGeom prst="rightBracke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9268A3E8-F552-551B-6606-596821C471A0}"/>
              </a:ext>
            </a:extLst>
          </p:cNvPr>
          <p:cNvSpPr/>
          <p:nvPr/>
        </p:nvSpPr>
        <p:spPr>
          <a:xfrm rot="5400000">
            <a:off x="4631246" y="3006991"/>
            <a:ext cx="338356" cy="2107930"/>
          </a:xfrm>
          <a:prstGeom prst="rightBracke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6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067E3-1DC7-F503-F7A4-599B96D8C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C906909-5BDE-34C4-7018-BE4C010D5E1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DD1F56-C4DD-0559-F5A5-DBACAE3BB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013C294-2B15-7E88-0332-55915291B998}"/>
              </a:ext>
            </a:extLst>
          </p:cNvPr>
          <p:cNvSpPr txBox="1"/>
          <p:nvPr/>
        </p:nvSpPr>
        <p:spPr>
          <a:xfrm>
            <a:off x="1085346" y="938025"/>
            <a:ext cx="6400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 اللوحة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العدد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الأصغر من بين الأعداد الاتية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5A7E0ED-EAD7-8338-7AB7-1B12A1D5334F}"/>
              </a:ext>
            </a:extLst>
          </p:cNvPr>
          <p:cNvSpPr/>
          <p:nvPr/>
        </p:nvSpPr>
        <p:spPr>
          <a:xfrm>
            <a:off x="3762704" y="3429000"/>
            <a:ext cx="704193" cy="6726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03DFE3-64A4-0F5E-6FB0-6B28EB623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3309" y="2773779"/>
            <a:ext cx="5541818" cy="198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1FC10-0DD4-C750-365F-89C7177C7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4358512-EFD3-555E-20D3-EDD8B41DEBFD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57B553-1ED7-5090-7F5A-47A96849D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A3ECD-421B-C320-AC01-7A57F0060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8951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E28AF-3388-4068-4A86-C60D8938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052636-2F1E-3130-4AC0-303CF92CE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309" y="2773779"/>
            <a:ext cx="5541818" cy="198310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D934895-81DA-2425-8F25-92DF559E163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0A13EC-F3B1-7C2A-3BAD-45F50DD63F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C5C9ACE-A699-5F5B-AB0E-57FC530CFF2D}"/>
              </a:ext>
            </a:extLst>
          </p:cNvPr>
          <p:cNvSpPr txBox="1"/>
          <p:nvPr/>
        </p:nvSpPr>
        <p:spPr>
          <a:xfrm>
            <a:off x="1653309" y="938025"/>
            <a:ext cx="58320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يشرح كيف توصل إلى الجواب الصحيح.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9CAC5C6-B7E5-1D26-488E-E9056ABE3F2E}"/>
              </a:ext>
            </a:extLst>
          </p:cNvPr>
          <p:cNvSpPr/>
          <p:nvPr/>
        </p:nvSpPr>
        <p:spPr>
          <a:xfrm>
            <a:off x="3482109" y="3158836"/>
            <a:ext cx="1745673" cy="114530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37EAECAC-760E-B178-A55B-B66967932014}"/>
              </a:ext>
            </a:extLst>
          </p:cNvPr>
          <p:cNvSpPr/>
          <p:nvPr/>
        </p:nvSpPr>
        <p:spPr>
          <a:xfrm rot="5400000">
            <a:off x="3370767" y="3331116"/>
            <a:ext cx="345461" cy="1600595"/>
          </a:xfrm>
          <a:prstGeom prst="rightBracke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CD22B5C4-0917-64B0-0861-B11403A50ADE}"/>
              </a:ext>
            </a:extLst>
          </p:cNvPr>
          <p:cNvSpPr/>
          <p:nvPr/>
        </p:nvSpPr>
        <p:spPr>
          <a:xfrm rot="5400000">
            <a:off x="5199565" y="3120528"/>
            <a:ext cx="345464" cy="2034704"/>
          </a:xfrm>
          <a:prstGeom prst="rightBracke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43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4255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37447" y="3382512"/>
              <a:ext cx="359494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3600" b="1" kern="0" dirty="0">
                  <a:solidFill>
                    <a:srgbClr val="E8812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3600" b="1" kern="0" dirty="0">
                  <a:solidFill>
                    <a:srgbClr val="E8812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تَ</a:t>
              </a:r>
              <a:r>
                <a:rPr lang="ar-MA" sz="3600" b="1" dirty="0">
                  <a:solidFill>
                    <a:srgbClr val="E8812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رْت</a:t>
              </a:r>
              <a:r>
                <a:rPr lang="ar-SA" sz="3600" b="1" dirty="0">
                  <a:solidFill>
                    <a:srgbClr val="E8812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يب</a:t>
              </a:r>
              <a:r>
                <a:rPr lang="ar-MA" sz="3600" b="1" dirty="0">
                  <a:solidFill>
                    <a:srgbClr val="E8812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 الْأَعْدادِ الْعَشَرِبّةِ.</a:t>
              </a:r>
              <a:endParaRPr lang="fr-FR" sz="3600" b="1" dirty="0">
                <a:solidFill>
                  <a:srgbClr val="E881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-240145" y="903639"/>
            <a:ext cx="780946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مرحباً، سنتعلم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اليوم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نرتب أعداد عشرية من الأصغر إلى الأكبر أو من الأكبر إلى الأصغر.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_ N4_P4_SEM3_L2_V1VF">
            <a:hlinkClick r:id="" action="ppaction://media"/>
            <a:extLst>
              <a:ext uri="{FF2B5EF4-FFF2-40B4-BE49-F238E27FC236}">
                <a16:creationId xmlns:a16="http://schemas.microsoft.com/office/drawing/2014/main" id="{F2BE032C-6D7B-4147-8364-C8F7493C9E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582" y="1756503"/>
            <a:ext cx="7048038" cy="421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7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CF8C0A-FE59-E867-ABFD-B456AA9D9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04" y="2032704"/>
            <a:ext cx="7064352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85C20-D00F-9C17-4100-7B02F4237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A0D0A8E-A07C-4E47-8C60-DEE089D84CB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05D9FC5-9F49-5289-40E8-8C4BF555C01D}"/>
              </a:ext>
            </a:extLst>
          </p:cNvPr>
          <p:cNvSpPr/>
          <p:nvPr/>
        </p:nvSpPr>
        <p:spPr>
          <a:xfrm>
            <a:off x="2138297" y="2651704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F18C786-6A51-6068-0C98-AF98C66A4B1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07406" y="3136729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4BB6E4-39C8-DB65-94E3-4459070F82AD}"/>
              </a:ext>
            </a:extLst>
          </p:cNvPr>
          <p:cNvSpPr txBox="1"/>
          <p:nvPr/>
        </p:nvSpPr>
        <p:spPr>
          <a:xfrm>
            <a:off x="2647837" y="4178611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2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16629EC-B891-F06F-D8DD-B30AB399EF7C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3C0B3BF-79E7-3F0F-8094-A8771EAC820A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A9D7F7-1C3C-D0A4-A780-637EB6BC5FE6}"/>
              </a:ext>
            </a:extLst>
          </p:cNvPr>
          <p:cNvSpPr txBox="1"/>
          <p:nvPr/>
        </p:nvSpPr>
        <p:spPr>
          <a:xfrm>
            <a:off x="2647838" y="3265213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1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047C142-5E63-F9B2-3B0F-D432E58C17B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C3A2C45-42B7-495A-01E5-8D164B63C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1AECE3F-B7AD-79E7-CBB9-956C025270A5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76557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لترتيب هذه الأعداد العشرية.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083DF7-048A-0FDA-AD03-67211D31F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70" y="2158205"/>
            <a:ext cx="512826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8">
            <a:extLst>
              <a:ext uri="{FF2B5EF4-FFF2-40B4-BE49-F238E27FC236}">
                <a16:creationId xmlns:a16="http://schemas.microsoft.com/office/drawing/2014/main" id="{D652BD4F-3F48-0514-EC07-840AFDFEC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8765" y="4425425"/>
            <a:ext cx="1635392" cy="1611767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754F7152-7BDA-71A2-D502-AE9BF68E045B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FB3C35F3-2773-67D1-3076-C1BE6C2D2236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B32F667A-5BD2-9CF2-D9C9-AEADF8FBDA96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5E08810D-AB66-C3AA-D89C-D95E764775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1BF7A46C-3A2C-49EB-86E0-0AFFC0258F3B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28" name="Rectangle : coins arrondis 19">
                <a:extLst>
                  <a:ext uri="{FF2B5EF4-FFF2-40B4-BE49-F238E27FC236}">
                    <a16:creationId xmlns:a16="http://schemas.microsoft.com/office/drawing/2014/main" id="{963BDB63-C6D6-1529-8A42-FED43B353B9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03B05876-FC6D-55D5-5A00-C5BFC6FD95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1B34AEB0-6E09-A563-D4E7-DA3AD7B95994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26" name="Rectangle : coins arrondis 2">
                <a:extLst>
                  <a:ext uri="{FF2B5EF4-FFF2-40B4-BE49-F238E27FC236}">
                    <a16:creationId xmlns:a16="http://schemas.microsoft.com/office/drawing/2014/main" id="{F14EBE91-0A27-DE23-445C-99BAB8A02B04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6F983970-1F81-73C2-A393-BC59750647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0B99ABE0-DE5A-75AE-D6A2-447847F59B8B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2A36B980-FECB-0E68-CBB0-D889CE13AB7B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34" name="Rectangle : coins arrondis 2">
                <a:extLst>
                  <a:ext uri="{FF2B5EF4-FFF2-40B4-BE49-F238E27FC236}">
                    <a16:creationId xmlns:a16="http://schemas.microsoft.com/office/drawing/2014/main" id="{519073B0-2D86-14A5-9D49-8A7769D30DEE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95F0EEF0-FE7E-B29E-3033-3E0E544624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552B9F07-754F-A86B-4747-928DBA4FFA22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1246A77-6BFE-5B02-EBAC-CA537CBEF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970" y="3008105"/>
            <a:ext cx="512826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يحدد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المطلوب؟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9">
            <a:extLst>
              <a:ext uri="{FF2B5EF4-FFF2-40B4-BE49-F238E27FC236}">
                <a16:creationId xmlns:a16="http://schemas.microsoft.com/office/drawing/2014/main" id="{2A1A2FA1-BF3E-E50D-9565-C48E022C8AA3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39E60C5E-9FD4-B4BC-E246-2383151D6989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33" name="Rectangle : coins arrondis 16">
                <a:extLst>
                  <a:ext uri="{FF2B5EF4-FFF2-40B4-BE49-F238E27FC236}">
                    <a16:creationId xmlns:a16="http://schemas.microsoft.com/office/drawing/2014/main" id="{F8C3E8E2-A126-EF76-61D3-1C186F55C8E6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235D592E-C9B2-98C5-7253-C2FD051AF8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BAC2A585-7B80-9DC5-DDF6-3ED628DD62F8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19" name="Rectangle : coins arrondis 19">
                <a:extLst>
                  <a:ext uri="{FF2B5EF4-FFF2-40B4-BE49-F238E27FC236}">
                    <a16:creationId xmlns:a16="http://schemas.microsoft.com/office/drawing/2014/main" id="{E3E938E9-71A1-8FFA-1177-3BBCA131D20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541E66F7-3135-2654-0707-23C8EC97DF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29C957BC-04C7-3B4B-01DB-0E9C4CB71B99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14" name="Rectangle : coins arrondis 2">
                <a:extLst>
                  <a:ext uri="{FF2B5EF4-FFF2-40B4-BE49-F238E27FC236}">
                    <a16:creationId xmlns:a16="http://schemas.microsoft.com/office/drawing/2014/main" id="{9955BBA8-F115-9381-8A5C-312940795E92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A3F71829-7E1D-4778-E380-05F8296F2E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ZoneTexte 7">
              <a:extLst>
                <a:ext uri="{FF2B5EF4-FFF2-40B4-BE49-F238E27FC236}">
                  <a16:creationId xmlns:a16="http://schemas.microsoft.com/office/drawing/2014/main" id="{E558E74E-F45E-50A9-FE9F-A5803FB2B571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F5189015-6806-50C9-B450-424F46F75C24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2" name="Rectangle : coins arrondis 2">
                <a:extLst>
                  <a:ext uri="{FF2B5EF4-FFF2-40B4-BE49-F238E27FC236}">
                    <a16:creationId xmlns:a16="http://schemas.microsoft.com/office/drawing/2014/main" id="{F62D15D0-D53D-CAF7-8660-0E6BBF6F452E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C075C8DC-2058-A950-250B-44FA9B80C3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38">
              <a:extLst>
                <a:ext uri="{FF2B5EF4-FFF2-40B4-BE49-F238E27FC236}">
                  <a16:creationId xmlns:a16="http://schemas.microsoft.com/office/drawing/2014/main" id="{54F7CA4B-93BA-9685-06C1-DD9B2BCA6B26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979F1ACF-968C-BB2A-C592-41D96C27D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970" y="3008105"/>
            <a:ext cx="512826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71B24-624F-72F7-2AA7-5F6A04981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4940E43-6F5F-EA81-0FD7-0E97B96FA63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رت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 الأعداد 9,2 و 9,02 و9,13 ترتيبا تزايديا. من يشرح الترتيب التزايدي.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84E6CF-5289-2A81-3199-C38EF18C612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39">
            <a:extLst>
              <a:ext uri="{FF2B5EF4-FFF2-40B4-BE49-F238E27FC236}">
                <a16:creationId xmlns:a16="http://schemas.microsoft.com/office/drawing/2014/main" id="{D344BAA8-B0F9-C2C5-8312-61F64A3B1A56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6E46B278-76E5-BC27-43BA-8DFB6FFDDBA2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23" name="Rectangle : coins arrondis 16">
                <a:extLst>
                  <a:ext uri="{FF2B5EF4-FFF2-40B4-BE49-F238E27FC236}">
                    <a16:creationId xmlns:a16="http://schemas.microsoft.com/office/drawing/2014/main" id="{1C3EED71-E24A-968E-6F8E-5D1EFEA60BE9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0E5C334A-80B4-6F78-7340-1BB9B225A9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5B6B3FA5-3411-9A5E-3006-24E64BEBD8A1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21" name="Rectangle : coins arrondis 19">
                <a:extLst>
                  <a:ext uri="{FF2B5EF4-FFF2-40B4-BE49-F238E27FC236}">
                    <a16:creationId xmlns:a16="http://schemas.microsoft.com/office/drawing/2014/main" id="{0E2A9EB3-B9E5-4BBA-90E0-98EE5DDD8BC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998A99F7-0268-AAF1-AB63-1EE68F3BB5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C203CA6-F2B0-8EDD-0344-9F0B11BD040E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FE694BB2-3535-1BEB-971D-2588C5751CFB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94A1FBB5-3C9F-8FA8-6D16-54AA242853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DFDAE94C-6287-6AD2-2F62-EC13E0EB523E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FB9C3118-FB68-2063-D02E-ACEFB8416F93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7" name="Rectangle : coins arrondis 2">
                <a:extLst>
                  <a:ext uri="{FF2B5EF4-FFF2-40B4-BE49-F238E27FC236}">
                    <a16:creationId xmlns:a16="http://schemas.microsoft.com/office/drawing/2014/main" id="{EE235419-6450-39BC-C86E-C462B42FA036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B01CC8FF-AEAE-1227-E22D-0B492A2681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38">
              <a:extLst>
                <a:ext uri="{FF2B5EF4-FFF2-40B4-BE49-F238E27FC236}">
                  <a16:creationId xmlns:a16="http://schemas.microsoft.com/office/drawing/2014/main" id="{A16AB7A4-2DE2-F46B-898E-25C8E34EB8C9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51E508BA-2F36-5A97-5596-58A01B523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565" y="2787125"/>
            <a:ext cx="512826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2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8">
            <a:extLst>
              <a:ext uri="{FF2B5EF4-FFF2-40B4-BE49-F238E27FC236}">
                <a16:creationId xmlns:a16="http://schemas.microsoft.com/office/drawing/2014/main" id="{9DF8725B-FE3D-819A-9AD0-A907A4460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0553" y="4596495"/>
            <a:ext cx="1320802" cy="157784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6" name="Groupe 39">
            <a:extLst>
              <a:ext uri="{FF2B5EF4-FFF2-40B4-BE49-F238E27FC236}">
                <a16:creationId xmlns:a16="http://schemas.microsoft.com/office/drawing/2014/main" id="{12F6FE05-1B1B-1FC7-7AFF-33350DDC5C79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49444825-0EE4-ACAF-08D7-6D9D85731205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36" name="Rectangle : coins arrondis 16">
                <a:extLst>
                  <a:ext uri="{FF2B5EF4-FFF2-40B4-BE49-F238E27FC236}">
                    <a16:creationId xmlns:a16="http://schemas.microsoft.com/office/drawing/2014/main" id="{F91D3478-4C87-CE09-25EE-4807C94EE053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CD825308-18CA-40C1-C8CC-C65CFDAA1B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8B195F12-F08D-4714-BE54-401838B5E94D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34" name="Rectangle : coins arrondis 19">
                <a:extLst>
                  <a:ext uri="{FF2B5EF4-FFF2-40B4-BE49-F238E27FC236}">
                    <a16:creationId xmlns:a16="http://schemas.microsoft.com/office/drawing/2014/main" id="{501A2B5A-1B14-7909-CD8F-3C1B18DE75DA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BABE4D0F-E319-AAB4-8D5D-7725433FDA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A239EA5-03E5-1FEF-B6E3-31BCECCF12AA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CE27026F-0670-CC4B-B7F5-C429EA4A01A0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C1348483-F5B4-A36E-F10D-0F3F5E09CD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2915428F-C6D6-40DB-DCF1-E621A33B584A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45D9A46E-EE06-3A9A-675B-E69B999674C8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23" name="Rectangle : coins arrondis 2">
                <a:extLst>
                  <a:ext uri="{FF2B5EF4-FFF2-40B4-BE49-F238E27FC236}">
                    <a16:creationId xmlns:a16="http://schemas.microsoft.com/office/drawing/2014/main" id="{F5287A03-8D16-5ED4-A84B-2BA6A991E6A2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CCD456F4-CB54-474C-8C22-617966F5C2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1" name="ZoneTexte 38">
              <a:extLst>
                <a:ext uri="{FF2B5EF4-FFF2-40B4-BE49-F238E27FC236}">
                  <a16:creationId xmlns:a16="http://schemas.microsoft.com/office/drawing/2014/main" id="{CE04CD27-EC32-5D57-C1F6-543F2E2B17BC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26A8B1E4-11D0-96F4-6D30-42708EE91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565" y="2787125"/>
            <a:ext cx="512826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825E5574-2417-EA44-2EDD-39F054BD602D}"/>
              </a:ext>
            </a:extLst>
          </p:cNvPr>
          <p:cNvSpPr txBox="1"/>
          <p:nvPr/>
        </p:nvSpPr>
        <p:spPr>
          <a:xfrm>
            <a:off x="517327" y="806771"/>
            <a:ext cx="69961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يمر ليقارن الوحدات التامة؟</a:t>
            </a:r>
          </a:p>
        </p:txBody>
      </p:sp>
      <p:grpSp>
        <p:nvGrpSpPr>
          <p:cNvPr id="5" name="Groupe 39">
            <a:extLst>
              <a:ext uri="{FF2B5EF4-FFF2-40B4-BE49-F238E27FC236}">
                <a16:creationId xmlns:a16="http://schemas.microsoft.com/office/drawing/2014/main" id="{F22F20E0-4074-A629-8E21-1DC05BF61611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C8A45F8A-7A85-ADB3-03A1-3F5455915ACB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18" name="Rectangle : coins arrondis 16">
                <a:extLst>
                  <a:ext uri="{FF2B5EF4-FFF2-40B4-BE49-F238E27FC236}">
                    <a16:creationId xmlns:a16="http://schemas.microsoft.com/office/drawing/2014/main" id="{DB6EE673-45F1-4585-D723-1421BCBAE8C1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CFD68DD8-D527-7DC3-DCBB-3A02103DDC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53F85275-D9BA-A5F7-4209-4723854FEC44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16" name="Rectangle : coins arrondis 19">
                <a:extLst>
                  <a:ext uri="{FF2B5EF4-FFF2-40B4-BE49-F238E27FC236}">
                    <a16:creationId xmlns:a16="http://schemas.microsoft.com/office/drawing/2014/main" id="{69E4FA1E-514F-CE52-A881-83BE20039CE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BB19F72F-7611-0B2B-4DBC-A777EF4CB3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A8A5FB2-9E0D-F254-327D-2BE718CD26C1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14" name="Rectangle : coins arrondis 2">
                <a:extLst>
                  <a:ext uri="{FF2B5EF4-FFF2-40B4-BE49-F238E27FC236}">
                    <a16:creationId xmlns:a16="http://schemas.microsoft.com/office/drawing/2014/main" id="{C1680528-61CF-0421-D40C-09BBD5073052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B9198B7A-E4DF-35BF-0534-EBEA46AF82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ZoneTexte 7">
              <a:extLst>
                <a:ext uri="{FF2B5EF4-FFF2-40B4-BE49-F238E27FC236}">
                  <a16:creationId xmlns:a16="http://schemas.microsoft.com/office/drawing/2014/main" id="{A41F471B-213A-F20F-61BC-3BB122E78AFB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4C3DE8F8-D139-5D41-E383-F41B20872603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2" name="Rectangle : coins arrondis 2">
                <a:extLst>
                  <a:ext uri="{FF2B5EF4-FFF2-40B4-BE49-F238E27FC236}">
                    <a16:creationId xmlns:a16="http://schemas.microsoft.com/office/drawing/2014/main" id="{2AD855FD-B65B-43C2-F801-DD5E8843A34E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7809B409-E4EA-233A-3BAC-3A21237864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38">
              <a:extLst>
                <a:ext uri="{FF2B5EF4-FFF2-40B4-BE49-F238E27FC236}">
                  <a16:creationId xmlns:a16="http://schemas.microsoft.com/office/drawing/2014/main" id="{713099B9-9034-49C6-715E-067D37626CA0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2B701F24-4157-7FA4-DAEF-827FB6E41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565" y="2787125"/>
            <a:ext cx="512826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9D333-BF3F-3DE0-48DB-5FDBEA253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56D131F-532F-388C-16FE-F1DD55F58DE9}"/>
              </a:ext>
            </a:extLst>
          </p:cNvPr>
          <p:cNvSpPr txBox="1"/>
          <p:nvPr/>
        </p:nvSpPr>
        <p:spPr>
          <a:xfrm>
            <a:off x="1218718" y="83411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686D1A-015B-1F1C-AB04-43FE5C02E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77FE7B-5A77-B31B-9D01-C01C1226C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1899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2B6B1-561A-EF48-C566-8A2F92627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FB9361-0E7D-801D-95F1-BE371ABA8AB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7D71E9D5-A9BC-F5F1-4053-06055C132458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نفس عدد الوحدات التامة. 9 وحدات</a:t>
            </a:r>
          </a:p>
        </p:txBody>
      </p:sp>
      <p:grpSp>
        <p:nvGrpSpPr>
          <p:cNvPr id="5" name="Groupe 39">
            <a:extLst>
              <a:ext uri="{FF2B5EF4-FFF2-40B4-BE49-F238E27FC236}">
                <a16:creationId xmlns:a16="http://schemas.microsoft.com/office/drawing/2014/main" id="{9EE4865A-D215-8A05-1DD0-7628CBA11DEC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65F29879-5885-E05F-B772-D5EE059F856A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34" name="Rectangle : coins arrondis 16">
                <a:extLst>
                  <a:ext uri="{FF2B5EF4-FFF2-40B4-BE49-F238E27FC236}">
                    <a16:creationId xmlns:a16="http://schemas.microsoft.com/office/drawing/2014/main" id="{C18D1C10-D682-09DC-8428-C9DD7D5361BE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6441EB2B-9319-552A-D183-14DEC176A9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1D1F80F-30FA-0E41-448E-D496DA168E8E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31" name="Rectangle : coins arrondis 19">
                <a:extLst>
                  <a:ext uri="{FF2B5EF4-FFF2-40B4-BE49-F238E27FC236}">
                    <a16:creationId xmlns:a16="http://schemas.microsoft.com/office/drawing/2014/main" id="{D5A08C34-A24F-101F-0FC2-7BD97A4C048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BA3E667D-C3E4-2DB8-7A1E-DE5656C939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00585C3-F675-287F-081A-C223CCE3E586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29" name="Rectangle : coins arrondis 2">
                <a:extLst>
                  <a:ext uri="{FF2B5EF4-FFF2-40B4-BE49-F238E27FC236}">
                    <a16:creationId xmlns:a16="http://schemas.microsoft.com/office/drawing/2014/main" id="{5CD7D33D-0E77-AA21-E21B-D5A2C9318EA7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0CC72D7D-836E-5253-B909-15EF75757B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7">
              <a:extLst>
                <a:ext uri="{FF2B5EF4-FFF2-40B4-BE49-F238E27FC236}">
                  <a16:creationId xmlns:a16="http://schemas.microsoft.com/office/drawing/2014/main" id="{EEC556EB-7379-F1E7-646F-D86A92B98060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4" name="Group 12">
              <a:extLst>
                <a:ext uri="{FF2B5EF4-FFF2-40B4-BE49-F238E27FC236}">
                  <a16:creationId xmlns:a16="http://schemas.microsoft.com/office/drawing/2014/main" id="{9E267D17-662F-B0A3-47F8-E899EFBF7AB5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26" name="Rectangle : coins arrondis 2">
                <a:extLst>
                  <a:ext uri="{FF2B5EF4-FFF2-40B4-BE49-F238E27FC236}">
                    <a16:creationId xmlns:a16="http://schemas.microsoft.com/office/drawing/2014/main" id="{7235AFC1-6178-EC08-74E0-4450FA02B836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320EAA0B-B18E-E46F-6863-C9F4D86018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5" name="ZoneTexte 38">
              <a:extLst>
                <a:ext uri="{FF2B5EF4-FFF2-40B4-BE49-F238E27FC236}">
                  <a16:creationId xmlns:a16="http://schemas.microsoft.com/office/drawing/2014/main" id="{C86A63F0-671B-1EED-FD25-8B63B68C4234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64C2A719-A3F7-210A-A236-FB7C0FDBD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565" y="2787125"/>
            <a:ext cx="5128260" cy="2834640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59AEDFC2-6877-98D4-46F8-473BD868586D}"/>
              </a:ext>
            </a:extLst>
          </p:cNvPr>
          <p:cNvSpPr/>
          <p:nvPr/>
        </p:nvSpPr>
        <p:spPr>
          <a:xfrm>
            <a:off x="2404576" y="3429000"/>
            <a:ext cx="555085" cy="6504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B05AC76-ED44-3142-E5BC-0536922F996E}"/>
              </a:ext>
            </a:extLst>
          </p:cNvPr>
          <p:cNvSpPr/>
          <p:nvPr/>
        </p:nvSpPr>
        <p:spPr>
          <a:xfrm>
            <a:off x="3765856" y="3429000"/>
            <a:ext cx="555085" cy="6504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133616B-51B7-05D8-1E33-340222F45CB5}"/>
              </a:ext>
            </a:extLst>
          </p:cNvPr>
          <p:cNvSpPr/>
          <p:nvPr/>
        </p:nvSpPr>
        <p:spPr>
          <a:xfrm>
            <a:off x="5350950" y="3429000"/>
            <a:ext cx="555085" cy="6504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245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C53E2-220D-BC3F-85D0-EA9A2D5A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9DAECC-6110-8158-1E2B-0D09971EB9F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43BFF14A-D9D4-65E0-A840-BEABA4888DD2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المرحلة الثالثة؟</a:t>
            </a:r>
          </a:p>
        </p:txBody>
      </p:sp>
      <p:pic>
        <p:nvPicPr>
          <p:cNvPr id="5" name="Image 18">
            <a:extLst>
              <a:ext uri="{FF2B5EF4-FFF2-40B4-BE49-F238E27FC236}">
                <a16:creationId xmlns:a16="http://schemas.microsoft.com/office/drawing/2014/main" id="{3C0EFD62-832E-DB95-EFDD-6DDE6427D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8784" y="4177844"/>
            <a:ext cx="1013299" cy="151994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" name="Groupe 39">
            <a:extLst>
              <a:ext uri="{FF2B5EF4-FFF2-40B4-BE49-F238E27FC236}">
                <a16:creationId xmlns:a16="http://schemas.microsoft.com/office/drawing/2014/main" id="{52C78F69-1105-0949-C152-D6870B523154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93C0EEDD-3593-E913-E2C6-CF9A5CD02CB7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24" name="Rectangle : coins arrondis 16">
                <a:extLst>
                  <a:ext uri="{FF2B5EF4-FFF2-40B4-BE49-F238E27FC236}">
                    <a16:creationId xmlns:a16="http://schemas.microsoft.com/office/drawing/2014/main" id="{DAD242B7-5375-088F-2C23-E41689DD6812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BAEF0A96-C3C8-E538-625F-2AFD219300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5E14CBD-45E4-23F8-3BFD-3A5E9BE0730D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21" name="Rectangle : coins arrondis 19">
                <a:extLst>
                  <a:ext uri="{FF2B5EF4-FFF2-40B4-BE49-F238E27FC236}">
                    <a16:creationId xmlns:a16="http://schemas.microsoft.com/office/drawing/2014/main" id="{C9DFED18-04F6-E08B-43AD-87E4A5B2F11F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0A5B8BCA-B0B9-558A-6ADF-2D9E92C66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940D287-8279-20F2-FF57-8BBAE301ADC5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0E0155FB-0C86-11A7-2FE6-521B6231037F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E95A9551-E523-529A-9095-96E8C205B3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2" name="ZoneTexte 7">
              <a:extLst>
                <a:ext uri="{FF2B5EF4-FFF2-40B4-BE49-F238E27FC236}">
                  <a16:creationId xmlns:a16="http://schemas.microsoft.com/office/drawing/2014/main" id="{5B3C95B1-E05D-7F84-AE6E-7206947DAA83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6C841FA-9A4F-029E-70C5-DA8B008B78CA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5" name="Rectangle : coins arrondis 2">
                <a:extLst>
                  <a:ext uri="{FF2B5EF4-FFF2-40B4-BE49-F238E27FC236}">
                    <a16:creationId xmlns:a16="http://schemas.microsoft.com/office/drawing/2014/main" id="{B9B7C6C4-514C-1C22-3A12-61E18EF4886C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C1D0547-C901-A089-4F25-98FD6C5434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38">
              <a:extLst>
                <a:ext uri="{FF2B5EF4-FFF2-40B4-BE49-F238E27FC236}">
                  <a16:creationId xmlns:a16="http://schemas.microsoft.com/office/drawing/2014/main" id="{57ED979F-9D48-1E43-47FD-024168AB1D81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3CF9F737-46DD-3BFD-83BF-544F80961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565" y="2787125"/>
            <a:ext cx="5128260" cy="2834640"/>
          </a:xfrm>
          <a:prstGeom prst="rect">
            <a:avLst/>
          </a:prstGeom>
        </p:spPr>
      </p:pic>
      <p:pic>
        <p:nvPicPr>
          <p:cNvPr id="29" name="Image 18">
            <a:extLst>
              <a:ext uri="{FF2B5EF4-FFF2-40B4-BE49-F238E27FC236}">
                <a16:creationId xmlns:a16="http://schemas.microsoft.com/office/drawing/2014/main" id="{C8C8B5E8-01E5-7B0E-E430-2E226E007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7683" y="4177844"/>
            <a:ext cx="1013299" cy="151994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A0F8192-3DEF-3568-DE8F-CAA2B669A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464" y="2787125"/>
            <a:ext cx="512826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7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40A3-0865-FFCA-32CA-B83E036D5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712817-C13A-B560-6C28-03C8A0AD5781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695316E9-1AA3-E22E-7122-E66ABD2F7B3B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يمر لمقارنة الجزء العشري منزلة منزلة لايجاد العدد الأصغر .</a:t>
            </a:r>
          </a:p>
        </p:txBody>
      </p:sp>
      <p:grpSp>
        <p:nvGrpSpPr>
          <p:cNvPr id="2" name="Groupe 39">
            <a:extLst>
              <a:ext uri="{FF2B5EF4-FFF2-40B4-BE49-F238E27FC236}">
                <a16:creationId xmlns:a16="http://schemas.microsoft.com/office/drawing/2014/main" id="{5505C1E3-1BCE-6F20-F75E-2A636C1E5110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678A54EF-B9EB-8EBA-4525-638E8123E0EA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27" name="Rectangle : coins arrondis 16">
                <a:extLst>
                  <a:ext uri="{FF2B5EF4-FFF2-40B4-BE49-F238E27FC236}">
                    <a16:creationId xmlns:a16="http://schemas.microsoft.com/office/drawing/2014/main" id="{64544595-EB3C-9402-F61C-745F95F6265D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A61218A8-610C-490C-8377-5DCC063236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A06BC3-3D7F-83BA-2F11-344DEAE0234F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18" name="Rectangle : coins arrondis 19">
                <a:extLst>
                  <a:ext uri="{FF2B5EF4-FFF2-40B4-BE49-F238E27FC236}">
                    <a16:creationId xmlns:a16="http://schemas.microsoft.com/office/drawing/2014/main" id="{BBF1B7F1-FA39-C1CC-6694-EAC02E2B05A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78974518-B438-41B9-9FEE-88E4C95551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F68E288-6D9D-9339-C119-1B6CBE7BE5C0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15" name="Rectangle : coins arrondis 2">
                <a:extLst>
                  <a:ext uri="{FF2B5EF4-FFF2-40B4-BE49-F238E27FC236}">
                    <a16:creationId xmlns:a16="http://schemas.microsoft.com/office/drawing/2014/main" id="{2C507B4B-67F1-5364-F7AF-B668F3C97752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AFD01D0B-6324-30B3-2D67-B97D3DD490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" name="ZoneTexte 7">
              <a:extLst>
                <a:ext uri="{FF2B5EF4-FFF2-40B4-BE49-F238E27FC236}">
                  <a16:creationId xmlns:a16="http://schemas.microsoft.com/office/drawing/2014/main" id="{72FCF0D1-B67C-981C-7732-2FA873453431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4E0FE03-B910-0163-55A2-D86BBFAEC0B3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0" name="Rectangle : coins arrondis 2">
                <a:extLst>
                  <a:ext uri="{FF2B5EF4-FFF2-40B4-BE49-F238E27FC236}">
                    <a16:creationId xmlns:a16="http://schemas.microsoft.com/office/drawing/2014/main" id="{5F0341D3-D8F0-1C58-D335-10F722F0E7D0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C627CFBB-BEB4-FFE8-592C-64E11667D4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ZoneTexte 38">
              <a:extLst>
                <a:ext uri="{FF2B5EF4-FFF2-40B4-BE49-F238E27FC236}">
                  <a16:creationId xmlns:a16="http://schemas.microsoft.com/office/drawing/2014/main" id="{70778A31-2DEA-AFF7-79C8-72A2365D109E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061F9CD4-4292-8F5B-10D4-989C0136C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565" y="2787125"/>
            <a:ext cx="512826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DDA61-2E03-27AF-EAD2-A37F530B3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6F7F63-205A-7F1B-65E4-5A88F8884906}"/>
              </a:ext>
            </a:extLst>
          </p:cNvPr>
          <p:cNvSpPr txBox="1"/>
          <p:nvPr/>
        </p:nvSpPr>
        <p:spPr>
          <a:xfrm>
            <a:off x="1218718" y="83411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A849F9-4912-A5D5-296C-4F148843F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BE619-00B8-CD55-5F74-D62F599C4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2158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EA0FB-6274-67E7-9E3B-1537AAE74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655C1B-3120-4568-23CD-BE82E272CDB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145F2EFB-78CC-3136-4310-46826E22B41E}"/>
              </a:ext>
            </a:extLst>
          </p:cNvPr>
          <p:cNvSpPr txBox="1"/>
          <p:nvPr/>
        </p:nvSpPr>
        <p:spPr>
          <a:xfrm>
            <a:off x="548192" y="835409"/>
            <a:ext cx="6875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نبدأ بمنزلة الأعشار، أي المنزلة بعد الفاصلة.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39">
            <a:extLst>
              <a:ext uri="{FF2B5EF4-FFF2-40B4-BE49-F238E27FC236}">
                <a16:creationId xmlns:a16="http://schemas.microsoft.com/office/drawing/2014/main" id="{056C3C2F-3F80-B9F7-F5FB-C13A5DDF45DA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2FBCFCD4-E330-6DE3-807C-B503A8075812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5FFFFA27-581B-A96D-6AF8-929142B3803B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199BF7CD-B63A-CDDC-53DB-1E3000EB5D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2E8F18-2C8B-C52A-B04B-9699807F065A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30" name="Rectangle : coins arrondis 19">
                <a:extLst>
                  <a:ext uri="{FF2B5EF4-FFF2-40B4-BE49-F238E27FC236}">
                    <a16:creationId xmlns:a16="http://schemas.microsoft.com/office/drawing/2014/main" id="{A58CEA09-A3E6-8D38-FDCE-4F0673B36FA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AFA80CE0-76D6-7660-83FE-22E770614C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DDE5F88-FA38-3A3F-6D09-C33F87ED0F2D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27" name="Rectangle : coins arrondis 2">
                <a:extLst>
                  <a:ext uri="{FF2B5EF4-FFF2-40B4-BE49-F238E27FC236}">
                    <a16:creationId xmlns:a16="http://schemas.microsoft.com/office/drawing/2014/main" id="{E16F4DB2-B32D-BCFB-9E8A-0757E2B93BF2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F5929E63-052B-360B-36C6-144B2C18F7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ZoneTexte 7">
              <a:extLst>
                <a:ext uri="{FF2B5EF4-FFF2-40B4-BE49-F238E27FC236}">
                  <a16:creationId xmlns:a16="http://schemas.microsoft.com/office/drawing/2014/main" id="{A29B1AFC-F354-FC0A-8D5E-62EEF555C1D5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9421B5B-1648-FB55-0D63-41379949FE24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7B57F992-DB77-361C-8227-9F5BBE8AC1C4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81C8BA59-9270-ED35-5524-5AFC240B8F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ZoneTexte 38">
              <a:extLst>
                <a:ext uri="{FF2B5EF4-FFF2-40B4-BE49-F238E27FC236}">
                  <a16:creationId xmlns:a16="http://schemas.microsoft.com/office/drawing/2014/main" id="{5DC50622-9238-A8B1-D2EA-7B9C1AEAE6F2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6DD0F27D-41D2-56F4-492B-D69C70222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70" y="2679463"/>
            <a:ext cx="5128260" cy="2834640"/>
          </a:xfrm>
          <a:prstGeom prst="rect">
            <a:avLst/>
          </a:prstGeom>
        </p:spPr>
      </p:pic>
      <p:sp>
        <p:nvSpPr>
          <p:cNvPr id="35" name="Right Bracket 34">
            <a:extLst>
              <a:ext uri="{FF2B5EF4-FFF2-40B4-BE49-F238E27FC236}">
                <a16:creationId xmlns:a16="http://schemas.microsoft.com/office/drawing/2014/main" id="{E797238D-95C6-07D1-5785-7B7AFFBD7FB5}"/>
              </a:ext>
            </a:extLst>
          </p:cNvPr>
          <p:cNvSpPr/>
          <p:nvPr/>
        </p:nvSpPr>
        <p:spPr>
          <a:xfrm rot="5400000">
            <a:off x="3610476" y="3241939"/>
            <a:ext cx="270732" cy="143895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ight Bracket 35">
            <a:extLst>
              <a:ext uri="{FF2B5EF4-FFF2-40B4-BE49-F238E27FC236}">
                <a16:creationId xmlns:a16="http://schemas.microsoft.com/office/drawing/2014/main" id="{E02C4DED-BB48-9DE9-B767-FED43F5F9242}"/>
              </a:ext>
            </a:extLst>
          </p:cNvPr>
          <p:cNvSpPr/>
          <p:nvPr/>
        </p:nvSpPr>
        <p:spPr>
          <a:xfrm rot="5400000">
            <a:off x="5130933" y="3162196"/>
            <a:ext cx="270732" cy="1598441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084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217C7-6ACA-2D97-114B-F38A78CC7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38F80E-EDE0-F469-9233-723E242081D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2D8B90E2-CB68-FE09-2CC5-670D131E1949}"/>
              </a:ext>
            </a:extLst>
          </p:cNvPr>
          <p:cNvSpPr txBox="1"/>
          <p:nvPr/>
        </p:nvSpPr>
        <p:spPr>
          <a:xfrm>
            <a:off x="548192" y="835409"/>
            <a:ext cx="6875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الأرقام مختلفة. 2 في 9,2 و 0 في 9,02 و 1 في 9,13. أحدد الرقم الأصغر لأحدد العدد الأصغر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39">
            <a:extLst>
              <a:ext uri="{FF2B5EF4-FFF2-40B4-BE49-F238E27FC236}">
                <a16:creationId xmlns:a16="http://schemas.microsoft.com/office/drawing/2014/main" id="{B275839B-E785-1D03-BDA0-3DECDDD5774B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6467AF38-8C5E-D596-8C10-05E1D2ECEC4E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BDD17293-3655-4959-42C2-D9C47E7D06F7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C51FF07C-B27C-8E15-930E-43E2B5529B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F84BBCE-624D-EFB1-21B6-295ADD7F1CD8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30" name="Rectangle : coins arrondis 19">
                <a:extLst>
                  <a:ext uri="{FF2B5EF4-FFF2-40B4-BE49-F238E27FC236}">
                    <a16:creationId xmlns:a16="http://schemas.microsoft.com/office/drawing/2014/main" id="{21682349-A741-E64E-0541-446C015388A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8636DD67-5B36-41ED-EDF0-8C4B1DEC8B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35C8FD6-66A3-92BA-7E69-475289EEA6CD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27" name="Rectangle : coins arrondis 2">
                <a:extLst>
                  <a:ext uri="{FF2B5EF4-FFF2-40B4-BE49-F238E27FC236}">
                    <a16:creationId xmlns:a16="http://schemas.microsoft.com/office/drawing/2014/main" id="{7B1EDE77-3351-61EA-0B45-B4227596ECA4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478DFCE1-BDD5-1554-AC51-6EAB1F3C7E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ZoneTexte 7">
              <a:extLst>
                <a:ext uri="{FF2B5EF4-FFF2-40B4-BE49-F238E27FC236}">
                  <a16:creationId xmlns:a16="http://schemas.microsoft.com/office/drawing/2014/main" id="{A320809D-17BD-46C1-B80D-350666C6690A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25F486A-EEC3-CD86-BC8F-23B517B5ACE8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B5197024-85F3-981B-E1F4-079022DDE1A4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AB62AEBD-F88B-F672-E0F2-650A8F93AF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ZoneTexte 38">
              <a:extLst>
                <a:ext uri="{FF2B5EF4-FFF2-40B4-BE49-F238E27FC236}">
                  <a16:creationId xmlns:a16="http://schemas.microsoft.com/office/drawing/2014/main" id="{71A13CFE-0B55-2005-FEEC-7F142CBE88B6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09E6E69F-21E4-343D-14F4-711BA77AE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70" y="2679463"/>
            <a:ext cx="5128260" cy="2834640"/>
          </a:xfrm>
          <a:prstGeom prst="rect">
            <a:avLst/>
          </a:prstGeom>
        </p:spPr>
      </p:pic>
      <p:sp>
        <p:nvSpPr>
          <p:cNvPr id="35" name="Right Bracket 34">
            <a:extLst>
              <a:ext uri="{FF2B5EF4-FFF2-40B4-BE49-F238E27FC236}">
                <a16:creationId xmlns:a16="http://schemas.microsoft.com/office/drawing/2014/main" id="{F87FB01F-F41D-FB94-34FD-0ADEEE2A9054}"/>
              </a:ext>
            </a:extLst>
          </p:cNvPr>
          <p:cNvSpPr/>
          <p:nvPr/>
        </p:nvSpPr>
        <p:spPr>
          <a:xfrm rot="5400000">
            <a:off x="3610476" y="3241939"/>
            <a:ext cx="270732" cy="143895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ight Bracket 35">
            <a:extLst>
              <a:ext uri="{FF2B5EF4-FFF2-40B4-BE49-F238E27FC236}">
                <a16:creationId xmlns:a16="http://schemas.microsoft.com/office/drawing/2014/main" id="{94350609-A80B-4721-4593-B6D9A380A03C}"/>
              </a:ext>
            </a:extLst>
          </p:cNvPr>
          <p:cNvSpPr/>
          <p:nvPr/>
        </p:nvSpPr>
        <p:spPr>
          <a:xfrm rot="5400000">
            <a:off x="5130933" y="3162196"/>
            <a:ext cx="270732" cy="1598441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402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2EF3C-BEA6-1F25-4428-7BBCFB13A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0D535E-8D6C-4D1A-29E9-33C4BA3DD3C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D42ABB-C762-7C98-5DB0-FB0F55906958}"/>
              </a:ext>
            </a:extLst>
          </p:cNvPr>
          <p:cNvSpPr txBox="1"/>
          <p:nvPr/>
        </p:nvSpPr>
        <p:spPr>
          <a:xfrm>
            <a:off x="2794320" y="860849"/>
            <a:ext cx="4587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المرحلة 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5" name="Groupe 39">
            <a:extLst>
              <a:ext uri="{FF2B5EF4-FFF2-40B4-BE49-F238E27FC236}">
                <a16:creationId xmlns:a16="http://schemas.microsoft.com/office/drawing/2014/main" id="{7F1ECB25-191A-CFE0-56D1-E0E1EC3C85D3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1FE384B7-2069-D342-8246-A60045D443FB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A3C2F450-E781-211F-3CD6-AAD8EE974AFE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502B270A-8971-F130-31C3-CDAA80C498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BE2CFFF-7A5E-9227-6D67-E5DB30AFE800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30" name="Rectangle : coins arrondis 19">
                <a:extLst>
                  <a:ext uri="{FF2B5EF4-FFF2-40B4-BE49-F238E27FC236}">
                    <a16:creationId xmlns:a16="http://schemas.microsoft.com/office/drawing/2014/main" id="{FC48C49C-5144-A38C-E549-141D52DA111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10FD974D-C669-5446-5332-1B84A9EC3B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291E909-4B64-7303-0506-A046EE6C0140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27" name="Rectangle : coins arrondis 2">
                <a:extLst>
                  <a:ext uri="{FF2B5EF4-FFF2-40B4-BE49-F238E27FC236}">
                    <a16:creationId xmlns:a16="http://schemas.microsoft.com/office/drawing/2014/main" id="{4D7328C2-D321-C3D5-8741-CC0C1C0705FC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40817399-566E-04A4-E5FC-4F3276BB1C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ZoneTexte 7">
              <a:extLst>
                <a:ext uri="{FF2B5EF4-FFF2-40B4-BE49-F238E27FC236}">
                  <a16:creationId xmlns:a16="http://schemas.microsoft.com/office/drawing/2014/main" id="{D41C6911-33BE-5CDC-0638-4948CDF19123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F3DC61B-44C0-936D-0816-7271E2389599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D3A4C153-B8A5-B73B-8F14-4593C8A47CF5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F465CC6E-D38E-6ADB-9747-4E970E2B31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ZoneTexte 38">
              <a:extLst>
                <a:ext uri="{FF2B5EF4-FFF2-40B4-BE49-F238E27FC236}">
                  <a16:creationId xmlns:a16="http://schemas.microsoft.com/office/drawing/2014/main" id="{011241F8-85CB-9931-7270-11EE7EED6922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34" name="Image 18">
            <a:extLst>
              <a:ext uri="{FF2B5EF4-FFF2-40B4-BE49-F238E27FC236}">
                <a16:creationId xmlns:a16="http://schemas.microsoft.com/office/drawing/2014/main" id="{6B853CCC-1475-E0BD-9338-5D7171636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7683" y="4177844"/>
            <a:ext cx="1013299" cy="151994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329ACE1-E524-4133-C785-7D04FDF23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464" y="2787125"/>
            <a:ext cx="5128260" cy="283464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0D36A974-2FE9-021C-4381-E7BEA494A94B}"/>
              </a:ext>
            </a:extLst>
          </p:cNvPr>
          <p:cNvGrpSpPr/>
          <p:nvPr/>
        </p:nvGrpSpPr>
        <p:grpSpPr>
          <a:xfrm>
            <a:off x="3120814" y="3980985"/>
            <a:ext cx="3017410" cy="234176"/>
            <a:chOff x="3120814" y="3980985"/>
            <a:chExt cx="3017410" cy="234176"/>
          </a:xfrm>
        </p:grpSpPr>
        <p:sp>
          <p:nvSpPr>
            <p:cNvPr id="45" name="Right Bracket 44">
              <a:extLst>
                <a:ext uri="{FF2B5EF4-FFF2-40B4-BE49-F238E27FC236}">
                  <a16:creationId xmlns:a16="http://schemas.microsoft.com/office/drawing/2014/main" id="{D6AC9A8D-8A03-AE32-8C81-7A0E12D89950}"/>
                </a:ext>
              </a:extLst>
            </p:cNvPr>
            <p:cNvSpPr/>
            <p:nvPr/>
          </p:nvSpPr>
          <p:spPr>
            <a:xfrm rot="5400000">
              <a:off x="3729319" y="3372481"/>
              <a:ext cx="234175" cy="1451185"/>
            </a:xfrm>
            <a:prstGeom prst="rightBracke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6" name="Right Bracket 45">
              <a:extLst>
                <a:ext uri="{FF2B5EF4-FFF2-40B4-BE49-F238E27FC236}">
                  <a16:creationId xmlns:a16="http://schemas.microsoft.com/office/drawing/2014/main" id="{C7138606-D78F-45ED-DCAC-87AE10488636}"/>
                </a:ext>
              </a:extLst>
            </p:cNvPr>
            <p:cNvSpPr/>
            <p:nvPr/>
          </p:nvSpPr>
          <p:spPr>
            <a:xfrm rot="5400000">
              <a:off x="5238024" y="3314961"/>
              <a:ext cx="234176" cy="1566224"/>
            </a:xfrm>
            <a:prstGeom prst="rightBracke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20462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07145-8180-D087-8228-6296FCBBE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65B606-0E9C-1339-BB25-C6EBFEE242B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18F567C-02D9-8F4F-D0BE-88BC29BD60AA}"/>
              </a:ext>
            </a:extLst>
          </p:cNvPr>
          <p:cNvSpPr txBox="1"/>
          <p:nvPr/>
        </p:nvSpPr>
        <p:spPr>
          <a:xfrm>
            <a:off x="2794320" y="860849"/>
            <a:ext cx="4587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رتبوا الأعداد وتحققوا من ذلك.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fkGroteskNeue"/>
            </a:endParaRPr>
          </a:p>
        </p:txBody>
      </p:sp>
      <p:grpSp>
        <p:nvGrpSpPr>
          <p:cNvPr id="5" name="Groupe 39">
            <a:extLst>
              <a:ext uri="{FF2B5EF4-FFF2-40B4-BE49-F238E27FC236}">
                <a16:creationId xmlns:a16="http://schemas.microsoft.com/office/drawing/2014/main" id="{7CD8869F-B752-4D0D-3F51-A0A81B84122C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5BD689B7-38E8-5E11-C698-9116DFF35E53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CC5E668D-E3C8-F045-4C8E-C4AE6077F60F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20DCE51A-B889-CA83-6A00-EA757F5292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A9413D6-1307-D3D8-C64A-B8CE00EEE9A9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30" name="Rectangle : coins arrondis 19">
                <a:extLst>
                  <a:ext uri="{FF2B5EF4-FFF2-40B4-BE49-F238E27FC236}">
                    <a16:creationId xmlns:a16="http://schemas.microsoft.com/office/drawing/2014/main" id="{C1813AA2-2357-B30A-F19A-379C90FE1E7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0A1249E8-27CD-E99C-7796-E8DE039E0B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BAB2D32-8D87-7DD9-2E9D-2A918ED10EAA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27" name="Rectangle : coins arrondis 2">
                <a:extLst>
                  <a:ext uri="{FF2B5EF4-FFF2-40B4-BE49-F238E27FC236}">
                    <a16:creationId xmlns:a16="http://schemas.microsoft.com/office/drawing/2014/main" id="{82D21751-4DB9-3F89-1BD8-F3E8F7CDBF03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8FCFC96D-EA2C-89F3-6FEB-C8DEDFE384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ZoneTexte 7">
              <a:extLst>
                <a:ext uri="{FF2B5EF4-FFF2-40B4-BE49-F238E27FC236}">
                  <a16:creationId xmlns:a16="http://schemas.microsoft.com/office/drawing/2014/main" id="{A930E831-6F8E-548C-D42F-F7A88D23600F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BE092A0-7224-6274-5D39-AF0CA5C33EEE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5C45EDE4-C683-2A49-BE28-D9F734BCB17E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B3690871-86E5-31E7-23E1-1D8EA0A622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ZoneTexte 38">
              <a:extLst>
                <a:ext uri="{FF2B5EF4-FFF2-40B4-BE49-F238E27FC236}">
                  <a16:creationId xmlns:a16="http://schemas.microsoft.com/office/drawing/2014/main" id="{8C584DF9-B6A6-7C67-8FF6-120F41D11308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0B440384-2931-557C-AA21-95AD5D474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464" y="2787125"/>
            <a:ext cx="5128260" cy="283464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97BE48E9-6B26-DBE7-2F74-6D8912FAD616}"/>
              </a:ext>
            </a:extLst>
          </p:cNvPr>
          <p:cNvGrpSpPr/>
          <p:nvPr/>
        </p:nvGrpSpPr>
        <p:grpSpPr>
          <a:xfrm>
            <a:off x="3120814" y="3980985"/>
            <a:ext cx="3017410" cy="234176"/>
            <a:chOff x="3120814" y="3980985"/>
            <a:chExt cx="3017410" cy="234176"/>
          </a:xfrm>
        </p:grpSpPr>
        <p:sp>
          <p:nvSpPr>
            <p:cNvPr id="35" name="Right Bracket 34">
              <a:extLst>
                <a:ext uri="{FF2B5EF4-FFF2-40B4-BE49-F238E27FC236}">
                  <a16:creationId xmlns:a16="http://schemas.microsoft.com/office/drawing/2014/main" id="{94AD6A82-D147-A36D-FE50-14324DADDC79}"/>
                </a:ext>
              </a:extLst>
            </p:cNvPr>
            <p:cNvSpPr/>
            <p:nvPr/>
          </p:nvSpPr>
          <p:spPr>
            <a:xfrm rot="5400000">
              <a:off x="3729319" y="3372481"/>
              <a:ext cx="234175" cy="1451185"/>
            </a:xfrm>
            <a:prstGeom prst="rightBracke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6" name="Right Bracket 35">
              <a:extLst>
                <a:ext uri="{FF2B5EF4-FFF2-40B4-BE49-F238E27FC236}">
                  <a16:creationId xmlns:a16="http://schemas.microsoft.com/office/drawing/2014/main" id="{9B886606-52B1-B81F-BA97-A8BD8D136317}"/>
                </a:ext>
              </a:extLst>
            </p:cNvPr>
            <p:cNvSpPr/>
            <p:nvPr/>
          </p:nvSpPr>
          <p:spPr>
            <a:xfrm rot="5400000">
              <a:off x="5238024" y="3314961"/>
              <a:ext cx="234176" cy="1566224"/>
            </a:xfrm>
            <a:prstGeom prst="rightBracke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66494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4AF57-8633-84C1-3F7D-F76FB362F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9D9C17-48CA-FD81-21B6-C0B9C1787652}"/>
              </a:ext>
            </a:extLst>
          </p:cNvPr>
          <p:cNvSpPr txBox="1"/>
          <p:nvPr/>
        </p:nvSpPr>
        <p:spPr>
          <a:xfrm>
            <a:off x="1218718" y="834116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D1093C-A4B9-89A8-D41E-5D9B9C058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DF9F56-4DF0-34B4-69CC-D1877703A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2804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9EA80-93D3-991C-6D8C-36CC1D0E3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48456D-B09C-0444-3046-51BE218AB1E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FDC65C4-B5DE-DCBD-B4B3-83A9CE1F6ABA}"/>
              </a:ext>
            </a:extLst>
          </p:cNvPr>
          <p:cNvSpPr txBox="1"/>
          <p:nvPr/>
        </p:nvSpPr>
        <p:spPr>
          <a:xfrm>
            <a:off x="2794320" y="860849"/>
            <a:ext cx="4587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العدد الأصغر هو  9,02 </a:t>
            </a:r>
          </a:p>
        </p:txBody>
      </p:sp>
      <p:grpSp>
        <p:nvGrpSpPr>
          <p:cNvPr id="2" name="Groupe 39">
            <a:extLst>
              <a:ext uri="{FF2B5EF4-FFF2-40B4-BE49-F238E27FC236}">
                <a16:creationId xmlns:a16="http://schemas.microsoft.com/office/drawing/2014/main" id="{36C50BC1-437B-C3A7-1D06-773F09634BE7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E8599518-FAD8-230C-B2D2-A5F53F3FBF31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7B47A17-70C1-1FCB-8F27-6B5EDC2FCA80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8FF6D744-71EA-2212-5578-DE275BA122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4100C00-7C41-10D2-3159-070BD4E11D91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15" name="Rectangle : coins arrondis 19">
                <a:extLst>
                  <a:ext uri="{FF2B5EF4-FFF2-40B4-BE49-F238E27FC236}">
                    <a16:creationId xmlns:a16="http://schemas.microsoft.com/office/drawing/2014/main" id="{AAB6D91F-2FD7-47FD-4D7B-CF66A1DA181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CA1EA9F8-5783-D738-6C67-1CB5D507BA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ADDA218-3BEF-7C62-7FF6-B8E0CF30BE0D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13" name="Rectangle : coins arrondis 2">
                <a:extLst>
                  <a:ext uri="{FF2B5EF4-FFF2-40B4-BE49-F238E27FC236}">
                    <a16:creationId xmlns:a16="http://schemas.microsoft.com/office/drawing/2014/main" id="{37C0AED7-8EAC-36FB-C28F-032E526DFB52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C86A2898-0802-0321-BAFE-23EDE7F9A6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3A0F74E-2832-A32A-7A2E-B451D749C3C6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511D158-095E-8B82-6DCF-AC93C3A99E8F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1" name="Rectangle : coins arrondis 2">
                <a:extLst>
                  <a:ext uri="{FF2B5EF4-FFF2-40B4-BE49-F238E27FC236}">
                    <a16:creationId xmlns:a16="http://schemas.microsoft.com/office/drawing/2014/main" id="{78EA26D0-4DFC-8E5C-CBC3-2209A46448BE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559BA653-FAF4-E8BF-FA89-2DE2BC24F5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ZoneTexte 38">
              <a:extLst>
                <a:ext uri="{FF2B5EF4-FFF2-40B4-BE49-F238E27FC236}">
                  <a16:creationId xmlns:a16="http://schemas.microsoft.com/office/drawing/2014/main" id="{BDF078CD-D3D0-D5D9-DE08-E53AAE22093C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A9ADCF0F-B573-70E9-3921-F77FF90FD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464" y="2787125"/>
            <a:ext cx="5128260" cy="28346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FA07048-C701-1A95-FE11-CC254C13991F}"/>
              </a:ext>
            </a:extLst>
          </p:cNvPr>
          <p:cNvSpPr txBox="1"/>
          <p:nvPr/>
        </p:nvSpPr>
        <p:spPr>
          <a:xfrm>
            <a:off x="2393855" y="4393580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9,02</a:t>
            </a:r>
            <a:endParaRPr lang="fr-MA" sz="3200" b="1" dirty="0">
              <a:solidFill>
                <a:srgbClr val="C00000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B85F3C7-E232-BA8F-E9C2-8C130A19F0D3}"/>
              </a:ext>
            </a:extLst>
          </p:cNvPr>
          <p:cNvCxnSpPr/>
          <p:nvPr/>
        </p:nvCxnSpPr>
        <p:spPr>
          <a:xfrm flipH="1">
            <a:off x="4327780" y="3414108"/>
            <a:ext cx="412595" cy="585439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55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9C1A-8E78-932C-328F-EB76ED851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B2448D-9150-6956-FA9C-66F45993F2D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B46A026-9DE5-1B31-A894-86C709BF1992}"/>
              </a:ext>
            </a:extLst>
          </p:cNvPr>
          <p:cNvSpPr txBox="1"/>
          <p:nvPr/>
        </p:nvSpPr>
        <p:spPr>
          <a:xfrm>
            <a:off x="2794320" y="860849"/>
            <a:ext cx="4587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9,02 يأتي العدد 9,13</a:t>
            </a:r>
          </a:p>
        </p:txBody>
      </p:sp>
      <p:grpSp>
        <p:nvGrpSpPr>
          <p:cNvPr id="2" name="Groupe 39">
            <a:extLst>
              <a:ext uri="{FF2B5EF4-FFF2-40B4-BE49-F238E27FC236}">
                <a16:creationId xmlns:a16="http://schemas.microsoft.com/office/drawing/2014/main" id="{940C206E-BC66-2B2A-ABC3-355985CF6281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18418357-AF37-CA1A-9536-40DF30FE0D66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2EA693C-C798-8B15-6CA3-8DF6CCB71D3B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6A4A9FC6-A200-4341-97EC-DAEBAD0608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C874948-7F41-7FF0-5AEA-F7BFC9A1B35A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15" name="Rectangle : coins arrondis 19">
                <a:extLst>
                  <a:ext uri="{FF2B5EF4-FFF2-40B4-BE49-F238E27FC236}">
                    <a16:creationId xmlns:a16="http://schemas.microsoft.com/office/drawing/2014/main" id="{FF6DD4CD-B17D-DAC6-8383-297E025CD52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C2893D8-8B30-F692-89F7-FA0DCAF1F1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47558FF-33EE-0EFD-F89D-8553E793E855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13" name="Rectangle : coins arrondis 2">
                <a:extLst>
                  <a:ext uri="{FF2B5EF4-FFF2-40B4-BE49-F238E27FC236}">
                    <a16:creationId xmlns:a16="http://schemas.microsoft.com/office/drawing/2014/main" id="{EA9528AA-A290-4D08-33FE-1FB0690FCD7E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E3C3D391-BE7A-6254-5193-B05DDD027E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3947148-BC79-CF4B-3597-B57EB58D5BAE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2A30329-2AF2-318C-AF34-808B70E1D04D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1" name="Rectangle : coins arrondis 2">
                <a:extLst>
                  <a:ext uri="{FF2B5EF4-FFF2-40B4-BE49-F238E27FC236}">
                    <a16:creationId xmlns:a16="http://schemas.microsoft.com/office/drawing/2014/main" id="{BCDE76F1-61B2-35DE-1B3A-2590A01024ED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950508E9-C813-2787-081B-A2E08056E9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ZoneTexte 38">
              <a:extLst>
                <a:ext uri="{FF2B5EF4-FFF2-40B4-BE49-F238E27FC236}">
                  <a16:creationId xmlns:a16="http://schemas.microsoft.com/office/drawing/2014/main" id="{E6BD6ED6-93B1-EFEA-8C6C-5F4599CFE8B1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E9350E31-547A-D8B8-23F0-FC73FB2AF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464" y="2787125"/>
            <a:ext cx="5128260" cy="28346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15C2EDE-56E8-1151-CA3A-7B27D5C2D615}"/>
              </a:ext>
            </a:extLst>
          </p:cNvPr>
          <p:cNvSpPr txBox="1"/>
          <p:nvPr/>
        </p:nvSpPr>
        <p:spPr>
          <a:xfrm>
            <a:off x="2393855" y="4393580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9,02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850F81-326A-EA27-E7B5-6EFB74603CFF}"/>
              </a:ext>
            </a:extLst>
          </p:cNvPr>
          <p:cNvSpPr txBox="1"/>
          <p:nvPr/>
        </p:nvSpPr>
        <p:spPr>
          <a:xfrm>
            <a:off x="4043399" y="4393579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9,13</a:t>
            </a:r>
            <a:endParaRPr lang="fr-MA" sz="3200" b="1" dirty="0">
              <a:solidFill>
                <a:srgbClr val="C00000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0BF6188-878D-A584-532F-DED42B67974C}"/>
              </a:ext>
            </a:extLst>
          </p:cNvPr>
          <p:cNvCxnSpPr/>
          <p:nvPr/>
        </p:nvCxnSpPr>
        <p:spPr>
          <a:xfrm flipH="1">
            <a:off x="4327780" y="3414108"/>
            <a:ext cx="412595" cy="585439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0BA7BB-3A0F-71B7-59C7-3BD0E1F57129}"/>
              </a:ext>
            </a:extLst>
          </p:cNvPr>
          <p:cNvCxnSpPr/>
          <p:nvPr/>
        </p:nvCxnSpPr>
        <p:spPr>
          <a:xfrm flipH="1">
            <a:off x="6019048" y="3411543"/>
            <a:ext cx="412595" cy="585439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74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FAD20-DEE4-00B0-874A-B4B58068A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FD5A8A-5EF7-5FAC-6D1B-09630290F89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4D02A0-0E91-37DE-50DE-177E2D37F180}"/>
              </a:ext>
            </a:extLst>
          </p:cNvPr>
          <p:cNvSpPr txBox="1"/>
          <p:nvPr/>
        </p:nvSpPr>
        <p:spPr>
          <a:xfrm>
            <a:off x="2794320" y="860849"/>
            <a:ext cx="4587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العدد الأكبر 9,2 . من يقرأ الترتيب.</a:t>
            </a:r>
          </a:p>
        </p:txBody>
      </p:sp>
      <p:grpSp>
        <p:nvGrpSpPr>
          <p:cNvPr id="2" name="Groupe 39">
            <a:extLst>
              <a:ext uri="{FF2B5EF4-FFF2-40B4-BE49-F238E27FC236}">
                <a16:creationId xmlns:a16="http://schemas.microsoft.com/office/drawing/2014/main" id="{CBDA946D-2D34-0DC3-9439-0AD5E4F28545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F867C4CB-4D4B-611D-C081-108F4ACC0E72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61DFA5D-25CA-252F-DDF4-81592B643548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77B7CB55-7516-C732-87B9-952EB011C3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1D64306-395D-9F58-C7AE-10427533B42B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15" name="Rectangle : coins arrondis 19">
                <a:extLst>
                  <a:ext uri="{FF2B5EF4-FFF2-40B4-BE49-F238E27FC236}">
                    <a16:creationId xmlns:a16="http://schemas.microsoft.com/office/drawing/2014/main" id="{EE0F4D9C-4927-65FA-34EF-343738B8906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CC54723-2C77-B873-3CFA-D7C1D39345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117B518-29E3-F304-94EB-08129CEADEAC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13" name="Rectangle : coins arrondis 2">
                <a:extLst>
                  <a:ext uri="{FF2B5EF4-FFF2-40B4-BE49-F238E27FC236}">
                    <a16:creationId xmlns:a16="http://schemas.microsoft.com/office/drawing/2014/main" id="{966F6E5C-0ADC-662C-6B6C-6DA592017E9A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F94484C7-43EE-E1D1-56E0-EE71A65B52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AED73C1-9169-4000-C903-4B326E940A52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132F5DD-EC30-E71A-D838-85C7A1F8E282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1" name="Rectangle : coins arrondis 2">
                <a:extLst>
                  <a:ext uri="{FF2B5EF4-FFF2-40B4-BE49-F238E27FC236}">
                    <a16:creationId xmlns:a16="http://schemas.microsoft.com/office/drawing/2014/main" id="{C0167E04-44AC-0D8E-030F-814B9557C5EB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02031F0A-67A6-EF2C-96CA-C79AAE7505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ZoneTexte 38">
              <a:extLst>
                <a:ext uri="{FF2B5EF4-FFF2-40B4-BE49-F238E27FC236}">
                  <a16:creationId xmlns:a16="http://schemas.microsoft.com/office/drawing/2014/main" id="{3BAF2373-AA28-CA14-17BC-175CAB692D5A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3F0EE297-3328-8EC0-1EBF-C1B6DD1E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464" y="2787125"/>
            <a:ext cx="5128260" cy="28346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89AC3B6-2F42-F9B0-B65A-FACF342C35C3}"/>
              </a:ext>
            </a:extLst>
          </p:cNvPr>
          <p:cNvSpPr txBox="1"/>
          <p:nvPr/>
        </p:nvSpPr>
        <p:spPr>
          <a:xfrm>
            <a:off x="2393855" y="4393580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9,02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4B1D2B-3E58-F051-DF80-3C593C40BDF7}"/>
              </a:ext>
            </a:extLst>
          </p:cNvPr>
          <p:cNvSpPr txBox="1"/>
          <p:nvPr/>
        </p:nvSpPr>
        <p:spPr>
          <a:xfrm>
            <a:off x="4043399" y="4393579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9,13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5513D4-0538-2A73-66DE-EC7073DD13DF}"/>
              </a:ext>
            </a:extLst>
          </p:cNvPr>
          <p:cNvSpPr txBox="1"/>
          <p:nvPr/>
        </p:nvSpPr>
        <p:spPr>
          <a:xfrm>
            <a:off x="5906035" y="4393579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9,2</a:t>
            </a:r>
            <a:endParaRPr lang="fr-MA" sz="3200" b="1" dirty="0">
              <a:solidFill>
                <a:srgbClr val="C00000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B5C2EDD-8ADF-089B-DD9D-F5154F24377E}"/>
              </a:ext>
            </a:extLst>
          </p:cNvPr>
          <p:cNvCxnSpPr/>
          <p:nvPr/>
        </p:nvCxnSpPr>
        <p:spPr>
          <a:xfrm flipH="1">
            <a:off x="4327780" y="3414108"/>
            <a:ext cx="412595" cy="585439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84FE828-AB21-2A4A-3ECC-8A0607CC8ABD}"/>
              </a:ext>
            </a:extLst>
          </p:cNvPr>
          <p:cNvCxnSpPr/>
          <p:nvPr/>
        </p:nvCxnSpPr>
        <p:spPr>
          <a:xfrm flipH="1">
            <a:off x="6019048" y="3411543"/>
            <a:ext cx="412595" cy="585439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3AE7F4-02DA-D31E-38E5-E49096AABB77}"/>
              </a:ext>
            </a:extLst>
          </p:cNvPr>
          <p:cNvCxnSpPr/>
          <p:nvPr/>
        </p:nvCxnSpPr>
        <p:spPr>
          <a:xfrm flipH="1">
            <a:off x="2782335" y="3414107"/>
            <a:ext cx="412595" cy="585439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99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E7BD2-4D97-3F24-D0A6-DECAF2840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495916-EB90-F8FB-0D97-7ABCC3C45E3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7271989-7E2A-D77F-D44F-D6D64FEC2278}"/>
              </a:ext>
            </a:extLst>
          </p:cNvPr>
          <p:cNvSpPr txBox="1"/>
          <p:nvPr/>
        </p:nvSpPr>
        <p:spPr>
          <a:xfrm>
            <a:off x="347510" y="860849"/>
            <a:ext cx="70345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يتحقق؟</a:t>
            </a:r>
          </a:p>
          <a:p>
            <a:pPr algn="r" rtl="1"/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متعلم لإعادة الخطوات والتحقق  </a:t>
            </a:r>
          </a:p>
        </p:txBody>
      </p:sp>
      <p:grpSp>
        <p:nvGrpSpPr>
          <p:cNvPr id="2" name="Groupe 39">
            <a:extLst>
              <a:ext uri="{FF2B5EF4-FFF2-40B4-BE49-F238E27FC236}">
                <a16:creationId xmlns:a16="http://schemas.microsoft.com/office/drawing/2014/main" id="{F1E58C6E-9B99-979A-5E59-1F465723600C}"/>
              </a:ext>
            </a:extLst>
          </p:cNvPr>
          <p:cNvGrpSpPr/>
          <p:nvPr/>
        </p:nvGrpSpPr>
        <p:grpSpPr>
          <a:xfrm>
            <a:off x="1035943" y="1613824"/>
            <a:ext cx="6581740" cy="566838"/>
            <a:chOff x="989398" y="1383729"/>
            <a:chExt cx="6581740" cy="566838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FFFED0BB-FC09-20CC-B0CD-B23D17FC5D79}"/>
                </a:ext>
              </a:extLst>
            </p:cNvPr>
            <p:cNvGrpSpPr/>
            <p:nvPr/>
          </p:nvGrpSpPr>
          <p:grpSpPr>
            <a:xfrm>
              <a:off x="6091680" y="1396596"/>
              <a:ext cx="1393865" cy="551406"/>
              <a:chOff x="7005961" y="1925818"/>
              <a:chExt cx="1499251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869E51C-45B9-9242-4E3B-F21FFEBF1F50}"/>
                  </a:ext>
                </a:extLst>
              </p:cNvPr>
              <p:cNvSpPr/>
              <p:nvPr/>
            </p:nvSpPr>
            <p:spPr>
              <a:xfrm>
                <a:off x="7005961" y="1925818"/>
                <a:ext cx="1146158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9B5CEBF1-F611-F94E-BC97-FF05A0A45A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14688" y="1979518"/>
                <a:ext cx="390524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48B72D7-59B8-61BD-D3AA-3E7E2D390EBD}"/>
                </a:ext>
              </a:extLst>
            </p:cNvPr>
            <p:cNvGrpSpPr/>
            <p:nvPr/>
          </p:nvGrpSpPr>
          <p:grpSpPr>
            <a:xfrm>
              <a:off x="4245869" y="1399161"/>
              <a:ext cx="1613621" cy="551406"/>
              <a:chOff x="5952935" y="1914188"/>
              <a:chExt cx="2224182" cy="551406"/>
            </a:xfrm>
          </p:grpSpPr>
          <p:sp>
            <p:nvSpPr>
              <p:cNvPr id="15" name="Rectangle : coins arrondis 19">
                <a:extLst>
                  <a:ext uri="{FF2B5EF4-FFF2-40B4-BE49-F238E27FC236}">
                    <a16:creationId xmlns:a16="http://schemas.microsoft.com/office/drawing/2014/main" id="{AAF22A21-F18A-6654-6961-C2AC8CD38DB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أُقارِنُ</a:t>
                </a:r>
                <a:endPara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8D7F37C-6E1A-FE26-9139-97B2FCC980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542759" y="1988971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72F6651-9147-0D06-C483-26C6EB22DFD5}"/>
                </a:ext>
              </a:extLst>
            </p:cNvPr>
            <p:cNvGrpSpPr/>
            <p:nvPr/>
          </p:nvGrpSpPr>
          <p:grpSpPr>
            <a:xfrm>
              <a:off x="2635574" y="1390902"/>
              <a:ext cx="1361280" cy="551406"/>
              <a:chOff x="6049369" y="1868295"/>
              <a:chExt cx="2197962" cy="551406"/>
            </a:xfrm>
          </p:grpSpPr>
          <p:sp>
            <p:nvSpPr>
              <p:cNvPr id="13" name="Rectangle : coins arrondis 2">
                <a:extLst>
                  <a:ext uri="{FF2B5EF4-FFF2-40B4-BE49-F238E27FC236}">
                    <a16:creationId xmlns:a16="http://schemas.microsoft.com/office/drawing/2014/main" id="{171EA55F-5D65-AE96-B37B-50F0BDFD6813}"/>
                  </a:ext>
                </a:extLst>
              </p:cNvPr>
              <p:cNvSpPr/>
              <p:nvPr/>
            </p:nvSpPr>
            <p:spPr>
              <a:xfrm>
                <a:off x="6049369" y="1868295"/>
                <a:ext cx="165600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D8F0A647-1178-8114-F5AD-8CEDBD6563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407" y="1950840"/>
                <a:ext cx="580924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D7DBDEB-2A15-2FDA-7E5E-EAFDEAF8B839}"/>
                </a:ext>
              </a:extLst>
            </p:cNvPr>
            <p:cNvSpPr txBox="1"/>
            <p:nvPr/>
          </p:nvSpPr>
          <p:spPr>
            <a:xfrm>
              <a:off x="6295959" y="1474539"/>
              <a:ext cx="12751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428B66F-B0EB-1E78-1F77-14304A347231}"/>
                </a:ext>
              </a:extLst>
            </p:cNvPr>
            <p:cNvGrpSpPr/>
            <p:nvPr/>
          </p:nvGrpSpPr>
          <p:grpSpPr>
            <a:xfrm>
              <a:off x="989398" y="1383729"/>
              <a:ext cx="1357912" cy="551406"/>
              <a:chOff x="6067256" y="1834820"/>
              <a:chExt cx="2192524" cy="551406"/>
            </a:xfrm>
          </p:grpSpPr>
          <p:sp>
            <p:nvSpPr>
              <p:cNvPr id="11" name="Rectangle : coins arrondis 2">
                <a:extLst>
                  <a:ext uri="{FF2B5EF4-FFF2-40B4-BE49-F238E27FC236}">
                    <a16:creationId xmlns:a16="http://schemas.microsoft.com/office/drawing/2014/main" id="{939C25FA-8255-A518-CBA2-0B665AFDE60F}"/>
                  </a:ext>
                </a:extLst>
              </p:cNvPr>
              <p:cNvSpPr/>
              <p:nvPr/>
            </p:nvSpPr>
            <p:spPr>
              <a:xfrm>
                <a:off x="6067256" y="1834820"/>
                <a:ext cx="165599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6EDE5C4E-E19C-F14A-1BA4-200010DF59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8856" y="1910468"/>
                <a:ext cx="580924" cy="40011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ZoneTexte 38">
              <a:extLst>
                <a:ext uri="{FF2B5EF4-FFF2-40B4-BE49-F238E27FC236}">
                  <a16:creationId xmlns:a16="http://schemas.microsoft.com/office/drawing/2014/main" id="{0EEBD898-F465-DE12-4C4B-83F56AE100AE}"/>
                </a:ext>
              </a:extLst>
            </p:cNvPr>
            <p:cNvSpPr txBox="1"/>
            <p:nvPr/>
          </p:nvSpPr>
          <p:spPr>
            <a:xfrm>
              <a:off x="2975007" y="1492660"/>
              <a:ext cx="659524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أُقارِنُ</a:t>
              </a:r>
              <a:endParaRPr lang="fr-MA" sz="2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3222F922-9A02-1725-0EE7-45E759513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464" y="2787125"/>
            <a:ext cx="5128260" cy="28346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E5BE765-246B-8B93-ACCA-C926C4A61F8F}"/>
              </a:ext>
            </a:extLst>
          </p:cNvPr>
          <p:cNvSpPr txBox="1"/>
          <p:nvPr/>
        </p:nvSpPr>
        <p:spPr>
          <a:xfrm>
            <a:off x="2393855" y="4393580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9,02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67AA6C-A412-6160-1EA8-7FB9724C4FED}"/>
              </a:ext>
            </a:extLst>
          </p:cNvPr>
          <p:cNvSpPr txBox="1"/>
          <p:nvPr/>
        </p:nvSpPr>
        <p:spPr>
          <a:xfrm>
            <a:off x="4043399" y="4393579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9,13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28B46C-1878-B4BE-4DE9-7B338F113588}"/>
              </a:ext>
            </a:extLst>
          </p:cNvPr>
          <p:cNvSpPr txBox="1"/>
          <p:nvPr/>
        </p:nvSpPr>
        <p:spPr>
          <a:xfrm>
            <a:off x="5906035" y="4393579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9,2</a:t>
            </a:r>
            <a:endParaRPr lang="fr-MA" sz="3200" b="1" dirty="0">
              <a:solidFill>
                <a:srgbClr val="C00000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1630037-0FCC-DF03-5E9C-23682A352FAA}"/>
              </a:ext>
            </a:extLst>
          </p:cNvPr>
          <p:cNvCxnSpPr/>
          <p:nvPr/>
        </p:nvCxnSpPr>
        <p:spPr>
          <a:xfrm flipH="1">
            <a:off x="4327780" y="3414108"/>
            <a:ext cx="412595" cy="585439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47F27D2-B300-2959-FB36-E1AF46CCF4AA}"/>
              </a:ext>
            </a:extLst>
          </p:cNvPr>
          <p:cNvCxnSpPr/>
          <p:nvPr/>
        </p:nvCxnSpPr>
        <p:spPr>
          <a:xfrm flipH="1">
            <a:off x="6019048" y="3411543"/>
            <a:ext cx="412595" cy="585439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E53AC14-4D77-E3CE-EA75-41AF80D5F638}"/>
              </a:ext>
            </a:extLst>
          </p:cNvPr>
          <p:cNvCxnSpPr/>
          <p:nvPr/>
        </p:nvCxnSpPr>
        <p:spPr>
          <a:xfrm flipH="1">
            <a:off x="2782335" y="3414107"/>
            <a:ext cx="412595" cy="585439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ECF175D-C253-8A75-3162-4CBAD3C70EC7}"/>
              </a:ext>
            </a:extLst>
          </p:cNvPr>
          <p:cNvSpPr txBox="1"/>
          <p:nvPr/>
        </p:nvSpPr>
        <p:spPr>
          <a:xfrm>
            <a:off x="4427034" y="31446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1</a:t>
            </a:r>
            <a:endParaRPr lang="fr-MA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F9E190-1569-7F5C-40A0-E072ACF80248}"/>
              </a:ext>
            </a:extLst>
          </p:cNvPr>
          <p:cNvSpPr txBox="1"/>
          <p:nvPr/>
        </p:nvSpPr>
        <p:spPr>
          <a:xfrm>
            <a:off x="6018447" y="3059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2</a:t>
            </a:r>
            <a:endParaRPr lang="fr-MA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608D5C-FB44-5CEB-7A7B-8F4529230CE4}"/>
              </a:ext>
            </a:extLst>
          </p:cNvPr>
          <p:cNvSpPr txBox="1"/>
          <p:nvPr/>
        </p:nvSpPr>
        <p:spPr>
          <a:xfrm>
            <a:off x="2799390" y="3059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/>
              <a:t>3</a:t>
            </a:r>
            <a:endParaRPr lang="fr-MA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2DFB75-E9F5-02F7-B2CB-CC47A4DB17D8}"/>
              </a:ext>
            </a:extLst>
          </p:cNvPr>
          <p:cNvGrpSpPr/>
          <p:nvPr/>
        </p:nvGrpSpPr>
        <p:grpSpPr>
          <a:xfrm>
            <a:off x="3120814" y="3980985"/>
            <a:ext cx="3017410" cy="234176"/>
            <a:chOff x="3120814" y="3980985"/>
            <a:chExt cx="3017410" cy="234176"/>
          </a:xfrm>
        </p:grpSpPr>
        <p:sp>
          <p:nvSpPr>
            <p:cNvPr id="30" name="Right Bracket 29">
              <a:extLst>
                <a:ext uri="{FF2B5EF4-FFF2-40B4-BE49-F238E27FC236}">
                  <a16:creationId xmlns:a16="http://schemas.microsoft.com/office/drawing/2014/main" id="{6A1D2EDB-FDE7-442F-4682-341D2537F0E7}"/>
                </a:ext>
              </a:extLst>
            </p:cNvPr>
            <p:cNvSpPr/>
            <p:nvPr/>
          </p:nvSpPr>
          <p:spPr>
            <a:xfrm rot="5400000">
              <a:off x="3729319" y="3372481"/>
              <a:ext cx="234175" cy="1451185"/>
            </a:xfrm>
            <a:prstGeom prst="rightBracke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Right Bracket 30">
              <a:extLst>
                <a:ext uri="{FF2B5EF4-FFF2-40B4-BE49-F238E27FC236}">
                  <a16:creationId xmlns:a16="http://schemas.microsoft.com/office/drawing/2014/main" id="{DB508E39-153C-05B8-4E77-77C5BBA690A5}"/>
                </a:ext>
              </a:extLst>
            </p:cNvPr>
            <p:cNvSpPr/>
            <p:nvPr/>
          </p:nvSpPr>
          <p:spPr>
            <a:xfrm rot="5400000">
              <a:off x="5238024" y="3314961"/>
              <a:ext cx="234176" cy="1566224"/>
            </a:xfrm>
            <a:prstGeom prst="rightBracke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64930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72B2A-C1DA-9361-E72C-11C54E91C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410B301-1B66-249B-4530-71AC20F9023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672C4F3-CEBC-4448-ED8F-F74BC33D9AB4}"/>
              </a:ext>
            </a:extLst>
          </p:cNvPr>
          <p:cNvSpPr/>
          <p:nvPr/>
        </p:nvSpPr>
        <p:spPr>
          <a:xfrm>
            <a:off x="2106000" y="2651704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2D7D40C-C038-42E4-8DC4-984AF8BF84A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18076" y="3993329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9B299F5-51D2-477D-AA80-440128D05364}"/>
              </a:ext>
            </a:extLst>
          </p:cNvPr>
          <p:cNvSpPr txBox="1"/>
          <p:nvPr/>
        </p:nvSpPr>
        <p:spPr>
          <a:xfrm>
            <a:off x="2591952" y="3326768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515CF0C-F775-3237-E822-4E26B2A41B64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0966BFC0-2068-8B41-DDC8-5E5BD073DAC1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BBC16B9-2049-34A8-E702-E9DD790AA4D1}"/>
              </a:ext>
            </a:extLst>
          </p:cNvPr>
          <p:cNvSpPr txBox="1"/>
          <p:nvPr/>
        </p:nvSpPr>
        <p:spPr>
          <a:xfrm>
            <a:off x="2513771" y="4127593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36A1A4-B940-CB3B-9F1B-16333A21136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79D09BE-07BF-8F51-E9F6-EE2DD1A6A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AF8373D-AC65-361B-0BB8-33260FD5DADF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26777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88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E69BF69-F7E9-EDC3-F416-E34B4E13BE14}"/>
              </a:ext>
            </a:extLst>
          </p:cNvPr>
          <p:cNvGrpSpPr/>
          <p:nvPr/>
        </p:nvGrpSpPr>
        <p:grpSpPr>
          <a:xfrm>
            <a:off x="337201" y="1761893"/>
            <a:ext cx="7769735" cy="4900127"/>
            <a:chOff x="728707" y="2010444"/>
            <a:chExt cx="7769735" cy="449545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1BCE99B-FC3C-C3C8-ABFE-3B0407442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3"/>
            <a:stretch>
              <a:fillRect/>
            </a:stretch>
          </p:blipFill>
          <p:spPr>
            <a:xfrm>
              <a:off x="4572000" y="2010444"/>
              <a:ext cx="3926442" cy="44954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DA9E8CA-97E9-0EC0-11E4-B92A1C76A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31"/>
            <a:stretch>
              <a:fillRect/>
            </a:stretch>
          </p:blipFill>
          <p:spPr>
            <a:xfrm>
              <a:off x="728707" y="2010444"/>
              <a:ext cx="3740410" cy="4495459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77DA18D-73A2-DF9F-14FA-C011CAFBEB34}"/>
              </a:ext>
            </a:extLst>
          </p:cNvPr>
          <p:cNvSpPr/>
          <p:nvPr/>
        </p:nvSpPr>
        <p:spPr>
          <a:xfrm>
            <a:off x="4151934" y="5163016"/>
            <a:ext cx="3432054" cy="9701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 التمرين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4كما في المثال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5B8794E-B65F-770C-4AC1-499A279C4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6" y="1981000"/>
            <a:ext cx="8015036" cy="28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0737" y="1913090"/>
            <a:ext cx="4238482" cy="3401857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3764" y="2701637"/>
            <a:ext cx="2335591" cy="22444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84E75A-9807-BEFA-D476-BAFE6DE64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45" y="2219670"/>
            <a:ext cx="5387967" cy="320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304801" y="729203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يقرأ الترتيب الأول؟ من يقرأ الترتيب الثاني؟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تقديم المساندة للمتعثرين.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074117-72A5-D3AD-AA9B-5D6CDADB9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6" y="1981000"/>
            <a:ext cx="7777655" cy="2896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F9D0940-C0ED-F50A-DC1B-539A04029E63}"/>
              </a:ext>
            </a:extLst>
          </p:cNvPr>
          <p:cNvSpPr txBox="1"/>
          <p:nvPr/>
        </p:nvSpPr>
        <p:spPr>
          <a:xfrm>
            <a:off x="2643499" y="3605240"/>
            <a:ext cx="2935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FF0000"/>
                </a:solidFill>
              </a:rPr>
              <a:t> 20,15     20,6    20,7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BE8BA1-441C-30ED-A473-6FA666734D0C}"/>
              </a:ext>
            </a:extLst>
          </p:cNvPr>
          <p:cNvSpPr txBox="1"/>
          <p:nvPr/>
        </p:nvSpPr>
        <p:spPr>
          <a:xfrm>
            <a:off x="4876799" y="3605240"/>
            <a:ext cx="3066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FF0000"/>
                </a:solidFill>
              </a:rPr>
              <a:t>14,02    14,2       14,4</a:t>
            </a:r>
          </a:p>
        </p:txBody>
      </p:sp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3273136" y="803888"/>
            <a:ext cx="4283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افتحوا كراساتكم على الصفح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ة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89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48B809F-D54A-8EDD-8D50-F52C7241D99F}"/>
              </a:ext>
            </a:extLst>
          </p:cNvPr>
          <p:cNvGrpSpPr/>
          <p:nvPr/>
        </p:nvGrpSpPr>
        <p:grpSpPr>
          <a:xfrm>
            <a:off x="728707" y="2010444"/>
            <a:ext cx="7769735" cy="4495459"/>
            <a:chOff x="728707" y="2010444"/>
            <a:chExt cx="7769735" cy="449545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28797CD-60B5-4F0E-AA80-ACDDC90E6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3"/>
            <a:stretch>
              <a:fillRect/>
            </a:stretch>
          </p:blipFill>
          <p:spPr>
            <a:xfrm>
              <a:off x="4572000" y="2010444"/>
              <a:ext cx="3926442" cy="449545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20C0888-D5D0-E8D9-E22B-7F7756919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31"/>
            <a:stretch>
              <a:fillRect/>
            </a:stretch>
          </p:blipFill>
          <p:spPr>
            <a:xfrm>
              <a:off x="728707" y="2010444"/>
              <a:ext cx="3740410" cy="4495459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7AD2C9D-13F6-3DAA-04C6-81177F8C2FAA}"/>
              </a:ext>
            </a:extLst>
          </p:cNvPr>
          <p:cNvSpPr/>
          <p:nvPr/>
        </p:nvSpPr>
        <p:spPr>
          <a:xfrm>
            <a:off x="1037064" y="3546088"/>
            <a:ext cx="3432054" cy="111512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 التمرين 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55A4C3-2FC7-B0FE-C2A3-9BDEF07C7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52" y="1994682"/>
            <a:ext cx="7231296" cy="375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63D4E-78F3-62BF-A324-796580967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6D05BA3-223B-EF85-EAF9-F5801B959171}"/>
              </a:ext>
            </a:extLst>
          </p:cNvPr>
          <p:cNvSpPr txBox="1"/>
          <p:nvPr/>
        </p:nvSpPr>
        <p:spPr>
          <a:xfrm>
            <a:off x="1247684" y="753807"/>
            <a:ext cx="6249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</a:t>
            </a: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قديم المساندة للمتعثرين.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2046A4-DB75-E617-88E7-54B7ACC9E979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9F1F93B-20ED-91F1-7142-6E901CEB80F1}"/>
              </a:ext>
            </a:extLst>
          </p:cNvPr>
          <p:cNvGrpSpPr/>
          <p:nvPr/>
        </p:nvGrpSpPr>
        <p:grpSpPr>
          <a:xfrm>
            <a:off x="798607" y="1882838"/>
            <a:ext cx="7546786" cy="4221355"/>
            <a:chOff x="798607" y="1599582"/>
            <a:chExt cx="7546786" cy="422135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E47572F6-E146-5357-5B6F-00B638C1A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607" y="1599582"/>
              <a:ext cx="7389041" cy="422135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7FEE4F9-4908-2EED-456D-51FE0583BA72}"/>
                </a:ext>
              </a:extLst>
            </p:cNvPr>
            <p:cNvSpPr txBox="1"/>
            <p:nvPr/>
          </p:nvSpPr>
          <p:spPr>
            <a:xfrm>
              <a:off x="1198298" y="4412480"/>
              <a:ext cx="3174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FF0000"/>
                  </a:solidFill>
                </a:rPr>
                <a:t>   </a:t>
              </a:r>
              <a:r>
                <a:rPr lang="ar-MA" sz="2400" b="1" dirty="0">
                  <a:solidFill>
                    <a:srgbClr val="FF0000"/>
                  </a:solidFill>
                </a:rPr>
                <a:t>   </a:t>
              </a:r>
              <a:r>
                <a:rPr lang="fr-MA" sz="2400" b="1" dirty="0">
                  <a:solidFill>
                    <a:srgbClr val="FF0000"/>
                  </a:solidFill>
                </a:rPr>
                <a:t>9  </a:t>
              </a:r>
              <a:r>
                <a:rPr lang="ar-MA" sz="2400" b="1" dirty="0">
                  <a:solidFill>
                    <a:srgbClr val="FF0000"/>
                  </a:solidFill>
                </a:rPr>
                <a:t>  </a:t>
              </a:r>
              <a:r>
                <a:rPr lang="fr-MA" sz="2400" b="1" dirty="0">
                  <a:solidFill>
                    <a:srgbClr val="FF0000"/>
                  </a:solidFill>
                </a:rPr>
                <a:t>10,19     10,3    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4368603-21DF-DEA0-1B80-3146263EB45D}"/>
                </a:ext>
              </a:extLst>
            </p:cNvPr>
            <p:cNvSpPr txBox="1"/>
            <p:nvPr/>
          </p:nvSpPr>
          <p:spPr>
            <a:xfrm>
              <a:off x="5050219" y="4495003"/>
              <a:ext cx="3295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FF0000"/>
                  </a:solidFill>
                </a:rPr>
                <a:t>8,37   </a:t>
              </a:r>
              <a:r>
                <a:rPr lang="ar-MA" sz="2400" b="1" dirty="0">
                  <a:solidFill>
                    <a:srgbClr val="FF0000"/>
                  </a:solidFill>
                </a:rPr>
                <a:t>  </a:t>
              </a:r>
              <a:r>
                <a:rPr lang="fr-MA" sz="2400" b="1" dirty="0">
                  <a:solidFill>
                    <a:srgbClr val="FF0000"/>
                  </a:solidFill>
                </a:rPr>
                <a:t> 8,4  </a:t>
              </a:r>
              <a:r>
                <a:rPr lang="ar-MA" sz="2400" b="1" dirty="0">
                  <a:solidFill>
                    <a:srgbClr val="FF0000"/>
                  </a:solidFill>
                </a:rPr>
                <a:t> </a:t>
              </a:r>
              <a:r>
                <a:rPr lang="fr-MA" sz="2400" b="1" dirty="0">
                  <a:solidFill>
                    <a:srgbClr val="FF0000"/>
                  </a:solidFill>
                </a:rPr>
                <a:t>     8,73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57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أنجزوا كل الأنشطة المتبقية على الصفحتين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88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89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0296F10-F4CE-0FC5-DFD1-C6B3ACCDD272}"/>
              </a:ext>
            </a:extLst>
          </p:cNvPr>
          <p:cNvGrpSpPr/>
          <p:nvPr/>
        </p:nvGrpSpPr>
        <p:grpSpPr>
          <a:xfrm>
            <a:off x="728707" y="2010444"/>
            <a:ext cx="7769735" cy="4495459"/>
            <a:chOff x="728707" y="2010444"/>
            <a:chExt cx="7769735" cy="449545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4CF622A-A94F-FBBE-F152-C2E08AC13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3"/>
            <a:stretch>
              <a:fillRect/>
            </a:stretch>
          </p:blipFill>
          <p:spPr>
            <a:xfrm>
              <a:off x="4572000" y="2010444"/>
              <a:ext cx="3926442" cy="4495459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6B94D43-821D-BED7-1790-EEB56D415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31"/>
            <a:stretch>
              <a:fillRect/>
            </a:stretch>
          </p:blipFill>
          <p:spPr>
            <a:xfrm>
              <a:off x="728707" y="2010444"/>
              <a:ext cx="3740410" cy="4495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19673</TotalTime>
  <Words>1035</Words>
  <Application>Microsoft Office PowerPoint</Application>
  <PresentationFormat>Affichage à l'écran (4:3)</PresentationFormat>
  <Paragraphs>362</Paragraphs>
  <Slides>73</Slides>
  <Notes>16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73</vt:i4>
      </vt:variant>
    </vt:vector>
  </HeadingPairs>
  <TitlesOfParts>
    <vt:vector size="88" baseType="lpstr">
      <vt:lpstr>Chalkboard</vt:lpstr>
      <vt:lpstr>Calibri</vt:lpstr>
      <vt:lpstr>Effra CC Arbc</vt:lpstr>
      <vt:lpstr>Aptos Display</vt:lpstr>
      <vt:lpstr>DengXian</vt:lpstr>
      <vt:lpstr>fkGroteskNeue</vt:lpstr>
      <vt:lpstr>Arial</vt:lpstr>
      <vt:lpstr>Dosis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166</cp:revision>
  <cp:lastPrinted>2025-08-13T10:11:39Z</cp:lastPrinted>
  <dcterms:created xsi:type="dcterms:W3CDTF">2025-08-01T12:31:49Z</dcterms:created>
  <dcterms:modified xsi:type="dcterms:W3CDTF">2026-04-12T16:02:28Z</dcterms:modified>
</cp:coreProperties>
</file>