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3"/>
  </p:notesMasterIdLst>
  <p:handoutMasterIdLst>
    <p:handoutMasterId r:id="rId84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46" r:id="rId13"/>
    <p:sldId id="2134807097" r:id="rId14"/>
    <p:sldId id="914" r:id="rId15"/>
    <p:sldId id="769" r:id="rId16"/>
    <p:sldId id="2134807031" r:id="rId17"/>
    <p:sldId id="2134807125" r:id="rId18"/>
    <p:sldId id="2134807098" r:id="rId19"/>
    <p:sldId id="774" r:id="rId20"/>
    <p:sldId id="2134807140" r:id="rId21"/>
    <p:sldId id="2134807141" r:id="rId22"/>
    <p:sldId id="2134807142" r:id="rId23"/>
    <p:sldId id="2134807163" r:id="rId24"/>
    <p:sldId id="2134807164" r:id="rId25"/>
    <p:sldId id="2134807165" r:id="rId26"/>
    <p:sldId id="2134807166" r:id="rId27"/>
    <p:sldId id="2134807167" r:id="rId28"/>
    <p:sldId id="2134807168" r:id="rId29"/>
    <p:sldId id="1054" r:id="rId30"/>
    <p:sldId id="1055" r:id="rId31"/>
    <p:sldId id="2134807108" r:id="rId32"/>
    <p:sldId id="2134807169" r:id="rId33"/>
    <p:sldId id="2134807170" r:id="rId34"/>
    <p:sldId id="2134807171" r:id="rId35"/>
    <p:sldId id="2134807172" r:id="rId36"/>
    <p:sldId id="2134807173" r:id="rId37"/>
    <p:sldId id="2134807174" r:id="rId38"/>
    <p:sldId id="2134806710" r:id="rId39"/>
    <p:sldId id="751" r:id="rId40"/>
    <p:sldId id="871" r:id="rId41"/>
    <p:sldId id="2134806711" r:id="rId42"/>
    <p:sldId id="2134807183" r:id="rId43"/>
    <p:sldId id="2134806700" r:id="rId44"/>
    <p:sldId id="2134807033" r:id="rId45"/>
    <p:sldId id="2134807034" r:id="rId46"/>
    <p:sldId id="2134807153" r:id="rId47"/>
    <p:sldId id="2134807087" r:id="rId48"/>
    <p:sldId id="2134807089" r:id="rId49"/>
    <p:sldId id="2134807128" r:id="rId50"/>
    <p:sldId id="2134807121" r:id="rId51"/>
    <p:sldId id="2134807132" r:id="rId52"/>
    <p:sldId id="2134807134" r:id="rId53"/>
    <p:sldId id="2134807175" r:id="rId54"/>
    <p:sldId id="2134807176" r:id="rId55"/>
    <p:sldId id="2134807189" r:id="rId56"/>
    <p:sldId id="2134807178" r:id="rId57"/>
    <p:sldId id="2134807179" r:id="rId58"/>
    <p:sldId id="2134807162" r:id="rId59"/>
    <p:sldId id="2134807161" r:id="rId60"/>
    <p:sldId id="2134807180" r:id="rId61"/>
    <p:sldId id="2134807181" r:id="rId62"/>
    <p:sldId id="2134807182" r:id="rId63"/>
    <p:sldId id="2134807184" r:id="rId64"/>
    <p:sldId id="2134807186" r:id="rId65"/>
    <p:sldId id="2134807187" r:id="rId66"/>
    <p:sldId id="2134807188" r:id="rId67"/>
    <p:sldId id="2134807190" r:id="rId68"/>
    <p:sldId id="2134807185" r:id="rId69"/>
    <p:sldId id="848" r:id="rId70"/>
    <p:sldId id="2134807106" r:id="rId71"/>
    <p:sldId id="924" r:id="rId72"/>
    <p:sldId id="925" r:id="rId73"/>
    <p:sldId id="2134807069" r:id="rId74"/>
    <p:sldId id="2134806697" r:id="rId75"/>
    <p:sldId id="2134807107" r:id="rId76"/>
    <p:sldId id="2134807090" r:id="rId77"/>
    <p:sldId id="2134807139" r:id="rId78"/>
    <p:sldId id="868" r:id="rId79"/>
    <p:sldId id="869" r:id="rId80"/>
    <p:sldId id="764" r:id="rId81"/>
    <p:sldId id="949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CC302"/>
    <a:srgbClr val="E88128"/>
    <a:srgbClr val="FFA400"/>
    <a:srgbClr val="FEA500"/>
    <a:srgbClr val="A6A6A6"/>
    <a:srgbClr val="FFDA6D"/>
    <a:srgbClr val="F2F2F2"/>
    <a:srgbClr val="F6CD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handoutMaster" Target="handoutMasters/handoutMaster1.xml"/><Relationship Id="rId89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font" Target="fonts/font1.fntdata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font" Target="fonts/font3.fntdata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F12A-1F11-BB72-F81F-85CC9ECA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D0060F-CDB8-BDAA-4489-024173C09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38C18-B5FB-4D32-E21D-7FCAE9F29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E7FA88-5629-8738-38D2-63D5FCF4C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3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8DFD-8644-BBFC-F53B-7503D26CA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41F85-7692-41E0-21C8-EAA9A1A08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3DA377-7523-D2FE-414B-12A61F59A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077C63-1B16-C626-C2C7-0A3AECA57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949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25D2F-3F35-FEAC-FF5B-6ED1F21B7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9D47E-33B1-7745-159E-B448FADB5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8029BC-3082-109F-C229-B0A1F3544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51DD4F-3B64-DA5E-E37D-59BC3FF36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267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7FBDF-D846-5A44-ABCB-1781E831A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9FCE92-340B-9468-53C0-42D02EA18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EEE940-C75B-BD7F-D51D-3FBB78B77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B852BB-4AEC-3275-BF6E-11B214CC8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853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FF9F6-0C4E-CC1C-AF69-22B51BC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943AA5-9C95-390D-4399-1FDFFDE93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8C0CC3-737E-1550-CE14-76309C210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ED49D6-0DB2-BC46-1716-B06966448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7768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0197D-84B8-3B5C-2940-D1E75B4B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CDCBC5-BB0A-43D0-08AD-AC313636B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B0B3A5-BF11-80A3-956E-D9D0EC40A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E9C1F9-6217-2715-256F-8063349942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7473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4BDC6-1334-ECAD-E56A-FF1A52D3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162D5B-8706-551B-69C3-58C7F7148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38E7AD-7A49-59CD-5AE6-1DEABFDF4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8B2CF2-0BC2-BBF5-9442-D5E2CC1F5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093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163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6858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73371-10FE-F560-2844-7DA915D71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C2528E-1A29-3915-A54A-1D346EDC3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9B8074-21D2-4A04-4625-0349D1695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D4DE1-5650-7576-4A98-032CFAE0E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3321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5DE38-BADF-64E1-920A-AAE1F989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C152AE-C2BC-1E22-53DA-96291031D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98BFF0-1E5F-4F03-8FFB-C19FDA61F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163814-A734-D4D4-7818-D833A1906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6266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69A28-D697-7D23-FBAC-E2CEEA4A4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B9E515-8800-6C99-E3D8-94256FBAF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91BBB1-6281-520F-DDB5-B142E8A36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36F25C-6C8D-D080-63DB-246890EE8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5812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B959-34B0-1F44-BCF6-6145656EC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DC82C8-52E5-C302-4EC2-E8807DB50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18D245-2F97-9461-9655-CAFA49C9B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20B678-2727-4191-F42A-10A8E6FE4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9519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2C2A-91A6-C260-4E5C-AFCA112C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39CD8A-D99C-47BA-2644-8105BED4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56A76C-40B3-7F62-8502-2BA627BB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FDA08-1CF6-B8F6-BB88-AC8ABCC1C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817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11.emf"/><Relationship Id="rId4" Type="http://schemas.openxmlformats.org/officeDocument/2006/relationships/image" Target="../media/image39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(5)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الدرس12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التناسبية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(6)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/>
              <a:t>ال</a:t>
            </a:r>
            <a:r>
              <a:rPr lang="ar-MA" sz="2000" dirty="0"/>
              <a:t>أ</a:t>
            </a:r>
            <a:r>
              <a:rPr lang="ar-SA" sz="2000" dirty="0"/>
              <a:t>عداد العشرية (4)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723106" y="1288914"/>
            <a:ext cx="5697787" cy="5539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اَلْأَعْدادُ الْعَشَرِيَّةُ </a:t>
            </a:r>
            <a:r>
              <a:rPr lang="ar-S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MA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063DB7F-7232-0344-B529-E5B303E8B645}"/>
              </a:ext>
            </a:extLst>
          </p:cNvPr>
          <p:cNvGrpSpPr/>
          <p:nvPr/>
        </p:nvGrpSpPr>
        <p:grpSpPr>
          <a:xfrm>
            <a:off x="436731" y="1718903"/>
            <a:ext cx="8157117" cy="4726502"/>
            <a:chOff x="987926" y="2208631"/>
            <a:chExt cx="7264865" cy="441662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9653F8E-55B0-1981-981B-D9F01ED03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/>
            <a:stretch>
              <a:fillRect/>
            </a:stretch>
          </p:blipFill>
          <p:spPr>
            <a:xfrm>
              <a:off x="4588081" y="2208631"/>
              <a:ext cx="3664710" cy="441662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C0C845-D480-4638-92EF-34AF20E32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43"/>
            <a:stretch>
              <a:fillRect/>
            </a:stretch>
          </p:blipFill>
          <p:spPr>
            <a:xfrm>
              <a:off x="987926" y="2313734"/>
              <a:ext cx="3664709" cy="431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645920" y="3459921"/>
            <a:ext cx="5965253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816111" y="3915747"/>
            <a:ext cx="52779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َنَ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داد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284376" y="3616541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17921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984272" y="435882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84272" y="3307698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716FD-A955-92BA-6F86-96E755896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0" y="1626691"/>
            <a:ext cx="392168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650311" y="1721285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565957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42510" y="2684186"/>
              <a:ext cx="1062152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84F6A"/>
                  </a:solidFill>
                </a:rPr>
                <a:t>2 x 7 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14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الحساب الذهني.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812654-7020-C1A7-E364-892CCA0ED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1" b="5646"/>
          <a:stretch>
            <a:fillRect/>
          </a:stretch>
        </p:blipFill>
        <p:spPr>
          <a:xfrm>
            <a:off x="866048" y="3112171"/>
            <a:ext cx="7399283" cy="113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2F08C-98A1-68E1-52B0-2FB23A82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7C7F0E-15BF-70AB-9D2A-2FD71FC7B44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C99A15-2726-73D5-1F68-A061237AA8F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A34728B-C783-5C24-586D-95593D5B6D77}"/>
              </a:ext>
            </a:extLst>
          </p:cNvPr>
          <p:cNvGrpSpPr/>
          <p:nvPr/>
        </p:nvGrpSpPr>
        <p:grpSpPr>
          <a:xfrm>
            <a:off x="893207" y="2753711"/>
            <a:ext cx="7399283" cy="1132244"/>
            <a:chOff x="1135118" y="4561490"/>
            <a:chExt cx="7399283" cy="113224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645CA-0A73-DFA3-3137-93D7B0DE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981" b="5646"/>
            <a:stretch>
              <a:fillRect/>
            </a:stretch>
          </p:blipFill>
          <p:spPr>
            <a:xfrm>
              <a:off x="1135118" y="4561490"/>
              <a:ext cx="7399283" cy="1132244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04DCB39-2894-93BE-BDB9-B51738FA2332}"/>
                </a:ext>
              </a:extLst>
            </p:cNvPr>
            <p:cNvSpPr txBox="1"/>
            <p:nvPr/>
          </p:nvSpPr>
          <p:spPr>
            <a:xfrm>
              <a:off x="3099429" y="4727502"/>
              <a:ext cx="51532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</a:rPr>
                <a:t>14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r>
                <a:rPr lang="fr-MA" sz="2000" b="1" dirty="0">
                  <a:solidFill>
                    <a:srgbClr val="FF0000"/>
                  </a:solidFill>
                </a:rPr>
                <a:t>                16                 18                   20              12</a:t>
              </a:r>
              <a:r>
                <a:rPr lang="ar-SA" sz="2000" b="1" dirty="0">
                  <a:solidFill>
                    <a:srgbClr val="FF0000"/>
                  </a:solidFill>
                </a:rPr>
                <a:t>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34118DB-D956-D86A-A52C-6E7C22AC6C77}"/>
                </a:ext>
              </a:extLst>
            </p:cNvPr>
            <p:cNvSpPr txBox="1"/>
            <p:nvPr/>
          </p:nvSpPr>
          <p:spPr>
            <a:xfrm>
              <a:off x="3136512" y="5198312"/>
              <a:ext cx="5198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</a:rPr>
                <a:t>20</a:t>
              </a:r>
              <a:r>
                <a:rPr lang="fr-MA" sz="2000" b="1" dirty="0">
                  <a:solidFill>
                    <a:srgbClr val="FF0000"/>
                  </a:solidFill>
                </a:rPr>
                <a:t>                  32                36                 28                  40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38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5669E-B265-5219-96C2-DE629F9F8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5402E58-885F-3703-55DE-AF65C76539D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95CF43-CE0E-C0A1-C15F-BC909807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2C0BAD1-F9B1-007E-1904-E5847B47A86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3F7B3650-B17E-A459-3D81-24CC15038BFE}"/>
              </a:ext>
            </a:extLst>
          </p:cNvPr>
          <p:cNvSpPr txBox="1"/>
          <p:nvPr/>
        </p:nvSpPr>
        <p:spPr>
          <a:xfrm>
            <a:off x="1834738" y="1632839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وَحَدَاتٍ وَ3 أَعْشارٍ  هي: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37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73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3,7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7,3</a:t>
            </a:r>
            <a:endParaRPr lang="a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8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1F16D-98F6-4DCA-6683-9C87A6BF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4F69C0-C12F-74ED-26F3-B6EFD41A0A8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99B0B1-5E4B-E144-356C-5BFA7C84F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80FE2-2121-C2B4-D26F-C853DC238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7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0FE72-B3E8-23CD-67A0-62957D344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9504CEE-7B4F-DD1F-14D9-773FEC75D45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767271-CB4D-07DD-8219-297F85606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E800026-55FF-42D1-741A-9F48CCBA1261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402BD59C-748B-1075-6D21-8E3958431FC4}"/>
              </a:ext>
            </a:extLst>
          </p:cNvPr>
          <p:cNvSpPr txBox="1"/>
          <p:nvPr/>
        </p:nvSpPr>
        <p:spPr>
          <a:xfrm>
            <a:off x="1834738" y="1632839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وَحَدَاتٍ وَ3 أَعْشار  هي: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37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73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3,7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C00000"/>
                </a:solidFill>
              </a:rPr>
              <a:t>7,3</a:t>
            </a:r>
            <a:endParaRPr lang="ar-MA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51AFB-DE89-89FF-F7CE-E1AFFD9F8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C0BE896-60E6-F463-93F7-42D2EC45D69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7EFA68-C6F1-D2DF-C413-E2C80F22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474E2B-618D-3CE4-68C5-A53747F3BCD8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0B70C38D-4F9A-41E3-8172-6BA42B76CF36}"/>
              </a:ext>
            </a:extLst>
          </p:cNvPr>
          <p:cNvSpPr txBox="1"/>
          <p:nvPr/>
        </p:nvSpPr>
        <p:spPr>
          <a:xfrm>
            <a:off x="2046611" y="1883169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أَرْبَعَةَ عَشَرَ عُشُرًا هي: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1,4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0,14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14,0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14</a:t>
            </a:r>
            <a:endParaRPr lang="a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6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B522-BDC4-66C4-2CD8-24E78800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13F4A39-F01D-11E0-3CFF-F3054BB5D792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582865-32D3-024D-24F3-7672C3524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FC009A-BA70-321E-A738-7B7D2F00B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4682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887C-57F7-1A99-527B-E85783A6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0DB8380-E5E7-17F3-AF31-B9E9F1773B9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66ACEE-4D4A-7D09-6D47-94DA3E223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F62CD3C-3FE8-BD9D-5314-7D8E47484D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8101C0E2-F645-F350-566D-DDFF22434690}"/>
              </a:ext>
            </a:extLst>
          </p:cNvPr>
          <p:cNvSpPr txBox="1"/>
          <p:nvPr/>
        </p:nvSpPr>
        <p:spPr>
          <a:xfrm>
            <a:off x="1957401" y="1565359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أَرْبَعَةَ عَشَرَ عُشُرًا 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C00000"/>
                </a:solidFill>
              </a:rPr>
              <a:t>1,4</a:t>
            </a:r>
            <a:endParaRPr lang="ar-MA" sz="4400" b="1" dirty="0">
              <a:solidFill>
                <a:srgbClr val="C00000"/>
              </a:solidFill>
            </a:endParaRP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0,14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14,0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525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F11B-920B-E9C3-E5A4-ADAFD84DD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7657054-6D45-AB21-831F-E35C1E7D110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0CD7FD-5AC2-15B9-435D-291DA2D8D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44A802F-4575-3574-2549-31FE921BBB2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4BA98324-24A5-8E37-D270-B8260D757F2D}"/>
              </a:ext>
            </a:extLst>
          </p:cNvPr>
          <p:cNvSpPr txBox="1"/>
          <p:nvPr/>
        </p:nvSpPr>
        <p:spPr>
          <a:xfrm>
            <a:off x="1085346" y="1548632"/>
            <a:ext cx="6082628" cy="490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وَحداتٍ وَخَمْسَةٌ وَسَبْعونَ جُزْءًا مِنَ الْمِئَةِ هي: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975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9,75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9,075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97,5</a:t>
            </a:r>
            <a:endParaRPr lang="a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7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9345D-4979-2F87-67D8-D2EB9B06B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CC3E0E6-68D9-577D-0514-939B42CB5A76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8F0727-816A-B6AD-4778-FB7DFBB57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0559D-AC27-D13F-426D-0EE12E208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262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BA013-9E63-5EC8-E067-9011FA90F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65F9D31-5F3C-032F-5308-51EFB999F3C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025440-C9B7-CAFA-E4DD-77E543728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DDFCBAE-F382-135C-4825-FD02B96E276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6C5BAC3D-54E8-4460-46EF-09EA584DBE86}"/>
              </a:ext>
            </a:extLst>
          </p:cNvPr>
          <p:cNvSpPr txBox="1"/>
          <p:nvPr/>
        </p:nvSpPr>
        <p:spPr>
          <a:xfrm>
            <a:off x="1085346" y="1548632"/>
            <a:ext cx="6082628" cy="490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تِسْعُ وَحداتٍ وَخَمْسَةٌ وَسَبْعونَ جُزْءًا مِنَ الْمِئَةِ هي: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975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C00000"/>
                </a:solidFill>
              </a:rPr>
              <a:t>9,75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9,075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97,5</a:t>
            </a:r>
            <a:endParaRPr lang="ar-MA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60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988E95-D444-25E2-F643-D54FAD175DA8}"/>
              </a:ext>
            </a:extLst>
          </p:cNvPr>
          <p:cNvSpPr txBox="1"/>
          <p:nvPr/>
        </p:nvSpPr>
        <p:spPr>
          <a:xfrm>
            <a:off x="2165261" y="1805110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اَلْعَدَدُ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ساو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8,4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4,08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4,80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002060"/>
                </a:solidFill>
              </a:rPr>
              <a:t>48</a:t>
            </a:r>
            <a:endParaRPr lang="a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111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3F4013EE-F538-2BFC-0A42-60A6F7F9F915}"/>
              </a:ext>
            </a:extLst>
          </p:cNvPr>
          <p:cNvSpPr txBox="1"/>
          <p:nvPr/>
        </p:nvSpPr>
        <p:spPr>
          <a:xfrm>
            <a:off x="2165261" y="1805110"/>
            <a:ext cx="4593020" cy="428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اَلْعَدَدُ</a:t>
            </a: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ساوي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</a:t>
            </a: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8,4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4,08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rgbClr val="C00000"/>
                </a:solidFill>
              </a:rPr>
              <a:t>4,80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lphaLcParenR"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</a:rPr>
              <a:t>48</a:t>
            </a:r>
            <a:endParaRPr lang="ar-MA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8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3B1E-5C47-EF4E-98C4-A0E75BE36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5C1667-A8E4-631A-7BD7-678CC96A5BA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57740C-2159-9B08-9B28-594A725C1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0C78055-C1C0-9FAD-D4B6-3A778B63EB9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فككوا العدد العشري 8,65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518166-DD9E-4CAF-D920-602E99C4B1D8}"/>
              </a:ext>
            </a:extLst>
          </p:cNvPr>
          <p:cNvSpPr txBox="1"/>
          <p:nvPr/>
        </p:nvSpPr>
        <p:spPr>
          <a:xfrm>
            <a:off x="1085346" y="3127917"/>
            <a:ext cx="6595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8,65 = 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 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</a:t>
            </a:r>
            <a:endParaRPr lang="ar-MA" sz="6000" b="1" dirty="0">
              <a:solidFill>
                <a:srgbClr val="E8812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16101-D8B3-87D9-07F1-14A93B188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53AAE11-5048-91AA-BFB8-2E0AD745E21B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78784D-F4A4-54E6-2AC8-30AF4B4D4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00DA07-3341-7688-9BDB-33D85BFA3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400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F1592-D918-104C-B985-DD540770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C0C2F92-F8AF-EA5D-2D50-B7462D30D8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D89D7-926D-3EEC-FB1C-57490A451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C27E25D-88DF-5722-E281-8357B082C8C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216EC57A-5FDC-8E90-140A-3A6F96482706}"/>
              </a:ext>
            </a:extLst>
          </p:cNvPr>
          <p:cNvSpPr txBox="1"/>
          <p:nvPr/>
        </p:nvSpPr>
        <p:spPr>
          <a:xfrm>
            <a:off x="1542546" y="3217127"/>
            <a:ext cx="6595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8,65 = </a:t>
            </a:r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0,6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0,05</a:t>
            </a:r>
            <a:endParaRPr lang="ar-MA" sz="6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88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C7B6D-5D9B-5440-59A8-168B709F9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56ED4EB-4AED-BABC-631A-31639E470DF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94795E-A893-0B3D-F759-600354975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2EC7FE-67A0-45AC-7283-702391111F81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ركبوا  العدد العشري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5933C0-4F9F-B7AB-0A0A-F3D4BC596E36}"/>
              </a:ext>
            </a:extLst>
          </p:cNvPr>
          <p:cNvSpPr txBox="1"/>
          <p:nvPr/>
        </p:nvSpPr>
        <p:spPr>
          <a:xfrm>
            <a:off x="1393902" y="3150219"/>
            <a:ext cx="67422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0,6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0,07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…….</a:t>
            </a:r>
            <a:endParaRPr lang="ar-MA" sz="6000" b="1" dirty="0">
              <a:solidFill>
                <a:srgbClr val="E8812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1D695-EF3C-C119-FAC1-F01C57698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FCAE0CA-5BFE-A000-62F8-431D4B2C4F3E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E55236-B92C-6734-8859-4ACA37686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C49A7-E6A1-C8F6-55E6-AA17282EA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60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061EC-CC2D-7194-81DD-37C5D0777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421BE17-43E7-0E14-BA60-E74E9DBD069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2DB7A-4AE9-5967-50E0-59A231D25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7CC96FD-CC34-210C-8C16-9E8C8E03A52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5">
            <a:extLst>
              <a:ext uri="{FF2B5EF4-FFF2-40B4-BE49-F238E27FC236}">
                <a16:creationId xmlns:a16="http://schemas.microsoft.com/office/drawing/2014/main" id="{33E424FA-5929-22D6-6FCB-85B0B240EDB6}"/>
              </a:ext>
            </a:extLst>
          </p:cNvPr>
          <p:cNvSpPr txBox="1"/>
          <p:nvPr/>
        </p:nvSpPr>
        <p:spPr>
          <a:xfrm>
            <a:off x="791736" y="3284033"/>
            <a:ext cx="72886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0,6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0,07</a:t>
            </a:r>
            <a:r>
              <a:rPr lang="fr-MA" sz="60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19,67</a:t>
            </a:r>
            <a:endParaRPr lang="ar-MA" sz="6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4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45721" y="3382512"/>
              <a:ext cx="35949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قار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داد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ِ.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3200" b="1" kern="0" dirty="0">
                <a:solidFill>
                  <a:srgbClr val="E8812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013364" y="875930"/>
            <a:ext cx="45374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كيف نقارن عددين عشرين.</a:t>
            </a:r>
            <a:r>
              <a:rPr lang="ar-S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_N4-P4_SEM 3_S1- (V1)-">
            <a:hlinkClick r:id="" action="ppaction://media"/>
            <a:extLst>
              <a:ext uri="{FF2B5EF4-FFF2-40B4-BE49-F238E27FC236}">
                <a16:creationId xmlns:a16="http://schemas.microsoft.com/office/drawing/2014/main" id="{79EB2B45-2A7F-E7D0-B3E1-7D297412E9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644" y="1795346"/>
            <a:ext cx="7225990" cy="40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AB91CE-5D25-F773-871D-F52C1FBD9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82" y="2022942"/>
            <a:ext cx="7094835" cy="38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0E079-7A22-D6ED-9D82-CBC103EFA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DA502-8469-CDB2-6A1E-BE278060A3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2587A2E-497B-B8BE-8954-D9B5A58EEACE}"/>
              </a:ext>
            </a:extLst>
          </p:cNvPr>
          <p:cNvSpPr/>
          <p:nvPr/>
        </p:nvSpPr>
        <p:spPr>
          <a:xfrm>
            <a:off x="2106000" y="2651704"/>
            <a:ext cx="4932000" cy="29870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9150409-5C74-8C0A-51B0-E787ABF856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43414" y="3077962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6E7CA54-1C80-9AB4-8366-66D274CA7CE9}"/>
              </a:ext>
            </a:extLst>
          </p:cNvPr>
          <p:cNvSpPr txBox="1"/>
          <p:nvPr/>
        </p:nvSpPr>
        <p:spPr>
          <a:xfrm>
            <a:off x="2406777" y="413339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2B10C9D-E32C-95CC-6B2C-C574925A8E52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4B67D33-7805-5035-536B-CB66113EC80E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EF5AD8-84A5-C04B-5DBE-AEB415500F5A}"/>
              </a:ext>
            </a:extLst>
          </p:cNvPr>
          <p:cNvSpPr txBox="1"/>
          <p:nvPr/>
        </p:nvSpPr>
        <p:spPr>
          <a:xfrm>
            <a:off x="2432777" y="320644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35F1B0E-6456-AF0B-B3E9-EC61D22D56C1}"/>
              </a:ext>
            </a:extLst>
          </p:cNvPr>
          <p:cNvGrpSpPr>
            <a:grpSpLocks noChangeAspect="1"/>
          </p:cNvGrpSpPr>
          <p:nvPr/>
        </p:nvGrpSpPr>
        <p:grpSpPr>
          <a:xfrm>
            <a:off x="1775479" y="505955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378C34F-A612-E322-9A3B-433FA2B92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9EEEF06-9ED4-EDBD-230A-1B60A5CE3150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031CFD67-8971-32E3-5F98-DAB751453928}"/>
              </a:ext>
            </a:extLst>
          </p:cNvPr>
          <p:cNvSpPr txBox="1"/>
          <p:nvPr/>
        </p:nvSpPr>
        <p:spPr>
          <a:xfrm>
            <a:off x="2406776" y="4813425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168722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</a:t>
            </a:r>
            <a:r>
              <a:rPr lang="ar-S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قارنة </a:t>
            </a:r>
            <a:r>
              <a: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العددين العشريين.</a:t>
            </a:r>
            <a:r>
              <a:rPr lang="ar-S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D1D681-0C76-307D-2E37-3A1275F7C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853" y="2814966"/>
            <a:ext cx="5085567" cy="16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8">
            <a:extLst>
              <a:ext uri="{FF2B5EF4-FFF2-40B4-BE49-F238E27FC236}">
                <a16:creationId xmlns:a16="http://schemas.microsoft.com/office/drawing/2014/main" id="{D652BD4F-3F48-0514-EC07-840AFDFEC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222" y="4623023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754F7152-7BDA-71A2-D502-AE9BF68E045B}"/>
              </a:ext>
            </a:extLst>
          </p:cNvPr>
          <p:cNvGrpSpPr/>
          <p:nvPr/>
        </p:nvGrpSpPr>
        <p:grpSpPr>
          <a:xfrm>
            <a:off x="1154548" y="1607496"/>
            <a:ext cx="6505742" cy="590355"/>
            <a:chOff x="979803" y="1377401"/>
            <a:chExt cx="6505742" cy="59035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B3C35F3-2773-67D1-3076-C1BE6C2D2236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32F667A-5BD2-9CF2-D9C9-AEADF8FBDA96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E08810D-AB66-C3AA-D89C-D95E76477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BF7A46C-3A2C-49EB-86E0-0AFFC0258F3B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8" name="Rectangle : coins arrondis 19">
                <a:extLst>
                  <a:ext uri="{FF2B5EF4-FFF2-40B4-BE49-F238E27FC236}">
                    <a16:creationId xmlns:a16="http://schemas.microsoft.com/office/drawing/2014/main" id="{963BDB63-C6D6-1529-8A42-FED43B353B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3B05876-FC6D-55D5-5A00-C5BFC6FD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B34AEB0-6E09-A563-D4E7-DA3AD7B95994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F14EBE91-0A27-DE23-445C-99BAB8A02B04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F983970-1F81-73C2-A393-BC59750647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2A36B980-FECB-0E68-CBB0-D889CE13AB7B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34" name="Rectangle : coins arrondis 2">
                <a:extLst>
                  <a:ext uri="{FF2B5EF4-FFF2-40B4-BE49-F238E27FC236}">
                    <a16:creationId xmlns:a16="http://schemas.microsoft.com/office/drawing/2014/main" id="{519073B0-2D86-14A5-9D49-8A7769D30DEE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95F0EEF0-FE7E-B29E-3033-3E0E54462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52B9F07-754F-A86B-4747-928DBA4FFA22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CE02135-F107-556D-68DE-67D044959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630" y="3571919"/>
            <a:ext cx="5085567" cy="16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يحدد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ما نقارنه؟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39">
            <a:extLst>
              <a:ext uri="{FF2B5EF4-FFF2-40B4-BE49-F238E27FC236}">
                <a16:creationId xmlns:a16="http://schemas.microsoft.com/office/drawing/2014/main" id="{514D49E7-7E24-ABCE-7001-15089BCFAFCB}"/>
              </a:ext>
            </a:extLst>
          </p:cNvPr>
          <p:cNvGrpSpPr/>
          <p:nvPr/>
        </p:nvGrpSpPr>
        <p:grpSpPr>
          <a:xfrm>
            <a:off x="1154548" y="1607496"/>
            <a:ext cx="6505742" cy="590355"/>
            <a:chOff x="979803" y="1377401"/>
            <a:chExt cx="6505742" cy="59035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35452EE-F3A1-F7ED-2482-98C7853311FE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4" name="Rectangle : coins arrondis 16">
                <a:extLst>
                  <a:ext uri="{FF2B5EF4-FFF2-40B4-BE49-F238E27FC236}">
                    <a16:creationId xmlns:a16="http://schemas.microsoft.com/office/drawing/2014/main" id="{365FE5CF-7C25-EEC6-23E4-126E041D49C7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6BE579A2-34D1-A83B-757B-01BB4532A8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9A002F5-3F4B-E9F0-96F9-695B707AF731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32" name="Rectangle : coins arrondis 19">
                <a:extLst>
                  <a:ext uri="{FF2B5EF4-FFF2-40B4-BE49-F238E27FC236}">
                    <a16:creationId xmlns:a16="http://schemas.microsoft.com/office/drawing/2014/main" id="{B7D4CA4E-123F-4ED5-947C-D832B0266C9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917BC871-7A3D-78B7-5F08-663EFDE85E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2BC15FCF-EF5B-00FB-31B1-7FD9669C1DF1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15" name="Rectangle : coins arrondis 2">
                <a:extLst>
                  <a:ext uri="{FF2B5EF4-FFF2-40B4-BE49-F238E27FC236}">
                    <a16:creationId xmlns:a16="http://schemas.microsoft.com/office/drawing/2014/main" id="{4C960BF0-B23A-629C-0B2B-2801D4CAA5F5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263C3E68-3375-1D33-40A2-4349D1A3DB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7">
              <a:extLst>
                <a:ext uri="{FF2B5EF4-FFF2-40B4-BE49-F238E27FC236}">
                  <a16:creationId xmlns:a16="http://schemas.microsoft.com/office/drawing/2014/main" id="{B40360A9-750C-6908-04EF-2E9FD030FF62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EBBF3EB-0507-75B1-F4FC-8BFDFC563269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A3746A1F-C2C2-8507-028D-85C08295F91F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A8349F45-B99F-374D-4EC0-A1EF46FF32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38">
              <a:extLst>
                <a:ext uri="{FF2B5EF4-FFF2-40B4-BE49-F238E27FC236}">
                  <a16:creationId xmlns:a16="http://schemas.microsoft.com/office/drawing/2014/main" id="{03E0AF1D-D837-C83C-DA77-F6DF0496E407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724A1B8F-A48C-89BD-51F3-7051961A5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630" y="3571919"/>
            <a:ext cx="5085567" cy="16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1B24-624F-72F7-2AA7-5F6A0498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4940E43-6F5F-EA81-0FD7-0E97B96FA63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علينا أن نقارن  24,90 و24,93.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84E6CF-5289-2A81-3199-C38EF18C612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0B5006-FD86-E450-F4D4-8068C76C7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650" y="3175679"/>
            <a:ext cx="5085567" cy="1656825"/>
          </a:xfrm>
          <a:prstGeom prst="rect">
            <a:avLst/>
          </a:prstGeom>
        </p:spPr>
      </p:pic>
      <p:grpSp>
        <p:nvGrpSpPr>
          <p:cNvPr id="8" name="Groupe 39">
            <a:extLst>
              <a:ext uri="{FF2B5EF4-FFF2-40B4-BE49-F238E27FC236}">
                <a16:creationId xmlns:a16="http://schemas.microsoft.com/office/drawing/2014/main" id="{46BA20E1-F004-94B0-EEAA-783C1B10C523}"/>
              </a:ext>
            </a:extLst>
          </p:cNvPr>
          <p:cNvGrpSpPr/>
          <p:nvPr/>
        </p:nvGrpSpPr>
        <p:grpSpPr>
          <a:xfrm>
            <a:off x="1154548" y="1607496"/>
            <a:ext cx="6505742" cy="590355"/>
            <a:chOff x="979803" y="1377401"/>
            <a:chExt cx="6505742" cy="59035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978124A7-3203-ECFD-0F6B-D5986F8A8636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24" name="Rectangle : coins arrondis 16">
                <a:extLst>
                  <a:ext uri="{FF2B5EF4-FFF2-40B4-BE49-F238E27FC236}">
                    <a16:creationId xmlns:a16="http://schemas.microsoft.com/office/drawing/2014/main" id="{EF874DC0-8630-E4C0-33EA-67B8B9905C0A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B0BC49B1-4CA6-7AD7-AF09-56A970E465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966D67F-3593-ACAF-0CFA-D9F79491584A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2" name="Rectangle : coins arrondis 19">
                <a:extLst>
                  <a:ext uri="{FF2B5EF4-FFF2-40B4-BE49-F238E27FC236}">
                    <a16:creationId xmlns:a16="http://schemas.microsoft.com/office/drawing/2014/main" id="{12AAD279-8999-98C0-B324-A3B0E346878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619F8DBD-978C-9C99-DB11-FA178A9AD5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A9B4AA17-AC0B-EB0D-925F-5A951A9522A1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20" name="Rectangle : coins arrondis 2">
                <a:extLst>
                  <a:ext uri="{FF2B5EF4-FFF2-40B4-BE49-F238E27FC236}">
                    <a16:creationId xmlns:a16="http://schemas.microsoft.com/office/drawing/2014/main" id="{4C46945E-4569-7E50-B091-3A4EC80AD0F1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4362AF82-9741-00E3-97A5-EB1422216C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C9086E26-98B3-A8DA-A5F7-9B5945D9C9C8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FEA09FDB-11F7-51D4-C1E4-E6260FC581B2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48494767-A00D-E6D6-8B65-2FFFB9023252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D06B4270-9E6F-7C49-81AC-8BF1DD8C79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C99B2856-3A49-94DB-320B-A71E45259E9F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60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8">
            <a:extLst>
              <a:ext uri="{FF2B5EF4-FFF2-40B4-BE49-F238E27FC236}">
                <a16:creationId xmlns:a16="http://schemas.microsoft.com/office/drawing/2014/main" id="{9DF8725B-FE3D-819A-9AD0-A907A4460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7217" y="4185015"/>
            <a:ext cx="1320802" cy="157784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" name="Groupe 39">
            <a:extLst>
              <a:ext uri="{FF2B5EF4-FFF2-40B4-BE49-F238E27FC236}">
                <a16:creationId xmlns:a16="http://schemas.microsoft.com/office/drawing/2014/main" id="{568D0FD3-7DF0-594F-45E2-00062EB8AA27}"/>
              </a:ext>
            </a:extLst>
          </p:cNvPr>
          <p:cNvGrpSpPr/>
          <p:nvPr/>
        </p:nvGrpSpPr>
        <p:grpSpPr>
          <a:xfrm>
            <a:off x="1154548" y="1607496"/>
            <a:ext cx="6607344" cy="590355"/>
            <a:chOff x="979803" y="1377401"/>
            <a:chExt cx="6607344" cy="59035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B8A3510-4075-8449-F465-FD9EFC5F830C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37" name="Rectangle : coins arrondis 16">
                <a:extLst>
                  <a:ext uri="{FF2B5EF4-FFF2-40B4-BE49-F238E27FC236}">
                    <a16:creationId xmlns:a16="http://schemas.microsoft.com/office/drawing/2014/main" id="{0E6D8E89-C9C9-26F0-2BA2-DFEC4B728984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E02247E1-7089-6BBD-4A4B-0DA92D1B63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118396F-A779-255D-A8F4-1EEB60853A48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35" name="Rectangle : coins arrondis 19">
                <a:extLst>
                  <a:ext uri="{FF2B5EF4-FFF2-40B4-BE49-F238E27FC236}">
                    <a16:creationId xmlns:a16="http://schemas.microsoft.com/office/drawing/2014/main" id="{80CE6C14-D1F3-F824-6E41-D8667329FEA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5EF30824-2EA3-80ED-667B-38C5F49425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D0DB1969-61BE-2D2E-5609-30E76D80B093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33" name="Rectangle : coins arrondis 2">
                <a:extLst>
                  <a:ext uri="{FF2B5EF4-FFF2-40B4-BE49-F238E27FC236}">
                    <a16:creationId xmlns:a16="http://schemas.microsoft.com/office/drawing/2014/main" id="{406E1249-AC85-970F-ADF5-65307E31FDD5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339CDC55-FED5-891C-1F40-BEBC3CE369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7">
              <a:extLst>
                <a:ext uri="{FF2B5EF4-FFF2-40B4-BE49-F238E27FC236}">
                  <a16:creationId xmlns:a16="http://schemas.microsoft.com/office/drawing/2014/main" id="{50177D15-6855-6EBA-FC6F-BB8A49FD011F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C409D783-D80B-E3D1-2251-C05FA2A06B63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24" name="Rectangle : coins arrondis 2">
                <a:extLst>
                  <a:ext uri="{FF2B5EF4-FFF2-40B4-BE49-F238E27FC236}">
                    <a16:creationId xmlns:a16="http://schemas.microsoft.com/office/drawing/2014/main" id="{C151227A-3EE7-35F8-A70B-1DF46D58CB50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6DEB7FEA-2A49-185E-3C51-CEB036E18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38">
              <a:extLst>
                <a:ext uri="{FF2B5EF4-FFF2-40B4-BE49-F238E27FC236}">
                  <a16:creationId xmlns:a16="http://schemas.microsoft.com/office/drawing/2014/main" id="{40A4AAF8-62E3-57A8-B02D-67F580B3157C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D5B0E96E-BE6E-B114-8342-E55B23E5C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630" y="3571919"/>
            <a:ext cx="5085567" cy="16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825E5574-2417-EA44-2EDD-39F054BD602D}"/>
              </a:ext>
            </a:extLst>
          </p:cNvPr>
          <p:cNvSpPr txBox="1"/>
          <p:nvPr/>
        </p:nvSpPr>
        <p:spPr>
          <a:xfrm>
            <a:off x="517327" y="806771"/>
            <a:ext cx="6996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قارنوا عددي الوحدات التامة في العددين.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F59797-23BD-F20E-6269-303CC3955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630" y="3571919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207819E4-AB09-EFB5-4898-FA62C60587C9}"/>
              </a:ext>
            </a:extLst>
          </p:cNvPr>
          <p:cNvGrpSpPr/>
          <p:nvPr/>
        </p:nvGrpSpPr>
        <p:grpSpPr>
          <a:xfrm>
            <a:off x="1154548" y="1607496"/>
            <a:ext cx="6607344" cy="590355"/>
            <a:chOff x="979803" y="1377401"/>
            <a:chExt cx="6607344" cy="59035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A62C8FA-28FF-4A25-4A2C-DA27E5A31B70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FDFB11A-1338-2356-A6A1-D951286AF029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C913B235-2020-B49E-392A-7B33EEB05B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7931CED-5B61-1DE3-7D60-2538FCC4BBDA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7289E709-BB65-4222-ED15-2FA3FDAEAA3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C5A49608-CBA9-51D1-EFE9-A4566F917E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C19762CE-6124-478A-1542-616CCDE166E8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34E117D3-C428-1031-03E9-42FB105846C2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8910AB5A-7C93-A839-7005-83B37644C3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FF07720-EE38-3637-CF9A-A92929B8A2D8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71BB64A7-2EAF-F55D-BECE-FCEEB2B00504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B646F090-5F6F-39E8-487E-90FFD8B65806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37C289A3-5125-8A1F-6087-9DE3CC35ED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38">
              <a:extLst>
                <a:ext uri="{FF2B5EF4-FFF2-40B4-BE49-F238E27FC236}">
                  <a16:creationId xmlns:a16="http://schemas.microsoft.com/office/drawing/2014/main" id="{40FF9486-1AC8-88DC-1C60-16AF8C06A081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9D333-BF3F-3DE0-48DB-5FDBEA25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56D131F-532F-388C-16FE-F1DD55F58DE9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686D1A-015B-1F1C-AB04-43FE5C02E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77FE7B-5A77-B31B-9D01-C01C1226C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89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B6B1-561A-EF48-C566-8A2F92627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FB9361-0E7D-801D-95F1-BE371ABA8AB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D71E9D5-A9BC-F5F1-4053-06055C132458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الجزءين الصحيحين متساويين.  24 وحدة.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1CCB89-22A5-94A2-4F52-26CA2ECA5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540" y="2933623"/>
            <a:ext cx="5085567" cy="1656825"/>
          </a:xfrm>
          <a:prstGeom prst="rect">
            <a:avLst/>
          </a:prstGeom>
        </p:spPr>
      </p:pic>
      <p:grpSp>
        <p:nvGrpSpPr>
          <p:cNvPr id="13" name="Groupe 39">
            <a:extLst>
              <a:ext uri="{FF2B5EF4-FFF2-40B4-BE49-F238E27FC236}">
                <a16:creationId xmlns:a16="http://schemas.microsoft.com/office/drawing/2014/main" id="{B9B0EEE1-B562-827E-B146-4E7124A2193C}"/>
              </a:ext>
            </a:extLst>
          </p:cNvPr>
          <p:cNvGrpSpPr/>
          <p:nvPr/>
        </p:nvGrpSpPr>
        <p:grpSpPr>
          <a:xfrm>
            <a:off x="1181146" y="1601660"/>
            <a:ext cx="6607344" cy="590355"/>
            <a:chOff x="979803" y="1377401"/>
            <a:chExt cx="6607344" cy="590355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AB5693E4-2C13-F35A-ED7A-D598635015C2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36" name="Rectangle : coins arrondis 16">
                <a:extLst>
                  <a:ext uri="{FF2B5EF4-FFF2-40B4-BE49-F238E27FC236}">
                    <a16:creationId xmlns:a16="http://schemas.microsoft.com/office/drawing/2014/main" id="{9CC94545-BC7D-1D14-251B-2057D095D292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2F12DAAD-EB8B-7480-2CC0-FB28BB4FAB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46E1940-235B-68AF-7127-5DD342B718E0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34" name="Rectangle : coins arrondis 19">
                <a:extLst>
                  <a:ext uri="{FF2B5EF4-FFF2-40B4-BE49-F238E27FC236}">
                    <a16:creationId xmlns:a16="http://schemas.microsoft.com/office/drawing/2014/main" id="{1A04FD31-2CDB-D25F-F41F-536C5BEF23D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C6031C0A-B8A5-78E6-77AE-CD42241FB5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4F6C2FCC-53A8-0241-5262-BC69608259DE}"/>
                </a:ext>
              </a:extLst>
            </p:cNvPr>
            <p:cNvGrpSpPr/>
            <p:nvPr/>
          </p:nvGrpSpPr>
          <p:grpSpPr>
            <a:xfrm>
              <a:off x="2589938" y="1416350"/>
              <a:ext cx="1463043" cy="551406"/>
              <a:chOff x="5975688" y="1893743"/>
              <a:chExt cx="2362273" cy="551406"/>
            </a:xfrm>
          </p:grpSpPr>
          <p:sp>
            <p:nvSpPr>
              <p:cNvPr id="31" name="Rectangle : coins arrondis 2">
                <a:extLst>
                  <a:ext uri="{FF2B5EF4-FFF2-40B4-BE49-F238E27FC236}">
                    <a16:creationId xmlns:a16="http://schemas.microsoft.com/office/drawing/2014/main" id="{3CF99CA9-1261-6C75-E2FD-ADD225F7EF05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34CD00F4-9A76-3854-75F9-DC35B70397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50501" y="1935948"/>
                <a:ext cx="78746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ZoneTexte 7">
              <a:extLst>
                <a:ext uri="{FF2B5EF4-FFF2-40B4-BE49-F238E27FC236}">
                  <a16:creationId xmlns:a16="http://schemas.microsoft.com/office/drawing/2014/main" id="{BD620B92-009C-E4E1-3279-AA552D923AA9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F515CE8C-419E-C242-B00A-9440CAA872F3}"/>
                </a:ext>
              </a:extLst>
            </p:cNvPr>
            <p:cNvGrpSpPr/>
            <p:nvPr/>
          </p:nvGrpSpPr>
          <p:grpSpPr>
            <a:xfrm>
              <a:off x="979803" y="1377401"/>
              <a:ext cx="1428564" cy="551406"/>
              <a:chOff x="6051765" y="1828492"/>
              <a:chExt cx="2306601" cy="551406"/>
            </a:xfrm>
          </p:grpSpPr>
          <p:sp>
            <p:nvSpPr>
              <p:cNvPr id="29" name="Rectangle : coins arrondis 2">
                <a:extLst>
                  <a:ext uri="{FF2B5EF4-FFF2-40B4-BE49-F238E27FC236}">
                    <a16:creationId xmlns:a16="http://schemas.microsoft.com/office/drawing/2014/main" id="{3B824F93-2F33-D5F8-113E-678EEE577F00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AACBB53-E99C-42C0-EFF1-AE4481E49B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7412" y="1901387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7" name="ZoneTexte 38">
              <a:extLst>
                <a:ext uri="{FF2B5EF4-FFF2-40B4-BE49-F238E27FC236}">
                  <a16:creationId xmlns:a16="http://schemas.microsoft.com/office/drawing/2014/main" id="{B0194D27-62AB-09C8-7CD7-2AF89C0D4B11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F42CC3D8-A09B-7BA2-5669-F19821DF0884}"/>
              </a:ext>
            </a:extLst>
          </p:cNvPr>
          <p:cNvSpPr/>
          <p:nvPr/>
        </p:nvSpPr>
        <p:spPr>
          <a:xfrm>
            <a:off x="2175583" y="3322320"/>
            <a:ext cx="773357" cy="9067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92AF614-9B7F-09E5-4598-C5496A2A0577}"/>
              </a:ext>
            </a:extLst>
          </p:cNvPr>
          <p:cNvSpPr/>
          <p:nvPr/>
        </p:nvSpPr>
        <p:spPr>
          <a:xfrm>
            <a:off x="4661237" y="3322320"/>
            <a:ext cx="773357" cy="9067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4C4CBA-14C6-51DE-8026-6F68E6482028}"/>
              </a:ext>
            </a:extLst>
          </p:cNvPr>
          <p:cNvSpPr txBox="1"/>
          <p:nvPr/>
        </p:nvSpPr>
        <p:spPr>
          <a:xfrm>
            <a:off x="2392646" y="5175186"/>
            <a:ext cx="34804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24       =      24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53E2-220D-BC3F-85D0-EA9A2D5A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9DAECC-6110-8158-1E2B-0D09971EB9F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43BFF14A-D9D4-65E0-A840-BEABA4888DD2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5" name="Image 18">
            <a:extLst>
              <a:ext uri="{FF2B5EF4-FFF2-40B4-BE49-F238E27FC236}">
                <a16:creationId xmlns:a16="http://schemas.microsoft.com/office/drawing/2014/main" id="{3C0EFD62-832E-DB95-EFDD-6DDE6427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886" y="4517513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1BE29C-D764-943C-55F2-C4029D675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761" y="3389699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8BDB814E-EEAB-B5A9-15B2-FE7B21231192}"/>
              </a:ext>
            </a:extLst>
          </p:cNvPr>
          <p:cNvGrpSpPr/>
          <p:nvPr/>
        </p:nvGrpSpPr>
        <p:grpSpPr>
          <a:xfrm>
            <a:off x="900481" y="1826716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BEAF2F3-484C-D7DC-A86C-E531171E9B37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CBAF18C1-27D6-CB59-98AE-1FA39A72A8BA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F057A18D-2C98-EE5D-FF54-257D96D602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8F559A6-2DDB-1CD6-AE2C-304ABF3E3A82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DFCFDF77-B3D6-FD65-192D-34F29AA142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02EECA64-C552-D25A-5199-771CF15059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6B4224F-1B11-0C8E-D70B-B76ECBC13E99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AEC432C5-D1DC-5F97-CD50-D516959B659E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B86728D-EFDA-D1F7-C55B-09083F6EBE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2DCFD628-764F-BCC0-D185-553414651721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58C3DA1A-05D6-EC74-837E-1C6437E2AEAD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2E1865C8-1ECD-D65F-86E6-C39FE64134E2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F4AF8BAF-D8D4-0D19-572A-83F5B4F12F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47720226-367E-C9CF-BCB1-5DE92D199D73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8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40A3-0865-FFCA-32CA-B83E036D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712817-C13A-B560-6C28-03C8A0AD578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95316E9-1AA3-E22E-7122-E66ABD2F7B3B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يمر إلى  السبورة ليقارن  الجزءين العشريين منزلة منزلة.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DFD02A-E98A-6F3C-9D54-C2C9D490F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2E2792B9-E1A4-7D28-7410-59C1A07E45C3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72CB2534-4BA1-9AE6-8674-BE1C36D3BC3E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8C897C5F-94BB-FCFF-1E76-96A10DF55C3B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C693231C-C93A-B5A1-4A6D-0E5298138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8447C6F-183E-AC39-B01C-F6A689C4E606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D4F66A97-119B-4B36-5BE2-7213A16E61C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BB37C350-ECE8-506B-A6BC-0A8B517DB1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1B074F7-CCA9-8459-1C13-A0348427E8EA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651B9EDD-170A-773F-2DB1-8AF91A30D18D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70C69902-92BC-8B61-38C2-5180427A48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5C2D6052-CB69-0E77-3E00-FFBA832FD4F9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E8A12748-46AE-2D8D-5062-567974DAECFA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F2BD993A-A3FE-3A57-14D9-07451330F5BA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ABC23A4-94C7-696F-D106-DC9B3043B8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534C9476-11D7-8765-E715-CCD7F935F284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D906E-C2B0-730F-A28D-2F6D97C5C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F395A8-9E37-229D-A9FF-80781F744D4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01FF0DC-0918-1E98-F55B-D75ABBB731DB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نفس الرقم في منزلة الأعشار في العددين: 9.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gh-Tfng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1BD774-F00F-55BE-5C06-597E195DE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A3C95E34-6508-424F-79FB-1692D1C83EF0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E78AA817-8095-5003-9689-9762B12DAEF9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F599D520-7F6A-0261-C595-AC6247289FD5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A6BECF42-22F9-C084-B81E-BCEC4D4EEC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37F10EF-9A2B-5221-9E06-5B41F60D5376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180792DD-E9E7-42A3-FEC8-DA250A912B6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14A68A1-475C-A282-4D7F-11DF5F6DB5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590476F-B4C7-83B5-ED92-EC35E908718B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9BB2E85A-9184-BF0E-B801-9D3BAD47D4CA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7D9416A0-C324-1525-194A-75BBEEB504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F8301A48-38B0-1EF7-0906-A0A970CA14E7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60FA8343-EC20-A3B6-464C-D2B93CAA43BD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CC7B79BA-9F26-BD55-258B-A9C367EAC75C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9E1ADBF8-E871-682F-AEE0-218D178BB3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E2D55948-34F3-772C-49AE-AAC14B2D0F3E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691F95D9-47A1-F2FE-92A3-2ADF44CB0EFF}"/>
              </a:ext>
            </a:extLst>
          </p:cNvPr>
          <p:cNvSpPr/>
          <p:nvPr/>
        </p:nvSpPr>
        <p:spPr>
          <a:xfrm>
            <a:off x="3162300" y="4030980"/>
            <a:ext cx="29718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719660-5BF4-785C-3D1A-F24E29AB08E2}"/>
              </a:ext>
            </a:extLst>
          </p:cNvPr>
          <p:cNvSpPr/>
          <p:nvPr/>
        </p:nvSpPr>
        <p:spPr>
          <a:xfrm>
            <a:off x="5699762" y="4030980"/>
            <a:ext cx="29718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11DDB44A-2395-2028-6347-EA1370C700D1}"/>
              </a:ext>
            </a:extLst>
          </p:cNvPr>
          <p:cNvSpPr/>
          <p:nvPr/>
        </p:nvSpPr>
        <p:spPr>
          <a:xfrm rot="5400000">
            <a:off x="4171298" y="3929523"/>
            <a:ext cx="830997" cy="2576445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6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5FC08-C802-8181-D472-EDD4A4C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E577FA-863A-4608-1F14-3C54D159178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E88F150-77EA-126A-2E64-D4CB6DE3AB66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نمر إلى المنزلة الموالية.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يمر ليقارن الرقمين.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DA7CC1-01F3-5E49-6341-A4A6359CD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2B069148-25DA-59C8-18F0-D5CA09F31C6F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8E32693D-0D09-B039-8E4D-E0A8B46B159F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7F3844FF-C65B-700D-6259-386E29D42FB3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827D878B-EE72-91DA-BB9D-76E142850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4C8A98A-92D6-0E8B-7A11-9DC7D6766DD0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B33FFF1B-BE82-0D84-EBDB-B88A5F05E4E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749A6C5-5EDF-8963-7414-C0F548A9F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9E6FE15-73F8-1BB8-46D8-8C53B3DDAEC3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39E06062-0B8E-6F1A-5F6A-CC269FBA67AA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1446CBC-ED2E-9D48-59F3-289789CBB5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A4D841DF-DCDA-3FB1-54DE-98DA521030A4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B1B551CA-E7CE-D8E7-FFB3-E15285082D49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F1B405FB-86D6-D37D-05D4-096D207BB846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2AEB735-C13A-174E-BC66-C52A2856B9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74FC61AE-BE80-4D1B-A3DC-56AFCC11E7C9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72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AA60F-47DB-9022-D99F-0E7FD539E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9AD302-B4BF-9F1C-0FDB-6D275008599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2E671F51-7633-7AA2-AEA0-292E4D678E48}"/>
              </a:ext>
            </a:extLst>
          </p:cNvPr>
          <p:cNvSpPr txBox="1"/>
          <p:nvPr/>
        </p:nvSpPr>
        <p:spPr>
          <a:xfrm>
            <a:off x="548192" y="835409"/>
            <a:ext cx="6875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صحيح. لدينا 3 في منزلة أجزاء المئة في العدد الأول و 0 في العدد الثاني.</a:t>
            </a:r>
          </a:p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أكبر من 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15A22F-B845-0B5C-F57B-150A2CF5D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6C05D16E-9ED1-585C-610E-A691CE3E08DA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9F5D4EAA-FCE6-29F9-4267-878B8B763AF5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EAC0632D-B869-0894-95F6-41A0E3AC5497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72CAA713-3EE1-DCF4-BB35-220B099448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CDD5D2E-E911-5551-D1B2-5F0DDCD75B7E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844173F5-00A5-1E4F-7CCB-E4C3C750FDD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9AE41D84-A45F-6F6B-F6FD-92290F8A44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2204B61-A739-149F-FAEB-B841FEA5667F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59C27D17-ADEC-00A0-4134-27E5880C138B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558E9EF5-CFB2-6D95-0C58-AF13F48367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A52C4075-7A92-718C-B95E-2E6F3C2339F5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E1C2149A-59B5-BED7-983D-EBF5AD114214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A486E324-C00E-9DE5-394B-31799EE4516A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D0A45B9-BAC2-FB62-0BE0-E026CF0EB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9F4F4CD7-2C56-0178-9253-813D1DB3D854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E3FAB176-87CE-EBBF-399C-359B3D575D4C}"/>
              </a:ext>
            </a:extLst>
          </p:cNvPr>
          <p:cNvSpPr/>
          <p:nvPr/>
        </p:nvSpPr>
        <p:spPr>
          <a:xfrm>
            <a:off x="3429000" y="4040247"/>
            <a:ext cx="29718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A955AB-0A05-049C-3511-3563E135BB99}"/>
              </a:ext>
            </a:extLst>
          </p:cNvPr>
          <p:cNvSpPr/>
          <p:nvPr/>
        </p:nvSpPr>
        <p:spPr>
          <a:xfrm>
            <a:off x="5976953" y="4040247"/>
            <a:ext cx="29718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924D76B7-9B2B-3665-FDBC-467C91978C10}"/>
              </a:ext>
            </a:extLst>
          </p:cNvPr>
          <p:cNvSpPr/>
          <p:nvPr/>
        </p:nvSpPr>
        <p:spPr>
          <a:xfrm rot="5400000">
            <a:off x="4450314" y="3929523"/>
            <a:ext cx="830997" cy="2576445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8984A8-A571-8160-8690-0A10DB319437}"/>
              </a:ext>
            </a:extLst>
          </p:cNvPr>
          <p:cNvSpPr txBox="1"/>
          <p:nvPr/>
        </p:nvSpPr>
        <p:spPr>
          <a:xfrm>
            <a:off x="4157752" y="5564247"/>
            <a:ext cx="1370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3&gt;</a:t>
            </a:r>
            <a:r>
              <a:rPr lang="ar-MA" sz="4800" b="1" dirty="0">
                <a:solidFill>
                  <a:srgbClr val="C00000"/>
                </a:solidFill>
              </a:rPr>
              <a:t> </a:t>
            </a:r>
            <a:r>
              <a:rPr lang="fr-MA" sz="4800" b="1" dirty="0">
                <a:solidFill>
                  <a:srgbClr val="C0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559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FF46D-076B-A84E-A2D1-E27AC86B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287639-43E7-C305-6273-3F057D4AFF6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1373576-0A1F-1BF9-5E84-05739B8A04EB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CFA1A4-0DFC-1818-AD63-CE8BDF9D0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8730DCBA-FD62-6BEF-53BC-242671B84164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1B2555E0-00B4-7F71-7AF6-204600EA65BB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D051CD7A-F3FD-E5D0-A05D-C942295067FB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541D3471-0894-CF47-1887-4DB727ABAC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B7A95D-45DC-E0FA-46E7-E81B0E458611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1DDAD7B7-6C1E-6C3C-CCB0-53329CF2013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722FECB7-185A-08BE-C8FE-742812D3BE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1F52D6-2D75-06B7-C060-AAD5EFFDA465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1304D38C-BE86-6217-13E5-CC0B2F7E26F4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7FB744AC-00BD-77F8-9796-9A5EBB07C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CE7D7AC6-C414-7D54-AC9B-91366E46332E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7F513472-58A4-8348-5CB7-7CF9067C758E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A95CF830-DA33-4563-75EE-620F990258A8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CC516D64-8266-19A4-729E-43574CB9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6F40D33F-DC6B-40B7-ED92-E97AA41C58D6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Image 18">
            <a:extLst>
              <a:ext uri="{FF2B5EF4-FFF2-40B4-BE49-F238E27FC236}">
                <a16:creationId xmlns:a16="http://schemas.microsoft.com/office/drawing/2014/main" id="{B7DD622F-9F71-867C-0F7D-03CCD2E60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886" y="4517513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872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D1E15-2D1C-E1A7-5860-4D1A33CB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3C6C72-A375-DBC1-6E22-995DAF6CA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6EEF27E-DCD9-2ABB-2586-D8606672E1C7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الرمز المناسب على الألواح وتحققوا من المقارنة.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B1611C-D713-EE78-FB84-47F3C92D0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33494A7B-BB52-D909-08AE-B70C4383246A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F857A612-61AB-E3BA-20F9-4A8AC96EBC33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F158B198-65E6-68AE-A872-D682AA0C62EA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30DB1D0D-A442-93BD-D31E-D71E6A00C4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6C7E15A-C39B-8D49-8027-7953CF9D24B8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983D6C59-EDC4-91C2-8EEA-286F31509BD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84E9559B-9F2B-3DDD-D78E-6F86BF027D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F889900-9911-5A6E-13C1-6D562A90B6A4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1FE21A7B-455E-F9DA-494D-70D66D07486D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C779FD1D-366E-C227-8BF4-546F60F329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733D5BE1-96C6-43F6-B02A-FEBDC66994C7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41AC5048-CA96-A059-6F17-7F79D7609430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2B6AA134-8B9D-89F8-84A5-8F5B281AE96D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ED682B4B-2D84-F7CF-8DAC-1B6DBB758A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A54F2596-E36B-D54C-14CA-972F12F8A250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918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4AF57-8633-84C1-3F7D-F76FB362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9D9C17-48CA-FD81-21B6-C0B9C1787652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D1093C-A4B9-89A8-D41E-5D9B9C058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DF9F56-4DF0-34B4-69CC-D1877703A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80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FAD20-DEE4-00B0-874A-B4B58068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6106A02-5A00-860F-1037-742A27E5D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FD5A8A-5EF7-5FAC-6D1B-09630290F898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4D02A0-0E91-37DE-50DE-177E2D37F180}"/>
              </a:ext>
            </a:extLst>
          </p:cNvPr>
          <p:cNvSpPr txBox="1"/>
          <p:nvPr/>
        </p:nvSpPr>
        <p:spPr>
          <a:xfrm>
            <a:off x="590257" y="705357"/>
            <a:ext cx="6909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يمر إلى السبورة ليتحقق.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24,93 &gt;24,90</a:t>
            </a:r>
            <a:endParaRPr lang="ar-MA" sz="1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دعوة متعلم ليتساءل هل فعلا 24,93 أكبر من  24,90 ؟</a:t>
            </a:r>
            <a:r>
              <a:rPr lang="ar-S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يعيد الخطوات للتأكد. 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E35AF4-F28D-2127-5AD5-83BC2249887F}"/>
              </a:ext>
            </a:extLst>
          </p:cNvPr>
          <p:cNvSpPr txBox="1"/>
          <p:nvPr/>
        </p:nvSpPr>
        <p:spPr>
          <a:xfrm>
            <a:off x="1949006" y="3950037"/>
            <a:ext cx="4815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5400" b="1" dirty="0">
                <a:solidFill>
                  <a:srgbClr val="FF0000"/>
                </a:solidFill>
              </a:rPr>
              <a:t>&gt;</a:t>
            </a:r>
            <a:endParaRPr lang="fr-MA" sz="2800" b="1" dirty="0">
              <a:solidFill>
                <a:srgbClr val="FF0000"/>
              </a:solidFill>
            </a:endParaRPr>
          </a:p>
        </p:txBody>
      </p:sp>
      <p:grpSp>
        <p:nvGrpSpPr>
          <p:cNvPr id="12" name="Groupe 39">
            <a:extLst>
              <a:ext uri="{FF2B5EF4-FFF2-40B4-BE49-F238E27FC236}">
                <a16:creationId xmlns:a16="http://schemas.microsoft.com/office/drawing/2014/main" id="{DBB4C79D-320E-2174-A611-A765C57A2D76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A5D946-C825-31E7-AF11-505474F8DAC0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37" name="Rectangle : coins arrondis 16">
                <a:extLst>
                  <a:ext uri="{FF2B5EF4-FFF2-40B4-BE49-F238E27FC236}">
                    <a16:creationId xmlns:a16="http://schemas.microsoft.com/office/drawing/2014/main" id="{0C643E53-4D02-06CC-CADB-D0557557E26E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89B588B9-7270-8C85-9784-7A14D06AE8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D1229E-3F55-96DA-976C-C6E80B217995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6" name="Rectangle : coins arrondis 19">
                <a:extLst>
                  <a:ext uri="{FF2B5EF4-FFF2-40B4-BE49-F238E27FC236}">
                    <a16:creationId xmlns:a16="http://schemas.microsoft.com/office/drawing/2014/main" id="{486DD88C-09D6-14EB-5109-93942AC70C2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2635E1EF-670A-B0BE-DDC5-745D5398AC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8CAB637-222B-6700-E80C-3CF77C96725D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4" name="Rectangle : coins arrondis 2">
                <a:extLst>
                  <a:ext uri="{FF2B5EF4-FFF2-40B4-BE49-F238E27FC236}">
                    <a16:creationId xmlns:a16="http://schemas.microsoft.com/office/drawing/2014/main" id="{B6A630E2-4A3F-8AA3-36AA-2531720A8E22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2E9733F8-D4A6-FDC4-ACE0-757E5AC543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259861D5-E35E-66D5-80A0-B512EE9E62A2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27AC1CEF-C2C1-EA35-D8D6-4C606EF6B362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BC766526-C13D-FB01-5ADA-F307EDE68B87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CBE15106-232E-785B-9761-73D889907C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38">
              <a:extLst>
                <a:ext uri="{FF2B5EF4-FFF2-40B4-BE49-F238E27FC236}">
                  <a16:creationId xmlns:a16="http://schemas.microsoft.com/office/drawing/2014/main" id="{DF940EC0-7E98-529F-36A3-A7D9033B4870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9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A9B9B-BF38-438E-5AC0-41CE247B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628EC1-7B3B-2760-257A-001DE1867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27" y="3560921"/>
            <a:ext cx="5085567" cy="1656825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9FB113-F5FD-6BBC-3F39-F0823CA9B30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48235F-1400-1A5A-247C-63D478CB1CB3}"/>
              </a:ext>
            </a:extLst>
          </p:cNvPr>
          <p:cNvSpPr txBox="1"/>
          <p:nvPr/>
        </p:nvSpPr>
        <p:spPr>
          <a:xfrm>
            <a:off x="590257" y="846609"/>
            <a:ext cx="6909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استطعنا مقارنة العددين متبعين نفس الخطوات.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B6422A-29F7-F2A8-D2EE-7BBE952BEB47}"/>
              </a:ext>
            </a:extLst>
          </p:cNvPr>
          <p:cNvSpPr txBox="1"/>
          <p:nvPr/>
        </p:nvSpPr>
        <p:spPr>
          <a:xfrm>
            <a:off x="1949006" y="3950037"/>
            <a:ext cx="4815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MA" sz="5400" b="1" dirty="0">
                <a:solidFill>
                  <a:srgbClr val="FF0000"/>
                </a:solidFill>
              </a:rPr>
              <a:t>&gt;</a:t>
            </a:r>
            <a:endParaRPr lang="fr-MA" sz="2800" b="1" dirty="0">
              <a:solidFill>
                <a:srgbClr val="FF0000"/>
              </a:solidFill>
            </a:endParaRPr>
          </a:p>
        </p:txBody>
      </p:sp>
      <p:grpSp>
        <p:nvGrpSpPr>
          <p:cNvPr id="12" name="Groupe 39">
            <a:extLst>
              <a:ext uri="{FF2B5EF4-FFF2-40B4-BE49-F238E27FC236}">
                <a16:creationId xmlns:a16="http://schemas.microsoft.com/office/drawing/2014/main" id="{68982B13-24B8-9B68-4DB7-5FC6969B6997}"/>
              </a:ext>
            </a:extLst>
          </p:cNvPr>
          <p:cNvGrpSpPr/>
          <p:nvPr/>
        </p:nvGrpSpPr>
        <p:grpSpPr>
          <a:xfrm>
            <a:off x="1181147" y="2073779"/>
            <a:ext cx="6607343" cy="590355"/>
            <a:chOff x="979804" y="1377401"/>
            <a:chExt cx="6607343" cy="5903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888099C-AB98-4CA8-55E1-E51478F70865}"/>
                </a:ext>
              </a:extLst>
            </p:cNvPr>
            <p:cNvGrpSpPr/>
            <p:nvPr/>
          </p:nvGrpSpPr>
          <p:grpSpPr>
            <a:xfrm>
              <a:off x="6091680" y="1396596"/>
              <a:ext cx="1495467" cy="551406"/>
              <a:chOff x="7005961" y="1925818"/>
              <a:chExt cx="1608535" cy="551406"/>
            </a:xfrm>
          </p:grpSpPr>
          <p:sp>
            <p:nvSpPr>
              <p:cNvPr id="37" name="Rectangle : coins arrondis 16">
                <a:extLst>
                  <a:ext uri="{FF2B5EF4-FFF2-40B4-BE49-F238E27FC236}">
                    <a16:creationId xmlns:a16="http://schemas.microsoft.com/office/drawing/2014/main" id="{0179A568-1A82-7B8F-CA74-3E6B6FA0A1C1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22765C94-1721-6B1B-B816-0A3447D0D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2119" y="1987777"/>
                <a:ext cx="46237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13E875F-F8A9-7C17-E7F0-910DF918BE0A}"/>
                </a:ext>
              </a:extLst>
            </p:cNvPr>
            <p:cNvGrpSpPr/>
            <p:nvPr/>
          </p:nvGrpSpPr>
          <p:grpSpPr>
            <a:xfrm>
              <a:off x="4245868" y="1399161"/>
              <a:ext cx="1678332" cy="551406"/>
              <a:chOff x="5952935" y="1914188"/>
              <a:chExt cx="2313379" cy="551406"/>
            </a:xfrm>
          </p:grpSpPr>
          <p:sp>
            <p:nvSpPr>
              <p:cNvPr id="26" name="Rectangle : coins arrondis 19">
                <a:extLst>
                  <a:ext uri="{FF2B5EF4-FFF2-40B4-BE49-F238E27FC236}">
                    <a16:creationId xmlns:a16="http://schemas.microsoft.com/office/drawing/2014/main" id="{6246E3AF-D3A4-EB15-F66B-80D64C17B42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CE10D470-D89F-783C-3762-4C057A6429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31956" y="1941896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83BA982-75CC-543D-4059-C9ABAAB4B7C9}"/>
                </a:ext>
              </a:extLst>
            </p:cNvPr>
            <p:cNvGrpSpPr/>
            <p:nvPr/>
          </p:nvGrpSpPr>
          <p:grpSpPr>
            <a:xfrm>
              <a:off x="2589938" y="1416350"/>
              <a:ext cx="1488450" cy="551406"/>
              <a:chOff x="5975688" y="1893743"/>
              <a:chExt cx="2403296" cy="551406"/>
            </a:xfrm>
          </p:grpSpPr>
          <p:sp>
            <p:nvSpPr>
              <p:cNvPr id="24" name="Rectangle : coins arrondis 2">
                <a:extLst>
                  <a:ext uri="{FF2B5EF4-FFF2-40B4-BE49-F238E27FC236}">
                    <a16:creationId xmlns:a16="http://schemas.microsoft.com/office/drawing/2014/main" id="{01A2C11B-F3F8-91B5-EED1-DADCFDCF96C3}"/>
                  </a:ext>
                </a:extLst>
              </p:cNvPr>
              <p:cNvSpPr/>
              <p:nvPr/>
            </p:nvSpPr>
            <p:spPr>
              <a:xfrm>
                <a:off x="5975688" y="1893743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6EE86BF2-DDED-1E72-B558-176826AD15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21233" y="1952270"/>
                <a:ext cx="757751" cy="416296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9E1C52CC-8077-BAAB-76C5-9816266EB04D}"/>
                </a:ext>
              </a:extLst>
            </p:cNvPr>
            <p:cNvSpPr txBox="1"/>
            <p:nvPr/>
          </p:nvSpPr>
          <p:spPr>
            <a:xfrm>
              <a:off x="6074979" y="1459377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58E1E076-4AA2-D7B1-EBA7-33559881A3CF}"/>
                </a:ext>
              </a:extLst>
            </p:cNvPr>
            <p:cNvGrpSpPr/>
            <p:nvPr/>
          </p:nvGrpSpPr>
          <p:grpSpPr>
            <a:xfrm>
              <a:off x="979804" y="1377401"/>
              <a:ext cx="1459315" cy="551406"/>
              <a:chOff x="6051765" y="1828492"/>
              <a:chExt cx="2356252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900AA9C1-0241-9EC4-2128-C3C573D89257}"/>
                  </a:ext>
                </a:extLst>
              </p:cNvPr>
              <p:cNvSpPr/>
              <p:nvPr/>
            </p:nvSpPr>
            <p:spPr>
              <a:xfrm>
                <a:off x="6051765" y="1828492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4DED7455-5327-D0CE-CBC0-7B102F518B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07063" y="1909646"/>
                <a:ext cx="700954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38">
              <a:extLst>
                <a:ext uri="{FF2B5EF4-FFF2-40B4-BE49-F238E27FC236}">
                  <a16:creationId xmlns:a16="http://schemas.microsoft.com/office/drawing/2014/main" id="{A9FA1149-14EC-AC4F-D3B4-CFEA7621DCA7}"/>
                </a:ext>
              </a:extLst>
            </p:cNvPr>
            <p:cNvSpPr txBox="1"/>
            <p:nvPr/>
          </p:nvSpPr>
          <p:spPr>
            <a:xfrm>
              <a:off x="2806568" y="1491998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57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61DD5-4302-979E-6962-BA8E6C434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2A1E334-825E-FE58-CB55-E07E307937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929D4A2-0398-D700-31D4-50A84B1E4660}"/>
              </a:ext>
            </a:extLst>
          </p:cNvPr>
          <p:cNvSpPr/>
          <p:nvPr/>
        </p:nvSpPr>
        <p:spPr>
          <a:xfrm>
            <a:off x="2106000" y="2651704"/>
            <a:ext cx="4932000" cy="29870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C5F9B6-CAB7-EAB4-B810-DE4D9A7DEBA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06282" y="380706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59C0DE2-6C8B-9752-25A1-30108D7893ED}"/>
              </a:ext>
            </a:extLst>
          </p:cNvPr>
          <p:cNvSpPr txBox="1"/>
          <p:nvPr/>
        </p:nvSpPr>
        <p:spPr>
          <a:xfrm>
            <a:off x="2471430" y="318721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46CB6B1E-CE75-5B9B-2114-A0727C3B8442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ABF7F21-8061-F49B-8545-E851F1080190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ED84B3-BE6C-87EC-9A88-FA1B6C23BFD4}"/>
              </a:ext>
            </a:extLst>
          </p:cNvPr>
          <p:cNvSpPr txBox="1"/>
          <p:nvPr/>
        </p:nvSpPr>
        <p:spPr>
          <a:xfrm>
            <a:off x="2480159" y="3935547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DBF2C09-99B0-CB7A-4646-0401693452F3}"/>
              </a:ext>
            </a:extLst>
          </p:cNvPr>
          <p:cNvGrpSpPr>
            <a:grpSpLocks noChangeAspect="1"/>
          </p:cNvGrpSpPr>
          <p:nvPr/>
        </p:nvGrpSpPr>
        <p:grpSpPr>
          <a:xfrm>
            <a:off x="1775479" y="505955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491788D-81D0-18E1-33E2-85C10720D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9E3F76F-F092-176B-76A9-B5D4DE07A79B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B69B9D0A-3417-3B9B-6C0D-D95ACA5799DA}"/>
              </a:ext>
            </a:extLst>
          </p:cNvPr>
          <p:cNvSpPr txBox="1"/>
          <p:nvPr/>
        </p:nvSpPr>
        <p:spPr>
          <a:xfrm>
            <a:off x="2406778" y="4719043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6186516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AEEB9-260D-2B35-B239-BE77AC6E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F39F83-0A1E-FDCC-118B-A37761642D06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8FB56C-2055-2642-6D66-A35A0D17F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E58F80B-F290-961D-84DF-BF001BF92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7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0821-6FBC-301D-BD29-FE92379C1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DEEF7D1-1433-FAAC-B823-BE05EDE446E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باتباع نفس الخطوات. قارنوا 6 و 6,12 واكتبوا الرمز المناسب.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445E12-601E-3FEA-0A89-3C55FFD99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8ACF310-D159-9208-ED31-27373895C316}"/>
              </a:ext>
            </a:extLst>
          </p:cNvPr>
          <p:cNvGrpSpPr/>
          <p:nvPr/>
        </p:nvGrpSpPr>
        <p:grpSpPr>
          <a:xfrm>
            <a:off x="2301240" y="3261013"/>
            <a:ext cx="4770120" cy="1104901"/>
            <a:chOff x="1973580" y="2651759"/>
            <a:chExt cx="4770120" cy="1104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888D66E-95B9-012E-E8CB-E646AC46799D}"/>
                </a:ext>
              </a:extLst>
            </p:cNvPr>
            <p:cNvSpPr/>
            <p:nvPr/>
          </p:nvSpPr>
          <p:spPr>
            <a:xfrm>
              <a:off x="1973580" y="2651760"/>
              <a:ext cx="4770120" cy="1104900"/>
            </a:xfrm>
            <a:prstGeom prst="roundRect">
              <a:avLst/>
            </a:prstGeom>
            <a:noFill/>
            <a:ln w="38100">
              <a:solidFill>
                <a:srgbClr val="084F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725730D-F1C1-1F8E-65E7-E199E37E98AE}"/>
                </a:ext>
              </a:extLst>
            </p:cNvPr>
            <p:cNvSpPr txBox="1"/>
            <p:nvPr/>
          </p:nvSpPr>
          <p:spPr>
            <a:xfrm>
              <a:off x="2522220" y="2651760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</a:t>
              </a:r>
              <a:endParaRPr lang="fr-MA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0DE7801-3B72-F83A-7A3B-036C745066F2}"/>
                </a:ext>
              </a:extLst>
            </p:cNvPr>
            <p:cNvSpPr txBox="1"/>
            <p:nvPr/>
          </p:nvSpPr>
          <p:spPr>
            <a:xfrm>
              <a:off x="4892040" y="2651759"/>
              <a:ext cx="168187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6,12</a:t>
              </a:r>
              <a:endParaRPr lang="fr-MA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496519-FADD-82DE-B967-A7CE80904BDB}"/>
                </a:ext>
              </a:extLst>
            </p:cNvPr>
            <p:cNvSpPr txBox="1"/>
            <p:nvPr/>
          </p:nvSpPr>
          <p:spPr>
            <a:xfrm>
              <a:off x="3606942" y="2659559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4400" b="1" dirty="0">
                  <a:solidFill>
                    <a:srgbClr val="FFC000"/>
                  </a:solidFill>
                </a:rPr>
                <a:t>....</a:t>
              </a:r>
              <a:endParaRPr lang="fr-MA" sz="4000" b="1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29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77465-E196-7DB2-7A0F-627926A2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2A67485-AF75-F725-AC0C-9161F85037E6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0ADAA2-D433-D689-3A7F-0BBFD030A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361A69-3994-DC11-CA39-4CB4BBFD8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313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EB6AA-B9CB-1E35-FDFA-938449FB4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527EB81-7191-2EFC-1885-CA8AD3B2BB4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حصل على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63E82E-1B0F-B5E6-1B6B-3BA7FADC47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88BE65B-E4BB-7A90-69F6-516552CA0B99}"/>
              </a:ext>
            </a:extLst>
          </p:cNvPr>
          <p:cNvGrpSpPr/>
          <p:nvPr/>
        </p:nvGrpSpPr>
        <p:grpSpPr>
          <a:xfrm>
            <a:off x="2509058" y="3292186"/>
            <a:ext cx="4770120" cy="1208129"/>
            <a:chOff x="1973580" y="2651759"/>
            <a:chExt cx="4770120" cy="120812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E82E69E-BABC-DE50-D7BE-3E97380EB160}"/>
                </a:ext>
              </a:extLst>
            </p:cNvPr>
            <p:cNvSpPr/>
            <p:nvPr/>
          </p:nvSpPr>
          <p:spPr>
            <a:xfrm>
              <a:off x="1973580" y="2651760"/>
              <a:ext cx="4770120" cy="1104900"/>
            </a:xfrm>
            <a:prstGeom prst="roundRect">
              <a:avLst/>
            </a:prstGeom>
            <a:noFill/>
            <a:ln w="38100">
              <a:solidFill>
                <a:srgbClr val="084F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81C0D5B-E81F-4902-7FCC-6C434911C6A8}"/>
                </a:ext>
              </a:extLst>
            </p:cNvPr>
            <p:cNvSpPr txBox="1"/>
            <p:nvPr/>
          </p:nvSpPr>
          <p:spPr>
            <a:xfrm>
              <a:off x="2522220" y="2651760"/>
              <a:ext cx="61266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</a:t>
              </a:r>
              <a:endParaRPr lang="fr-MA" b="1" dirty="0">
                <a:solidFill>
                  <a:srgbClr val="00206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4E15C8D-AE65-3C6A-D83C-1DEE95B6CC4B}"/>
                </a:ext>
              </a:extLst>
            </p:cNvPr>
            <p:cNvSpPr txBox="1"/>
            <p:nvPr/>
          </p:nvSpPr>
          <p:spPr>
            <a:xfrm>
              <a:off x="4892040" y="2651759"/>
              <a:ext cx="168187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6,12</a:t>
              </a:r>
              <a:endParaRPr lang="fr-MA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A6F6AF-F4E1-D6C4-CB20-4ADDE62DE76D}"/>
                </a:ext>
              </a:extLst>
            </p:cNvPr>
            <p:cNvSpPr txBox="1"/>
            <p:nvPr/>
          </p:nvSpPr>
          <p:spPr>
            <a:xfrm>
              <a:off x="3606942" y="2659559"/>
              <a:ext cx="67839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7200" b="1" dirty="0">
                  <a:solidFill>
                    <a:srgbClr val="C00000"/>
                  </a:solidFill>
                </a:rPr>
                <a:t>&lt;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934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D339-EC2C-3CF7-0848-52F2F2697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78DF302-16E3-BE33-261C-83F340830A01}"/>
              </a:ext>
            </a:extLst>
          </p:cNvPr>
          <p:cNvSpPr txBox="1"/>
          <p:nvPr/>
        </p:nvSpPr>
        <p:spPr>
          <a:xfrm>
            <a:off x="304801" y="766316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وحدات أصغر من 6 وحدات و12 جزءا من المئة.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FA9EA4-BDF6-6D9A-303B-B1763967CB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CAF81E6-6660-D408-5A60-F306434AD39E}"/>
              </a:ext>
            </a:extLst>
          </p:cNvPr>
          <p:cNvGrpSpPr/>
          <p:nvPr/>
        </p:nvGrpSpPr>
        <p:grpSpPr>
          <a:xfrm>
            <a:off x="2186940" y="2853712"/>
            <a:ext cx="4770120" cy="1200329"/>
            <a:chOff x="1973580" y="2628922"/>
            <a:chExt cx="4770120" cy="120032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F6CA91D-288E-1671-D73F-EF79367A634B}"/>
                </a:ext>
              </a:extLst>
            </p:cNvPr>
            <p:cNvSpPr/>
            <p:nvPr/>
          </p:nvSpPr>
          <p:spPr>
            <a:xfrm>
              <a:off x="1973580" y="2651760"/>
              <a:ext cx="4770120" cy="1104900"/>
            </a:xfrm>
            <a:prstGeom prst="roundRect">
              <a:avLst/>
            </a:prstGeom>
            <a:noFill/>
            <a:ln w="38100">
              <a:solidFill>
                <a:srgbClr val="084F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811817D-3AF6-9448-6EC8-23B5F5B0D0AA}"/>
                </a:ext>
              </a:extLst>
            </p:cNvPr>
            <p:cNvSpPr txBox="1"/>
            <p:nvPr/>
          </p:nvSpPr>
          <p:spPr>
            <a:xfrm>
              <a:off x="2744275" y="2651759"/>
              <a:ext cx="21619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000" b="1" dirty="0">
                  <a:solidFill>
                    <a:srgbClr val="084F6A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73B63E9-1D8A-B7C8-28CD-A3DDF37CBE91}"/>
                </a:ext>
              </a:extLst>
            </p:cNvPr>
            <p:cNvSpPr txBox="1"/>
            <p:nvPr/>
          </p:nvSpPr>
          <p:spPr>
            <a:xfrm>
              <a:off x="4892040" y="2651759"/>
              <a:ext cx="168187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6,12</a:t>
              </a:r>
              <a:endParaRPr lang="fr-MA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723E1B-F754-F51A-2004-F7A9F4D5E79A}"/>
                </a:ext>
              </a:extLst>
            </p:cNvPr>
            <p:cNvSpPr txBox="1"/>
            <p:nvPr/>
          </p:nvSpPr>
          <p:spPr>
            <a:xfrm>
              <a:off x="3743942" y="2628922"/>
              <a:ext cx="67839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7200" b="1" dirty="0">
                  <a:solidFill>
                    <a:srgbClr val="C00000"/>
                  </a:solidFill>
                </a:rPr>
                <a:t>&lt;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309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0F7B-389A-0FF5-4A2B-044CE7A7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33F275D-CD23-BA24-32A4-275453AFD127}"/>
              </a:ext>
            </a:extLst>
          </p:cNvPr>
          <p:cNvSpPr txBox="1"/>
          <p:nvPr/>
        </p:nvSpPr>
        <p:spPr>
          <a:xfrm>
            <a:off x="304801" y="766316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كما يمكن التأكد بالموازنة بأصفار مساعدة لمقارنة الجزء العشري منزلة منزلة.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5D0803-F41B-DB25-F8A0-2D9BAE0CC1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4F4E990-8D0B-B1C9-40B1-8062FF82718D}"/>
              </a:ext>
            </a:extLst>
          </p:cNvPr>
          <p:cNvGrpSpPr/>
          <p:nvPr/>
        </p:nvGrpSpPr>
        <p:grpSpPr>
          <a:xfrm>
            <a:off x="2186940" y="2853712"/>
            <a:ext cx="4770120" cy="1200329"/>
            <a:chOff x="1973580" y="2628922"/>
            <a:chExt cx="4770120" cy="120032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04272FE-BD78-5AE4-4A6E-4CA180739E36}"/>
                </a:ext>
              </a:extLst>
            </p:cNvPr>
            <p:cNvSpPr/>
            <p:nvPr/>
          </p:nvSpPr>
          <p:spPr>
            <a:xfrm>
              <a:off x="1973580" y="2651760"/>
              <a:ext cx="4770120" cy="1104900"/>
            </a:xfrm>
            <a:prstGeom prst="roundRect">
              <a:avLst/>
            </a:prstGeom>
            <a:noFill/>
            <a:ln w="38100">
              <a:solidFill>
                <a:srgbClr val="084F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26652E4-2225-74CA-4B43-515ED81BA427}"/>
                </a:ext>
              </a:extLst>
            </p:cNvPr>
            <p:cNvSpPr txBox="1"/>
            <p:nvPr/>
          </p:nvSpPr>
          <p:spPr>
            <a:xfrm>
              <a:off x="2042160" y="2651760"/>
              <a:ext cx="21619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6000" b="1" dirty="0">
                  <a:solidFill>
                    <a:srgbClr val="084F6A"/>
                  </a:solidFill>
                </a:rPr>
                <a:t>6</a:t>
              </a:r>
              <a:r>
                <a:rPr lang="ar-MA" sz="6000" b="1" dirty="0">
                  <a:solidFill>
                    <a:srgbClr val="C00000"/>
                  </a:solidFill>
                </a:rPr>
                <a:t>,00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E115BA-C984-A162-9861-525AA605821C}"/>
                </a:ext>
              </a:extLst>
            </p:cNvPr>
            <p:cNvSpPr txBox="1"/>
            <p:nvPr/>
          </p:nvSpPr>
          <p:spPr>
            <a:xfrm>
              <a:off x="4892040" y="2651759"/>
              <a:ext cx="168187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6000" b="1" dirty="0">
                  <a:solidFill>
                    <a:srgbClr val="002060"/>
                  </a:solidFill>
                </a:rPr>
                <a:t>6,12</a:t>
              </a:r>
              <a:endParaRPr lang="fr-MA" sz="40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00C8DD-61F9-7EF4-B0E1-445DA2607C3B}"/>
                </a:ext>
              </a:extLst>
            </p:cNvPr>
            <p:cNvSpPr txBox="1"/>
            <p:nvPr/>
          </p:nvSpPr>
          <p:spPr>
            <a:xfrm>
              <a:off x="3743942" y="2628922"/>
              <a:ext cx="67839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7200" b="1" dirty="0">
                  <a:solidFill>
                    <a:srgbClr val="C00000"/>
                  </a:solidFill>
                </a:rPr>
                <a:t>&lt;</a:t>
              </a:r>
            </a:p>
          </p:txBody>
        </p:sp>
      </p:grpSp>
      <p:sp>
        <p:nvSpPr>
          <p:cNvPr id="7" name="Right Bracket 6">
            <a:extLst>
              <a:ext uri="{FF2B5EF4-FFF2-40B4-BE49-F238E27FC236}">
                <a16:creationId xmlns:a16="http://schemas.microsoft.com/office/drawing/2014/main" id="{1B12E873-2461-1F73-2A11-62F684AE6C4E}"/>
              </a:ext>
            </a:extLst>
          </p:cNvPr>
          <p:cNvSpPr/>
          <p:nvPr/>
        </p:nvSpPr>
        <p:spPr>
          <a:xfrm rot="5400000">
            <a:off x="4220195" y="2674857"/>
            <a:ext cx="830997" cy="2859649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627D8-73FC-4FFD-E505-7AB78A5DA0A1}"/>
              </a:ext>
            </a:extLst>
          </p:cNvPr>
          <p:cNvSpPr txBox="1"/>
          <p:nvPr/>
        </p:nvSpPr>
        <p:spPr>
          <a:xfrm>
            <a:off x="3915338" y="4460358"/>
            <a:ext cx="1370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</a:rPr>
              <a:t>0</a:t>
            </a:r>
            <a:r>
              <a:rPr lang="fr-MA" sz="4800" b="1" dirty="0">
                <a:solidFill>
                  <a:srgbClr val="C00000"/>
                </a:solidFill>
              </a:rPr>
              <a:t>&lt;</a:t>
            </a:r>
            <a:r>
              <a:rPr lang="ar-MA" sz="4800" b="1" dirty="0">
                <a:solidFill>
                  <a:srgbClr val="C00000"/>
                </a:solidFill>
              </a:rPr>
              <a:t> 1</a:t>
            </a:r>
            <a:endParaRPr lang="fr-MA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4C30F-D717-1042-4A9F-63026EF6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4C68E56-091C-080F-E22F-2B666C581D2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987FFBE-A600-7B97-3C80-D43890A9F934}"/>
              </a:ext>
            </a:extLst>
          </p:cNvPr>
          <p:cNvSpPr/>
          <p:nvPr/>
        </p:nvSpPr>
        <p:spPr>
          <a:xfrm>
            <a:off x="2106000" y="2651704"/>
            <a:ext cx="4932000" cy="29870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C1DBFE4-1C0D-D773-F10D-7ED60652C3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26794" y="452966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72A03BF-A641-42DD-276E-4149830B61D0}"/>
              </a:ext>
            </a:extLst>
          </p:cNvPr>
          <p:cNvSpPr txBox="1"/>
          <p:nvPr/>
        </p:nvSpPr>
        <p:spPr>
          <a:xfrm>
            <a:off x="2471430" y="318721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8C276AE-81F4-C09A-60EA-462EC46577E5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CA2E35E-BD97-39FA-23F7-1D17BEAB6540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7D52A9-B7A3-0792-2182-6962CDDE695E}"/>
              </a:ext>
            </a:extLst>
          </p:cNvPr>
          <p:cNvSpPr txBox="1"/>
          <p:nvPr/>
        </p:nvSpPr>
        <p:spPr>
          <a:xfrm>
            <a:off x="2513771" y="4623078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</a:t>
            </a:r>
            <a:r>
              <a:rPr lang="fr-MA" sz="3200" dirty="0"/>
              <a:t>3</a:t>
            </a:r>
            <a:endParaRPr lang="ar-MA" sz="32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3A50B50-2A1D-5D11-0A7E-D01028F7298B}"/>
              </a:ext>
            </a:extLst>
          </p:cNvPr>
          <p:cNvGrpSpPr>
            <a:grpSpLocks noChangeAspect="1"/>
          </p:cNvGrpSpPr>
          <p:nvPr/>
        </p:nvGrpSpPr>
        <p:grpSpPr>
          <a:xfrm>
            <a:off x="1775479" y="505955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DB19B28-4B9A-FB03-0808-CAAA504DE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6FD4ACD-07F4-7CD7-3833-FF27F5635A55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2419268A-997C-DA40-E413-BF004912A806}"/>
              </a:ext>
            </a:extLst>
          </p:cNvPr>
          <p:cNvSpPr txBox="1"/>
          <p:nvPr/>
        </p:nvSpPr>
        <p:spPr>
          <a:xfrm>
            <a:off x="2513771" y="390514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872601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A1AEDB-F1BF-A905-09A5-1B30CDCB38E1}"/>
              </a:ext>
            </a:extLst>
          </p:cNvPr>
          <p:cNvGrpSpPr/>
          <p:nvPr/>
        </p:nvGrpSpPr>
        <p:grpSpPr>
          <a:xfrm>
            <a:off x="481263" y="1586050"/>
            <a:ext cx="7519737" cy="4951910"/>
            <a:chOff x="916773" y="2302960"/>
            <a:chExt cx="7329419" cy="432198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7C5430-C826-8293-5377-A1928D460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/>
            <a:stretch>
              <a:fillRect/>
            </a:stretch>
          </p:blipFill>
          <p:spPr>
            <a:xfrm>
              <a:off x="4581482" y="2302960"/>
              <a:ext cx="3664710" cy="432198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F67DA03-FDEB-CCBF-183E-67C3DCF5C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43"/>
            <a:stretch>
              <a:fillRect/>
            </a:stretch>
          </p:blipFill>
          <p:spPr>
            <a:xfrm>
              <a:off x="916773" y="2302960"/>
              <a:ext cx="3664709" cy="4321984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76 .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5D212E-F652-E91C-83E6-12E4BBED8A12}"/>
              </a:ext>
            </a:extLst>
          </p:cNvPr>
          <p:cNvSpPr/>
          <p:nvPr/>
        </p:nvSpPr>
        <p:spPr>
          <a:xfrm>
            <a:off x="952500" y="4274819"/>
            <a:ext cx="3227671" cy="838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من التمرين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3C2CC4-CCE8-AB57-0FDF-38FF79918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99848"/>
            <a:ext cx="7993380" cy="296651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2F0EF43-097A-C2A8-B3E6-F9557971E5C9}"/>
              </a:ext>
            </a:extLst>
          </p:cNvPr>
          <p:cNvSpPr/>
          <p:nvPr/>
        </p:nvSpPr>
        <p:spPr>
          <a:xfrm>
            <a:off x="822960" y="2903220"/>
            <a:ext cx="7391400" cy="1104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0889" y="1913090"/>
            <a:ext cx="4356330" cy="349644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3764" y="2701637"/>
            <a:ext cx="2335591" cy="22444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00E2EB-73C7-8627-3FE2-34727F8C8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23" y="2278816"/>
            <a:ext cx="5460038" cy="309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729203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تقديم المساندة للمتعثرين.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531ADD-CAFC-E9ED-EF47-68BFE1AEE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99848"/>
            <a:ext cx="7993380" cy="296651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216593-3BBD-B291-5904-F7E6E7CA2227}"/>
              </a:ext>
            </a:extLst>
          </p:cNvPr>
          <p:cNvSpPr/>
          <p:nvPr/>
        </p:nvSpPr>
        <p:spPr>
          <a:xfrm>
            <a:off x="822960" y="2903220"/>
            <a:ext cx="7391400" cy="1104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B84EB8-1F82-F8B6-ADAA-33F3D96EFCB3}"/>
              </a:ext>
            </a:extLst>
          </p:cNvPr>
          <p:cNvSpPr txBox="1"/>
          <p:nvPr/>
        </p:nvSpPr>
        <p:spPr>
          <a:xfrm>
            <a:off x="1595102" y="3070949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7BD370-D567-789B-676B-14351DEFB404}"/>
              </a:ext>
            </a:extLst>
          </p:cNvPr>
          <p:cNvSpPr txBox="1"/>
          <p:nvPr/>
        </p:nvSpPr>
        <p:spPr>
          <a:xfrm rot="10800000">
            <a:off x="4185902" y="3070949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CE7BF9-C0C6-67FD-1CE8-A02B2F3243DD}"/>
              </a:ext>
            </a:extLst>
          </p:cNvPr>
          <p:cNvSpPr txBox="1"/>
          <p:nvPr/>
        </p:nvSpPr>
        <p:spPr>
          <a:xfrm>
            <a:off x="6875762" y="3070949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6E1D6C58-05B3-0F9E-BB19-C515CC262060}"/>
              </a:ext>
            </a:extLst>
          </p:cNvPr>
          <p:cNvSpPr/>
          <p:nvPr/>
        </p:nvSpPr>
        <p:spPr>
          <a:xfrm rot="5400000">
            <a:off x="1904751" y="3332712"/>
            <a:ext cx="109697" cy="728998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ight Bracket 12">
            <a:extLst>
              <a:ext uri="{FF2B5EF4-FFF2-40B4-BE49-F238E27FC236}">
                <a16:creationId xmlns:a16="http://schemas.microsoft.com/office/drawing/2014/main" id="{1A36330A-C3B6-10DE-49DE-1CF00E5A6F85}"/>
              </a:ext>
            </a:extLst>
          </p:cNvPr>
          <p:cNvSpPr/>
          <p:nvPr/>
        </p:nvSpPr>
        <p:spPr>
          <a:xfrm rot="5400000">
            <a:off x="4530058" y="3162614"/>
            <a:ext cx="109699" cy="1040983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ight Bracket 15">
            <a:extLst>
              <a:ext uri="{FF2B5EF4-FFF2-40B4-BE49-F238E27FC236}">
                <a16:creationId xmlns:a16="http://schemas.microsoft.com/office/drawing/2014/main" id="{369DE7EC-45EB-FD62-3C77-57A51CE70B0B}"/>
              </a:ext>
            </a:extLst>
          </p:cNvPr>
          <p:cNvSpPr/>
          <p:nvPr/>
        </p:nvSpPr>
        <p:spPr>
          <a:xfrm rot="5400000">
            <a:off x="7104015" y="3075967"/>
            <a:ext cx="109699" cy="1181349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3136" y="803888"/>
            <a:ext cx="428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87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1">
            <a:extLst>
              <a:ext uri="{FF2B5EF4-FFF2-40B4-BE49-F238E27FC236}">
                <a16:creationId xmlns:a16="http://schemas.microsoft.com/office/drawing/2014/main" id="{CFA7E273-E551-83BC-8167-8AFB3C9816B8}"/>
              </a:ext>
            </a:extLst>
          </p:cNvPr>
          <p:cNvGrpSpPr/>
          <p:nvPr/>
        </p:nvGrpSpPr>
        <p:grpSpPr>
          <a:xfrm>
            <a:off x="481263" y="1586050"/>
            <a:ext cx="7519737" cy="4951910"/>
            <a:chOff x="916773" y="2302960"/>
            <a:chExt cx="7329419" cy="4321984"/>
          </a:xfrm>
        </p:grpSpPr>
        <p:pic>
          <p:nvPicPr>
            <p:cNvPr id="7" name="Image 2">
              <a:extLst>
                <a:ext uri="{FF2B5EF4-FFF2-40B4-BE49-F238E27FC236}">
                  <a16:creationId xmlns:a16="http://schemas.microsoft.com/office/drawing/2014/main" id="{3ED1DFAE-B30C-02C9-D1E2-728C24A7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/>
            <a:stretch>
              <a:fillRect/>
            </a:stretch>
          </p:blipFill>
          <p:spPr>
            <a:xfrm>
              <a:off x="4581482" y="2302960"/>
              <a:ext cx="3664710" cy="4321984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3FE5E485-976A-8DB8-5537-B4809F8F5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43"/>
            <a:stretch>
              <a:fillRect/>
            </a:stretch>
          </p:blipFill>
          <p:spPr>
            <a:xfrm>
              <a:off x="916773" y="2302960"/>
              <a:ext cx="3664709" cy="4321984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3F8140-CBAE-C017-3432-275FDFE850FB}"/>
              </a:ext>
            </a:extLst>
          </p:cNvPr>
          <p:cNvSpPr/>
          <p:nvPr/>
        </p:nvSpPr>
        <p:spPr>
          <a:xfrm>
            <a:off x="952500" y="4274819"/>
            <a:ext cx="3227671" cy="838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الثاني من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التمرين  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9AF2D7-10C3-773A-5B9D-668FB5FC3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99848"/>
            <a:ext cx="7993380" cy="296651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0C72E23-66F9-5970-8929-6C5D10A4EF1B}"/>
              </a:ext>
            </a:extLst>
          </p:cNvPr>
          <p:cNvSpPr/>
          <p:nvPr/>
        </p:nvSpPr>
        <p:spPr>
          <a:xfrm>
            <a:off x="803910" y="3992880"/>
            <a:ext cx="7391400" cy="1104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3D4E-78F3-62BF-A324-79658096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6D05BA3-223B-EF85-EAF9-F5801B959171}"/>
              </a:ext>
            </a:extLst>
          </p:cNvPr>
          <p:cNvSpPr txBox="1"/>
          <p:nvPr/>
        </p:nvSpPr>
        <p:spPr>
          <a:xfrm>
            <a:off x="1287501" y="768748"/>
            <a:ext cx="624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من يشرح لماذا 4,5 تساوي 45 على 10؟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قديم المساندة للمتعثرين.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046A4-DB75-E617-88E7-54B7ACC9E97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E70C53-244A-212B-CEBC-A6F0DF70F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2230328"/>
            <a:ext cx="7993380" cy="296651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201FEA-D254-578E-A6AE-8D551053FA94}"/>
              </a:ext>
            </a:extLst>
          </p:cNvPr>
          <p:cNvSpPr/>
          <p:nvPr/>
        </p:nvSpPr>
        <p:spPr>
          <a:xfrm>
            <a:off x="788670" y="3970020"/>
            <a:ext cx="7391400" cy="1104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8E42F-1AE5-34EF-6B93-E76A22FB6E1F}"/>
              </a:ext>
            </a:extLst>
          </p:cNvPr>
          <p:cNvSpPr txBox="1"/>
          <p:nvPr/>
        </p:nvSpPr>
        <p:spPr>
          <a:xfrm rot="10643659">
            <a:off x="1785602" y="4137749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2443D3-C1BF-69A0-0067-B390B9CE425D}"/>
              </a:ext>
            </a:extLst>
          </p:cNvPr>
          <p:cNvSpPr txBox="1"/>
          <p:nvPr/>
        </p:nvSpPr>
        <p:spPr>
          <a:xfrm>
            <a:off x="4241355" y="4148400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&lt;</a:t>
            </a:r>
            <a:endParaRPr lang="fr-MA" sz="72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A730CE-1362-D218-42D8-39024CB9D9DD}"/>
              </a:ext>
            </a:extLst>
          </p:cNvPr>
          <p:cNvSpPr txBox="1"/>
          <p:nvPr/>
        </p:nvSpPr>
        <p:spPr>
          <a:xfrm>
            <a:off x="6771195" y="4356998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=</a:t>
            </a:r>
            <a:endParaRPr lang="fr-MA" sz="7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87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9DB456B-46A8-669E-B744-90A3055B6C8E}"/>
              </a:ext>
            </a:extLst>
          </p:cNvPr>
          <p:cNvGrpSpPr/>
          <p:nvPr/>
        </p:nvGrpSpPr>
        <p:grpSpPr>
          <a:xfrm>
            <a:off x="327278" y="1626691"/>
            <a:ext cx="7711822" cy="4926509"/>
            <a:chOff x="916773" y="1735146"/>
            <a:chExt cx="7329419" cy="505206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FAB59DB-A685-E3EE-2551-B7086E711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/>
            <a:stretch>
              <a:fillRect/>
            </a:stretch>
          </p:blipFill>
          <p:spPr>
            <a:xfrm>
              <a:off x="4581482" y="1735146"/>
              <a:ext cx="3664710" cy="505206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D78B631-6CCB-7902-79CD-7623924ED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43"/>
            <a:stretch>
              <a:fillRect/>
            </a:stretch>
          </p:blipFill>
          <p:spPr>
            <a:xfrm>
              <a:off x="916773" y="1788486"/>
              <a:ext cx="3664709" cy="499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18117</TotalTime>
  <Words>1100</Words>
  <Application>Microsoft Office PowerPoint</Application>
  <PresentationFormat>Affichage à l'écran (4:3)</PresentationFormat>
  <Paragraphs>378</Paragraphs>
  <Slides>76</Slides>
  <Notes>18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76</vt:i4>
      </vt:variant>
    </vt:vector>
  </HeadingPairs>
  <TitlesOfParts>
    <vt:vector size="90" baseType="lpstr">
      <vt:lpstr>Chalkboard</vt:lpstr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166</cp:revision>
  <cp:lastPrinted>2025-08-13T10:11:39Z</cp:lastPrinted>
  <dcterms:created xsi:type="dcterms:W3CDTF">2025-08-01T12:31:49Z</dcterms:created>
  <dcterms:modified xsi:type="dcterms:W3CDTF">2026-04-12T16:00:21Z</dcterms:modified>
</cp:coreProperties>
</file>