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slideLayouts/slideLayout1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4" r:id="rId4"/>
    <p:sldMasterId id="2147483908" r:id="rId5"/>
    <p:sldMasterId id="2147483913" r:id="rId6"/>
  </p:sldMasterIdLst>
  <p:notesMasterIdLst>
    <p:notesMasterId r:id="rId50"/>
  </p:notesMasterIdLst>
  <p:handoutMasterIdLst>
    <p:handoutMasterId r:id="rId51"/>
  </p:handoutMasterIdLst>
  <p:sldIdLst>
    <p:sldId id="2134807082" r:id="rId7"/>
    <p:sldId id="948" r:id="rId8"/>
    <p:sldId id="2134807136" r:id="rId9"/>
    <p:sldId id="780" r:id="rId10"/>
    <p:sldId id="2134806642" r:id="rId11"/>
    <p:sldId id="2134807049" r:id="rId12"/>
    <p:sldId id="950" r:id="rId13"/>
    <p:sldId id="2134807098" r:id="rId14"/>
    <p:sldId id="2134807144" r:id="rId15"/>
    <p:sldId id="2134807145" r:id="rId16"/>
    <p:sldId id="2134807146" r:id="rId17"/>
    <p:sldId id="2134807147" r:id="rId18"/>
    <p:sldId id="2134806705" r:id="rId19"/>
    <p:sldId id="2134806841" r:id="rId20"/>
    <p:sldId id="2134807155" r:id="rId21"/>
    <p:sldId id="2134806665" r:id="rId22"/>
    <p:sldId id="2134807028" r:id="rId23"/>
    <p:sldId id="2134806664" r:id="rId24"/>
    <p:sldId id="2134806870" r:id="rId25"/>
    <p:sldId id="2134806710" r:id="rId26"/>
    <p:sldId id="2134806711" r:id="rId27"/>
    <p:sldId id="2134807114" r:id="rId28"/>
    <p:sldId id="2134807148" r:id="rId29"/>
    <p:sldId id="2134807138" r:id="rId30"/>
    <p:sldId id="2134807139" r:id="rId31"/>
    <p:sldId id="2134807140" r:id="rId32"/>
    <p:sldId id="2134806828" r:id="rId33"/>
    <p:sldId id="2134806720" r:id="rId34"/>
    <p:sldId id="2134806721" r:id="rId35"/>
    <p:sldId id="2134807115" r:id="rId36"/>
    <p:sldId id="2134807149" r:id="rId37"/>
    <p:sldId id="2134806793" r:id="rId38"/>
    <p:sldId id="2134806745" r:id="rId39"/>
    <p:sldId id="2134807142" r:id="rId40"/>
    <p:sldId id="2134807154" r:id="rId41"/>
    <p:sldId id="2134807150" r:id="rId42"/>
    <p:sldId id="2134807151" r:id="rId43"/>
    <p:sldId id="2134807152" r:id="rId44"/>
    <p:sldId id="2134807153" r:id="rId45"/>
    <p:sldId id="985" r:id="rId46"/>
    <p:sldId id="2134806797" r:id="rId47"/>
    <p:sldId id="2134806798" r:id="rId48"/>
    <p:sldId id="980" r:id="rId49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52"/>
      <p:bold r:id="rId53"/>
    </p:embeddedFont>
    <p:embeddedFont>
      <p:font typeface="Dosis" pitchFamily="2" charset="0"/>
      <p:regular r:id="rId54"/>
      <p:bold r:id="rId5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EA500"/>
    <a:srgbClr val="FBB430"/>
    <a:srgbClr val="FFEFB9"/>
    <a:srgbClr val="FFC000"/>
    <a:srgbClr val="F2F2F2"/>
    <a:srgbClr val="FFDA6D"/>
    <a:srgbClr val="7FC5C2"/>
    <a:srgbClr val="084F6A"/>
    <a:srgbClr val="FCC302"/>
    <a:srgbClr val="A6A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2" autoAdjust="0"/>
    <p:restoredTop sz="88366" autoAdjust="0"/>
  </p:normalViewPr>
  <p:slideViewPr>
    <p:cSldViewPr snapToGrid="0">
      <p:cViewPr varScale="1">
        <p:scale>
          <a:sx n="61" d="100"/>
          <a:sy n="61" d="100"/>
        </p:scale>
        <p:origin x="168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36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4.fntdata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font" Target="fonts/font2.fntdata"/><Relationship Id="rId58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presProps" Target="presProps.xml"/><Relationship Id="rId8" Type="http://schemas.openxmlformats.org/officeDocument/2006/relationships/slide" Target="slides/slide2.xml"/><Relationship Id="rId51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tableStyles" Target="tableStyle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viewProps" Target="viewProps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font" Target="fonts/font1.fntdata"/><Relationship Id="rId60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pPr/>
              <a:t>06/04/2026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pPr/>
              <a:t>06/04/2026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A1ADD0-7C08-64F1-6287-4C820BA62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37EB7E4-EC9C-E12D-DF05-9452762601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5C8F1E2-1D31-E089-4ABD-18ACA55059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15E6D0E-060B-B617-E299-A17F16D0E5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pPr/>
              <a:t>12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97966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194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802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001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605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06/04/2026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936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814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457C7D0-A5CD-A626-5321-25F47A40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54B5E5-E8FF-2E41-A148-B03A2F1E1EFE}" type="datetimeFigureOut">
              <a:rPr lang="fr-FR" smtClean="0"/>
              <a:pPr/>
              <a:t>06/04/2026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99F894-7819-ADA7-FEE0-2F3F225E2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EE009-A912-3979-B446-395F4DD5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EA992AF-378C-F24D-820D-77B355692E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287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70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13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5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.jpe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21" r:id="rId2"/>
    <p:sldLayoutId id="2147483922" r:id="rId3"/>
    <p:sldLayoutId id="2147483923" r:id="rId4"/>
    <p:sldLayoutId id="214748392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6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5F4B163-CF64-351B-16EF-5B891CE77770}"/>
              </a:ext>
            </a:extLst>
          </p:cNvPr>
          <p:cNvPicPr preferRelativeResize="0"/>
          <p:nvPr userDrawn="1"/>
        </p:nvPicPr>
        <p:blipFill rotWithShape="1">
          <a:blip r:embed="rId5" cstate="print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3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8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4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image" Target="../media/image27.gif"/><Relationship Id="rId4" Type="http://schemas.openxmlformats.org/officeDocument/2006/relationships/image" Target="../media/image1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3.mp4"/><Relationship Id="rId7" Type="http://schemas.openxmlformats.org/officeDocument/2006/relationships/image" Target="../media/image30.gif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3.png"/><Relationship Id="rId4" Type="http://schemas.openxmlformats.org/officeDocument/2006/relationships/video" Target="../media/media3.mp4"/><Relationship Id="rId9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4.png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5.mp4"/><Relationship Id="rId7" Type="http://schemas.openxmlformats.org/officeDocument/2006/relationships/image" Target="../media/image3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1.png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5.mp4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0F80FAA-5681-195F-F521-52A7A8CE21CF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A99AF236-8162-FC5B-5621-F573DA6C9B4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2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5C86039-DE8B-7325-47F4-EC557AEA5248}"/>
              </a:ext>
            </a:extLst>
          </p:cNvPr>
          <p:cNvGrpSpPr/>
          <p:nvPr/>
        </p:nvGrpSpPr>
        <p:grpSpPr>
          <a:xfrm>
            <a:off x="5532099" y="6021421"/>
            <a:ext cx="1160006" cy="288630"/>
            <a:chOff x="5297644" y="5877672"/>
            <a:chExt cx="1160006" cy="288630"/>
          </a:xfrm>
          <a:solidFill>
            <a:srgbClr val="7FC5C2"/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8576B8F-8347-45D9-9BB4-563CADA6DF1D}"/>
                </a:ext>
              </a:extLst>
            </p:cNvPr>
            <p:cNvSpPr/>
            <p:nvPr/>
          </p:nvSpPr>
          <p:spPr>
            <a:xfrm>
              <a:off x="5333182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60F61F8-EA1D-BAF5-E32D-3FC094CA50D2}"/>
                </a:ext>
              </a:extLst>
            </p:cNvPr>
            <p:cNvSpPr/>
            <p:nvPr/>
          </p:nvSpPr>
          <p:spPr>
            <a:xfrm>
              <a:off x="5297644" y="5883853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1793DDD-665E-DC83-488B-02C1353644FC}"/>
              </a:ext>
            </a:extLst>
          </p:cNvPr>
          <p:cNvGrpSpPr/>
          <p:nvPr/>
        </p:nvGrpSpPr>
        <p:grpSpPr>
          <a:xfrm>
            <a:off x="3863687" y="6011615"/>
            <a:ext cx="1170748" cy="288630"/>
            <a:chOff x="5230901" y="5861684"/>
            <a:chExt cx="1170748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1BD227B-4F36-B25A-729B-DE42D6107C41}"/>
                </a:ext>
              </a:extLst>
            </p:cNvPr>
            <p:cNvSpPr/>
            <p:nvPr/>
          </p:nvSpPr>
          <p:spPr>
            <a:xfrm>
              <a:off x="5277181" y="5861684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2E85ABDF-6DE5-0FA4-066E-81FD26354094}"/>
                </a:ext>
              </a:extLst>
            </p:cNvPr>
            <p:cNvSpPr/>
            <p:nvPr/>
          </p:nvSpPr>
          <p:spPr>
            <a:xfrm>
              <a:off x="5230901" y="5871490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95784C7-ACD3-F237-F038-9FF3968E4865}"/>
              </a:ext>
            </a:extLst>
          </p:cNvPr>
          <p:cNvGrpSpPr/>
          <p:nvPr/>
        </p:nvGrpSpPr>
        <p:grpSpPr>
          <a:xfrm>
            <a:off x="2187727" y="6014648"/>
            <a:ext cx="1250210" cy="295403"/>
            <a:chOff x="5146848" y="5870899"/>
            <a:chExt cx="1250210" cy="295403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6134BAA-EE0C-BA1F-C607-E85DC785106A}"/>
                </a:ext>
              </a:extLst>
            </p:cNvPr>
            <p:cNvSpPr/>
            <p:nvPr/>
          </p:nvSpPr>
          <p:spPr>
            <a:xfrm>
              <a:off x="5272590" y="5870899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457F93E0-1DBF-B4A3-DC5E-4860FFC30F2E}"/>
                </a:ext>
              </a:extLst>
            </p:cNvPr>
            <p:cNvSpPr/>
            <p:nvPr/>
          </p:nvSpPr>
          <p:spPr>
            <a:xfrm>
              <a:off x="5146848" y="5909647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7C7E7B7-A3B1-88C7-BCFE-62F6D838E824}"/>
              </a:ext>
            </a:extLst>
          </p:cNvPr>
          <p:cNvGrpSpPr/>
          <p:nvPr/>
        </p:nvGrpSpPr>
        <p:grpSpPr>
          <a:xfrm>
            <a:off x="729680" y="6021421"/>
            <a:ext cx="1210979" cy="288630"/>
            <a:chOff x="5285589" y="5877672"/>
            <a:chExt cx="1210979" cy="288630"/>
          </a:xfrm>
          <a:solidFill>
            <a:srgbClr val="7FC5C2"/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C246DBA-E4FC-5C89-9564-175EEC629ED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785392B9-2153-8608-44A3-CB6BEA36E9B5}"/>
                </a:ext>
              </a:extLst>
            </p:cNvPr>
            <p:cNvSpPr/>
            <p:nvPr/>
          </p:nvSpPr>
          <p:spPr>
            <a:xfrm>
              <a:off x="5285589" y="5886886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2C287BE-37D3-1E88-1411-9590B874B36A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D4D6E57-9490-7310-C943-5B47781AF44E}"/>
              </a:ext>
            </a:extLst>
          </p:cNvPr>
          <p:cNvSpPr/>
          <p:nvPr/>
        </p:nvSpPr>
        <p:spPr>
          <a:xfrm>
            <a:off x="7164135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0FDEC7-6591-027F-01E9-4B1A4AC00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400" y="686082"/>
            <a:ext cx="5380985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73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الثاني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9D40F4D-751C-8593-FB38-864B9117CCE4}"/>
              </a:ext>
            </a:extLst>
          </p:cNvPr>
          <p:cNvSpPr/>
          <p:nvPr/>
        </p:nvSpPr>
        <p:spPr>
          <a:xfrm>
            <a:off x="389896" y="2722648"/>
            <a:ext cx="3780000" cy="877078"/>
          </a:xfrm>
          <a:prstGeom prst="roundRect">
            <a:avLst/>
          </a:prstGeom>
          <a:solidFill>
            <a:srgbClr val="A6A6A6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2631466" y="2475889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AE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FB4C9B3-E09A-1D96-45D0-9103463568D1}"/>
              </a:ext>
            </a:extLst>
          </p:cNvPr>
          <p:cNvSpPr txBox="1">
            <a:spLocks/>
          </p:cNvSpPr>
          <p:nvPr/>
        </p:nvSpPr>
        <p:spPr>
          <a:xfrm>
            <a:off x="569896" y="2858113"/>
            <a:ext cx="3420000" cy="63114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b="1" ker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sz="2000" dirty="0" err="1">
                <a:solidFill>
                  <a:schemeClr val="bg1">
                    <a:lumMod val="50000"/>
                  </a:schemeClr>
                </a:solidFill>
              </a:rPr>
              <a:t>التما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ث</a:t>
            </a:r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ل </a:t>
            </a:r>
            <a:r>
              <a:rPr lang="fr-MA" sz="2000" dirty="0" err="1">
                <a:solidFill>
                  <a:schemeClr val="bg1">
                    <a:lumMod val="50000"/>
                  </a:schemeClr>
                </a:solidFill>
              </a:rPr>
              <a:t>ال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م</a:t>
            </a:r>
            <a:r>
              <a:rPr lang="fr-MA" sz="2000" dirty="0" err="1">
                <a:solidFill>
                  <a:schemeClr val="bg1">
                    <a:lumMod val="50000"/>
                  </a:schemeClr>
                </a:solidFill>
              </a:rPr>
              <a:t>حو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ر</a:t>
            </a:r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ي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 (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2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370132" y="4144639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2611702" y="3897880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550132" y="4280104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   ح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ل المسائل</a:t>
            </a:r>
            <a:r>
              <a:rPr lang="ar-SA" sz="2000" dirty="0">
                <a:solidFill>
                  <a:schemeClr val="bg1">
                    <a:lumMod val="50000"/>
                  </a:schemeClr>
                </a:solidFill>
              </a:rPr>
              <a:t>( الهندسة  )</a:t>
            </a:r>
            <a:endParaRPr lang="ar-MA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rgbClr val="A6A6A6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sz="2000" dirty="0">
                <a:solidFill>
                  <a:schemeClr val="bg1">
                    <a:lumMod val="50000"/>
                  </a:schemeClr>
                </a:solidFill>
              </a:rPr>
              <a:t>د</a:t>
            </a:r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وران  الأشكال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FEA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kern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دروس الأسبوع </a:t>
              </a:r>
              <a:r>
                <a:rPr lang="ar-SA" sz="2000" b="1" kern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r>
                <a:rPr lang="ar-SA" sz="1600" b="1" kern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endParaRPr lang="ar-MA" sz="16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7">
            <a:extLst>
              <a:ext uri="{FF2B5EF4-FFF2-40B4-BE49-F238E27FC236}">
                <a16:creationId xmlns:a16="http://schemas.microsoft.com/office/drawing/2014/main" id="{D5AB7204-EA2C-2908-0EDF-AF18F1C403CA}"/>
              </a:ext>
            </a:extLst>
          </p:cNvPr>
          <p:cNvSpPr/>
          <p:nvPr/>
        </p:nvSpPr>
        <p:spPr>
          <a:xfrm>
            <a:off x="4423967" y="2717811"/>
            <a:ext cx="3780000" cy="877078"/>
          </a:xfrm>
          <a:prstGeom prst="roundRect">
            <a:avLst/>
          </a:prstGeom>
          <a:solidFill>
            <a:srgbClr val="A6A6A6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7" name="Organigramme : Terminateur 21">
            <a:extLst>
              <a:ext uri="{FF2B5EF4-FFF2-40B4-BE49-F238E27FC236}">
                <a16:creationId xmlns:a16="http://schemas.microsoft.com/office/drawing/2014/main" id="{F67DE89D-D614-C9C8-60C2-38AD4393E6DC}"/>
              </a:ext>
            </a:extLst>
          </p:cNvPr>
          <p:cNvSpPr/>
          <p:nvPr/>
        </p:nvSpPr>
        <p:spPr>
          <a:xfrm>
            <a:off x="6665537" y="247105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AE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798E26FD-86C0-E1B1-F2DE-6CE4A488B475}"/>
              </a:ext>
            </a:extLst>
          </p:cNvPr>
          <p:cNvSpPr txBox="1">
            <a:spLocks/>
          </p:cNvSpPr>
          <p:nvPr/>
        </p:nvSpPr>
        <p:spPr>
          <a:xfrm>
            <a:off x="4603967" y="2853276"/>
            <a:ext cx="3420000" cy="63114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2000" b="1" ker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 err="1"/>
              <a:t>التما</a:t>
            </a:r>
            <a:r>
              <a:rPr lang="ar-MA" dirty="0"/>
              <a:t>ث</a:t>
            </a:r>
            <a:r>
              <a:rPr lang="fr-MA" dirty="0"/>
              <a:t>ل </a:t>
            </a:r>
            <a:r>
              <a:rPr lang="fr-MA" dirty="0" err="1"/>
              <a:t>ال</a:t>
            </a:r>
            <a:r>
              <a:rPr lang="ar-MA" dirty="0"/>
              <a:t>م</a:t>
            </a:r>
            <a:r>
              <a:rPr lang="fr-MA" dirty="0" err="1"/>
              <a:t>حو</a:t>
            </a:r>
            <a:r>
              <a:rPr lang="ar-MA" dirty="0"/>
              <a:t>ر</a:t>
            </a:r>
            <a:r>
              <a:rPr lang="fr-MA" dirty="0"/>
              <a:t>ي</a:t>
            </a:r>
            <a:r>
              <a:rPr lang="ar-SA" dirty="0"/>
              <a:t> (1)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85685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969387" y="577400"/>
            <a:ext cx="3117821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1949815" y="869498"/>
            <a:ext cx="5546960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/>
            <a:r>
              <a:rPr lang="ar-MA" sz="32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مُراجَعَة دُروسِ الْأُسبوعِ </a:t>
            </a:r>
            <a:r>
              <a:rPr lang="ar-SA" sz="32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 </a:t>
            </a:r>
            <a:endParaRPr lang="ar-MA" sz="32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7064048" y="1097511"/>
            <a:ext cx="2108491" cy="23621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052826EA-8280-03D1-6A2A-6F6594153B5B}"/>
              </a:ext>
            </a:extLst>
          </p:cNvPr>
          <p:cNvGrpSpPr/>
          <p:nvPr/>
        </p:nvGrpSpPr>
        <p:grpSpPr>
          <a:xfrm>
            <a:off x="711676" y="2023864"/>
            <a:ext cx="7956331" cy="4387446"/>
            <a:chOff x="357352" y="2002844"/>
            <a:chExt cx="7956331" cy="4387446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FB2A178-DB7D-F94C-3EEE-FCAACCF68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1848" y="2002844"/>
              <a:ext cx="4191835" cy="4387446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3933B3E-5E92-4E68-1CF8-8D351F536C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352" y="2002844"/>
              <a:ext cx="3893867" cy="43874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412815" y="2557789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469392" y="4071315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412815" y="3278830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000" b="1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المراجعة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45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52238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1165451" y="3126124"/>
            <a:ext cx="6125788" cy="184526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1165451" y="3207220"/>
            <a:ext cx="5752813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ُّ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f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حاو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ماث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ش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ٍ؛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إِ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شاء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مُمَاثلَ شَكْلٍ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ُّ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دَ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وران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 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شَكْلٍ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ِّ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سائ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ِ.</a:t>
            </a:r>
            <a:r>
              <a:rPr lang="ar-SA" sz="20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569588" y="166192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7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عند نهاية </a:t>
              </a:r>
              <a:r>
                <a:rPr kumimoji="0" lang="ar-S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الحصة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على الأقل </a:t>
              </a: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80%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من المتعلمين 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سيكونون قادرين على</a:t>
              </a:r>
              <a:r>
                <a:rPr kumimoji="0" lang="en-GB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6918265" y="3034038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94A5-0AB2-4475-001D-25BB6F11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6A802B1-288C-1C54-F456-A75AED90E03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1CC3964-DBB0-EA11-F07F-9996FFDA9FBD}"/>
              </a:ext>
            </a:extLst>
          </p:cNvPr>
          <p:cNvGrpSpPr/>
          <p:nvPr/>
        </p:nvGrpSpPr>
        <p:grpSpPr>
          <a:xfrm>
            <a:off x="2106000" y="2158011"/>
            <a:ext cx="4932000" cy="2737374"/>
            <a:chOff x="2193989" y="2167843"/>
            <a:chExt cx="4932000" cy="2335331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85803EA-815E-A7E8-F351-99A7F36D1AB9}"/>
                </a:ext>
              </a:extLst>
            </p:cNvPr>
            <p:cNvSpPr/>
            <p:nvPr/>
          </p:nvSpPr>
          <p:spPr>
            <a:xfrm>
              <a:off x="2193989" y="2610518"/>
              <a:ext cx="4932000" cy="189265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A95BBD9-9459-0131-248C-32DC5451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8990" y="3253422"/>
              <a:ext cx="841742" cy="84174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09D6FCE-6006-984D-3CC0-50D6562FC653}"/>
                </a:ext>
              </a:extLst>
            </p:cNvPr>
            <p:cNvSpPr txBox="1"/>
            <p:nvPr/>
          </p:nvSpPr>
          <p:spPr>
            <a:xfrm>
              <a:off x="2669966" y="3413284"/>
              <a:ext cx="359885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2DFB9E5C-D581-B3CF-B2C1-1B5E1AFF1397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E7B4A74D-12EE-C1E1-7939-1C880F06F6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7359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E5ED3-54D7-793B-EDD3-778F8CE5C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11BA814-8CEE-3C26-D230-9FB167D487B2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86C847E-99B3-96BE-5D6D-B3583FC2A276}"/>
              </a:ext>
            </a:extLst>
          </p:cNvPr>
          <p:cNvSpPr txBox="1"/>
          <p:nvPr/>
        </p:nvSpPr>
        <p:spPr>
          <a:xfrm>
            <a:off x="327278" y="894883"/>
            <a:ext cx="7201401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كراسة الحساب الذهني،  ص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E46DD7-C4C7-0667-06AC-2AAAA5BB20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17" y="1752816"/>
            <a:ext cx="3692069" cy="4780405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A8138985-BBA9-DDE4-7CDC-FDB3003A8A03}"/>
              </a:ext>
            </a:extLst>
          </p:cNvPr>
          <p:cNvGrpSpPr/>
          <p:nvPr/>
        </p:nvGrpSpPr>
        <p:grpSpPr>
          <a:xfrm>
            <a:off x="586017" y="1752816"/>
            <a:ext cx="7907672" cy="4780404"/>
            <a:chOff x="586017" y="1416484"/>
            <a:chExt cx="7907672" cy="4780404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41E8DCD-AD70-21AE-2F43-294A4CC038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72000" y="1416484"/>
              <a:ext cx="3921689" cy="4780404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DDD0350-C647-6899-764E-211F6D29E2C1}"/>
                </a:ext>
              </a:extLst>
            </p:cNvPr>
            <p:cNvSpPr/>
            <p:nvPr/>
          </p:nvSpPr>
          <p:spPr>
            <a:xfrm>
              <a:off x="586017" y="4168099"/>
              <a:ext cx="3563481" cy="345407"/>
            </a:xfrm>
            <a:prstGeom prst="roundRect">
              <a:avLst>
                <a:gd name="adj" fmla="val 10989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131200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75D67-8876-CD11-68D4-5A72717849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D96C16-B5EE-0CD7-5C5B-FFD3AAEEF6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BF6DE212-BC4F-1319-2DE1-642850C16716}"/>
              </a:ext>
            </a:extLst>
          </p:cNvPr>
          <p:cNvSpPr txBox="1"/>
          <p:nvPr/>
        </p:nvSpPr>
        <p:spPr>
          <a:xfrm>
            <a:off x="117987" y="871291"/>
            <a:ext cx="7419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لتقربوا الأعداد العشرية إلى الوحدة الأقرب.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5255BB3-6FC3-9977-2B6C-C542C78340CF}"/>
              </a:ext>
            </a:extLst>
          </p:cNvPr>
          <p:cNvGrpSpPr/>
          <p:nvPr/>
        </p:nvGrpSpPr>
        <p:grpSpPr>
          <a:xfrm>
            <a:off x="1288834" y="2589255"/>
            <a:ext cx="6845382" cy="1005796"/>
            <a:chOff x="1332271" y="2616985"/>
            <a:chExt cx="5846672" cy="523856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8A84751A-DF61-CE29-F1A7-09F5711D23A1}"/>
                </a:ext>
              </a:extLst>
            </p:cNvPr>
            <p:cNvSpPr/>
            <p:nvPr/>
          </p:nvSpPr>
          <p:spPr>
            <a:xfrm>
              <a:off x="1848630" y="2616985"/>
              <a:ext cx="2811645" cy="422927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7B5DDF51-4A92-0FB7-3D23-16977CE81849}"/>
                </a:ext>
              </a:extLst>
            </p:cNvPr>
            <p:cNvSpPr txBox="1"/>
            <p:nvPr/>
          </p:nvSpPr>
          <p:spPr>
            <a:xfrm>
              <a:off x="2326930" y="2637496"/>
              <a:ext cx="3741356" cy="272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/>
                <a:t> </a:t>
              </a:r>
              <a:r>
                <a:rPr lang="ar-SA" sz="2800" dirty="0"/>
                <a:t>5,5 </a:t>
              </a:r>
              <a:endParaRPr lang="fr-FR" sz="3600" b="1" dirty="0">
                <a:solidFill>
                  <a:srgbClr val="FFC00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C32FB901-98A7-B22E-67D2-CF7858FF924B}"/>
                </a:ext>
              </a:extLst>
            </p:cNvPr>
            <p:cNvSpPr/>
            <p:nvPr/>
          </p:nvSpPr>
          <p:spPr>
            <a:xfrm>
              <a:off x="1332271" y="2616985"/>
              <a:ext cx="518787" cy="373807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2ACD8661-6D7C-9A1A-135C-B2BB9F7DBFB1}"/>
                </a:ext>
              </a:extLst>
            </p:cNvPr>
            <p:cNvSpPr txBox="1"/>
            <p:nvPr/>
          </p:nvSpPr>
          <p:spPr>
            <a:xfrm>
              <a:off x="1424695" y="267917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C786A6AE-02E5-0506-C3FB-6BB187B79239}"/>
                </a:ext>
              </a:extLst>
            </p:cNvPr>
            <p:cNvSpPr txBox="1"/>
            <p:nvPr/>
          </p:nvSpPr>
          <p:spPr>
            <a:xfrm>
              <a:off x="6422895" y="2768475"/>
              <a:ext cx="756048" cy="2404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2CD9C49F-67C2-D93D-6506-8E2C9D5ED7F2}"/>
              </a:ext>
            </a:extLst>
          </p:cNvPr>
          <p:cNvGrpSpPr/>
          <p:nvPr/>
        </p:nvGrpSpPr>
        <p:grpSpPr>
          <a:xfrm>
            <a:off x="3481851" y="3962515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80A99890-1F8D-DA36-13A9-60BF11EFB6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581B810-BD72-74BE-EEA0-ABF34179FCAD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94B351EA-34D8-D1C2-5A5D-FF4C2D77C0EE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36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6</a:t>
              </a:r>
              <a:endParaRPr lang="fr-FR" sz="3200" b="1" dirty="0">
                <a:solidFill>
                  <a:srgbClr val="C0000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7DECDBC6-2569-435B-EE02-B277194FDB54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72BC5802-A85D-31D9-73CA-027FF0F4EDC5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A2C44597-A8D5-8A61-2577-20D64BC0CE72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836E966E-A2F3-FB74-2C08-95F62FB09F71}"/>
              </a:ext>
            </a:extLst>
          </p:cNvPr>
          <p:cNvCxnSpPr/>
          <p:nvPr/>
        </p:nvCxnSpPr>
        <p:spPr>
          <a:xfrm>
            <a:off x="3350472" y="2939316"/>
            <a:ext cx="515007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ZoneTexte 25">
            <a:extLst>
              <a:ext uri="{FF2B5EF4-FFF2-40B4-BE49-F238E27FC236}">
                <a16:creationId xmlns:a16="http://schemas.microsoft.com/office/drawing/2014/main" id="{9DA082EF-30DF-4A70-6BC3-618361F4C908}"/>
              </a:ext>
            </a:extLst>
          </p:cNvPr>
          <p:cNvSpPr txBox="1"/>
          <p:nvPr/>
        </p:nvSpPr>
        <p:spPr>
          <a:xfrm>
            <a:off x="3722119" y="2518057"/>
            <a:ext cx="1221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rgbClr val="FFC000"/>
                </a:solidFill>
                <a:latin typeface="Chalkboard" panose="03050602040202020205" pitchFamily="66" charset="77"/>
                <a:cs typeface="JF Flat Bold" panose="02000500000000000000" pitchFamily="2" charset="-78"/>
              </a:rPr>
              <a:t>...</a:t>
            </a:r>
            <a:endParaRPr lang="fr-FR" sz="3200" b="1" dirty="0">
              <a:solidFill>
                <a:srgbClr val="FFC000"/>
              </a:solidFill>
              <a:latin typeface="Chalkboard" panose="03050602040202020205" pitchFamily="66" charset="77"/>
              <a:cs typeface="JF Flat Bold" panose="020005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6803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ED5B1-BDCF-B67E-134B-85C24A10C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79871624-EE91-4F45-4C6A-8A484DD5845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570DDCF1-42E7-4AFE-590E-215F01DEF7AB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الحساب الذهني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F496DD8-5A91-FCB7-0254-E6C5E1C776A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6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D1FC4598-8E08-FC8C-A888-2E6C6DC3403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6950D06-D425-607D-AE94-2BB88AA0DF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41" y="2861641"/>
            <a:ext cx="7598980" cy="1605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79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ABC43-8949-B19C-2E78-EC6ADFF25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EE328DF-CF81-EA96-8E8F-668C666CD9B0}"/>
              </a:ext>
            </a:extLst>
          </p:cNvPr>
          <p:cNvSpPr txBox="1"/>
          <p:nvPr/>
        </p:nvSpPr>
        <p:spPr>
          <a:xfrm>
            <a:off x="2857518" y="863797"/>
            <a:ext cx="465928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B24B915-37AA-FA93-2F67-2EEB4AC31BD1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CC3B3DE-AB08-2D7F-901B-AD98F7410BDE}"/>
              </a:ext>
            </a:extLst>
          </p:cNvPr>
          <p:cNvGrpSpPr/>
          <p:nvPr/>
        </p:nvGrpSpPr>
        <p:grpSpPr>
          <a:xfrm>
            <a:off x="459788" y="3066211"/>
            <a:ext cx="7697805" cy="1606149"/>
            <a:chOff x="1090408" y="3139561"/>
            <a:chExt cx="7697805" cy="1161597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0880F68B-0C77-2E3B-D1DE-5D3CBE6BF2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0408" y="3139561"/>
              <a:ext cx="7598980" cy="1134717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A332615D-84A1-D4A3-7341-0B120748FB8C}"/>
                </a:ext>
              </a:extLst>
            </p:cNvPr>
            <p:cNvGrpSpPr/>
            <p:nvPr/>
          </p:nvGrpSpPr>
          <p:grpSpPr>
            <a:xfrm>
              <a:off x="3032884" y="3378605"/>
              <a:ext cx="5755329" cy="922553"/>
              <a:chOff x="2364087" y="3898867"/>
              <a:chExt cx="5966321" cy="922553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74A94C9-BD31-4C4C-8594-59F9AED6C767}"/>
                  </a:ext>
                </a:extLst>
              </p:cNvPr>
              <p:cNvSpPr txBox="1"/>
              <p:nvPr/>
            </p:nvSpPr>
            <p:spPr>
              <a:xfrm>
                <a:off x="2364087" y="3948947"/>
                <a:ext cx="58857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000" b="1" dirty="0">
                    <a:solidFill>
                      <a:srgbClr val="FF0000"/>
                    </a:solidFill>
                  </a:rPr>
                  <a:t>6</a:t>
                </a:r>
                <a:endParaRPr lang="fr-MA" sz="2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24AC5EC-52B5-08CE-FB4D-B9AD82022FB9}"/>
                  </a:ext>
                </a:extLst>
              </p:cNvPr>
              <p:cNvSpPr txBox="1"/>
              <p:nvPr/>
            </p:nvSpPr>
            <p:spPr>
              <a:xfrm>
                <a:off x="3754661" y="3964161"/>
                <a:ext cx="58857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000" b="1" dirty="0">
                    <a:solidFill>
                      <a:srgbClr val="FF0000"/>
                    </a:solidFill>
                  </a:rPr>
                  <a:t>2</a:t>
                </a:r>
                <a:endParaRPr lang="fr-MA" sz="2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52C99706-1826-4807-3350-2F53CD359816}"/>
                  </a:ext>
                </a:extLst>
              </p:cNvPr>
              <p:cNvSpPr txBox="1"/>
              <p:nvPr/>
            </p:nvSpPr>
            <p:spPr>
              <a:xfrm>
                <a:off x="5036571" y="4364271"/>
                <a:ext cx="58857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000" b="1" dirty="0">
                    <a:solidFill>
                      <a:srgbClr val="FF0000"/>
                    </a:solidFill>
                  </a:rPr>
                  <a:t>8</a:t>
                </a:r>
                <a:endParaRPr lang="fr-MA" sz="2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F88EE59-A195-20E3-7AAD-C150F187999C}"/>
                  </a:ext>
                </a:extLst>
              </p:cNvPr>
              <p:cNvSpPr txBox="1"/>
              <p:nvPr/>
            </p:nvSpPr>
            <p:spPr>
              <a:xfrm>
                <a:off x="5036572" y="3948947"/>
                <a:ext cx="58857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000" b="1" dirty="0">
                    <a:solidFill>
                      <a:srgbClr val="FF0000"/>
                    </a:solidFill>
                  </a:rPr>
                  <a:t>1</a:t>
                </a:r>
                <a:endParaRPr lang="fr-MA" sz="2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ECE3C450-97B0-76E3-09EA-B7F0C1EB569B}"/>
                  </a:ext>
                </a:extLst>
              </p:cNvPr>
              <p:cNvSpPr txBox="1"/>
              <p:nvPr/>
            </p:nvSpPr>
            <p:spPr>
              <a:xfrm>
                <a:off x="6427224" y="4365249"/>
                <a:ext cx="58857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000" b="1" dirty="0">
                    <a:solidFill>
                      <a:srgbClr val="FF0000"/>
                    </a:solidFill>
                  </a:rPr>
                  <a:t>3</a:t>
                </a:r>
                <a:endParaRPr lang="fr-MA" sz="2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1786E8FA-EA64-2237-3C6D-54459E019404}"/>
                  </a:ext>
                </a:extLst>
              </p:cNvPr>
              <p:cNvSpPr txBox="1"/>
              <p:nvPr/>
            </p:nvSpPr>
            <p:spPr>
              <a:xfrm>
                <a:off x="6345608" y="3906450"/>
                <a:ext cx="75181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000" b="1" dirty="0">
                    <a:solidFill>
                      <a:srgbClr val="FF0000"/>
                    </a:solidFill>
                  </a:rPr>
                  <a:t>6</a:t>
                </a:r>
                <a:endParaRPr lang="fr-MA" sz="2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0B036B44-5B50-5FDB-6D5E-D82FEC72A780}"/>
                  </a:ext>
                </a:extLst>
              </p:cNvPr>
              <p:cNvSpPr txBox="1"/>
              <p:nvPr/>
            </p:nvSpPr>
            <p:spPr>
              <a:xfrm>
                <a:off x="7741828" y="4421310"/>
                <a:ext cx="58857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000" b="1" dirty="0">
                    <a:solidFill>
                      <a:srgbClr val="FF0000"/>
                    </a:solidFill>
                  </a:rPr>
                  <a:t>9</a:t>
                </a:r>
                <a:endParaRPr lang="fr-MA" sz="2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C435B9EA-C98B-54B5-888B-69BC168A0A00}"/>
                  </a:ext>
                </a:extLst>
              </p:cNvPr>
              <p:cNvSpPr txBox="1"/>
              <p:nvPr/>
            </p:nvSpPr>
            <p:spPr>
              <a:xfrm>
                <a:off x="7741829" y="3898867"/>
                <a:ext cx="58857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000" b="1" dirty="0">
                    <a:solidFill>
                      <a:srgbClr val="FF0000"/>
                    </a:solidFill>
                  </a:rPr>
                  <a:t>3</a:t>
                </a:r>
                <a:endParaRPr lang="fr-MA" sz="2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4070D782-A4D4-03F1-5BFD-A08921BF45B2}"/>
                  </a:ext>
                </a:extLst>
              </p:cNvPr>
              <p:cNvSpPr txBox="1"/>
              <p:nvPr/>
            </p:nvSpPr>
            <p:spPr>
              <a:xfrm>
                <a:off x="2385852" y="4364270"/>
                <a:ext cx="58857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000" b="1" dirty="0">
                    <a:solidFill>
                      <a:srgbClr val="FF0000"/>
                    </a:solidFill>
                  </a:rPr>
                  <a:t>5</a:t>
                </a:r>
                <a:endParaRPr lang="fr-MA" sz="2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AC421569-C269-B81A-4E0A-4DD9F4B8D7DB}"/>
                  </a:ext>
                </a:extLst>
              </p:cNvPr>
              <p:cNvSpPr txBox="1"/>
              <p:nvPr/>
            </p:nvSpPr>
            <p:spPr>
              <a:xfrm>
                <a:off x="3776505" y="4364270"/>
                <a:ext cx="58857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SA" sz="2000" b="1" dirty="0">
                    <a:solidFill>
                      <a:srgbClr val="FF0000"/>
                    </a:solidFill>
                  </a:rPr>
                  <a:t>5</a:t>
                </a:r>
                <a:endParaRPr lang="fr-MA" sz="2000" b="1" dirty="0">
                  <a:solidFill>
                    <a:srgbClr val="FF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47827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سنراجع دروس الأسبوع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27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C813B-8FAB-9568-86B9-D233B138B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A50FDF1-4DE4-14CC-6D49-1192A0704BB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CFA4A77-CE39-BBB9-5C53-F4583EBB740C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18444B7-50D5-E886-7E94-08522AB06C31}"/>
              </a:ext>
            </a:extLst>
          </p:cNvPr>
          <p:cNvGrpSpPr/>
          <p:nvPr/>
        </p:nvGrpSpPr>
        <p:grpSpPr>
          <a:xfrm>
            <a:off x="1338146" y="2655142"/>
            <a:ext cx="6579220" cy="2139882"/>
            <a:chOff x="2649856" y="2601943"/>
            <a:chExt cx="4187747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0A42B2B-62FF-7547-8BF8-E88769C9A669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93F1D47-CBC1-1821-7ABD-3D34661EB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205730" y="3165986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654AA971-A4FC-62B1-C3FA-C252E2C94306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B837FC5-26B1-43B0-BF9A-DD74F176137C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6A170EA-DF91-F077-BDC5-C6A7A747D580}"/>
              </a:ext>
            </a:extLst>
          </p:cNvPr>
          <p:cNvSpPr txBox="1"/>
          <p:nvPr/>
        </p:nvSpPr>
        <p:spPr>
          <a:xfrm>
            <a:off x="1895708" y="3372317"/>
            <a:ext cx="4796503" cy="754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lang="ar-SA" sz="3200" b="1" kern="0" dirty="0">
                <a:solidFill>
                  <a:srgbClr val="FBB4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3200" b="1" kern="0" dirty="0">
                <a:solidFill>
                  <a:srgbClr val="FBB4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kern="0" dirty="0">
                <a:solidFill>
                  <a:srgbClr val="FBB4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</a:t>
            </a:r>
            <a:r>
              <a:rPr lang="ar-MA" sz="3200" b="1" kern="0" dirty="0">
                <a:solidFill>
                  <a:srgbClr val="FBB4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ُّ</a:t>
            </a:r>
            <a:r>
              <a:rPr lang="ar-SA" sz="3200" b="1" kern="0" dirty="0">
                <a:solidFill>
                  <a:srgbClr val="FBB4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</a:t>
            </a:r>
            <a:r>
              <a:rPr lang="ar-MA" sz="3200" b="1" kern="0" dirty="0">
                <a:solidFill>
                  <a:srgbClr val="FBB4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200" b="1" kern="0" dirty="0">
                <a:solidFill>
                  <a:srgbClr val="FBB4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</a:t>
            </a:r>
            <a:r>
              <a:rPr lang="ar-MA" sz="3200" b="1" kern="0" dirty="0">
                <a:solidFill>
                  <a:srgbClr val="FBB4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kern="0" dirty="0">
                <a:solidFill>
                  <a:srgbClr val="FBB4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3200" b="1" kern="0" dirty="0">
                <a:solidFill>
                  <a:srgbClr val="FBB4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kern="0" dirty="0">
                <a:solidFill>
                  <a:srgbClr val="FBB4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3200" b="1" kern="0" dirty="0">
                <a:solidFill>
                  <a:srgbClr val="FBB4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kern="0" dirty="0">
                <a:solidFill>
                  <a:srgbClr val="FBB4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3200" b="1" kern="0" dirty="0">
                <a:solidFill>
                  <a:srgbClr val="FBB4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200" b="1" kern="0" dirty="0">
                <a:solidFill>
                  <a:srgbClr val="FBB4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3200" b="1" kern="0" dirty="0">
                <a:solidFill>
                  <a:srgbClr val="FBB4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kern="0" dirty="0">
                <a:solidFill>
                  <a:srgbClr val="FBB4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حاو</a:t>
            </a:r>
            <a:r>
              <a:rPr lang="ar-MA" sz="3200" b="1" kern="0" dirty="0">
                <a:solidFill>
                  <a:srgbClr val="FBB4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200" b="1" kern="0" dirty="0">
                <a:solidFill>
                  <a:srgbClr val="FBB4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3200" b="1" kern="0" dirty="0">
                <a:solidFill>
                  <a:srgbClr val="FBB4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200" b="1" kern="0" dirty="0">
                <a:solidFill>
                  <a:srgbClr val="FBB4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</a:t>
            </a:r>
            <a:r>
              <a:rPr lang="ar-MA" sz="3200" b="1" kern="0" dirty="0">
                <a:solidFill>
                  <a:srgbClr val="FBB4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kern="0" dirty="0" err="1">
                <a:solidFill>
                  <a:srgbClr val="FBB4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ماث</a:t>
            </a:r>
            <a:r>
              <a:rPr lang="ar-MA" sz="3200" b="1" kern="0" dirty="0">
                <a:solidFill>
                  <a:srgbClr val="FBB4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200" b="1" kern="0" dirty="0">
                <a:solidFill>
                  <a:srgbClr val="FBB4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3200" b="1" kern="0" dirty="0">
                <a:solidFill>
                  <a:srgbClr val="FBB4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200" b="1" kern="0" dirty="0">
                <a:solidFill>
                  <a:srgbClr val="FBB4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ش</a:t>
            </a:r>
            <a:r>
              <a:rPr lang="ar-MA" sz="3200" b="1" kern="0" dirty="0">
                <a:solidFill>
                  <a:srgbClr val="FBB4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kern="0" dirty="0">
                <a:solidFill>
                  <a:srgbClr val="FBB4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3200" b="1" kern="0" dirty="0">
                <a:solidFill>
                  <a:srgbClr val="FBB4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kern="0" dirty="0">
                <a:solidFill>
                  <a:srgbClr val="FBB4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3200" b="1" kern="0" dirty="0">
                <a:solidFill>
                  <a:srgbClr val="FBB4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ٍ.</a:t>
            </a:r>
          </a:p>
        </p:txBody>
      </p:sp>
    </p:spTree>
    <p:extLst>
      <p:ext uri="{BB962C8B-B14F-4D97-AF65-F5344CB8AC3E}">
        <p14:creationId xmlns:p14="http://schemas.microsoft.com/office/powerpoint/2010/main" val="12521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D9744-C3E0-2E82-29E5-9899C5CE9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2603ADBD-33CC-AC90-F98D-1560E24B52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B7A8FD3-71D2-A8F5-D1DD-7BB65533C505}"/>
              </a:ext>
            </a:extLst>
          </p:cNvPr>
          <p:cNvSpPr txBox="1"/>
          <p:nvPr/>
        </p:nvSpPr>
        <p:spPr>
          <a:xfrm>
            <a:off x="2904289" y="928495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افتحوا كراساتكم على الصفحة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84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7140022-98B1-EC12-65E8-A47CAB8820CD}"/>
              </a:ext>
            </a:extLst>
          </p:cNvPr>
          <p:cNvGrpSpPr/>
          <p:nvPr/>
        </p:nvGrpSpPr>
        <p:grpSpPr>
          <a:xfrm>
            <a:off x="678133" y="1800840"/>
            <a:ext cx="7897508" cy="4387446"/>
            <a:chOff x="323809" y="1779820"/>
            <a:chExt cx="7897508" cy="438744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A754C62-A05E-1110-1ADE-02DE087B92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9482" y="1779820"/>
              <a:ext cx="4191835" cy="4387446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A681B931-935D-1782-2B25-95295A6F03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809" y="1779820"/>
              <a:ext cx="3893867" cy="4387446"/>
            </a:xfrm>
            <a:prstGeom prst="rect">
              <a:avLst/>
            </a:prstGeom>
          </p:spPr>
        </p:pic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EEE9810-7771-B001-86D7-C991E24B9ACB}"/>
              </a:ext>
            </a:extLst>
          </p:cNvPr>
          <p:cNvSpPr/>
          <p:nvPr/>
        </p:nvSpPr>
        <p:spPr>
          <a:xfrm>
            <a:off x="4795024" y="2219093"/>
            <a:ext cx="3278459" cy="162807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6085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التالي بسرعة. لديكم فقط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1DD5623-2541-7C68-B4F9-1CEF24689E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13" y="1884314"/>
            <a:ext cx="7872762" cy="3735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03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السبورة، ليشرح لنا كيف  نحصل على إجابة صحيحة؟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D787738-C3F3-15EE-3FDE-B9309614E8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1" y="2005907"/>
            <a:ext cx="8240751" cy="3413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59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6115CDD-B042-B318-685D-B6EB6009B5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013" y="1884314"/>
            <a:ext cx="7872762" cy="3735785"/>
          </a:xfrm>
          <a:prstGeom prst="rect">
            <a:avLst/>
          </a:prstGeom>
        </p:spPr>
      </p:pic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لماذا الشكل الأول ليس له محور تماثل.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265CEE9-645B-A83A-8193-3857AFCAA145}"/>
              </a:ext>
            </a:extLst>
          </p:cNvPr>
          <p:cNvCxnSpPr/>
          <p:nvPr/>
        </p:nvCxnSpPr>
        <p:spPr>
          <a:xfrm>
            <a:off x="3607352" y="4145176"/>
            <a:ext cx="160808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9B8E66EE-1993-7812-589B-2B4E27A92C93}"/>
              </a:ext>
            </a:extLst>
          </p:cNvPr>
          <p:cNvCxnSpPr>
            <a:cxnSpLocks/>
          </p:cNvCxnSpPr>
          <p:nvPr/>
        </p:nvCxnSpPr>
        <p:spPr>
          <a:xfrm>
            <a:off x="4322183" y="2600363"/>
            <a:ext cx="1" cy="327834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6A8B9424-C4CE-0F70-8C55-080BDCCFC3E8}"/>
              </a:ext>
            </a:extLst>
          </p:cNvPr>
          <p:cNvCxnSpPr/>
          <p:nvPr/>
        </p:nvCxnSpPr>
        <p:spPr>
          <a:xfrm>
            <a:off x="1810856" y="2427761"/>
            <a:ext cx="0" cy="306902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41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A01AADE-5CE2-DFC8-F34E-7C5B203B7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800" y="2128275"/>
            <a:ext cx="6562061" cy="371821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2FC6394-ED3F-ADE3-F64C-DCF6BF3387F8}"/>
              </a:ext>
            </a:extLst>
          </p:cNvPr>
          <p:cNvSpPr txBox="1"/>
          <p:nvPr/>
        </p:nvSpPr>
        <p:spPr>
          <a:xfrm>
            <a:off x="33298" y="822293"/>
            <a:ext cx="77076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نمذجة الحل على السبورة.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32DD0255-6277-A61F-78F9-DD4C9FBBF6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26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9EC55-5B6B-F6E7-5739-1CD9DF278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D831C76-20B8-57FE-7892-0FE53C9F92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B964D27-4F89-A657-A20A-02A3959BE35F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إلى النشاط الموالي: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33667CEF-9958-6676-47D9-B3D24FE72B8A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36671B59-F157-AD57-4F2E-60509B047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0EF433F4-FF71-C627-287A-E034F8FF09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8D74A17D-AFAC-79D3-D4C0-60AC1CA93E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4012609" y="4854183"/>
            <a:ext cx="1484942" cy="148494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F385022-836D-4494-3EA3-E3050F8B06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31" y="2003816"/>
            <a:ext cx="7497279" cy="2850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40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EFC21-D506-139F-6015-3C14A9840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0438BBB-01F5-1916-0EA3-99C39A1AE9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D8D793C-A3B4-32C4-1CAE-32B2A4DEF066}"/>
              </a:ext>
            </a:extLst>
          </p:cNvPr>
          <p:cNvSpPr txBox="1"/>
          <p:nvPr/>
        </p:nvSpPr>
        <p:spPr>
          <a:xfrm>
            <a:off x="0" y="938768"/>
            <a:ext cx="7473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2314013D-DEEA-537A-1FF7-3172FED361F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C56299BF-2DE9-EB1F-8E72-7C4154C738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126E257A-8A88-D049-5053-816D826887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4986C69E-2ED9-684A-EE42-B3061DD18E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31" y="2003816"/>
            <a:ext cx="7155821" cy="3711795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938E912F-A9A5-76C8-BECE-091C35FB2820}"/>
              </a:ext>
            </a:extLst>
          </p:cNvPr>
          <p:cNvCxnSpPr/>
          <p:nvPr/>
        </p:nvCxnSpPr>
        <p:spPr>
          <a:xfrm>
            <a:off x="1986455" y="2301766"/>
            <a:ext cx="0" cy="28167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E737FA75-6F65-FC26-8093-8D93792DD351}"/>
              </a:ext>
            </a:extLst>
          </p:cNvPr>
          <p:cNvCxnSpPr/>
          <p:nvPr/>
        </p:nvCxnSpPr>
        <p:spPr>
          <a:xfrm>
            <a:off x="4356538" y="2412124"/>
            <a:ext cx="0" cy="28167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534CF1ED-FD03-A09B-74A1-861A4F043E6A}"/>
              </a:ext>
            </a:extLst>
          </p:cNvPr>
          <p:cNvCxnSpPr/>
          <p:nvPr/>
        </p:nvCxnSpPr>
        <p:spPr>
          <a:xfrm>
            <a:off x="6742386" y="2601311"/>
            <a:ext cx="0" cy="28167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5C24B30B-C4CA-5958-9181-DDC94EC6A5F3}"/>
              </a:ext>
            </a:extLst>
          </p:cNvPr>
          <p:cNvCxnSpPr>
            <a:cxnSpLocks/>
          </p:cNvCxnSpPr>
          <p:nvPr/>
        </p:nvCxnSpPr>
        <p:spPr>
          <a:xfrm flipH="1">
            <a:off x="5517931" y="4101452"/>
            <a:ext cx="245942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397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0B24D-AD05-2A47-5296-6741CD397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18A5B4F-6362-EBB6-4622-E32C899CA2F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AD09C2F4-7CDE-269A-1352-D62E1E75C39E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462AE20-53CE-E43F-692D-6A0CA0DC20B5}"/>
              </a:ext>
            </a:extLst>
          </p:cNvPr>
          <p:cNvGrpSpPr/>
          <p:nvPr/>
        </p:nvGrpSpPr>
        <p:grpSpPr>
          <a:xfrm>
            <a:off x="2603241" y="2644632"/>
            <a:ext cx="4185726" cy="1796740"/>
            <a:chOff x="2649856" y="2601943"/>
            <a:chExt cx="4130196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EAEBE8D-761D-6956-D403-E2D1085DC4F6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F5AB84F-6FAB-DFEA-AEA5-4795BD4727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54854" y="3370254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D3E11519-2283-08E5-66C1-88D05880CBDB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4A8AA32C-19DE-83D7-10EE-8240C171FC46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600" b="1"/>
              <a:t>3</a:t>
            </a:r>
            <a:endParaRPr lang="fr-MA" sz="36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75DF1D5-75B2-B2F9-62DE-F3D94AD76877}"/>
              </a:ext>
            </a:extLst>
          </p:cNvPr>
          <p:cNvSpPr txBox="1"/>
          <p:nvPr/>
        </p:nvSpPr>
        <p:spPr>
          <a:xfrm>
            <a:off x="3067664" y="3417811"/>
            <a:ext cx="28421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إِ</a:t>
            </a:r>
            <a:r>
              <a:rPr lang="ar-S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شاء</a:t>
            </a:r>
            <a:r>
              <a:rPr lang="ar-M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مُمَاثل</a:t>
            </a:r>
            <a:r>
              <a:rPr lang="ar-M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شَكْلٍ</a:t>
            </a:r>
            <a:r>
              <a:rPr lang="ar-M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85743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CF4C1-2EB1-2B98-CF17-9F13BCA1B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BF93A7B0-75F7-8083-56A2-C980C320F2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487E34A-B57C-640B-7122-860C39534564}"/>
              </a:ext>
            </a:extLst>
          </p:cNvPr>
          <p:cNvSpPr txBox="1"/>
          <p:nvPr/>
        </p:nvSpPr>
        <p:spPr>
          <a:xfrm>
            <a:off x="2904289" y="928495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افتحوا كراساتكم على الصفحة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84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0151521-EA86-0746-ACA3-3DA1366B812D}"/>
              </a:ext>
            </a:extLst>
          </p:cNvPr>
          <p:cNvGrpSpPr/>
          <p:nvPr/>
        </p:nvGrpSpPr>
        <p:grpSpPr>
          <a:xfrm>
            <a:off x="460323" y="1851747"/>
            <a:ext cx="7956331" cy="4738623"/>
            <a:chOff x="357352" y="2002844"/>
            <a:chExt cx="7956331" cy="438744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1D9C4B1-D455-636F-90DF-EBFBB57725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1848" y="2002844"/>
              <a:ext cx="4191835" cy="4387446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A6A8D03C-40AA-1AF1-47F8-24E7953737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352" y="2002844"/>
              <a:ext cx="3893867" cy="4387446"/>
            </a:xfrm>
            <a:prstGeom prst="rect">
              <a:avLst/>
            </a:prstGeom>
          </p:spPr>
        </p:pic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837D5B4-08B5-B661-DAC8-27D1295E6B2D}"/>
              </a:ext>
            </a:extLst>
          </p:cNvPr>
          <p:cNvSpPr/>
          <p:nvPr/>
        </p:nvSpPr>
        <p:spPr>
          <a:xfrm>
            <a:off x="4572000" y="3992138"/>
            <a:ext cx="3668751" cy="13716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81292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B411F16-9CDA-E58C-D8DB-C6A198E657F8}"/>
              </a:ext>
            </a:extLst>
          </p:cNvPr>
          <p:cNvSpPr txBox="1"/>
          <p:nvPr/>
        </p:nvSpPr>
        <p:spPr>
          <a:xfrm>
            <a:off x="74042" y="858759"/>
            <a:ext cx="74518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ننتقل للنشاط الموالي: لديكم دقيقتان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لإنشاء مماثل الشكل بالنسبة للمحور التماثل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AA9C55B-33E3-80B8-998D-E00BFAAC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6F6BA1B-527F-152E-63F6-A7F155CDA7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63" y="1935056"/>
            <a:ext cx="7451833" cy="3725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65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9CDDF95-33B8-CD43-E4E3-1B0FAEA3DC2C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يقوم إلى السبورة، ليشرح لنا كيف توصل إلى الجواب؟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D3B6D4F-88D0-489D-E28D-810FC6C06B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08" y="1734333"/>
            <a:ext cx="7451833" cy="3725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659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23A54DC-51A6-8F70-1E2D-34B091057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2F70259-86ED-2D33-FCD7-86BE1E85BCCF}"/>
              </a:ext>
            </a:extLst>
          </p:cNvPr>
          <p:cNvSpPr txBox="1"/>
          <p:nvPr/>
        </p:nvSpPr>
        <p:spPr>
          <a:xfrm>
            <a:off x="304801" y="858759"/>
            <a:ext cx="7221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FEBF3D4-C29A-DC73-4F72-CFB94E2A1B04}"/>
              </a:ext>
            </a:extLst>
          </p:cNvPr>
          <p:cNvGrpSpPr/>
          <p:nvPr/>
        </p:nvGrpSpPr>
        <p:grpSpPr>
          <a:xfrm>
            <a:off x="743671" y="1723182"/>
            <a:ext cx="7451833" cy="3725406"/>
            <a:chOff x="788276" y="2381104"/>
            <a:chExt cx="7451833" cy="372540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3410773-D611-825D-6B24-A1E3EF82FE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276" y="2381104"/>
              <a:ext cx="7451833" cy="3725406"/>
            </a:xfrm>
            <a:prstGeom prst="rect">
              <a:avLst/>
            </a:prstGeom>
          </p:spPr>
        </p:pic>
        <p:sp>
          <p:nvSpPr>
            <p:cNvPr id="8" name="Organigramme : Opération manuelle 7">
              <a:extLst>
                <a:ext uri="{FF2B5EF4-FFF2-40B4-BE49-F238E27FC236}">
                  <a16:creationId xmlns:a16="http://schemas.microsoft.com/office/drawing/2014/main" id="{69930884-121B-7349-97A5-5368BB0C4904}"/>
                </a:ext>
              </a:extLst>
            </p:cNvPr>
            <p:cNvSpPr/>
            <p:nvPr/>
          </p:nvSpPr>
          <p:spPr>
            <a:xfrm>
              <a:off x="5192110" y="4624552"/>
              <a:ext cx="2238704" cy="525517"/>
            </a:xfrm>
            <a:prstGeom prst="flowChartManualOperatio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9" name="Triangle isocèle 8">
              <a:extLst>
                <a:ext uri="{FF2B5EF4-FFF2-40B4-BE49-F238E27FC236}">
                  <a16:creationId xmlns:a16="http://schemas.microsoft.com/office/drawing/2014/main" id="{D2491969-7D56-A6AF-B496-C4A52EE3D3A4}"/>
                </a:ext>
              </a:extLst>
            </p:cNvPr>
            <p:cNvSpPr/>
            <p:nvPr/>
          </p:nvSpPr>
          <p:spPr>
            <a:xfrm>
              <a:off x="5433848" y="3951890"/>
              <a:ext cx="966952" cy="672662"/>
            </a:xfrm>
            <a:prstGeom prst="triangle">
              <a:avLst/>
            </a:prstGeom>
            <a:solidFill>
              <a:srgbClr val="FFDA6D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259369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C488D-55A2-0939-884D-16E823107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8F976DA-33A4-B743-7008-E489A9B219FA}"/>
              </a:ext>
            </a:extLst>
          </p:cNvPr>
          <p:cNvSpPr txBox="1"/>
          <p:nvPr/>
        </p:nvSpPr>
        <p:spPr>
          <a:xfrm>
            <a:off x="267629" y="822293"/>
            <a:ext cx="73619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عرض شريط النمذجة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35A062D-5F6F-E30F-7FDF-F5B023935A1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62CB05CC-E1AC-CFE5-7E2A-2C57A59B4C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81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BAF88-AC51-ED6E-3AD4-78C6E46CD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E82A28D-43E0-A042-C15F-3549A4212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DEB49BD-C98E-6BC5-EFE5-941DE4B57223}"/>
              </a:ext>
            </a:extLst>
          </p:cNvPr>
          <p:cNvSpPr txBox="1"/>
          <p:nvPr/>
        </p:nvSpPr>
        <p:spPr>
          <a:xfrm>
            <a:off x="425194" y="926560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للنشاط الموالي: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دقائق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للإنجاز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EB798CD5-DE7D-DF20-3558-10A6CC1BABB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68DE50B9-4ACE-4C75-E831-AD2A8D9A2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956CCDF0-164B-E8F8-2DAF-A82EB54F2B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3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B75753D4-5E30-68A4-2D75-57E173BB0E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220822" y="2670505"/>
            <a:ext cx="1516989" cy="15169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DDC10E5-F627-A7C0-06C7-0B4BC26C37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56" y="1933903"/>
            <a:ext cx="6663892" cy="3510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330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B1087-CFA9-1F4E-6DC1-0B1260B3C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B6F4C30-1FA1-8468-6637-EF3653634F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F1BED2-4F96-D101-D8DE-432C9EC278DC}"/>
              </a:ext>
            </a:extLst>
          </p:cNvPr>
          <p:cNvSpPr txBox="1"/>
          <p:nvPr/>
        </p:nvSpPr>
        <p:spPr>
          <a:xfrm>
            <a:off x="1489674" y="913316"/>
            <a:ext cx="5983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7" name="Groupe 8">
            <a:extLst>
              <a:ext uri="{FF2B5EF4-FFF2-40B4-BE49-F238E27FC236}">
                <a16:creationId xmlns:a16="http://schemas.microsoft.com/office/drawing/2014/main" id="{CB713430-8E4D-09E3-AF16-5EB5318209D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8" name="Image 11">
              <a:extLst>
                <a:ext uri="{FF2B5EF4-FFF2-40B4-BE49-F238E27FC236}">
                  <a16:creationId xmlns:a16="http://schemas.microsoft.com/office/drawing/2014/main" id="{25494506-4951-6F8A-BD7B-8AC9A93F3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12">
              <a:extLst>
                <a:ext uri="{FF2B5EF4-FFF2-40B4-BE49-F238E27FC236}">
                  <a16:creationId xmlns:a16="http://schemas.microsoft.com/office/drawing/2014/main" id="{67B6F9CC-3EB0-B034-7533-0D86379381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0EB44EC7-B53C-08EA-0645-67425E8882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56" y="1933902"/>
            <a:ext cx="7746458" cy="446689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F258893-154D-8A13-0FA2-B59D7E1FF89F}"/>
              </a:ext>
            </a:extLst>
          </p:cNvPr>
          <p:cNvSpPr/>
          <p:nvPr/>
        </p:nvSpPr>
        <p:spPr>
          <a:xfrm>
            <a:off x="1954924" y="3563007"/>
            <a:ext cx="273269" cy="4939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F1AE3E-D8AC-E6AD-7E31-78C689C52208}"/>
              </a:ext>
            </a:extLst>
          </p:cNvPr>
          <p:cNvSpPr/>
          <p:nvPr/>
        </p:nvSpPr>
        <p:spPr>
          <a:xfrm>
            <a:off x="950853" y="4056993"/>
            <a:ext cx="273269" cy="4939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B066000-9285-A37E-7488-EC777B63F63F}"/>
              </a:ext>
            </a:extLst>
          </p:cNvPr>
          <p:cNvSpPr/>
          <p:nvPr/>
        </p:nvSpPr>
        <p:spPr>
          <a:xfrm>
            <a:off x="1970689" y="4503665"/>
            <a:ext cx="273269" cy="4939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4B835FE-0AAF-FE0E-1A8A-20E581661AB8}"/>
              </a:ext>
            </a:extLst>
          </p:cNvPr>
          <p:cNvSpPr/>
          <p:nvPr/>
        </p:nvSpPr>
        <p:spPr>
          <a:xfrm>
            <a:off x="1195385" y="4550979"/>
            <a:ext cx="273269" cy="4939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8F5D4EF-4BBB-48A3-9BF8-FB67A298D9AD}"/>
              </a:ext>
            </a:extLst>
          </p:cNvPr>
          <p:cNvSpPr/>
          <p:nvPr/>
        </p:nvSpPr>
        <p:spPr>
          <a:xfrm>
            <a:off x="1720903" y="4056993"/>
            <a:ext cx="273269" cy="4939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8F2ECF7-66C9-6727-C4EE-B2D5E283D63B}"/>
              </a:ext>
            </a:extLst>
          </p:cNvPr>
          <p:cNvSpPr/>
          <p:nvPr/>
        </p:nvSpPr>
        <p:spPr>
          <a:xfrm>
            <a:off x="1439751" y="4056993"/>
            <a:ext cx="273269" cy="4939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9FE41EE-1C30-E1D3-973A-EB06090DC904}"/>
              </a:ext>
            </a:extLst>
          </p:cNvPr>
          <p:cNvSpPr/>
          <p:nvPr/>
        </p:nvSpPr>
        <p:spPr>
          <a:xfrm>
            <a:off x="1216406" y="3563007"/>
            <a:ext cx="273269" cy="4939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Organigramme : Opération manuelle 22">
            <a:extLst>
              <a:ext uri="{FF2B5EF4-FFF2-40B4-BE49-F238E27FC236}">
                <a16:creationId xmlns:a16="http://schemas.microsoft.com/office/drawing/2014/main" id="{884405C1-AF3D-2705-704E-26269776ED43}"/>
              </a:ext>
            </a:extLst>
          </p:cNvPr>
          <p:cNvSpPr/>
          <p:nvPr/>
        </p:nvSpPr>
        <p:spPr>
          <a:xfrm>
            <a:off x="4803228" y="4997651"/>
            <a:ext cx="998482" cy="493986"/>
          </a:xfrm>
          <a:prstGeom prst="flowChartManualOperation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Triangle isocèle 23">
            <a:extLst>
              <a:ext uri="{FF2B5EF4-FFF2-40B4-BE49-F238E27FC236}">
                <a16:creationId xmlns:a16="http://schemas.microsoft.com/office/drawing/2014/main" id="{70C6BD2A-65D4-6861-0C29-E99C30F84135}"/>
              </a:ext>
            </a:extLst>
          </p:cNvPr>
          <p:cNvSpPr/>
          <p:nvPr/>
        </p:nvSpPr>
        <p:spPr>
          <a:xfrm>
            <a:off x="5276193" y="3563006"/>
            <a:ext cx="525517" cy="1410987"/>
          </a:xfrm>
          <a:prstGeom prst="triangle">
            <a:avLst>
              <a:gd name="adj" fmla="val 2000"/>
            </a:avLst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5" name="Triangle isocèle 24">
            <a:extLst>
              <a:ext uri="{FF2B5EF4-FFF2-40B4-BE49-F238E27FC236}">
                <a16:creationId xmlns:a16="http://schemas.microsoft.com/office/drawing/2014/main" id="{B7E57B90-DF0C-B376-B5AF-50DEC0481A78}"/>
              </a:ext>
            </a:extLst>
          </p:cNvPr>
          <p:cNvSpPr/>
          <p:nvPr/>
        </p:nvSpPr>
        <p:spPr>
          <a:xfrm>
            <a:off x="5002924" y="3563007"/>
            <a:ext cx="273269" cy="987972"/>
          </a:xfrm>
          <a:prstGeom prst="triangle">
            <a:avLst>
              <a:gd name="adj" fmla="val 100000"/>
            </a:avLst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3024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AD08B-0689-CF9F-6DC5-6861B724B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7D033E4-E477-7FB8-BA1D-2D48C2786B5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5601D03F-D4CD-B850-B022-064C35FCCDA2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C615F5F-BC4C-169C-5D58-148253BFEC60}"/>
              </a:ext>
            </a:extLst>
          </p:cNvPr>
          <p:cNvGrpSpPr/>
          <p:nvPr/>
        </p:nvGrpSpPr>
        <p:grpSpPr>
          <a:xfrm>
            <a:off x="2603241" y="2644632"/>
            <a:ext cx="4185726" cy="1796740"/>
            <a:chOff x="2649856" y="2601943"/>
            <a:chExt cx="4130196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BD965D0-53D2-148A-EE6A-754BBC63D22D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F790D7D-EA83-B35D-FDC8-06F308470D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73315" y="3203240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4033C5E7-40D8-8629-E597-D92753FF1F69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853A2D07-19EF-F7D0-0C96-C9EF7195D3BE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600" b="1" dirty="0"/>
              <a:t>4</a:t>
            </a:r>
            <a:endParaRPr lang="fr-MA" sz="36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A992B27-87A6-219D-5D2B-40E55228D77E}"/>
              </a:ext>
            </a:extLst>
          </p:cNvPr>
          <p:cNvSpPr txBox="1"/>
          <p:nvPr/>
        </p:nvSpPr>
        <p:spPr>
          <a:xfrm>
            <a:off x="3067664" y="3250614"/>
            <a:ext cx="28421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S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ُّ</a:t>
            </a:r>
            <a:r>
              <a:rPr lang="ar-S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</a:t>
            </a:r>
            <a:r>
              <a:rPr lang="ar-M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</a:t>
            </a:r>
            <a:r>
              <a:rPr lang="ar-M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وران</a:t>
            </a:r>
            <a:r>
              <a:rPr lang="ar-M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 شَكْلٍ.</a:t>
            </a:r>
            <a:r>
              <a:rPr lang="ar-S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205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D77211-D6AD-6214-20E8-B20307A23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7FF5677-A8C8-1CE4-83BA-B587EF64DF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BFF352B-7A07-3977-3C21-5248E944DC78}"/>
              </a:ext>
            </a:extLst>
          </p:cNvPr>
          <p:cNvSpPr txBox="1"/>
          <p:nvPr/>
        </p:nvSpPr>
        <p:spPr>
          <a:xfrm>
            <a:off x="2904289" y="928495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افتحوا كراساتكم على الصفحة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84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D9B0A1B-F5D0-8A87-ED0B-1C383C7E5A57}"/>
              </a:ext>
            </a:extLst>
          </p:cNvPr>
          <p:cNvGrpSpPr/>
          <p:nvPr/>
        </p:nvGrpSpPr>
        <p:grpSpPr>
          <a:xfrm>
            <a:off x="367959" y="1542058"/>
            <a:ext cx="7956331" cy="5037161"/>
            <a:chOff x="357352" y="2002844"/>
            <a:chExt cx="7956331" cy="438744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C24567C-CE45-8784-913C-A0FD211DEC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1848" y="2002844"/>
              <a:ext cx="4191835" cy="4387446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22C037F-CD86-8D04-34EA-AEC90F41C7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352" y="2002844"/>
              <a:ext cx="3893867" cy="4387446"/>
            </a:xfrm>
            <a:prstGeom prst="rect">
              <a:avLst/>
            </a:prstGeom>
          </p:spPr>
        </p:pic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7BDFA31-03C5-5F3D-2F93-D591F65A5D85}"/>
              </a:ext>
            </a:extLst>
          </p:cNvPr>
          <p:cNvSpPr/>
          <p:nvPr/>
        </p:nvSpPr>
        <p:spPr>
          <a:xfrm>
            <a:off x="802888" y="2040673"/>
            <a:ext cx="3256156" cy="101476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4580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77492-07D9-38EA-C745-4C0E88A42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44D89C1D-ED65-4FAE-A399-07117C8CF9DD}"/>
              </a:ext>
            </a:extLst>
          </p:cNvPr>
          <p:cNvSpPr txBox="1"/>
          <p:nvPr/>
        </p:nvSpPr>
        <p:spPr>
          <a:xfrm>
            <a:off x="1231973" y="910775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حددوا صورة الشكل الأزرق بعد دوارنه في اتجاه عقارب الساعة.</a:t>
            </a:r>
          </a:p>
        </p:txBody>
      </p:sp>
      <p:grpSp>
        <p:nvGrpSpPr>
          <p:cNvPr id="14" name="Groupe 8">
            <a:extLst>
              <a:ext uri="{FF2B5EF4-FFF2-40B4-BE49-F238E27FC236}">
                <a16:creationId xmlns:a16="http://schemas.microsoft.com/office/drawing/2014/main" id="{0A86F455-E15F-3C76-7FC6-E2823D91B28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5" name="Image 11">
              <a:extLst>
                <a:ext uri="{FF2B5EF4-FFF2-40B4-BE49-F238E27FC236}">
                  <a16:creationId xmlns:a16="http://schemas.microsoft.com/office/drawing/2014/main" id="{3F00FC72-FFA2-DE3F-91C6-B7BDB6777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ZoneTexte 12">
              <a:extLst>
                <a:ext uri="{FF2B5EF4-FFF2-40B4-BE49-F238E27FC236}">
                  <a16:creationId xmlns:a16="http://schemas.microsoft.com/office/drawing/2014/main" id="{CE168DB3-8234-55C7-03BD-08C4B56B47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AE136A9-09A5-D841-7584-16DB41C973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31E3439-352D-ED10-260B-63182B8171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687" y="2553629"/>
            <a:ext cx="8431307" cy="2994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81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1C492-8F9A-A412-FE56-97A2FE4C6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B4E1569-CFBB-706D-2CC7-B0EFB645F7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452" y="2587083"/>
            <a:ext cx="7370956" cy="3003303"/>
          </a:xfrm>
          <a:prstGeom prst="rect">
            <a:avLst/>
          </a:prstGeom>
        </p:spPr>
      </p:pic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A28C594-471B-562F-7E5C-DF3FBDCBED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E421C86-8054-C07A-BE0F-5F97BB177DF5}"/>
              </a:ext>
            </a:extLst>
          </p:cNvPr>
          <p:cNvSpPr txBox="1"/>
          <p:nvPr/>
        </p:nvSpPr>
        <p:spPr>
          <a:xfrm>
            <a:off x="643811" y="903864"/>
            <a:ext cx="6844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4A580BDD-0657-D95A-BDF5-86DBFE920535}"/>
              </a:ext>
            </a:extLst>
          </p:cNvPr>
          <p:cNvSpPr/>
          <p:nvPr/>
        </p:nvSpPr>
        <p:spPr>
          <a:xfrm>
            <a:off x="3365489" y="2998104"/>
            <a:ext cx="1953643" cy="235431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765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887A85-7CC8-278E-FA9E-56D93EDBC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8D0BAD79-7ED7-5FB5-BFDF-E1971A477B6E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عرض شريط النمذجة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69B6ABD-8446-49C0-B3AE-4F9B5867C64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C9D3D9B8-DC16-F4B5-76B3-4643870FFB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83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8AC59-19C3-91D9-ED93-5100D6D91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483C325-1C2C-605E-61F2-D61CA31D1AD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65698E96-7E7C-1CAE-B3F7-66568CC1AA46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DA210C4-9531-8760-9E63-0D9EBCC638E5}"/>
              </a:ext>
            </a:extLst>
          </p:cNvPr>
          <p:cNvGrpSpPr/>
          <p:nvPr/>
        </p:nvGrpSpPr>
        <p:grpSpPr>
          <a:xfrm>
            <a:off x="1607234" y="2644631"/>
            <a:ext cx="5696816" cy="2261905"/>
            <a:chOff x="2649856" y="2601943"/>
            <a:chExt cx="4130196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09DDD89-F6A7-4CC5-3885-4C9D416BD557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2C3DC99-B0DC-EE88-C001-12D6A40851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73315" y="3203240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403D1315-F1EC-2B87-4621-B77342D97CA9}"/>
              </a:ext>
            </a:extLst>
          </p:cNvPr>
          <p:cNvSpPr/>
          <p:nvPr/>
        </p:nvSpPr>
        <p:spPr>
          <a:xfrm>
            <a:off x="3067664" y="2144743"/>
            <a:ext cx="3083576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32FA688C-0383-FDA5-C39D-522E17642E32}"/>
              </a:ext>
            </a:extLst>
          </p:cNvPr>
          <p:cNvSpPr>
            <a:spLocks noChangeAspect="1"/>
          </p:cNvSpPr>
          <p:nvPr/>
        </p:nvSpPr>
        <p:spPr>
          <a:xfrm>
            <a:off x="5771713" y="2196930"/>
            <a:ext cx="602538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600" b="1" dirty="0"/>
              <a:t>4</a:t>
            </a:r>
            <a:endParaRPr lang="fr-MA" sz="36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2AB1203-C5B7-B363-CC6D-95CC2726C0EE}"/>
              </a:ext>
            </a:extLst>
          </p:cNvPr>
          <p:cNvSpPr txBox="1"/>
          <p:nvPr/>
        </p:nvSpPr>
        <p:spPr>
          <a:xfrm>
            <a:off x="1546713" y="3394861"/>
            <a:ext cx="46792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S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M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ُّ</a:t>
            </a:r>
            <a:r>
              <a:rPr lang="ar-S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سائ</a:t>
            </a:r>
            <a:r>
              <a:rPr lang="ar-M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</a:t>
            </a:r>
            <a:r>
              <a:rPr lang="ar-M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</a:t>
            </a:r>
            <a:r>
              <a:rPr lang="ar-M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</a:t>
            </a:r>
            <a:r>
              <a:rPr lang="ar-M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ٍ</a:t>
            </a:r>
            <a:r>
              <a:rPr lang="ar-S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</a:t>
            </a:r>
            <a:r>
              <a:rPr lang="ar-M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M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</a:t>
            </a:r>
            <a:r>
              <a:rPr lang="ar-M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َنْ</a:t>
            </a:r>
            <a:r>
              <a:rPr lang="ar-S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sz="3200" b="1" kern="0" dirty="0">
                <a:solidFill>
                  <a:srgbClr val="FE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3200" b="1" kern="0" dirty="0">
              <a:solidFill>
                <a:srgbClr val="FEA5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1429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B20D7-8B13-2C7A-BA27-EF881D264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40495003-9992-67C0-33D5-D8F33BAFC3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299C0DC-AD50-0622-D9AD-08CB5F7F1C7B}"/>
              </a:ext>
            </a:extLst>
          </p:cNvPr>
          <p:cNvSpPr txBox="1"/>
          <p:nvPr/>
        </p:nvSpPr>
        <p:spPr>
          <a:xfrm>
            <a:off x="2904289" y="928495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افتحوا كراساتكم على الصفحة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85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E2D4948-3CA1-0ED2-7E60-B8AFEDA98225}"/>
              </a:ext>
            </a:extLst>
          </p:cNvPr>
          <p:cNvGrpSpPr/>
          <p:nvPr/>
        </p:nvGrpSpPr>
        <p:grpSpPr>
          <a:xfrm>
            <a:off x="367959" y="1758707"/>
            <a:ext cx="7956331" cy="4824998"/>
            <a:chOff x="357352" y="2002844"/>
            <a:chExt cx="7956331" cy="438744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050372A-D4FB-EF21-DB85-A68A3D85BC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1848" y="2002844"/>
              <a:ext cx="4191835" cy="4387446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8152583E-9BC8-A91B-2CEC-03B7E2EA25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352" y="2002844"/>
              <a:ext cx="3893867" cy="4387446"/>
            </a:xfrm>
            <a:prstGeom prst="rect">
              <a:avLst/>
            </a:prstGeom>
          </p:spPr>
        </p:pic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AB542EC-2AAD-8A1D-E0DD-4FDC1849FA00}"/>
              </a:ext>
            </a:extLst>
          </p:cNvPr>
          <p:cNvSpPr/>
          <p:nvPr/>
        </p:nvSpPr>
        <p:spPr>
          <a:xfrm>
            <a:off x="920487" y="4594302"/>
            <a:ext cx="3178098" cy="133520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346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2DB7B1-283F-17DF-EDC7-5F5B74669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6292AA85-620D-6FDB-9977-BB42AAEF1D8B}"/>
              </a:ext>
            </a:extLst>
          </p:cNvPr>
          <p:cNvSpPr txBox="1"/>
          <p:nvPr/>
        </p:nvSpPr>
        <p:spPr>
          <a:xfrm>
            <a:off x="1231973" y="910775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قوموا بحل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التالي، لديكم 5 دقائق.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Groupe 8">
            <a:extLst>
              <a:ext uri="{FF2B5EF4-FFF2-40B4-BE49-F238E27FC236}">
                <a16:creationId xmlns:a16="http://schemas.microsoft.com/office/drawing/2014/main" id="{D365CE3D-5719-512A-739B-D678CC1C3169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5" name="Image 11">
              <a:extLst>
                <a:ext uri="{FF2B5EF4-FFF2-40B4-BE49-F238E27FC236}">
                  <a16:creationId xmlns:a16="http://schemas.microsoft.com/office/drawing/2014/main" id="{725B2ECC-501A-957B-BAC9-4AA98B2E58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ZoneTexte 12">
              <a:extLst>
                <a:ext uri="{FF2B5EF4-FFF2-40B4-BE49-F238E27FC236}">
                  <a16:creationId xmlns:a16="http://schemas.microsoft.com/office/drawing/2014/main" id="{172F4104-A56D-32AE-EFB1-8D38C6B2D2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B26ACA1-6E31-9BDB-ED7C-F7216F3BA9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ED9AD3B-120B-7DA0-4701-FFA6119F12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511" y="1818406"/>
            <a:ext cx="7514897" cy="4075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5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95202-7320-2C7E-C734-726E31E6A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BF1134-C8F5-1339-C5F0-B9CBD8F08D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5A232C0-24DA-334E-3757-A95710879EFD}"/>
              </a:ext>
            </a:extLst>
          </p:cNvPr>
          <p:cNvSpPr txBox="1"/>
          <p:nvPr/>
        </p:nvSpPr>
        <p:spPr>
          <a:xfrm>
            <a:off x="643811" y="903864"/>
            <a:ext cx="6844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8CFBB42-D1CB-F033-2AE2-F5676E98DD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07" y="2026883"/>
            <a:ext cx="7836873" cy="407598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E60F0E5-B799-201F-D11F-73C71675888F}"/>
              </a:ext>
            </a:extLst>
          </p:cNvPr>
          <p:cNvSpPr/>
          <p:nvPr/>
        </p:nvSpPr>
        <p:spPr>
          <a:xfrm>
            <a:off x="1545021" y="4056993"/>
            <a:ext cx="578069" cy="5360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9A1325-C1BC-DDEF-B4D7-7FDC12DC53B7}"/>
              </a:ext>
            </a:extLst>
          </p:cNvPr>
          <p:cNvSpPr/>
          <p:nvPr/>
        </p:nvSpPr>
        <p:spPr>
          <a:xfrm>
            <a:off x="1560786" y="4601240"/>
            <a:ext cx="578069" cy="5360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E995EDF-F49F-472D-239D-6ADD4F11C9D6}"/>
              </a:ext>
            </a:extLst>
          </p:cNvPr>
          <p:cNvSpPr/>
          <p:nvPr/>
        </p:nvSpPr>
        <p:spPr>
          <a:xfrm>
            <a:off x="2154622" y="4593084"/>
            <a:ext cx="578069" cy="5360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A6A032-7E18-A3DC-0210-5DE6628F7793}"/>
              </a:ext>
            </a:extLst>
          </p:cNvPr>
          <p:cNvSpPr/>
          <p:nvPr/>
        </p:nvSpPr>
        <p:spPr>
          <a:xfrm>
            <a:off x="2716923" y="4603867"/>
            <a:ext cx="578069" cy="5360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BC0C403-ACFB-AFD5-20C3-5414E56D5FFB}"/>
              </a:ext>
            </a:extLst>
          </p:cNvPr>
          <p:cNvSpPr/>
          <p:nvPr/>
        </p:nvSpPr>
        <p:spPr>
          <a:xfrm>
            <a:off x="2123090" y="5131740"/>
            <a:ext cx="578069" cy="5360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628616-E13A-4D14-4952-934C73E678A5}"/>
              </a:ext>
            </a:extLst>
          </p:cNvPr>
          <p:cNvSpPr/>
          <p:nvPr/>
        </p:nvSpPr>
        <p:spPr>
          <a:xfrm>
            <a:off x="1560786" y="5142523"/>
            <a:ext cx="578069" cy="5360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083768-53F7-1AE6-6A2A-F9FC79D38D2B}"/>
              </a:ext>
            </a:extLst>
          </p:cNvPr>
          <p:cNvSpPr/>
          <p:nvPr/>
        </p:nvSpPr>
        <p:spPr>
          <a:xfrm>
            <a:off x="2695904" y="5142523"/>
            <a:ext cx="578069" cy="5360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B74E4BE-6671-39F3-FDD9-A42A3CB07C1C}"/>
              </a:ext>
            </a:extLst>
          </p:cNvPr>
          <p:cNvSpPr/>
          <p:nvPr/>
        </p:nvSpPr>
        <p:spPr>
          <a:xfrm>
            <a:off x="2716924" y="4054365"/>
            <a:ext cx="578069" cy="5360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2136A79-D8F6-5F7A-39C5-3BEB74EEE5F6}"/>
              </a:ext>
            </a:extLst>
          </p:cNvPr>
          <p:cNvSpPr/>
          <p:nvPr/>
        </p:nvSpPr>
        <p:spPr>
          <a:xfrm>
            <a:off x="2138855" y="4056993"/>
            <a:ext cx="578069" cy="5360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62429F-E776-4DE4-F7D4-FF0BB0CFB644}"/>
              </a:ext>
            </a:extLst>
          </p:cNvPr>
          <p:cNvSpPr txBox="1"/>
          <p:nvPr/>
        </p:nvSpPr>
        <p:spPr>
          <a:xfrm>
            <a:off x="1545021" y="3695541"/>
            <a:ext cx="208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dirty="0"/>
              <a:t> 3</a:t>
            </a:r>
            <a:r>
              <a:rPr lang="ar-MA" dirty="0"/>
              <a:t> </a:t>
            </a:r>
            <a:r>
              <a:rPr lang="fr-MA" dirty="0"/>
              <a:t>cm  3</a:t>
            </a:r>
            <a:r>
              <a:rPr lang="ar-MA" dirty="0"/>
              <a:t> </a:t>
            </a:r>
            <a:r>
              <a:rPr lang="fr-MA" dirty="0"/>
              <a:t>cm   3</a:t>
            </a:r>
            <a:r>
              <a:rPr lang="ar-MA" dirty="0"/>
              <a:t> </a:t>
            </a:r>
            <a:r>
              <a:rPr lang="fr-MA" dirty="0"/>
              <a:t>cm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F5D7451-94B9-65B9-7C27-4F09A0AE981F}"/>
              </a:ext>
            </a:extLst>
          </p:cNvPr>
          <p:cNvSpPr txBox="1"/>
          <p:nvPr/>
        </p:nvSpPr>
        <p:spPr>
          <a:xfrm rot="16200000">
            <a:off x="277400" y="4726318"/>
            <a:ext cx="208630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MA" dirty="0"/>
              <a:t> 3</a:t>
            </a:r>
            <a:r>
              <a:rPr lang="ar-MA" dirty="0"/>
              <a:t> </a:t>
            </a:r>
            <a:r>
              <a:rPr lang="fr-MA" dirty="0"/>
              <a:t>cm  3</a:t>
            </a:r>
            <a:r>
              <a:rPr lang="ar-MA" dirty="0"/>
              <a:t> </a:t>
            </a:r>
            <a:r>
              <a:rPr lang="fr-MA" dirty="0"/>
              <a:t>cm   3</a:t>
            </a:r>
            <a:r>
              <a:rPr lang="ar-MA" dirty="0"/>
              <a:t> </a:t>
            </a:r>
            <a:r>
              <a:rPr lang="fr-MA" dirty="0"/>
              <a:t>cm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4245C23-AAD9-30DD-518A-2FEB566A1F67}"/>
              </a:ext>
            </a:extLst>
          </p:cNvPr>
          <p:cNvSpPr txBox="1"/>
          <p:nvPr/>
        </p:nvSpPr>
        <p:spPr>
          <a:xfrm>
            <a:off x="4287710" y="4702651"/>
            <a:ext cx="40732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9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طول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َّ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َّ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َّ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عات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الت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ّْ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 ه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و: </a:t>
            </a:r>
            <a:r>
              <a:rPr lang="f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 cm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SA" sz="2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16">
            <a:extLst>
              <a:ext uri="{FF2B5EF4-FFF2-40B4-BE49-F238E27FC236}">
                <a16:creationId xmlns:a16="http://schemas.microsoft.com/office/drawing/2014/main" id="{2B8190E3-C0AE-2EE9-D533-636D21B8D2EF}"/>
              </a:ext>
            </a:extLst>
          </p:cNvPr>
          <p:cNvSpPr txBox="1"/>
          <p:nvPr/>
        </p:nvSpPr>
        <p:spPr>
          <a:xfrm>
            <a:off x="4066307" y="5509658"/>
            <a:ext cx="40732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طول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َّ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هو مَجْموعُ أَضْلاعِ الْمُرَبَّعاتِ الثّلاثَةِ.</a:t>
            </a:r>
            <a:endParaRPr lang="ar-SA" sz="2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704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F18F7-A598-068B-0626-90ABCD1A8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6281B85-E1A4-E278-1A19-911CB23498BF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عرض شريط النمذجة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958397B-6F8A-7D75-2150-AF012010099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311" y="2060965"/>
            <a:ext cx="6919419" cy="4110648"/>
          </a:xfrm>
          <a:prstGeom prst="rect">
            <a:avLst/>
          </a:prstGeom>
        </p:spPr>
      </p:pic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94B5E7B3-97E2-1CDC-CC75-CC10557BD6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505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E0284-13AB-8715-42D5-EC702AB57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5D60967-4A90-8D2F-3AB9-ADB3F52337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D0B337F-E3DB-9CC4-6473-F573BC99ED6C}"/>
              </a:ext>
            </a:extLst>
          </p:cNvPr>
          <p:cNvSpPr txBox="1"/>
          <p:nvPr/>
        </p:nvSpPr>
        <p:spPr>
          <a:xfrm>
            <a:off x="255698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84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D17469-9BDF-94DE-112A-B26CFD2B0A3E}"/>
              </a:ext>
            </a:extLst>
          </p:cNvPr>
          <p:cNvGrpSpPr/>
          <p:nvPr/>
        </p:nvGrpSpPr>
        <p:grpSpPr>
          <a:xfrm>
            <a:off x="711676" y="2023864"/>
            <a:ext cx="7956331" cy="4387446"/>
            <a:chOff x="357352" y="2002844"/>
            <a:chExt cx="7956331" cy="4387446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6649BA39-C537-2FE7-2153-3B930E22C0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1848" y="2002844"/>
              <a:ext cx="4191835" cy="4387446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AE3239F-E6C2-ABA6-0C3B-969BE506A5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352" y="2002844"/>
              <a:ext cx="3893867" cy="43874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5294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F4ADE-EE9E-BFC6-B525-6019BAE4C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75ED8D-1D0E-17A9-7EA3-F9CA87920D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AF275C-02C8-B105-9127-0337C89F4208}"/>
              </a:ext>
            </a:extLst>
          </p:cNvPr>
          <p:cNvSpPr txBox="1"/>
          <p:nvPr/>
        </p:nvSpPr>
        <p:spPr>
          <a:xfrm>
            <a:off x="367005" y="955377"/>
            <a:ext cx="7190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1FC9217E-FA5C-D84C-0E44-A7974A59A7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0" y="2282300"/>
            <a:ext cx="2114090" cy="33762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F8BFD477-9D69-8B01-FE7E-7A00B88D3BA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51137" y="2252392"/>
            <a:ext cx="1941172" cy="345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84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E42B2D-F162-4C8D-9630-3474C2D444A6}">
  <we:reference id="wa200004858" version="2.1.0.0" store="fr-FR" storeType="OMEX"/>
  <we:alternateReferences>
    <we:reference id="WA200004858" version="2.1.0.0" store="WA20000485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18184</TotalTime>
  <Words>875</Words>
  <Application>Microsoft Office PowerPoint</Application>
  <PresentationFormat>Affichage à l'écran (4:3)</PresentationFormat>
  <Paragraphs>156</Paragraphs>
  <Slides>43</Slides>
  <Notes>6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43</vt:i4>
      </vt:variant>
    </vt:vector>
  </HeadingPairs>
  <TitlesOfParts>
    <vt:vector size="58" baseType="lpstr">
      <vt:lpstr>Aptos Display</vt:lpstr>
      <vt:lpstr>Arial</vt:lpstr>
      <vt:lpstr>DengXian</vt:lpstr>
      <vt:lpstr>Aptos</vt:lpstr>
      <vt:lpstr>Effra CC Arbc</vt:lpstr>
      <vt:lpstr>Dosis</vt:lpstr>
      <vt:lpstr>Chalkboard</vt:lpstr>
      <vt:lpstr>Wingdings</vt:lpstr>
      <vt:lpstr>Calibri</vt:lpstr>
      <vt:lpstr>2_Conception personnalisée</vt:lpstr>
      <vt:lpstr>Page d'entree</vt:lpstr>
      <vt:lpstr>partie 1</vt:lpstr>
      <vt:lpstr>1_Page d'entree</vt:lpstr>
      <vt:lpstr>1_partie 1</vt:lpstr>
      <vt:lpstr>3_Conception personnalisée</vt:lpstr>
      <vt:lpstr>Présentation PowerPoint</vt:lpstr>
      <vt:lpstr>Présentation PowerPoint</vt:lpstr>
      <vt:lpstr>برمجة الأسبوع الثاني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168</cp:revision>
  <cp:lastPrinted>2025-08-13T10:11:39Z</cp:lastPrinted>
  <dcterms:created xsi:type="dcterms:W3CDTF">2025-08-01T12:31:49Z</dcterms:created>
  <dcterms:modified xsi:type="dcterms:W3CDTF">2026-04-06T11:52:32Z</dcterms:modified>
</cp:coreProperties>
</file>