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5.xml" ContentType="application/vnd.openxmlformats-officedocument.theme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58"/>
  </p:notesMasterIdLst>
  <p:handoutMasterIdLst>
    <p:handoutMasterId r:id="rId59"/>
  </p:handoutMasterIdLst>
  <p:sldIdLst>
    <p:sldId id="2134807082" r:id="rId7"/>
    <p:sldId id="948" r:id="rId8"/>
    <p:sldId id="2134807135" r:id="rId9"/>
    <p:sldId id="780" r:id="rId10"/>
    <p:sldId id="781" r:id="rId11"/>
    <p:sldId id="741" r:id="rId12"/>
    <p:sldId id="746" r:id="rId13"/>
    <p:sldId id="2134807097" r:id="rId14"/>
    <p:sldId id="914" r:id="rId15"/>
    <p:sldId id="769" r:id="rId16"/>
    <p:sldId id="768" r:id="rId17"/>
    <p:sldId id="870" r:id="rId18"/>
    <p:sldId id="1016" r:id="rId19"/>
    <p:sldId id="2134807131" r:id="rId20"/>
    <p:sldId id="2134807132" r:id="rId21"/>
    <p:sldId id="2134807133" r:id="rId22"/>
    <p:sldId id="1017" r:id="rId23"/>
    <p:sldId id="2134807125" r:id="rId24"/>
    <p:sldId id="2134806722" r:id="rId25"/>
    <p:sldId id="898" r:id="rId26"/>
    <p:sldId id="977" r:id="rId27"/>
    <p:sldId id="2134806707" r:id="rId28"/>
    <p:sldId id="850" r:id="rId29"/>
    <p:sldId id="899" r:id="rId30"/>
    <p:sldId id="984" r:id="rId31"/>
    <p:sldId id="2134807043" r:id="rId32"/>
    <p:sldId id="2134807136" r:id="rId33"/>
    <p:sldId id="2134807045" r:id="rId34"/>
    <p:sldId id="919" r:id="rId35"/>
    <p:sldId id="979" r:id="rId36"/>
    <p:sldId id="942" r:id="rId37"/>
    <p:sldId id="2134807137" r:id="rId38"/>
    <p:sldId id="2134807138" r:id="rId39"/>
    <p:sldId id="2134807139" r:id="rId40"/>
    <p:sldId id="2134807140" r:id="rId41"/>
    <p:sldId id="2134807141" r:id="rId42"/>
    <p:sldId id="2134807142" r:id="rId43"/>
    <p:sldId id="1018" r:id="rId44"/>
    <p:sldId id="2134807127" r:id="rId45"/>
    <p:sldId id="921" r:id="rId46"/>
    <p:sldId id="922" r:id="rId47"/>
    <p:sldId id="2134807128" r:id="rId48"/>
    <p:sldId id="2134807129" r:id="rId49"/>
    <p:sldId id="849" r:id="rId50"/>
    <p:sldId id="911" r:id="rId51"/>
    <p:sldId id="2134806706" r:id="rId52"/>
    <p:sldId id="2134807134" r:id="rId53"/>
    <p:sldId id="2134807130" r:id="rId54"/>
    <p:sldId id="789" r:id="rId55"/>
    <p:sldId id="764" r:id="rId56"/>
    <p:sldId id="949" r:id="rId57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0"/>
      <p:bold r:id="rId61"/>
    </p:embeddedFont>
    <p:embeddedFont>
      <p:font typeface="Dosis" pitchFamily="2" charset="0"/>
      <p:regular r:id="rId62"/>
      <p:bold r:id="rId6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C302"/>
    <a:srgbClr val="084F6A"/>
    <a:srgbClr val="525252"/>
    <a:srgbClr val="FEA500"/>
    <a:srgbClr val="F2F2F2"/>
    <a:srgbClr val="A6A6A6"/>
    <a:srgbClr val="FFC000"/>
    <a:srgbClr val="FFEFB9"/>
    <a:srgbClr val="7FC5C2"/>
    <a:srgbClr val="FFA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7" autoAdjust="0"/>
    <p:restoredTop sz="88366" autoAdjust="0"/>
  </p:normalViewPr>
  <p:slideViewPr>
    <p:cSldViewPr snapToGrid="0">
      <p:cViewPr varScale="1">
        <p:scale>
          <a:sx n="61" d="100"/>
          <a:sy n="61" d="100"/>
        </p:scale>
        <p:origin x="168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36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font" Target="fonts/font4.fntdata"/><Relationship Id="rId68" Type="http://schemas.microsoft.com/office/2018/10/relationships/authors" Target="author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notesMaster" Target="notesMasters/notesMaster1.xml"/><Relationship Id="rId66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2.fntdata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presProps" Target="pres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handoutMaster" Target="handoutMasters/handoutMaster1.xml"/><Relationship Id="rId67" Type="http://schemas.openxmlformats.org/officeDocument/2006/relationships/tableStyles" Target="tableStyle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font" Target="fonts/font1.fntdata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pPr/>
              <a:t>06/04/2026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pPr/>
              <a:t>06/04/2026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12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7825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06/04/2026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019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57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756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06/04/2026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.jpe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6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918" r:id="rId3"/>
    <p:sldLayoutId id="2147483919" r:id="rId4"/>
    <p:sldLayoutId id="2147483920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6.png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31.gif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7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6.png"/><Relationship Id="rId5" Type="http://schemas.openxmlformats.org/officeDocument/2006/relationships/image" Target="../media/image35.gif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11.emf"/><Relationship Id="rId5" Type="http://schemas.openxmlformats.org/officeDocument/2006/relationships/image" Target="../media/image35.gif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6.png"/><Relationship Id="rId4" Type="http://schemas.openxmlformats.org/officeDocument/2006/relationships/image" Target="../media/image48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07/relationships/media" Target="../media/media7.mp4"/><Relationship Id="rId7" Type="http://schemas.openxmlformats.org/officeDocument/2006/relationships/image" Target="../media/image24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26.png"/><Relationship Id="rId5" Type="http://schemas.openxmlformats.org/officeDocument/2006/relationships/slideLayout" Target="../slideLayouts/slideLayout15.xml"/><Relationship Id="rId4" Type="http://schemas.openxmlformats.org/officeDocument/2006/relationships/video" Target="../media/media7.mp4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10F80FAA-5681-195F-F521-52A7A8CE21CF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A99AF236-8162-FC5B-5621-F573DA6C9B4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2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5C86039-DE8B-7325-47F4-EC557AEA5248}"/>
              </a:ext>
            </a:extLst>
          </p:cNvPr>
          <p:cNvGrpSpPr/>
          <p:nvPr/>
        </p:nvGrpSpPr>
        <p:grpSpPr>
          <a:xfrm>
            <a:off x="5532099" y="6021421"/>
            <a:ext cx="1160006" cy="288630"/>
            <a:chOff x="5297644" y="5877672"/>
            <a:chExt cx="1160006" cy="288630"/>
          </a:xfrm>
          <a:solidFill>
            <a:srgbClr val="7FC5C2"/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8576B8F-8347-45D9-9BB4-563CADA6DF1D}"/>
                </a:ext>
              </a:extLst>
            </p:cNvPr>
            <p:cNvSpPr/>
            <p:nvPr/>
          </p:nvSpPr>
          <p:spPr>
            <a:xfrm>
              <a:off x="5333182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60F61F8-EA1D-BAF5-E32D-3FC094CA50D2}"/>
                </a:ext>
              </a:extLst>
            </p:cNvPr>
            <p:cNvSpPr/>
            <p:nvPr/>
          </p:nvSpPr>
          <p:spPr>
            <a:xfrm>
              <a:off x="5297644" y="5883853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1793DDD-665E-DC83-488B-02C1353644FC}"/>
              </a:ext>
            </a:extLst>
          </p:cNvPr>
          <p:cNvGrpSpPr/>
          <p:nvPr/>
        </p:nvGrpSpPr>
        <p:grpSpPr>
          <a:xfrm>
            <a:off x="3863687" y="6011615"/>
            <a:ext cx="1170748" cy="288630"/>
            <a:chOff x="5230901" y="5861684"/>
            <a:chExt cx="1170748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1BD227B-4F36-B25A-729B-DE42D6107C41}"/>
                </a:ext>
              </a:extLst>
            </p:cNvPr>
            <p:cNvSpPr/>
            <p:nvPr/>
          </p:nvSpPr>
          <p:spPr>
            <a:xfrm>
              <a:off x="5277181" y="5861684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2E85ABDF-6DE5-0FA4-066E-81FD26354094}"/>
                </a:ext>
              </a:extLst>
            </p:cNvPr>
            <p:cNvSpPr/>
            <p:nvPr/>
          </p:nvSpPr>
          <p:spPr>
            <a:xfrm>
              <a:off x="5230901" y="5871490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95784C7-ACD3-F237-F038-9FF3968E4865}"/>
              </a:ext>
            </a:extLst>
          </p:cNvPr>
          <p:cNvGrpSpPr/>
          <p:nvPr/>
        </p:nvGrpSpPr>
        <p:grpSpPr>
          <a:xfrm>
            <a:off x="2187727" y="6014648"/>
            <a:ext cx="1250210" cy="295403"/>
            <a:chOff x="5146848" y="5870899"/>
            <a:chExt cx="1250210" cy="295403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6134BAA-EE0C-BA1F-C607-E85DC785106A}"/>
                </a:ext>
              </a:extLst>
            </p:cNvPr>
            <p:cNvSpPr/>
            <p:nvPr/>
          </p:nvSpPr>
          <p:spPr>
            <a:xfrm>
              <a:off x="5272590" y="5870899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457F93E0-1DBF-B4A3-DC5E-4860FFC30F2E}"/>
                </a:ext>
              </a:extLst>
            </p:cNvPr>
            <p:cNvSpPr/>
            <p:nvPr/>
          </p:nvSpPr>
          <p:spPr>
            <a:xfrm>
              <a:off x="5146848" y="5909647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7C7E7B7-A3B1-88C7-BCFE-62F6D838E824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  <a:solidFill>
            <a:srgbClr val="7FC5C2"/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C246DBA-E4FC-5C89-9564-175EEC629ED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785392B9-2153-8608-44A3-CB6BEA36E9B5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2C287BE-37D3-1E88-1411-9590B874B36A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D4D6E57-9490-7310-C943-5B47781AF44E}"/>
              </a:ext>
            </a:extLst>
          </p:cNvPr>
          <p:cNvSpPr/>
          <p:nvPr/>
        </p:nvSpPr>
        <p:spPr>
          <a:xfrm>
            <a:off x="7164135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0FDEC7-6591-027F-01E9-4B1A4AC00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400" y="686082"/>
            <a:ext cx="5380985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73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389896" y="2722648"/>
            <a:ext cx="3780000" cy="877078"/>
          </a:xfrm>
          <a:prstGeom prst="roundRect">
            <a:avLst/>
          </a:prstGeom>
          <a:solidFill>
            <a:srgbClr val="A6A6A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2631466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AE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569896" y="2858113"/>
            <a:ext cx="3420000" cy="63114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sz="2000" dirty="0" err="1">
                <a:solidFill>
                  <a:schemeClr val="tx1"/>
                </a:solidFill>
              </a:rPr>
              <a:t>التما</a:t>
            </a:r>
            <a:r>
              <a:rPr lang="ar-MA" sz="2000" dirty="0">
                <a:solidFill>
                  <a:schemeClr val="tx1"/>
                </a:solidFill>
              </a:rPr>
              <a:t>ث</a:t>
            </a:r>
            <a:r>
              <a:rPr lang="fr-MA" sz="2000" dirty="0">
                <a:solidFill>
                  <a:schemeClr val="tx1"/>
                </a:solidFill>
              </a:rPr>
              <a:t>ل </a:t>
            </a:r>
            <a:r>
              <a:rPr lang="fr-MA" sz="2000" dirty="0" err="1">
                <a:solidFill>
                  <a:schemeClr val="tx1"/>
                </a:solidFill>
              </a:rPr>
              <a:t>ال</a:t>
            </a:r>
            <a:r>
              <a:rPr lang="ar-MA" sz="2000" dirty="0">
                <a:solidFill>
                  <a:schemeClr val="tx1"/>
                </a:solidFill>
              </a:rPr>
              <a:t>م</a:t>
            </a:r>
            <a:r>
              <a:rPr lang="fr-MA" sz="2000" dirty="0" err="1">
                <a:solidFill>
                  <a:schemeClr val="tx1"/>
                </a:solidFill>
              </a:rPr>
              <a:t>حو</a:t>
            </a:r>
            <a:r>
              <a:rPr lang="ar-MA" sz="2000" dirty="0">
                <a:solidFill>
                  <a:schemeClr val="tx1"/>
                </a:solidFill>
              </a:rPr>
              <a:t>ر</a:t>
            </a:r>
            <a:r>
              <a:rPr lang="fr-MA" sz="2000" dirty="0">
                <a:solidFill>
                  <a:schemeClr val="tx1"/>
                </a:solidFill>
              </a:rPr>
              <a:t>ي</a:t>
            </a:r>
            <a:r>
              <a:rPr lang="ar-SA" sz="2000" dirty="0">
                <a:solidFill>
                  <a:schemeClr val="tx1"/>
                </a:solidFill>
              </a:rPr>
              <a:t> (</a:t>
            </a:r>
            <a:r>
              <a:rPr lang="en-GB" sz="2000" dirty="0">
                <a:solidFill>
                  <a:schemeClr val="tx1"/>
                </a:solidFill>
              </a:rPr>
              <a:t>2</a:t>
            </a:r>
            <a:r>
              <a:rPr lang="ar-SA" sz="2000" dirty="0">
                <a:solidFill>
                  <a:schemeClr val="tx1"/>
                </a:solidFill>
              </a:rPr>
              <a:t>)</a:t>
            </a:r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rgbClr val="FFC0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 </a:t>
            </a:r>
            <a:endParaRPr lang="ar-MA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rgbClr val="FFEFB9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sz="2000" dirty="0">
                <a:solidFill>
                  <a:schemeClr val="tx2"/>
                </a:solidFill>
              </a:rPr>
              <a:t>   ح</a:t>
            </a:r>
            <a:r>
              <a:rPr lang="ar-MA" sz="2000" dirty="0">
                <a:solidFill>
                  <a:schemeClr val="tx2"/>
                </a:solidFill>
              </a:rPr>
              <a:t>ل المسائل</a:t>
            </a:r>
            <a:r>
              <a:rPr lang="ar-SA" sz="2000" dirty="0">
                <a:solidFill>
                  <a:schemeClr val="tx2"/>
                </a:solidFill>
              </a:rPr>
              <a:t>( الهندسة  )</a:t>
            </a:r>
            <a:endParaRPr lang="ar-MA" sz="2000" dirty="0">
              <a:solidFill>
                <a:schemeClr val="tx2"/>
              </a:solidFill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د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وران  الأشكال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دروس الأسبوع </a:t>
              </a:r>
              <a:r>
                <a:rPr lang="ar-S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7">
            <a:extLst>
              <a:ext uri="{FF2B5EF4-FFF2-40B4-BE49-F238E27FC236}">
                <a16:creationId xmlns:a16="http://schemas.microsoft.com/office/drawing/2014/main" id="{D5AB7204-EA2C-2908-0EDF-AF18F1C403CA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rgbClr val="A6A6A6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7" name="Organigramme : Terminateur 21">
            <a:extLst>
              <a:ext uri="{FF2B5EF4-FFF2-40B4-BE49-F238E27FC236}">
                <a16:creationId xmlns:a16="http://schemas.microsoft.com/office/drawing/2014/main" id="{F67DE89D-D614-C9C8-60C2-38AD4393E6DC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AE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798E26FD-86C0-E1B1-F2DE-6CE4A488B475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2000" b="1" ker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/>
              <a:t>التما</a:t>
            </a:r>
            <a:r>
              <a:rPr lang="ar-MA" dirty="0"/>
              <a:t>ث</a:t>
            </a:r>
            <a:r>
              <a:rPr lang="fr-MA"/>
              <a:t>ل ال</a:t>
            </a:r>
            <a:r>
              <a:rPr lang="ar-MA"/>
              <a:t>م</a:t>
            </a:r>
            <a:r>
              <a:rPr lang="fr-MA"/>
              <a:t>حو</a:t>
            </a:r>
            <a:r>
              <a:rPr lang="ar-MA"/>
              <a:t>ر</a:t>
            </a:r>
            <a:r>
              <a:rPr lang="fr-MA"/>
              <a:t>ي</a:t>
            </a:r>
            <a:r>
              <a:rPr lang="ar-SA" dirty="0"/>
              <a:t> (</a:t>
            </a:r>
            <a:r>
              <a:rPr lang="ar-SA"/>
              <a:t>1)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7802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969387" y="577400"/>
            <a:ext cx="3117821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1776669" y="679145"/>
            <a:ext cx="5546960" cy="1072948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/>
            <a:r>
              <a:rPr lang="ar-S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ح</a:t>
            </a:r>
            <a:r>
              <a:rPr lang="fr-MA" sz="4000" b="1" dirty="0" err="1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َلُّ</a:t>
            </a:r>
            <a:r>
              <a:rPr lang="fr-M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4000" b="1" dirty="0" err="1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الْمَسائِلِ</a:t>
            </a:r>
            <a:r>
              <a:rPr lang="ar-S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(الهندسة)</a:t>
            </a:r>
            <a:endParaRPr lang="fr-FR" sz="40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7064048" y="1097511"/>
            <a:ext cx="2108491" cy="23621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3596852-ECE7-E7E2-2EC5-474BF88A74B1}"/>
              </a:ext>
            </a:extLst>
          </p:cNvPr>
          <p:cNvGrpSpPr/>
          <p:nvPr/>
        </p:nvGrpSpPr>
        <p:grpSpPr>
          <a:xfrm>
            <a:off x="738735" y="1754150"/>
            <a:ext cx="7622827" cy="4628770"/>
            <a:chOff x="738735" y="1754150"/>
            <a:chExt cx="7622827" cy="462877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6FA8BB0A-ED0C-CA68-27EC-DD040460D9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0" y="1754150"/>
              <a:ext cx="3789562" cy="462877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B3C3143-A4D6-0104-7B7E-B486D1A690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8735" y="1754150"/>
              <a:ext cx="3789562" cy="46287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809886" y="3459921"/>
            <a:ext cx="6801287" cy="1401094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634654" y="3862212"/>
            <a:ext cx="645944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SA" sz="4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MA" sz="4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4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4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ِّ</a:t>
            </a:r>
            <a:r>
              <a:rPr lang="ar-SA" sz="4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4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4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سائ</a:t>
            </a:r>
            <a:r>
              <a:rPr lang="ar-MA" sz="4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4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 م</a:t>
            </a:r>
            <a:r>
              <a:rPr lang="ar-MA" sz="4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4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4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4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4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4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4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4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</a:t>
            </a:r>
            <a:r>
              <a:rPr lang="ar-MA" sz="4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4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4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4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</a:t>
            </a:r>
            <a:r>
              <a:rPr lang="ar-MA" sz="4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4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MA" sz="4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4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</a:t>
            </a:r>
            <a:r>
              <a:rPr lang="ar-MA" sz="4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4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4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4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4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4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sz="4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4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4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sz="4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40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648C6-6FD7-00B4-217F-33E69DEA7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D91037E-C366-F36B-F65F-9B2BED8F8CB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5BC39C8-9289-F88A-130A-0CC2901777D0}"/>
              </a:ext>
            </a:extLst>
          </p:cNvPr>
          <p:cNvSpPr/>
          <p:nvPr/>
        </p:nvSpPr>
        <p:spPr>
          <a:xfrm>
            <a:off x="1720931" y="2610517"/>
            <a:ext cx="5884432" cy="256391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98F66515-57DF-9F16-F455-7A5976F0E50E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5903A43D-0779-041F-1DA5-92D660DE5AB7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FCCA919-541C-03EC-23AB-30E7B50F5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97962" y="3726080"/>
            <a:ext cx="841742" cy="841742"/>
          </a:xfrm>
          <a:prstGeom prst="rect">
            <a:avLst/>
          </a:prstGeom>
        </p:spPr>
      </p:pic>
      <p:sp>
        <p:nvSpPr>
          <p:cNvPr id="10" name="ZoneTexte 8">
            <a:extLst>
              <a:ext uri="{FF2B5EF4-FFF2-40B4-BE49-F238E27FC236}">
                <a16:creationId xmlns:a16="http://schemas.microsoft.com/office/drawing/2014/main" id="{48BE2AD6-5A6A-97F1-AA71-8781F188C911}"/>
              </a:ext>
            </a:extLst>
          </p:cNvPr>
          <p:cNvSpPr txBox="1"/>
          <p:nvPr/>
        </p:nvSpPr>
        <p:spPr>
          <a:xfrm>
            <a:off x="1635252" y="3797929"/>
            <a:ext cx="45970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444962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كراسة الحساب الذهني،  ص </a:t>
            </a:r>
            <a:r>
              <a:rPr lang="fr-FR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EC1889D-6091-0CCE-BDBB-58AC388C87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17" y="1752816"/>
            <a:ext cx="3692069" cy="4780405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EE4258B-A7E3-3221-6124-166E8C16A6D0}"/>
              </a:ext>
            </a:extLst>
          </p:cNvPr>
          <p:cNvGrpSpPr/>
          <p:nvPr/>
        </p:nvGrpSpPr>
        <p:grpSpPr>
          <a:xfrm>
            <a:off x="586017" y="1752816"/>
            <a:ext cx="7907672" cy="4780404"/>
            <a:chOff x="586017" y="1416484"/>
            <a:chExt cx="7907672" cy="4780404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4F12F1C-E4F3-929A-D235-EA13BA4DB2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72000" y="1416484"/>
              <a:ext cx="3921689" cy="4780404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8BB05AC-0F69-4B88-01F1-4997F22B3E2E}"/>
                </a:ext>
              </a:extLst>
            </p:cNvPr>
            <p:cNvSpPr/>
            <p:nvPr/>
          </p:nvSpPr>
          <p:spPr>
            <a:xfrm>
              <a:off x="586017" y="3821258"/>
              <a:ext cx="3563481" cy="345407"/>
            </a:xfrm>
            <a:prstGeom prst="roundRect">
              <a:avLst>
                <a:gd name="adj" fmla="val 10989"/>
              </a:avLst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حددوا الوحدة الأقرب لكل عدد عشري.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289625" y="2616984"/>
            <a:ext cx="5943402" cy="1005796"/>
            <a:chOff x="1332271" y="2616985"/>
            <a:chExt cx="5076287" cy="523856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0" y="2616985"/>
              <a:ext cx="2820493" cy="422927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0" y="2637496"/>
              <a:ext cx="3741356" cy="272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/>
                <a:t> </a:t>
              </a:r>
              <a:r>
                <a:rPr lang="ar-SA" sz="2800" dirty="0"/>
                <a:t>3,9</a:t>
              </a:r>
              <a:endParaRPr lang="fr-FR" sz="3600" b="1" dirty="0">
                <a:solidFill>
                  <a:srgbClr val="FFC000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332271" y="2616985"/>
              <a:ext cx="518787" cy="373807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424695" y="267917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5652510" y="2659969"/>
              <a:ext cx="756048" cy="2404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3481851" y="3962515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32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4</a:t>
              </a:r>
              <a:endParaRPr lang="fr-FR" sz="3200" b="1" dirty="0">
                <a:solidFill>
                  <a:srgbClr val="C00000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DAA83C0C-89AC-C208-82BC-D364862D887C}"/>
              </a:ext>
            </a:extLst>
          </p:cNvPr>
          <p:cNvCxnSpPr/>
          <p:nvPr/>
        </p:nvCxnSpPr>
        <p:spPr>
          <a:xfrm>
            <a:off x="3340987" y="2930344"/>
            <a:ext cx="515007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ZoneTexte 25">
            <a:extLst>
              <a:ext uri="{FF2B5EF4-FFF2-40B4-BE49-F238E27FC236}">
                <a16:creationId xmlns:a16="http://schemas.microsoft.com/office/drawing/2014/main" id="{8C254CD9-B1A6-CF0D-72E4-313D4F80EE4A}"/>
              </a:ext>
            </a:extLst>
          </p:cNvPr>
          <p:cNvSpPr txBox="1"/>
          <p:nvPr/>
        </p:nvSpPr>
        <p:spPr>
          <a:xfrm>
            <a:off x="3750872" y="2568416"/>
            <a:ext cx="1221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2"/>
                </a:solidFill>
                <a:latin typeface="Chalkboard" panose="03050602040202020205" pitchFamily="66" charset="77"/>
                <a:cs typeface="JF Flat Bold" panose="02000500000000000000" pitchFamily="2" charset="-78"/>
              </a:rPr>
              <a:t>...</a:t>
            </a:r>
            <a:endParaRPr lang="fr-FR" sz="3200" b="1" dirty="0">
              <a:solidFill>
                <a:schemeClr val="accent2"/>
              </a:solidFill>
              <a:latin typeface="Chalkboard" panose="03050602040202020205" pitchFamily="66" charset="77"/>
              <a:cs typeface="JF Flat Bold" panose="020005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6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AB1073FD-DFCB-81BA-06FC-D57F50E1DBE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A73C4A3-71A4-B22D-DA45-05500C4612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274" y="2865329"/>
            <a:ext cx="7535919" cy="1127342"/>
          </a:xfrm>
          <a:prstGeom prst="rect">
            <a:avLst/>
          </a:prstGeom>
        </p:spPr>
      </p:pic>
      <p:sp>
        <p:nvSpPr>
          <p:cNvPr id="2" name="ZoneTexte 25">
            <a:extLst>
              <a:ext uri="{FF2B5EF4-FFF2-40B4-BE49-F238E27FC236}">
                <a16:creationId xmlns:a16="http://schemas.microsoft.com/office/drawing/2014/main" id="{52AA2296-3E67-EE0F-7ABD-E3CBEDB22056}"/>
              </a:ext>
            </a:extLst>
          </p:cNvPr>
          <p:cNvSpPr txBox="1"/>
          <p:nvPr/>
        </p:nvSpPr>
        <p:spPr>
          <a:xfrm>
            <a:off x="2226264" y="3060167"/>
            <a:ext cx="1221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b="1" dirty="0">
                <a:solidFill>
                  <a:srgbClr val="C00000"/>
                </a:solidFill>
                <a:latin typeface="Chalkboard" panose="03050602040202020205" pitchFamily="66" charset="77"/>
                <a:cs typeface="JF Flat Bold" panose="02000500000000000000" pitchFamily="2" charset="-78"/>
              </a:rPr>
              <a:t>4</a:t>
            </a:r>
            <a:endParaRPr lang="fr-FR" sz="3200" b="1" dirty="0">
              <a:solidFill>
                <a:srgbClr val="C00000"/>
              </a:solidFill>
              <a:latin typeface="Chalkboard" panose="03050602040202020205" pitchFamily="66" charset="77"/>
              <a:cs typeface="JF Flat Bold" panose="020005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39F4DA93-0647-FF8D-96DB-30D109FE5235}"/>
              </a:ext>
            </a:extLst>
          </p:cNvPr>
          <p:cNvGrpSpPr/>
          <p:nvPr/>
        </p:nvGrpSpPr>
        <p:grpSpPr>
          <a:xfrm>
            <a:off x="1072053" y="3170129"/>
            <a:ext cx="7724436" cy="1127342"/>
            <a:chOff x="1072053" y="3170129"/>
            <a:chExt cx="7724436" cy="1127342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B4FB6C6-390C-203D-23B4-F5F9D13FBF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2053" y="3170129"/>
              <a:ext cx="7535919" cy="1127342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4C026D2-9DF2-B3AF-ACFB-20AADA7DB72E}"/>
                </a:ext>
              </a:extLst>
            </p:cNvPr>
            <p:cNvGrpSpPr/>
            <p:nvPr/>
          </p:nvGrpSpPr>
          <p:grpSpPr>
            <a:xfrm>
              <a:off x="3005958" y="3306810"/>
              <a:ext cx="5790531" cy="895059"/>
              <a:chOff x="2336174" y="3827072"/>
              <a:chExt cx="6002813" cy="895059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28175980-2698-47E3-9A22-CBD59B13E308}"/>
                  </a:ext>
                </a:extLst>
              </p:cNvPr>
              <p:cNvSpPr txBox="1"/>
              <p:nvPr/>
            </p:nvSpPr>
            <p:spPr>
              <a:xfrm>
                <a:off x="2363532" y="3874727"/>
                <a:ext cx="58857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000" b="1" dirty="0">
                    <a:solidFill>
                      <a:srgbClr val="FF0000"/>
                    </a:solidFill>
                  </a:rPr>
                  <a:t>4</a:t>
                </a:r>
                <a:endParaRPr lang="fr-MA" sz="2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59EEFD5-638C-492B-C060-ACA4D71AE928}"/>
                  </a:ext>
                </a:extLst>
              </p:cNvPr>
              <p:cNvSpPr txBox="1"/>
              <p:nvPr/>
            </p:nvSpPr>
            <p:spPr>
              <a:xfrm>
                <a:off x="3700601" y="3853952"/>
                <a:ext cx="58857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000" b="1" dirty="0">
                    <a:solidFill>
                      <a:srgbClr val="FF0000"/>
                    </a:solidFill>
                  </a:rPr>
                  <a:t>4</a:t>
                </a:r>
                <a:endParaRPr lang="fr-MA" sz="2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D69D6F27-11B5-6720-9D69-52F3F9874888}"/>
                  </a:ext>
                </a:extLst>
              </p:cNvPr>
              <p:cNvSpPr txBox="1"/>
              <p:nvPr/>
            </p:nvSpPr>
            <p:spPr>
              <a:xfrm>
                <a:off x="5031119" y="4308996"/>
                <a:ext cx="58857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000" b="1" dirty="0">
                    <a:solidFill>
                      <a:srgbClr val="FF0000"/>
                    </a:solidFill>
                  </a:rPr>
                  <a:t>1</a:t>
                </a:r>
                <a:endParaRPr lang="fr-MA" sz="2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82C9DD8-EBE3-307F-9BB3-FB4569421151}"/>
                  </a:ext>
                </a:extLst>
              </p:cNvPr>
              <p:cNvSpPr txBox="1"/>
              <p:nvPr/>
            </p:nvSpPr>
            <p:spPr>
              <a:xfrm>
                <a:off x="5037670" y="3827072"/>
                <a:ext cx="58857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000" b="1" dirty="0">
                    <a:solidFill>
                      <a:srgbClr val="FF0000"/>
                    </a:solidFill>
                  </a:rPr>
                  <a:t>2</a:t>
                </a:r>
                <a:endParaRPr lang="fr-MA" sz="2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F33A9C46-C32E-A340-76A5-B7A8F08FF732}"/>
                  </a:ext>
                </a:extLst>
              </p:cNvPr>
              <p:cNvSpPr txBox="1"/>
              <p:nvPr/>
            </p:nvSpPr>
            <p:spPr>
              <a:xfrm>
                <a:off x="6404759" y="4285952"/>
                <a:ext cx="58857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000" b="1" dirty="0">
                    <a:solidFill>
                      <a:srgbClr val="FF0000"/>
                    </a:solidFill>
                  </a:rPr>
                  <a:t>4</a:t>
                </a:r>
                <a:endParaRPr lang="fr-MA" sz="2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0D9C7D8F-DA18-4BA3-A292-A2C0D15F06B3}"/>
                  </a:ext>
                </a:extLst>
              </p:cNvPr>
              <p:cNvSpPr txBox="1"/>
              <p:nvPr/>
            </p:nvSpPr>
            <p:spPr>
              <a:xfrm>
                <a:off x="6345608" y="3906450"/>
                <a:ext cx="75181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000" b="1" dirty="0">
                    <a:solidFill>
                      <a:srgbClr val="FF0000"/>
                    </a:solidFill>
                  </a:rPr>
                  <a:t>7</a:t>
                </a:r>
                <a:endParaRPr lang="fr-MA" sz="2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5BB346A5-CAAC-C0F6-0D10-05A41E8BA187}"/>
                  </a:ext>
                </a:extLst>
              </p:cNvPr>
              <p:cNvSpPr txBox="1"/>
              <p:nvPr/>
            </p:nvSpPr>
            <p:spPr>
              <a:xfrm>
                <a:off x="7750408" y="4298977"/>
                <a:ext cx="58857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000" b="1">
                    <a:solidFill>
                      <a:srgbClr val="C00000"/>
                    </a:solidFill>
                  </a:rPr>
                  <a:t>9</a:t>
                </a:r>
                <a:endParaRPr lang="fr-MA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5B2330F6-066B-FC1A-3C08-094C518D5350}"/>
                  </a:ext>
                </a:extLst>
              </p:cNvPr>
              <p:cNvSpPr txBox="1"/>
              <p:nvPr/>
            </p:nvSpPr>
            <p:spPr>
              <a:xfrm>
                <a:off x="7741829" y="3898867"/>
                <a:ext cx="58857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000" b="1" dirty="0">
                    <a:solidFill>
                      <a:srgbClr val="C00000"/>
                    </a:solidFill>
                  </a:rPr>
                  <a:t>7</a:t>
                </a:r>
                <a:endParaRPr lang="fr-MA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F1F4A581-2927-2785-B000-93380405FA1C}"/>
                  </a:ext>
                </a:extLst>
              </p:cNvPr>
              <p:cNvSpPr txBox="1"/>
              <p:nvPr/>
            </p:nvSpPr>
            <p:spPr>
              <a:xfrm>
                <a:off x="2336174" y="4308996"/>
                <a:ext cx="58857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000" b="1" dirty="0">
                    <a:solidFill>
                      <a:srgbClr val="FF0000"/>
                    </a:solidFill>
                  </a:rPr>
                  <a:t>8</a:t>
                </a:r>
                <a:endParaRPr lang="fr-MA" sz="2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40D0746F-83A8-5C12-DD30-96313865D39E}"/>
                  </a:ext>
                </a:extLst>
              </p:cNvPr>
              <p:cNvSpPr txBox="1"/>
              <p:nvPr/>
            </p:nvSpPr>
            <p:spPr>
              <a:xfrm>
                <a:off x="3700600" y="4285952"/>
                <a:ext cx="58857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000" b="1" dirty="0">
                    <a:solidFill>
                      <a:srgbClr val="FF0000"/>
                    </a:solidFill>
                  </a:rPr>
                  <a:t>9</a:t>
                </a:r>
                <a:endParaRPr lang="fr-MA" sz="2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" name="ZoneTexte 10">
                <a:extLst>
                  <a:ext uri="{FF2B5EF4-FFF2-40B4-BE49-F238E27FC236}">
                    <a16:creationId xmlns:a16="http://schemas.microsoft.com/office/drawing/2014/main" id="{35833F1E-0A2F-FD8E-4896-9CE0A0BADDE5}"/>
                  </a:ext>
                </a:extLst>
              </p:cNvPr>
              <p:cNvSpPr txBox="1"/>
              <p:nvPr/>
            </p:nvSpPr>
            <p:spPr>
              <a:xfrm>
                <a:off x="2382578" y="3887752"/>
                <a:ext cx="58857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000" b="1" dirty="0">
                    <a:solidFill>
                      <a:srgbClr val="C00000"/>
                    </a:solidFill>
                  </a:rPr>
                  <a:t>4</a:t>
                </a:r>
                <a:endParaRPr lang="fr-MA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" name="ZoneTexte 13">
                <a:extLst>
                  <a:ext uri="{FF2B5EF4-FFF2-40B4-BE49-F238E27FC236}">
                    <a16:creationId xmlns:a16="http://schemas.microsoft.com/office/drawing/2014/main" id="{C102FB3C-CFB4-139D-63A9-34F58128A2F7}"/>
                  </a:ext>
                </a:extLst>
              </p:cNvPr>
              <p:cNvSpPr txBox="1"/>
              <p:nvPr/>
            </p:nvSpPr>
            <p:spPr>
              <a:xfrm>
                <a:off x="3719647" y="3866977"/>
                <a:ext cx="58857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000" b="1" dirty="0">
                    <a:solidFill>
                      <a:srgbClr val="C00000"/>
                    </a:solidFill>
                  </a:rPr>
                  <a:t>4</a:t>
                </a:r>
                <a:endParaRPr lang="fr-MA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7" name="ZoneTexte 14">
                <a:extLst>
                  <a:ext uri="{FF2B5EF4-FFF2-40B4-BE49-F238E27FC236}">
                    <a16:creationId xmlns:a16="http://schemas.microsoft.com/office/drawing/2014/main" id="{654D3EF0-3079-97B7-FEF4-CE59BA3A04E4}"/>
                  </a:ext>
                </a:extLst>
              </p:cNvPr>
              <p:cNvSpPr txBox="1"/>
              <p:nvPr/>
            </p:nvSpPr>
            <p:spPr>
              <a:xfrm>
                <a:off x="5050165" y="4322021"/>
                <a:ext cx="58857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000" b="1" dirty="0">
                    <a:solidFill>
                      <a:srgbClr val="C00000"/>
                    </a:solidFill>
                  </a:rPr>
                  <a:t>1</a:t>
                </a:r>
                <a:endParaRPr lang="fr-MA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0" name="ZoneTexte 17">
                <a:extLst>
                  <a:ext uri="{FF2B5EF4-FFF2-40B4-BE49-F238E27FC236}">
                    <a16:creationId xmlns:a16="http://schemas.microsoft.com/office/drawing/2014/main" id="{B78BE4E0-399B-3814-BE57-D869B43B2A71}"/>
                  </a:ext>
                </a:extLst>
              </p:cNvPr>
              <p:cNvSpPr txBox="1"/>
              <p:nvPr/>
            </p:nvSpPr>
            <p:spPr>
              <a:xfrm>
                <a:off x="5056716" y="3840097"/>
                <a:ext cx="58857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000" b="1" dirty="0">
                    <a:solidFill>
                      <a:srgbClr val="C00000"/>
                    </a:solidFill>
                  </a:rPr>
                  <a:t>2</a:t>
                </a:r>
                <a:endParaRPr lang="fr-MA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2" name="ZoneTexte 19">
                <a:extLst>
                  <a:ext uri="{FF2B5EF4-FFF2-40B4-BE49-F238E27FC236}">
                    <a16:creationId xmlns:a16="http://schemas.microsoft.com/office/drawing/2014/main" id="{9720D1A5-1CA9-D214-7673-17BA9430B886}"/>
                  </a:ext>
                </a:extLst>
              </p:cNvPr>
              <p:cNvSpPr txBox="1"/>
              <p:nvPr/>
            </p:nvSpPr>
            <p:spPr>
              <a:xfrm>
                <a:off x="6423805" y="4298977"/>
                <a:ext cx="58857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000" b="1" dirty="0">
                    <a:solidFill>
                      <a:srgbClr val="C00000"/>
                    </a:solidFill>
                  </a:rPr>
                  <a:t>4</a:t>
                </a:r>
                <a:endParaRPr lang="fr-MA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3" name="ZoneTexte 20">
                <a:extLst>
                  <a:ext uri="{FF2B5EF4-FFF2-40B4-BE49-F238E27FC236}">
                    <a16:creationId xmlns:a16="http://schemas.microsoft.com/office/drawing/2014/main" id="{6637763C-88F0-4F2E-CAD7-79A07381165E}"/>
                  </a:ext>
                </a:extLst>
              </p:cNvPr>
              <p:cNvSpPr txBox="1"/>
              <p:nvPr/>
            </p:nvSpPr>
            <p:spPr>
              <a:xfrm>
                <a:off x="6364653" y="3919475"/>
                <a:ext cx="75181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000" b="1" dirty="0">
                    <a:solidFill>
                      <a:srgbClr val="C00000"/>
                    </a:solidFill>
                  </a:rPr>
                  <a:t>7</a:t>
                </a:r>
                <a:endParaRPr lang="fr-MA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6" name="ZoneTexte 23">
                <a:extLst>
                  <a:ext uri="{FF2B5EF4-FFF2-40B4-BE49-F238E27FC236}">
                    <a16:creationId xmlns:a16="http://schemas.microsoft.com/office/drawing/2014/main" id="{5E985CE4-42B5-59D8-F0B7-62D8A6B8DB6D}"/>
                  </a:ext>
                </a:extLst>
              </p:cNvPr>
              <p:cNvSpPr txBox="1"/>
              <p:nvPr/>
            </p:nvSpPr>
            <p:spPr>
              <a:xfrm>
                <a:off x="2355220" y="4322021"/>
                <a:ext cx="58857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000" b="1" dirty="0">
                    <a:solidFill>
                      <a:srgbClr val="C00000"/>
                    </a:solidFill>
                  </a:rPr>
                  <a:t>8</a:t>
                </a:r>
                <a:endParaRPr lang="fr-MA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7" name="ZoneTexte 24">
                <a:extLst>
                  <a:ext uri="{FF2B5EF4-FFF2-40B4-BE49-F238E27FC236}">
                    <a16:creationId xmlns:a16="http://schemas.microsoft.com/office/drawing/2014/main" id="{9C8F96B7-AA30-59A2-A796-A1A5C5345934}"/>
                  </a:ext>
                </a:extLst>
              </p:cNvPr>
              <p:cNvSpPr txBox="1"/>
              <p:nvPr/>
            </p:nvSpPr>
            <p:spPr>
              <a:xfrm>
                <a:off x="3719646" y="4298977"/>
                <a:ext cx="58857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000" b="1" dirty="0">
                    <a:solidFill>
                      <a:srgbClr val="C00000"/>
                    </a:solidFill>
                  </a:rPr>
                  <a:t>9</a:t>
                </a:r>
                <a:endParaRPr lang="fr-MA" sz="2000" b="1" dirty="0">
                  <a:solidFill>
                    <a:srgbClr val="C0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6628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1561171" y="2299140"/>
            <a:ext cx="5770430" cy="2696606"/>
            <a:chOff x="1446772" y="2436266"/>
            <a:chExt cx="5770430" cy="2696606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446772" y="2817097"/>
              <a:ext cx="5754029" cy="231577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309059" y="3694892"/>
              <a:ext cx="90814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1581239" y="3572071"/>
              <a:ext cx="4678617" cy="75469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حَلُّ مَسَائِل </a:t>
              </a:r>
              <a:r>
                <a:rPr lang="ar-S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 م</a:t>
              </a:r>
              <a:r>
                <a:rPr lang="ar-M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ُ</a:t>
              </a:r>
              <a:r>
                <a:rPr lang="ar-S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ر</a:t>
              </a:r>
              <a:r>
                <a:rPr lang="ar-M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ْ</a:t>
              </a:r>
              <a:r>
                <a:rPr lang="ar-S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</a:t>
              </a:r>
              <a:r>
                <a:rPr lang="ar-M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َ</a:t>
              </a:r>
              <a:r>
                <a:rPr lang="ar-S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ب</a:t>
              </a:r>
              <a:r>
                <a:rPr lang="ar-M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ِ</a:t>
              </a:r>
              <a:r>
                <a:rPr lang="ar-S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ط</a:t>
              </a:r>
              <a:r>
                <a:rPr lang="ar-M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َ</a:t>
              </a:r>
              <a:r>
                <a:rPr lang="ar-S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ة</a:t>
              </a:r>
              <a:r>
                <a:rPr lang="ar-M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ٍ</a:t>
              </a:r>
              <a:r>
                <a:rPr lang="ar-S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 ب</a:t>
              </a:r>
              <a:r>
                <a:rPr lang="ar-M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ِ</a:t>
              </a:r>
              <a:r>
                <a:rPr lang="ar-S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</a:t>
              </a:r>
              <a:r>
                <a:rPr lang="ar-M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ْ</a:t>
              </a:r>
              <a:r>
                <a:rPr lang="ar-S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ه</a:t>
              </a:r>
              <a:r>
                <a:rPr lang="ar-M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َ</a:t>
              </a:r>
              <a:r>
                <a:rPr lang="ar-S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ن</a:t>
              </a:r>
              <a:r>
                <a:rPr lang="ar-M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ْ</a:t>
              </a:r>
              <a:r>
                <a:rPr lang="ar-S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د</a:t>
              </a:r>
              <a:r>
                <a:rPr lang="ar-M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َ</a:t>
              </a:r>
              <a:r>
                <a:rPr lang="ar-S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س</a:t>
              </a:r>
              <a:r>
                <a:rPr lang="ar-M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َ</a:t>
              </a:r>
              <a:r>
                <a:rPr lang="ar-S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ة</a:t>
              </a:r>
              <a:r>
                <a:rPr lang="ar-M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.</a:t>
              </a:r>
              <a:r>
                <a:rPr lang="ar-S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 </a:t>
              </a:r>
              <a:endParaRPr lang="ar-MA" sz="32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441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THS_N4_P4_SEM2_S4_V1">
            <a:hlinkClick r:id="" action="ppaction://media"/>
            <a:extLst>
              <a:ext uri="{FF2B5EF4-FFF2-40B4-BE49-F238E27FC236}">
                <a16:creationId xmlns:a16="http://schemas.microsoft.com/office/drawing/2014/main" id="{F6CE24BE-E76D-0F20-4D6E-AF48D25E4E6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99491" y="1697353"/>
            <a:ext cx="7345017" cy="4837872"/>
          </a:xfrm>
          <a:prstGeom prst="rect">
            <a:avLst/>
          </a:prstGeom>
        </p:spPr>
      </p:pic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4CFF38D-CB5A-4331-B649-6CB7F68B13F8}"/>
              </a:ext>
            </a:extLst>
          </p:cNvPr>
          <p:cNvSpPr txBox="1"/>
          <p:nvPr/>
        </p:nvSpPr>
        <p:spPr>
          <a:xfrm>
            <a:off x="676749" y="938025"/>
            <a:ext cx="68028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مرحباً، سنتعلم حل مسائل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مرتبطة بالهندسة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C690A6-E6A3-7B22-29F0-C775DA48B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32455"/>
            <a:ext cx="1008000" cy="1008000"/>
          </a:xfrm>
          <a:prstGeom prst="ellipse">
            <a:avLst/>
          </a:prstGeom>
        </p:spPr>
      </p:pic>
      <p:pic>
        <p:nvPicPr>
          <p:cNvPr id="6" name="Image 4">
            <a:extLst>
              <a:ext uri="{FF2B5EF4-FFF2-40B4-BE49-F238E27FC236}">
                <a16:creationId xmlns:a16="http://schemas.microsoft.com/office/drawing/2014/main" id="{A6703BF7-CD22-7CE0-BAEB-AB02C1E166A3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487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792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THS_N4_P4_SEM2_S4_V1">
            <a:hlinkClick r:id="" action="ppaction://media"/>
            <a:extLst>
              <a:ext uri="{FF2B5EF4-FFF2-40B4-BE49-F238E27FC236}">
                <a16:creationId xmlns:a16="http://schemas.microsoft.com/office/drawing/2014/main" id="{07B65E77-A680-2FA2-FE10-83B02F39736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60885" y="1625407"/>
            <a:ext cx="6473294" cy="4350370"/>
          </a:xfrm>
          <a:prstGeom prst="rect">
            <a:avLst/>
          </a:prstGeom>
        </p:spPr>
      </p:pic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9501" t="31859" r="19274" b="23915"/>
          <a:stretch>
            <a:fillRect/>
          </a:stretch>
        </p:blipFill>
        <p:spPr>
          <a:xfrm>
            <a:off x="7834179" y="882223"/>
            <a:ext cx="862304" cy="62288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54052EF-09DB-46DB-B8E5-EB40001F291E}"/>
              </a:ext>
            </a:extLst>
          </p:cNvPr>
          <p:cNvSpPr txBox="1"/>
          <p:nvPr/>
        </p:nvSpPr>
        <p:spPr>
          <a:xfrm>
            <a:off x="2828773" y="949735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</p:spTree>
    <p:extLst>
      <p:ext uri="{BB962C8B-B14F-4D97-AF65-F5344CB8AC3E}">
        <p14:creationId xmlns:p14="http://schemas.microsoft.com/office/powerpoint/2010/main" val="1582405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792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499A8A4-9961-1BAE-46D5-35E0B3364ACE}"/>
              </a:ext>
            </a:extLst>
          </p:cNvPr>
          <p:cNvSpPr txBox="1"/>
          <p:nvPr/>
        </p:nvSpPr>
        <p:spPr>
          <a:xfrm>
            <a:off x="2837240" y="955377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لنتذكر ما تعلمناه مع مجد وندى؛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029EFE0-19E0-BEDE-B8F4-0285C043F0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32455"/>
            <a:ext cx="1008000" cy="1008000"/>
          </a:xfrm>
          <a:prstGeom prst="ellipse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11A3B9B-38A3-4860-54EE-4DAD71F7E8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639" y="1875175"/>
            <a:ext cx="7066722" cy="4350370"/>
          </a:xfrm>
          <a:prstGeom prst="rect">
            <a:avLst/>
          </a:prstGeom>
        </p:spPr>
      </p:pic>
      <p:sp>
        <p:nvSpPr>
          <p:cNvPr id="9" name="ZoneTexte 1">
            <a:extLst>
              <a:ext uri="{FF2B5EF4-FFF2-40B4-BE49-F238E27FC236}">
                <a16:creationId xmlns:a16="http://schemas.microsoft.com/office/drawing/2014/main" id="{657EBA1F-7894-516C-B37D-048C8D50D868}"/>
              </a:ext>
            </a:extLst>
          </p:cNvPr>
          <p:cNvSpPr txBox="1"/>
          <p:nvPr/>
        </p:nvSpPr>
        <p:spPr>
          <a:xfrm>
            <a:off x="3034260" y="2315754"/>
            <a:ext cx="36178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400" b="1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لِأَحُلَّ مَسْأَلَةً مُرْتَبِطَةً بِالْهَنْدَسَة:</a:t>
            </a:r>
          </a:p>
        </p:txBody>
      </p:sp>
    </p:spTree>
    <p:extLst>
      <p:ext uri="{BB962C8B-B14F-4D97-AF65-F5344CB8AC3E}">
        <p14:creationId xmlns:p14="http://schemas.microsoft.com/office/powerpoint/2010/main" val="3854247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94738" y="2260159"/>
            <a:ext cx="4785052" cy="334551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2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203692" y="3985237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155206" y="4545008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8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79BA79D-E68B-BC93-9E2F-CC85F4242EC8}"/>
              </a:ext>
            </a:extLst>
          </p:cNvPr>
          <p:cNvSpPr txBox="1"/>
          <p:nvPr/>
        </p:nvSpPr>
        <p:spPr>
          <a:xfrm>
            <a:off x="353861" y="921309"/>
            <a:ext cx="718235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سنحل المسألة التالية، خُطْوَةً خطوة مثل مجد وندى.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1D7548E-CE46-2423-2532-07797C29D6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503BEDB-CC49-E737-F323-9DC64F1D37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561" y="2459810"/>
            <a:ext cx="8028878" cy="138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413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1BAFEE1-3F77-AB9A-FA41-F6FCCE8F70FB}"/>
              </a:ext>
            </a:extLst>
          </p:cNvPr>
          <p:cNvSpPr txBox="1"/>
          <p:nvPr/>
        </p:nvSpPr>
        <p:spPr>
          <a:xfrm>
            <a:off x="2811840" y="921309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43A27A-4293-CAAD-6462-E72DE25373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9077D-FED8-E425-5658-0B66482AA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2CBA8FA-A35B-9A4F-9272-785E33FCC270}"/>
              </a:ext>
            </a:extLst>
          </p:cNvPr>
          <p:cNvSpPr txBox="1"/>
          <p:nvPr/>
        </p:nvSpPr>
        <p:spPr>
          <a:xfrm>
            <a:off x="2884653" y="938443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8DE18C5-DB20-B1E9-F28E-91E6B0C4D2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  <p:pic>
        <p:nvPicPr>
          <p:cNvPr id="36" name="Image 18">
            <a:extLst>
              <a:ext uri="{FF2B5EF4-FFF2-40B4-BE49-F238E27FC236}">
                <a16:creationId xmlns:a16="http://schemas.microsoft.com/office/drawing/2014/main" id="{FE3DD429-03F1-893B-FF51-1A7975450E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16475" y="4704015"/>
            <a:ext cx="1284358" cy="1602541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grpSp>
        <p:nvGrpSpPr>
          <p:cNvPr id="50" name="Groupe 4">
            <a:extLst>
              <a:ext uri="{FF2B5EF4-FFF2-40B4-BE49-F238E27FC236}">
                <a16:creationId xmlns:a16="http://schemas.microsoft.com/office/drawing/2014/main" id="{D2F4A160-ACC4-E6E7-F20C-0EB0CDE0DAFC}"/>
              </a:ext>
            </a:extLst>
          </p:cNvPr>
          <p:cNvGrpSpPr/>
          <p:nvPr/>
        </p:nvGrpSpPr>
        <p:grpSpPr>
          <a:xfrm>
            <a:off x="587239" y="1688034"/>
            <a:ext cx="7194900" cy="659318"/>
            <a:chOff x="1114487" y="1739659"/>
            <a:chExt cx="7194900" cy="659318"/>
          </a:xfrm>
        </p:grpSpPr>
        <p:grpSp>
          <p:nvGrpSpPr>
            <p:cNvPr id="51" name="Group 12">
              <a:extLst>
                <a:ext uri="{FF2B5EF4-FFF2-40B4-BE49-F238E27FC236}">
                  <a16:creationId xmlns:a16="http://schemas.microsoft.com/office/drawing/2014/main" id="{652B833D-FEBB-96D2-A8E1-2445E845D4DA}"/>
                </a:ext>
              </a:extLst>
            </p:cNvPr>
            <p:cNvGrpSpPr/>
            <p:nvPr/>
          </p:nvGrpSpPr>
          <p:grpSpPr>
            <a:xfrm>
              <a:off x="6965939" y="1751298"/>
              <a:ext cx="1343448" cy="551406"/>
              <a:chOff x="6888818" y="1737721"/>
              <a:chExt cx="1298082" cy="551406"/>
            </a:xfrm>
          </p:grpSpPr>
          <p:sp>
            <p:nvSpPr>
              <p:cNvPr id="61" name="Rectangle : coins arrondis 3">
                <a:extLst>
                  <a:ext uri="{FF2B5EF4-FFF2-40B4-BE49-F238E27FC236}">
                    <a16:creationId xmlns:a16="http://schemas.microsoft.com/office/drawing/2014/main" id="{8EDF53B7-29A6-AB37-A107-C08065444655}"/>
                  </a:ext>
                </a:extLst>
              </p:cNvPr>
              <p:cNvSpPr/>
              <p:nvPr/>
            </p:nvSpPr>
            <p:spPr>
              <a:xfrm>
                <a:off x="6888818" y="1737721"/>
                <a:ext cx="865464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r">
                  <a:defRPr/>
                </a:pPr>
                <a:r>
                  <a:rPr lang="ar-S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2" name="Oval 80">
                <a:extLst>
                  <a:ext uri="{FF2B5EF4-FFF2-40B4-BE49-F238E27FC236}">
                    <a16:creationId xmlns:a16="http://schemas.microsoft.com/office/drawing/2014/main" id="{495CFF15-A90B-7B1C-14AA-2F0FA7042FB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54282" y="1757273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2" name="Group 12">
              <a:extLst>
                <a:ext uri="{FF2B5EF4-FFF2-40B4-BE49-F238E27FC236}">
                  <a16:creationId xmlns:a16="http://schemas.microsoft.com/office/drawing/2014/main" id="{0B0E7B31-7267-37B5-CB57-FFA6D5FA07DA}"/>
                </a:ext>
              </a:extLst>
            </p:cNvPr>
            <p:cNvGrpSpPr/>
            <p:nvPr/>
          </p:nvGrpSpPr>
          <p:grpSpPr>
            <a:xfrm>
              <a:off x="4921239" y="1790275"/>
              <a:ext cx="1751288" cy="551406"/>
              <a:chOff x="6366155" y="1776698"/>
              <a:chExt cx="2000898" cy="551406"/>
            </a:xfrm>
          </p:grpSpPr>
          <p:sp>
            <p:nvSpPr>
              <p:cNvPr id="59" name="Rectangle : coins arrondis 6">
                <a:extLst>
                  <a:ext uri="{FF2B5EF4-FFF2-40B4-BE49-F238E27FC236}">
                    <a16:creationId xmlns:a16="http://schemas.microsoft.com/office/drawing/2014/main" id="{6FE151B3-782D-1888-8DC5-204106D0B241}"/>
                  </a:ext>
                </a:extLst>
              </p:cNvPr>
              <p:cNvSpPr/>
              <p:nvPr/>
            </p:nvSpPr>
            <p:spPr>
              <a:xfrm>
                <a:off x="6366155" y="1776698"/>
                <a:ext cx="1574595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أَضَعُ تَصْميمًا</a:t>
                </a:r>
              </a:p>
            </p:txBody>
          </p:sp>
          <p:sp>
            <p:nvSpPr>
              <p:cNvPr id="60" name="Oval 80">
                <a:extLst>
                  <a:ext uri="{FF2B5EF4-FFF2-40B4-BE49-F238E27FC236}">
                    <a16:creationId xmlns:a16="http://schemas.microsoft.com/office/drawing/2014/main" id="{7328FE07-3E15-B9EB-3418-2EEDA9DA353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750" y="1822227"/>
                <a:ext cx="426303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3" name="Group 12">
              <a:extLst>
                <a:ext uri="{FF2B5EF4-FFF2-40B4-BE49-F238E27FC236}">
                  <a16:creationId xmlns:a16="http://schemas.microsoft.com/office/drawing/2014/main" id="{66B37251-1A73-B848-0927-5150494AB6A6}"/>
                </a:ext>
              </a:extLst>
            </p:cNvPr>
            <p:cNvGrpSpPr/>
            <p:nvPr/>
          </p:nvGrpSpPr>
          <p:grpSpPr>
            <a:xfrm>
              <a:off x="3079898" y="1790275"/>
              <a:ext cx="1607425" cy="551406"/>
              <a:chOff x="7128356" y="1776698"/>
              <a:chExt cx="1607425" cy="551406"/>
            </a:xfrm>
          </p:grpSpPr>
          <p:sp>
            <p:nvSpPr>
              <p:cNvPr id="57" name="Rectangle : coins arrondis 10">
                <a:extLst>
                  <a:ext uri="{FF2B5EF4-FFF2-40B4-BE49-F238E27FC236}">
                    <a16:creationId xmlns:a16="http://schemas.microsoft.com/office/drawing/2014/main" id="{0E5B4113-2CED-E00A-EA3B-19C1BBABC48E}"/>
                  </a:ext>
                </a:extLst>
              </p:cNvPr>
              <p:cNvSpPr/>
              <p:nvPr/>
            </p:nvSpPr>
            <p:spPr>
              <a:xfrm>
                <a:off x="7128356" y="1776698"/>
                <a:ext cx="1174807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>
                  <a:defRPr/>
                </a:pPr>
                <a:r>
                  <a:rPr lang="ar-SA" sz="28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أُوَظِّفُ</a:t>
                </a:r>
                <a:r>
                  <a:rPr lang="ar-SA" sz="28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58" name="Oval 80">
                <a:extLst>
                  <a:ext uri="{FF2B5EF4-FFF2-40B4-BE49-F238E27FC236}">
                    <a16:creationId xmlns:a16="http://schemas.microsoft.com/office/drawing/2014/main" id="{10386A16-0D08-35BF-FEC6-90F1722D1AC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303163" y="1856509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54E0F59A-4273-FEBD-FA21-F9D8DFC62217}"/>
                </a:ext>
              </a:extLst>
            </p:cNvPr>
            <p:cNvGrpSpPr/>
            <p:nvPr/>
          </p:nvGrpSpPr>
          <p:grpSpPr>
            <a:xfrm>
              <a:off x="1114487" y="1739659"/>
              <a:ext cx="1781037" cy="659318"/>
              <a:chOff x="7227533" y="1726082"/>
              <a:chExt cx="1781037" cy="659318"/>
            </a:xfrm>
          </p:grpSpPr>
          <p:sp>
            <p:nvSpPr>
              <p:cNvPr id="55" name="Rectangle : coins arrondis 13">
                <a:extLst>
                  <a:ext uri="{FF2B5EF4-FFF2-40B4-BE49-F238E27FC236}">
                    <a16:creationId xmlns:a16="http://schemas.microsoft.com/office/drawing/2014/main" id="{C9C56844-163E-4C9D-DFBE-61C36C24EE18}"/>
                  </a:ext>
                </a:extLst>
              </p:cNvPr>
              <p:cNvSpPr/>
              <p:nvPr/>
            </p:nvSpPr>
            <p:spPr>
              <a:xfrm>
                <a:off x="7227533" y="1726082"/>
                <a:ext cx="1378167" cy="659318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lang="ar-S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6" name="Oval 80">
                <a:extLst>
                  <a:ext uri="{FF2B5EF4-FFF2-40B4-BE49-F238E27FC236}">
                    <a16:creationId xmlns:a16="http://schemas.microsoft.com/office/drawing/2014/main" id="{74C8ED47-F727-4CBC-3B4C-D8201C6C525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575952" y="1822227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64" name="Picture 63">
            <a:extLst>
              <a:ext uri="{FF2B5EF4-FFF2-40B4-BE49-F238E27FC236}">
                <a16:creationId xmlns:a16="http://schemas.microsoft.com/office/drawing/2014/main" id="{0254EFFD-B959-29CC-AB85-30A1B71D0D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775" y="2970526"/>
            <a:ext cx="8218449" cy="127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8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9393D-F324-99C3-A97E-1460FC3FA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B02C6CF6-CF0D-4820-10CA-BC4EAF23B5B0}"/>
              </a:ext>
            </a:extLst>
          </p:cNvPr>
          <p:cNvSpPr txBox="1"/>
          <p:nvPr/>
        </p:nvSpPr>
        <p:spPr>
          <a:xfrm>
            <a:off x="1150999" y="921309"/>
            <a:ext cx="63929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اقرؤوا المسألة، ثم أغمضوا أعينكم وتخيلوا أحداثها ثم حددوا المطلوب.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D142603-B4E2-5561-8031-9983F17B67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  <p:grpSp>
        <p:nvGrpSpPr>
          <p:cNvPr id="46" name="Groupe 4">
            <a:extLst>
              <a:ext uri="{FF2B5EF4-FFF2-40B4-BE49-F238E27FC236}">
                <a16:creationId xmlns:a16="http://schemas.microsoft.com/office/drawing/2014/main" id="{24BB07E7-1354-2488-D51C-59B7BEE3E0B7}"/>
              </a:ext>
            </a:extLst>
          </p:cNvPr>
          <p:cNvGrpSpPr/>
          <p:nvPr/>
        </p:nvGrpSpPr>
        <p:grpSpPr>
          <a:xfrm>
            <a:off x="731690" y="1722228"/>
            <a:ext cx="7194900" cy="659318"/>
            <a:chOff x="1114487" y="1739659"/>
            <a:chExt cx="7194900" cy="659318"/>
          </a:xfrm>
        </p:grpSpPr>
        <p:grpSp>
          <p:nvGrpSpPr>
            <p:cNvPr id="47" name="Group 12">
              <a:extLst>
                <a:ext uri="{FF2B5EF4-FFF2-40B4-BE49-F238E27FC236}">
                  <a16:creationId xmlns:a16="http://schemas.microsoft.com/office/drawing/2014/main" id="{610F2774-57A9-459D-A9B2-26B2969D8F7B}"/>
                </a:ext>
              </a:extLst>
            </p:cNvPr>
            <p:cNvGrpSpPr/>
            <p:nvPr/>
          </p:nvGrpSpPr>
          <p:grpSpPr>
            <a:xfrm>
              <a:off x="6965939" y="1751298"/>
              <a:ext cx="1343448" cy="551406"/>
              <a:chOff x="6888818" y="1737721"/>
              <a:chExt cx="1298082" cy="551406"/>
            </a:xfrm>
          </p:grpSpPr>
          <p:sp>
            <p:nvSpPr>
              <p:cNvPr id="57" name="Rectangle : coins arrondis 3">
                <a:extLst>
                  <a:ext uri="{FF2B5EF4-FFF2-40B4-BE49-F238E27FC236}">
                    <a16:creationId xmlns:a16="http://schemas.microsoft.com/office/drawing/2014/main" id="{A81E5513-510A-3E23-2D10-87932F7B55C0}"/>
                  </a:ext>
                </a:extLst>
              </p:cNvPr>
              <p:cNvSpPr/>
              <p:nvPr/>
            </p:nvSpPr>
            <p:spPr>
              <a:xfrm>
                <a:off x="6888818" y="1737721"/>
                <a:ext cx="865464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r">
                  <a:defRPr/>
                </a:pPr>
                <a:r>
                  <a:rPr lang="ar-S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8" name="Oval 80">
                <a:extLst>
                  <a:ext uri="{FF2B5EF4-FFF2-40B4-BE49-F238E27FC236}">
                    <a16:creationId xmlns:a16="http://schemas.microsoft.com/office/drawing/2014/main" id="{3183EF64-E041-635E-B392-11EA269CA92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54282" y="1757273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48" name="Group 12">
              <a:extLst>
                <a:ext uri="{FF2B5EF4-FFF2-40B4-BE49-F238E27FC236}">
                  <a16:creationId xmlns:a16="http://schemas.microsoft.com/office/drawing/2014/main" id="{9682B8F7-D079-10E5-2445-ADEB1D48C73E}"/>
                </a:ext>
              </a:extLst>
            </p:cNvPr>
            <p:cNvGrpSpPr/>
            <p:nvPr/>
          </p:nvGrpSpPr>
          <p:grpSpPr>
            <a:xfrm>
              <a:off x="4921239" y="1790275"/>
              <a:ext cx="1751288" cy="551406"/>
              <a:chOff x="6366155" y="1776698"/>
              <a:chExt cx="2000898" cy="551406"/>
            </a:xfrm>
          </p:grpSpPr>
          <p:sp>
            <p:nvSpPr>
              <p:cNvPr id="55" name="Rectangle : coins arrondis 6">
                <a:extLst>
                  <a:ext uri="{FF2B5EF4-FFF2-40B4-BE49-F238E27FC236}">
                    <a16:creationId xmlns:a16="http://schemas.microsoft.com/office/drawing/2014/main" id="{6A5D123A-EDE1-6D3A-3300-46E2418AD26A}"/>
                  </a:ext>
                </a:extLst>
              </p:cNvPr>
              <p:cNvSpPr/>
              <p:nvPr/>
            </p:nvSpPr>
            <p:spPr>
              <a:xfrm>
                <a:off x="6366155" y="1776698"/>
                <a:ext cx="1574595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أَضَعُ تَصْميمًا</a:t>
                </a:r>
              </a:p>
            </p:txBody>
          </p:sp>
          <p:sp>
            <p:nvSpPr>
              <p:cNvPr id="56" name="Oval 80">
                <a:extLst>
                  <a:ext uri="{FF2B5EF4-FFF2-40B4-BE49-F238E27FC236}">
                    <a16:creationId xmlns:a16="http://schemas.microsoft.com/office/drawing/2014/main" id="{C2C228D5-10EF-6B0E-3FB4-5215D045C28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750" y="1822227"/>
                <a:ext cx="426303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9" name="Group 12">
              <a:extLst>
                <a:ext uri="{FF2B5EF4-FFF2-40B4-BE49-F238E27FC236}">
                  <a16:creationId xmlns:a16="http://schemas.microsoft.com/office/drawing/2014/main" id="{54C74844-AD8F-0B98-4DD7-CED33F29AD56}"/>
                </a:ext>
              </a:extLst>
            </p:cNvPr>
            <p:cNvGrpSpPr/>
            <p:nvPr/>
          </p:nvGrpSpPr>
          <p:grpSpPr>
            <a:xfrm>
              <a:off x="3079898" y="1790275"/>
              <a:ext cx="1607425" cy="551406"/>
              <a:chOff x="7128356" y="1776698"/>
              <a:chExt cx="1607425" cy="551406"/>
            </a:xfrm>
          </p:grpSpPr>
          <p:sp>
            <p:nvSpPr>
              <p:cNvPr id="53" name="Rectangle : coins arrondis 10">
                <a:extLst>
                  <a:ext uri="{FF2B5EF4-FFF2-40B4-BE49-F238E27FC236}">
                    <a16:creationId xmlns:a16="http://schemas.microsoft.com/office/drawing/2014/main" id="{4E9D47CA-9AC1-2FDA-C2C0-8A100AFDBF97}"/>
                  </a:ext>
                </a:extLst>
              </p:cNvPr>
              <p:cNvSpPr/>
              <p:nvPr/>
            </p:nvSpPr>
            <p:spPr>
              <a:xfrm>
                <a:off x="7128356" y="1776698"/>
                <a:ext cx="1174807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>
                  <a:defRPr/>
                </a:pPr>
                <a:r>
                  <a:rPr lang="ar-SA" sz="28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أُوَظِّفُ</a:t>
                </a:r>
                <a:r>
                  <a:rPr lang="ar-SA" sz="28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54" name="Oval 80">
                <a:extLst>
                  <a:ext uri="{FF2B5EF4-FFF2-40B4-BE49-F238E27FC236}">
                    <a16:creationId xmlns:a16="http://schemas.microsoft.com/office/drawing/2014/main" id="{9025BC7B-9CE6-2A63-D2A3-BECB2412DE2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303163" y="1856509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9C449C74-105F-9370-4A00-EBCA23EB60FB}"/>
                </a:ext>
              </a:extLst>
            </p:cNvPr>
            <p:cNvGrpSpPr/>
            <p:nvPr/>
          </p:nvGrpSpPr>
          <p:grpSpPr>
            <a:xfrm>
              <a:off x="1114487" y="1739659"/>
              <a:ext cx="1733983" cy="659318"/>
              <a:chOff x="7227533" y="1726082"/>
              <a:chExt cx="1733983" cy="659318"/>
            </a:xfrm>
          </p:grpSpPr>
          <p:sp>
            <p:nvSpPr>
              <p:cNvPr id="51" name="Rectangle : coins arrondis 13">
                <a:extLst>
                  <a:ext uri="{FF2B5EF4-FFF2-40B4-BE49-F238E27FC236}">
                    <a16:creationId xmlns:a16="http://schemas.microsoft.com/office/drawing/2014/main" id="{2A573B6A-50D4-F7D2-33E3-55C1812CE71A}"/>
                  </a:ext>
                </a:extLst>
              </p:cNvPr>
              <p:cNvSpPr/>
              <p:nvPr/>
            </p:nvSpPr>
            <p:spPr>
              <a:xfrm>
                <a:off x="7227533" y="1726082"/>
                <a:ext cx="1378167" cy="659318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lang="ar-S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2" name="Oval 80">
                <a:extLst>
                  <a:ext uri="{FF2B5EF4-FFF2-40B4-BE49-F238E27FC236}">
                    <a16:creationId xmlns:a16="http://schemas.microsoft.com/office/drawing/2014/main" id="{B34C82DC-B2C3-F0C4-33E0-14BE02472AF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528898" y="1895486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59" name="Picture 58">
            <a:extLst>
              <a:ext uri="{FF2B5EF4-FFF2-40B4-BE49-F238E27FC236}">
                <a16:creationId xmlns:a16="http://schemas.microsoft.com/office/drawing/2014/main" id="{367348E8-B8E8-0AD0-D1F5-6EFA9C37F9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775" y="2970526"/>
            <a:ext cx="8218449" cy="127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949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EBA8F-427F-0991-706C-A0AAC0871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DCFDA29C-C00A-5A81-5D8C-A560B68B645B}"/>
              </a:ext>
            </a:extLst>
          </p:cNvPr>
          <p:cNvSpPr txBox="1"/>
          <p:nvPr/>
        </p:nvSpPr>
        <p:spPr>
          <a:xfrm>
            <a:off x="2902663" y="921309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ليحدد المطلوب؟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B06487A-FE46-C869-1926-824C85F676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  <p:grpSp>
        <p:nvGrpSpPr>
          <p:cNvPr id="47" name="Groupe 4">
            <a:extLst>
              <a:ext uri="{FF2B5EF4-FFF2-40B4-BE49-F238E27FC236}">
                <a16:creationId xmlns:a16="http://schemas.microsoft.com/office/drawing/2014/main" id="{48DE8BE2-17DA-7A70-3740-BDEB66B7F2F7}"/>
              </a:ext>
            </a:extLst>
          </p:cNvPr>
          <p:cNvGrpSpPr/>
          <p:nvPr/>
        </p:nvGrpSpPr>
        <p:grpSpPr>
          <a:xfrm>
            <a:off x="731690" y="1722228"/>
            <a:ext cx="7194900" cy="659318"/>
            <a:chOff x="1114487" y="1739659"/>
            <a:chExt cx="7194900" cy="659318"/>
          </a:xfrm>
        </p:grpSpPr>
        <p:grpSp>
          <p:nvGrpSpPr>
            <p:cNvPr id="48" name="Group 12">
              <a:extLst>
                <a:ext uri="{FF2B5EF4-FFF2-40B4-BE49-F238E27FC236}">
                  <a16:creationId xmlns:a16="http://schemas.microsoft.com/office/drawing/2014/main" id="{CCA1206D-331F-83F6-772F-C0F06A6044EA}"/>
                </a:ext>
              </a:extLst>
            </p:cNvPr>
            <p:cNvGrpSpPr/>
            <p:nvPr/>
          </p:nvGrpSpPr>
          <p:grpSpPr>
            <a:xfrm>
              <a:off x="6965939" y="1751298"/>
              <a:ext cx="1343448" cy="551406"/>
              <a:chOff x="6888818" y="1737721"/>
              <a:chExt cx="1298082" cy="551406"/>
            </a:xfrm>
          </p:grpSpPr>
          <p:sp>
            <p:nvSpPr>
              <p:cNvPr id="58" name="Rectangle : coins arrondis 3">
                <a:extLst>
                  <a:ext uri="{FF2B5EF4-FFF2-40B4-BE49-F238E27FC236}">
                    <a16:creationId xmlns:a16="http://schemas.microsoft.com/office/drawing/2014/main" id="{D1007F8D-F4EA-9276-408D-92EA8DBCB4D1}"/>
                  </a:ext>
                </a:extLst>
              </p:cNvPr>
              <p:cNvSpPr/>
              <p:nvPr/>
            </p:nvSpPr>
            <p:spPr>
              <a:xfrm>
                <a:off x="6888818" y="1737721"/>
                <a:ext cx="865464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r">
                  <a:defRPr/>
                </a:pPr>
                <a:r>
                  <a:rPr lang="ar-S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9" name="Oval 80">
                <a:extLst>
                  <a:ext uri="{FF2B5EF4-FFF2-40B4-BE49-F238E27FC236}">
                    <a16:creationId xmlns:a16="http://schemas.microsoft.com/office/drawing/2014/main" id="{F7571D19-9652-DA51-A502-DA590F5BCCC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54282" y="1757273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49" name="Group 12">
              <a:extLst>
                <a:ext uri="{FF2B5EF4-FFF2-40B4-BE49-F238E27FC236}">
                  <a16:creationId xmlns:a16="http://schemas.microsoft.com/office/drawing/2014/main" id="{11A5BE12-D649-1EC4-51C5-343A3258C749}"/>
                </a:ext>
              </a:extLst>
            </p:cNvPr>
            <p:cNvGrpSpPr/>
            <p:nvPr/>
          </p:nvGrpSpPr>
          <p:grpSpPr>
            <a:xfrm>
              <a:off x="4921239" y="1790275"/>
              <a:ext cx="1751288" cy="551406"/>
              <a:chOff x="6366155" y="1776698"/>
              <a:chExt cx="2000898" cy="551406"/>
            </a:xfrm>
          </p:grpSpPr>
          <p:sp>
            <p:nvSpPr>
              <p:cNvPr id="56" name="Rectangle : coins arrondis 6">
                <a:extLst>
                  <a:ext uri="{FF2B5EF4-FFF2-40B4-BE49-F238E27FC236}">
                    <a16:creationId xmlns:a16="http://schemas.microsoft.com/office/drawing/2014/main" id="{19689D43-7A7F-504F-5BDB-ED99F67CB777}"/>
                  </a:ext>
                </a:extLst>
              </p:cNvPr>
              <p:cNvSpPr/>
              <p:nvPr/>
            </p:nvSpPr>
            <p:spPr>
              <a:xfrm>
                <a:off x="6366155" y="1776698"/>
                <a:ext cx="1574595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أَضَعُ تَصْميمًا</a:t>
                </a:r>
              </a:p>
            </p:txBody>
          </p:sp>
          <p:sp>
            <p:nvSpPr>
              <p:cNvPr id="57" name="Oval 80">
                <a:extLst>
                  <a:ext uri="{FF2B5EF4-FFF2-40B4-BE49-F238E27FC236}">
                    <a16:creationId xmlns:a16="http://schemas.microsoft.com/office/drawing/2014/main" id="{785BA28D-C123-B7A2-DF19-94570057D8D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750" y="1822227"/>
                <a:ext cx="426303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0" name="Group 12">
              <a:extLst>
                <a:ext uri="{FF2B5EF4-FFF2-40B4-BE49-F238E27FC236}">
                  <a16:creationId xmlns:a16="http://schemas.microsoft.com/office/drawing/2014/main" id="{AFC781D9-D4DF-30DC-1962-14DCED3AB8B6}"/>
                </a:ext>
              </a:extLst>
            </p:cNvPr>
            <p:cNvGrpSpPr/>
            <p:nvPr/>
          </p:nvGrpSpPr>
          <p:grpSpPr>
            <a:xfrm>
              <a:off x="3079898" y="1790275"/>
              <a:ext cx="1607425" cy="551406"/>
              <a:chOff x="7128356" y="1776698"/>
              <a:chExt cx="1607425" cy="551406"/>
            </a:xfrm>
          </p:grpSpPr>
          <p:sp>
            <p:nvSpPr>
              <p:cNvPr id="54" name="Rectangle : coins arrondis 10">
                <a:extLst>
                  <a:ext uri="{FF2B5EF4-FFF2-40B4-BE49-F238E27FC236}">
                    <a16:creationId xmlns:a16="http://schemas.microsoft.com/office/drawing/2014/main" id="{BA3BEA4A-0ECE-C639-23A8-97E334763738}"/>
                  </a:ext>
                </a:extLst>
              </p:cNvPr>
              <p:cNvSpPr/>
              <p:nvPr/>
            </p:nvSpPr>
            <p:spPr>
              <a:xfrm>
                <a:off x="7128356" y="1776698"/>
                <a:ext cx="1174807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>
                  <a:defRPr/>
                </a:pPr>
                <a:r>
                  <a:rPr lang="ar-SA" sz="28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أُوَظِّفُ</a:t>
                </a:r>
                <a:r>
                  <a:rPr lang="ar-SA" sz="28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55" name="Oval 80">
                <a:extLst>
                  <a:ext uri="{FF2B5EF4-FFF2-40B4-BE49-F238E27FC236}">
                    <a16:creationId xmlns:a16="http://schemas.microsoft.com/office/drawing/2014/main" id="{ABE3A898-25A9-94BE-E736-EA56EA779AA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303163" y="1856509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46943D64-772F-E612-6AA1-389065F0471B}"/>
                </a:ext>
              </a:extLst>
            </p:cNvPr>
            <p:cNvGrpSpPr/>
            <p:nvPr/>
          </p:nvGrpSpPr>
          <p:grpSpPr>
            <a:xfrm>
              <a:off x="1114487" y="1739659"/>
              <a:ext cx="1749102" cy="659318"/>
              <a:chOff x="7227533" y="1726082"/>
              <a:chExt cx="1749102" cy="659318"/>
            </a:xfrm>
          </p:grpSpPr>
          <p:sp>
            <p:nvSpPr>
              <p:cNvPr id="52" name="Rectangle : coins arrondis 13">
                <a:extLst>
                  <a:ext uri="{FF2B5EF4-FFF2-40B4-BE49-F238E27FC236}">
                    <a16:creationId xmlns:a16="http://schemas.microsoft.com/office/drawing/2014/main" id="{E569786C-7CC5-3A81-3AE3-42CB04F2E2BF}"/>
                  </a:ext>
                </a:extLst>
              </p:cNvPr>
              <p:cNvSpPr/>
              <p:nvPr/>
            </p:nvSpPr>
            <p:spPr>
              <a:xfrm>
                <a:off x="7227533" y="1726082"/>
                <a:ext cx="1378167" cy="659318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lang="ar-S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3" name="Oval 80">
                <a:extLst>
                  <a:ext uri="{FF2B5EF4-FFF2-40B4-BE49-F238E27FC236}">
                    <a16:creationId xmlns:a16="http://schemas.microsoft.com/office/drawing/2014/main" id="{8B6DAA21-B5BD-380B-134B-80E3082BF69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544017" y="1836092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60" name="Picture 59">
            <a:extLst>
              <a:ext uri="{FF2B5EF4-FFF2-40B4-BE49-F238E27FC236}">
                <a16:creationId xmlns:a16="http://schemas.microsoft.com/office/drawing/2014/main" id="{1DE5EE98-2315-8AD7-4AC6-8D570E8D75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775" y="2970526"/>
            <a:ext cx="8218449" cy="127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986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ACE3C-CBB5-3EBD-7671-4BD19E1DA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59">
            <a:extLst>
              <a:ext uri="{FF2B5EF4-FFF2-40B4-BE49-F238E27FC236}">
                <a16:creationId xmlns:a16="http://schemas.microsoft.com/office/drawing/2014/main" id="{7271666B-9ADC-0806-ACBD-8F4F104529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775" y="2970526"/>
            <a:ext cx="8218449" cy="127808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D8A5FAA-B8EC-AD24-3FE2-7629427BC318}"/>
              </a:ext>
            </a:extLst>
          </p:cNvPr>
          <p:cNvSpPr txBox="1"/>
          <p:nvPr/>
        </p:nvSpPr>
        <p:spPr>
          <a:xfrm>
            <a:off x="970156" y="921309"/>
            <a:ext cx="645636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المطلوب هو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تحديد الشكل المحصل عليه وحساب محيطه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1D4649-A136-CEC7-390A-125BFF377D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438E218B-F544-95E0-5B20-44BF1AACF75B}"/>
              </a:ext>
            </a:extLst>
          </p:cNvPr>
          <p:cNvSpPr/>
          <p:nvPr/>
        </p:nvSpPr>
        <p:spPr>
          <a:xfrm>
            <a:off x="2570871" y="3609570"/>
            <a:ext cx="3367668" cy="70252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47" name="Groupe 4">
            <a:extLst>
              <a:ext uri="{FF2B5EF4-FFF2-40B4-BE49-F238E27FC236}">
                <a16:creationId xmlns:a16="http://schemas.microsoft.com/office/drawing/2014/main" id="{5CA213F1-8C92-0C89-3289-95B6A13AE70B}"/>
              </a:ext>
            </a:extLst>
          </p:cNvPr>
          <p:cNvGrpSpPr/>
          <p:nvPr/>
        </p:nvGrpSpPr>
        <p:grpSpPr>
          <a:xfrm>
            <a:off x="1114487" y="1739659"/>
            <a:ext cx="7194900" cy="659318"/>
            <a:chOff x="1114487" y="1739659"/>
            <a:chExt cx="7194900" cy="659318"/>
          </a:xfrm>
        </p:grpSpPr>
        <p:grpSp>
          <p:nvGrpSpPr>
            <p:cNvPr id="48" name="Group 12">
              <a:extLst>
                <a:ext uri="{FF2B5EF4-FFF2-40B4-BE49-F238E27FC236}">
                  <a16:creationId xmlns:a16="http://schemas.microsoft.com/office/drawing/2014/main" id="{8C2B25C6-59D8-55FD-32CA-34F5A2EE85C8}"/>
                </a:ext>
              </a:extLst>
            </p:cNvPr>
            <p:cNvGrpSpPr/>
            <p:nvPr/>
          </p:nvGrpSpPr>
          <p:grpSpPr>
            <a:xfrm>
              <a:off x="6965939" y="1751298"/>
              <a:ext cx="1343448" cy="551406"/>
              <a:chOff x="6888818" y="1737721"/>
              <a:chExt cx="1298082" cy="551406"/>
            </a:xfrm>
          </p:grpSpPr>
          <p:sp>
            <p:nvSpPr>
              <p:cNvPr id="58" name="Rectangle : coins arrondis 3">
                <a:extLst>
                  <a:ext uri="{FF2B5EF4-FFF2-40B4-BE49-F238E27FC236}">
                    <a16:creationId xmlns:a16="http://schemas.microsoft.com/office/drawing/2014/main" id="{2742D358-AB14-F1E8-5C37-C76C77611AB5}"/>
                  </a:ext>
                </a:extLst>
              </p:cNvPr>
              <p:cNvSpPr/>
              <p:nvPr/>
            </p:nvSpPr>
            <p:spPr>
              <a:xfrm>
                <a:off x="6888818" y="1737721"/>
                <a:ext cx="865464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r">
                  <a:defRPr/>
                </a:pPr>
                <a:r>
                  <a:rPr lang="ar-S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9" name="Oval 80">
                <a:extLst>
                  <a:ext uri="{FF2B5EF4-FFF2-40B4-BE49-F238E27FC236}">
                    <a16:creationId xmlns:a16="http://schemas.microsoft.com/office/drawing/2014/main" id="{FAC47D1D-5B73-D48F-D261-EE624FB3CC3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54282" y="1757273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49" name="Group 12">
              <a:extLst>
                <a:ext uri="{FF2B5EF4-FFF2-40B4-BE49-F238E27FC236}">
                  <a16:creationId xmlns:a16="http://schemas.microsoft.com/office/drawing/2014/main" id="{B84E907E-2D08-B9E8-285D-C3F0D384D0BE}"/>
                </a:ext>
              </a:extLst>
            </p:cNvPr>
            <p:cNvGrpSpPr/>
            <p:nvPr/>
          </p:nvGrpSpPr>
          <p:grpSpPr>
            <a:xfrm>
              <a:off x="4921239" y="1790275"/>
              <a:ext cx="1751288" cy="551406"/>
              <a:chOff x="6366155" y="1776698"/>
              <a:chExt cx="2000898" cy="551406"/>
            </a:xfrm>
          </p:grpSpPr>
          <p:sp>
            <p:nvSpPr>
              <p:cNvPr id="56" name="Rectangle : coins arrondis 6">
                <a:extLst>
                  <a:ext uri="{FF2B5EF4-FFF2-40B4-BE49-F238E27FC236}">
                    <a16:creationId xmlns:a16="http://schemas.microsoft.com/office/drawing/2014/main" id="{23329F7A-8BCC-11B8-7FF7-94BC3885592C}"/>
                  </a:ext>
                </a:extLst>
              </p:cNvPr>
              <p:cNvSpPr/>
              <p:nvPr/>
            </p:nvSpPr>
            <p:spPr>
              <a:xfrm>
                <a:off x="6366155" y="1776698"/>
                <a:ext cx="1574595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أَضَعُ تَصْميمًا</a:t>
                </a:r>
              </a:p>
            </p:txBody>
          </p:sp>
          <p:sp>
            <p:nvSpPr>
              <p:cNvPr id="57" name="Oval 80">
                <a:extLst>
                  <a:ext uri="{FF2B5EF4-FFF2-40B4-BE49-F238E27FC236}">
                    <a16:creationId xmlns:a16="http://schemas.microsoft.com/office/drawing/2014/main" id="{F7676191-E173-6827-B022-50733A5DA81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750" y="1822227"/>
                <a:ext cx="426303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0" name="Group 12">
              <a:extLst>
                <a:ext uri="{FF2B5EF4-FFF2-40B4-BE49-F238E27FC236}">
                  <a16:creationId xmlns:a16="http://schemas.microsoft.com/office/drawing/2014/main" id="{7F31EE16-4DE4-5276-5A32-A3ADF3D3D818}"/>
                </a:ext>
              </a:extLst>
            </p:cNvPr>
            <p:cNvGrpSpPr/>
            <p:nvPr/>
          </p:nvGrpSpPr>
          <p:grpSpPr>
            <a:xfrm>
              <a:off x="3079898" y="1790275"/>
              <a:ext cx="1607425" cy="551406"/>
              <a:chOff x="7128356" y="1776698"/>
              <a:chExt cx="1607425" cy="551406"/>
            </a:xfrm>
          </p:grpSpPr>
          <p:sp>
            <p:nvSpPr>
              <p:cNvPr id="54" name="Rectangle : coins arrondis 10">
                <a:extLst>
                  <a:ext uri="{FF2B5EF4-FFF2-40B4-BE49-F238E27FC236}">
                    <a16:creationId xmlns:a16="http://schemas.microsoft.com/office/drawing/2014/main" id="{F480E521-5540-22C9-59D5-FFEB23B78E9B}"/>
                  </a:ext>
                </a:extLst>
              </p:cNvPr>
              <p:cNvSpPr/>
              <p:nvPr/>
            </p:nvSpPr>
            <p:spPr>
              <a:xfrm>
                <a:off x="7128356" y="1776698"/>
                <a:ext cx="1174807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>
                  <a:defRPr/>
                </a:pPr>
                <a:r>
                  <a:rPr lang="ar-SA" sz="28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أُوَظِّفُ</a:t>
                </a:r>
                <a:r>
                  <a:rPr lang="ar-SA" sz="28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55" name="Oval 80">
                <a:extLst>
                  <a:ext uri="{FF2B5EF4-FFF2-40B4-BE49-F238E27FC236}">
                    <a16:creationId xmlns:a16="http://schemas.microsoft.com/office/drawing/2014/main" id="{35BA7923-7763-E081-3783-C0DB150CD55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303163" y="1856509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DA680143-5849-65D7-984A-94A9FB24EF10}"/>
                </a:ext>
              </a:extLst>
            </p:cNvPr>
            <p:cNvGrpSpPr/>
            <p:nvPr/>
          </p:nvGrpSpPr>
          <p:grpSpPr>
            <a:xfrm>
              <a:off x="1114487" y="1739659"/>
              <a:ext cx="1733983" cy="659318"/>
              <a:chOff x="7227533" y="1726082"/>
              <a:chExt cx="1733983" cy="659318"/>
            </a:xfrm>
          </p:grpSpPr>
          <p:sp>
            <p:nvSpPr>
              <p:cNvPr id="52" name="Rectangle : coins arrondis 13">
                <a:extLst>
                  <a:ext uri="{FF2B5EF4-FFF2-40B4-BE49-F238E27FC236}">
                    <a16:creationId xmlns:a16="http://schemas.microsoft.com/office/drawing/2014/main" id="{14E9835D-38DA-7ECA-BF9B-42802D1C65E0}"/>
                  </a:ext>
                </a:extLst>
              </p:cNvPr>
              <p:cNvSpPr/>
              <p:nvPr/>
            </p:nvSpPr>
            <p:spPr>
              <a:xfrm>
                <a:off x="7227533" y="1726082"/>
                <a:ext cx="1378167" cy="659318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lang="ar-S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3" name="Oval 80">
                <a:extLst>
                  <a:ext uri="{FF2B5EF4-FFF2-40B4-BE49-F238E27FC236}">
                    <a16:creationId xmlns:a16="http://schemas.microsoft.com/office/drawing/2014/main" id="{764B73D2-D6DD-7A98-997D-122F2A81F52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528898" y="1895486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7515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124E6-5F80-05AF-65E6-28397B26C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oneTexte 17">
            <a:extLst>
              <a:ext uri="{FF2B5EF4-FFF2-40B4-BE49-F238E27FC236}">
                <a16:creationId xmlns:a16="http://schemas.microsoft.com/office/drawing/2014/main" id="{755384D3-F142-3EB5-BD2A-E625657BE3F1}"/>
              </a:ext>
            </a:extLst>
          </p:cNvPr>
          <p:cNvSpPr txBox="1"/>
          <p:nvPr/>
        </p:nvSpPr>
        <p:spPr>
          <a:xfrm>
            <a:off x="2902663" y="921309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ثانية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 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BFAE6C3-A200-60A1-A932-81A110D880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  <p:pic>
        <p:nvPicPr>
          <p:cNvPr id="17" name="Image 18">
            <a:extLst>
              <a:ext uri="{FF2B5EF4-FFF2-40B4-BE49-F238E27FC236}">
                <a16:creationId xmlns:a16="http://schemas.microsoft.com/office/drawing/2014/main" id="{2701D105-E0B2-62A4-45E1-4268EABCE7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4401" y="4628553"/>
            <a:ext cx="1515198" cy="1602541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grpSp>
        <p:nvGrpSpPr>
          <p:cNvPr id="60" name="Groupe 4">
            <a:extLst>
              <a:ext uri="{FF2B5EF4-FFF2-40B4-BE49-F238E27FC236}">
                <a16:creationId xmlns:a16="http://schemas.microsoft.com/office/drawing/2014/main" id="{CE745EC1-F741-1CC3-95D7-A31588400A5B}"/>
              </a:ext>
            </a:extLst>
          </p:cNvPr>
          <p:cNvGrpSpPr/>
          <p:nvPr/>
        </p:nvGrpSpPr>
        <p:grpSpPr>
          <a:xfrm>
            <a:off x="731690" y="1722228"/>
            <a:ext cx="7194900" cy="659318"/>
            <a:chOff x="1114487" y="1739659"/>
            <a:chExt cx="7194900" cy="659318"/>
          </a:xfrm>
        </p:grpSpPr>
        <p:grpSp>
          <p:nvGrpSpPr>
            <p:cNvPr id="61" name="Group 12">
              <a:extLst>
                <a:ext uri="{FF2B5EF4-FFF2-40B4-BE49-F238E27FC236}">
                  <a16:creationId xmlns:a16="http://schemas.microsoft.com/office/drawing/2014/main" id="{523CA3FA-DDEF-3DD2-A346-E1A2E0694059}"/>
                </a:ext>
              </a:extLst>
            </p:cNvPr>
            <p:cNvGrpSpPr/>
            <p:nvPr/>
          </p:nvGrpSpPr>
          <p:grpSpPr>
            <a:xfrm>
              <a:off x="6965939" y="1751298"/>
              <a:ext cx="1343448" cy="551406"/>
              <a:chOff x="6888818" y="1737721"/>
              <a:chExt cx="1298082" cy="551406"/>
            </a:xfrm>
          </p:grpSpPr>
          <p:sp>
            <p:nvSpPr>
              <p:cNvPr id="71" name="Rectangle : coins arrondis 3">
                <a:extLst>
                  <a:ext uri="{FF2B5EF4-FFF2-40B4-BE49-F238E27FC236}">
                    <a16:creationId xmlns:a16="http://schemas.microsoft.com/office/drawing/2014/main" id="{F05B501F-9781-EF54-6008-EF785C7D1DDD}"/>
                  </a:ext>
                </a:extLst>
              </p:cNvPr>
              <p:cNvSpPr/>
              <p:nvPr/>
            </p:nvSpPr>
            <p:spPr>
              <a:xfrm>
                <a:off x="6888818" y="1737721"/>
                <a:ext cx="865464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r">
                  <a:defRPr/>
                </a:pPr>
                <a:r>
                  <a:rPr lang="ar-S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Oval 80">
                <a:extLst>
                  <a:ext uri="{FF2B5EF4-FFF2-40B4-BE49-F238E27FC236}">
                    <a16:creationId xmlns:a16="http://schemas.microsoft.com/office/drawing/2014/main" id="{7CF54571-7A62-D64E-08C9-D42DE3539E6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54282" y="1757273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2" name="Group 12">
              <a:extLst>
                <a:ext uri="{FF2B5EF4-FFF2-40B4-BE49-F238E27FC236}">
                  <a16:creationId xmlns:a16="http://schemas.microsoft.com/office/drawing/2014/main" id="{2DCF2D4C-35AD-413E-42F5-BEF58BD2E420}"/>
                </a:ext>
              </a:extLst>
            </p:cNvPr>
            <p:cNvGrpSpPr/>
            <p:nvPr/>
          </p:nvGrpSpPr>
          <p:grpSpPr>
            <a:xfrm>
              <a:off x="4921239" y="1790275"/>
              <a:ext cx="1751288" cy="551406"/>
              <a:chOff x="6366155" y="1776698"/>
              <a:chExt cx="2000898" cy="551406"/>
            </a:xfrm>
          </p:grpSpPr>
          <p:sp>
            <p:nvSpPr>
              <p:cNvPr id="69" name="Rectangle : coins arrondis 6">
                <a:extLst>
                  <a:ext uri="{FF2B5EF4-FFF2-40B4-BE49-F238E27FC236}">
                    <a16:creationId xmlns:a16="http://schemas.microsoft.com/office/drawing/2014/main" id="{E6002DA3-A202-8DF5-8253-92E7CCC295E2}"/>
                  </a:ext>
                </a:extLst>
              </p:cNvPr>
              <p:cNvSpPr/>
              <p:nvPr/>
            </p:nvSpPr>
            <p:spPr>
              <a:xfrm>
                <a:off x="6366155" y="1776698"/>
                <a:ext cx="1574595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أَضَعُ تَصْميمًا</a:t>
                </a:r>
              </a:p>
            </p:txBody>
          </p:sp>
          <p:sp>
            <p:nvSpPr>
              <p:cNvPr id="70" name="Oval 80">
                <a:extLst>
                  <a:ext uri="{FF2B5EF4-FFF2-40B4-BE49-F238E27FC236}">
                    <a16:creationId xmlns:a16="http://schemas.microsoft.com/office/drawing/2014/main" id="{A1D507FD-D7F4-CA71-B768-FC54C63501D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750" y="1822227"/>
                <a:ext cx="426303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3" name="Group 12">
              <a:extLst>
                <a:ext uri="{FF2B5EF4-FFF2-40B4-BE49-F238E27FC236}">
                  <a16:creationId xmlns:a16="http://schemas.microsoft.com/office/drawing/2014/main" id="{8B6CA5C0-8724-07E9-2856-BA3751729933}"/>
                </a:ext>
              </a:extLst>
            </p:cNvPr>
            <p:cNvGrpSpPr/>
            <p:nvPr/>
          </p:nvGrpSpPr>
          <p:grpSpPr>
            <a:xfrm>
              <a:off x="3079898" y="1790275"/>
              <a:ext cx="1607425" cy="551406"/>
              <a:chOff x="7128356" y="1776698"/>
              <a:chExt cx="1607425" cy="551406"/>
            </a:xfrm>
          </p:grpSpPr>
          <p:sp>
            <p:nvSpPr>
              <p:cNvPr id="67" name="Rectangle : coins arrondis 10">
                <a:extLst>
                  <a:ext uri="{FF2B5EF4-FFF2-40B4-BE49-F238E27FC236}">
                    <a16:creationId xmlns:a16="http://schemas.microsoft.com/office/drawing/2014/main" id="{1C3FD75E-B1D5-3338-B720-E63D755DF33E}"/>
                  </a:ext>
                </a:extLst>
              </p:cNvPr>
              <p:cNvSpPr/>
              <p:nvPr/>
            </p:nvSpPr>
            <p:spPr>
              <a:xfrm>
                <a:off x="7128356" y="1776698"/>
                <a:ext cx="1174807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>
                  <a:defRPr/>
                </a:pPr>
                <a:r>
                  <a:rPr lang="ar-SA" sz="28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أُوَظِّفُ</a:t>
                </a:r>
                <a:r>
                  <a:rPr lang="ar-SA" sz="28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68" name="Oval 80">
                <a:extLst>
                  <a:ext uri="{FF2B5EF4-FFF2-40B4-BE49-F238E27FC236}">
                    <a16:creationId xmlns:a16="http://schemas.microsoft.com/office/drawing/2014/main" id="{63AE41FC-2798-B193-36D4-A2EF15DDF86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303163" y="1856509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66087459-92DD-1B8A-2296-648EFF75FEAE}"/>
                </a:ext>
              </a:extLst>
            </p:cNvPr>
            <p:cNvGrpSpPr/>
            <p:nvPr/>
          </p:nvGrpSpPr>
          <p:grpSpPr>
            <a:xfrm>
              <a:off x="1114487" y="1739659"/>
              <a:ext cx="1733983" cy="659318"/>
              <a:chOff x="7227533" y="1726082"/>
              <a:chExt cx="1733983" cy="659318"/>
            </a:xfrm>
          </p:grpSpPr>
          <p:sp>
            <p:nvSpPr>
              <p:cNvPr id="65" name="Rectangle : coins arrondis 13">
                <a:extLst>
                  <a:ext uri="{FF2B5EF4-FFF2-40B4-BE49-F238E27FC236}">
                    <a16:creationId xmlns:a16="http://schemas.microsoft.com/office/drawing/2014/main" id="{7656F2F0-F02D-6D0B-3D53-843265C54839}"/>
                  </a:ext>
                </a:extLst>
              </p:cNvPr>
              <p:cNvSpPr/>
              <p:nvPr/>
            </p:nvSpPr>
            <p:spPr>
              <a:xfrm>
                <a:off x="7227533" y="1726082"/>
                <a:ext cx="1378167" cy="659318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lang="ar-S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6" name="Oval 80">
                <a:extLst>
                  <a:ext uri="{FF2B5EF4-FFF2-40B4-BE49-F238E27FC236}">
                    <a16:creationId xmlns:a16="http://schemas.microsoft.com/office/drawing/2014/main" id="{496D88CF-CF86-9DBB-6162-711AF807F46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528898" y="1895486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73" name="Picture 72">
            <a:extLst>
              <a:ext uri="{FF2B5EF4-FFF2-40B4-BE49-F238E27FC236}">
                <a16:creationId xmlns:a16="http://schemas.microsoft.com/office/drawing/2014/main" id="{749CB767-2874-A936-E336-ACF4E789DF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775" y="2970526"/>
            <a:ext cx="8218449" cy="127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23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B7244-46D1-821C-188E-B4F189577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DD01BB7-ADAE-4F61-69D5-D4140677A62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5809F3A-BDEA-EDBA-60D9-EE8EC1F8D57D}"/>
              </a:ext>
            </a:extLst>
          </p:cNvPr>
          <p:cNvSpPr txBox="1"/>
          <p:nvPr/>
        </p:nvSpPr>
        <p:spPr>
          <a:xfrm>
            <a:off x="2862000" y="921309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E05CC4-44EF-9EB6-F212-2AFB66AB5C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96394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720A33-7F39-F281-11D5-E07750B47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4E004736-9EA7-C595-376A-1C00E5994651}"/>
              </a:ext>
            </a:extLst>
          </p:cNvPr>
          <p:cNvSpPr txBox="1"/>
          <p:nvPr/>
        </p:nvSpPr>
        <p:spPr>
          <a:xfrm>
            <a:off x="1560903" y="955377"/>
            <a:ext cx="59830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ارسموا باليد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تصميما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ثم مثلوا عليه معطيات المسألة.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ACE1885-7298-6DD4-D856-56F38ED37F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  <p:grpSp>
        <p:nvGrpSpPr>
          <p:cNvPr id="34" name="Groupe 4">
            <a:extLst>
              <a:ext uri="{FF2B5EF4-FFF2-40B4-BE49-F238E27FC236}">
                <a16:creationId xmlns:a16="http://schemas.microsoft.com/office/drawing/2014/main" id="{AF4EADFA-364C-D8F5-00DB-47804EAF57E6}"/>
              </a:ext>
            </a:extLst>
          </p:cNvPr>
          <p:cNvGrpSpPr/>
          <p:nvPr/>
        </p:nvGrpSpPr>
        <p:grpSpPr>
          <a:xfrm>
            <a:off x="731690" y="1722228"/>
            <a:ext cx="7194900" cy="659318"/>
            <a:chOff x="1114487" y="1739659"/>
            <a:chExt cx="7194900" cy="659318"/>
          </a:xfrm>
        </p:grpSpPr>
        <p:grpSp>
          <p:nvGrpSpPr>
            <p:cNvPr id="35" name="Group 12">
              <a:extLst>
                <a:ext uri="{FF2B5EF4-FFF2-40B4-BE49-F238E27FC236}">
                  <a16:creationId xmlns:a16="http://schemas.microsoft.com/office/drawing/2014/main" id="{D688BD9A-D59E-B7DD-5425-0EBCB6382E3A}"/>
                </a:ext>
              </a:extLst>
            </p:cNvPr>
            <p:cNvGrpSpPr/>
            <p:nvPr/>
          </p:nvGrpSpPr>
          <p:grpSpPr>
            <a:xfrm>
              <a:off x="6965939" y="1751298"/>
              <a:ext cx="1343448" cy="551406"/>
              <a:chOff x="6888818" y="1737721"/>
              <a:chExt cx="1298082" cy="551406"/>
            </a:xfrm>
          </p:grpSpPr>
          <p:sp>
            <p:nvSpPr>
              <p:cNvPr id="59" name="Rectangle : coins arrondis 3">
                <a:extLst>
                  <a:ext uri="{FF2B5EF4-FFF2-40B4-BE49-F238E27FC236}">
                    <a16:creationId xmlns:a16="http://schemas.microsoft.com/office/drawing/2014/main" id="{FB88CFC4-5B95-B58C-6E6D-5F4268B11E0D}"/>
                  </a:ext>
                </a:extLst>
              </p:cNvPr>
              <p:cNvSpPr/>
              <p:nvPr/>
            </p:nvSpPr>
            <p:spPr>
              <a:xfrm>
                <a:off x="6888818" y="1737721"/>
                <a:ext cx="865464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r">
                  <a:defRPr/>
                </a:pPr>
                <a:r>
                  <a:rPr lang="ar-S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0" name="Oval 80">
                <a:extLst>
                  <a:ext uri="{FF2B5EF4-FFF2-40B4-BE49-F238E27FC236}">
                    <a16:creationId xmlns:a16="http://schemas.microsoft.com/office/drawing/2014/main" id="{3E0E64F3-70D9-E634-8CA4-74108CC016E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54282" y="1757273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36" name="Group 12">
              <a:extLst>
                <a:ext uri="{FF2B5EF4-FFF2-40B4-BE49-F238E27FC236}">
                  <a16:creationId xmlns:a16="http://schemas.microsoft.com/office/drawing/2014/main" id="{48491D47-A7E1-6015-CE95-DC7F84481490}"/>
                </a:ext>
              </a:extLst>
            </p:cNvPr>
            <p:cNvGrpSpPr/>
            <p:nvPr/>
          </p:nvGrpSpPr>
          <p:grpSpPr>
            <a:xfrm>
              <a:off x="4921239" y="1790275"/>
              <a:ext cx="1751288" cy="551406"/>
              <a:chOff x="6366155" y="1776698"/>
              <a:chExt cx="2000898" cy="551406"/>
            </a:xfrm>
          </p:grpSpPr>
          <p:sp>
            <p:nvSpPr>
              <p:cNvPr id="57" name="Rectangle : coins arrondis 6">
                <a:extLst>
                  <a:ext uri="{FF2B5EF4-FFF2-40B4-BE49-F238E27FC236}">
                    <a16:creationId xmlns:a16="http://schemas.microsoft.com/office/drawing/2014/main" id="{934DEDEA-58CA-5D00-08A2-549187891BBB}"/>
                  </a:ext>
                </a:extLst>
              </p:cNvPr>
              <p:cNvSpPr/>
              <p:nvPr/>
            </p:nvSpPr>
            <p:spPr>
              <a:xfrm>
                <a:off x="6366155" y="1776698"/>
                <a:ext cx="1574595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أَضَعُ تَصْميمًا</a:t>
                </a:r>
              </a:p>
            </p:txBody>
          </p:sp>
          <p:sp>
            <p:nvSpPr>
              <p:cNvPr id="58" name="Oval 80">
                <a:extLst>
                  <a:ext uri="{FF2B5EF4-FFF2-40B4-BE49-F238E27FC236}">
                    <a16:creationId xmlns:a16="http://schemas.microsoft.com/office/drawing/2014/main" id="{C697F612-DA26-CDBE-713C-009AC9D4443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750" y="1822227"/>
                <a:ext cx="426303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1" name="Group 12">
              <a:extLst>
                <a:ext uri="{FF2B5EF4-FFF2-40B4-BE49-F238E27FC236}">
                  <a16:creationId xmlns:a16="http://schemas.microsoft.com/office/drawing/2014/main" id="{B11636B6-9AE4-CA42-AAF1-D40C31C981E2}"/>
                </a:ext>
              </a:extLst>
            </p:cNvPr>
            <p:cNvGrpSpPr/>
            <p:nvPr/>
          </p:nvGrpSpPr>
          <p:grpSpPr>
            <a:xfrm>
              <a:off x="3079898" y="1790275"/>
              <a:ext cx="1607425" cy="551406"/>
              <a:chOff x="7128356" y="1776698"/>
              <a:chExt cx="1607425" cy="551406"/>
            </a:xfrm>
          </p:grpSpPr>
          <p:sp>
            <p:nvSpPr>
              <p:cNvPr id="55" name="Rectangle : coins arrondis 10">
                <a:extLst>
                  <a:ext uri="{FF2B5EF4-FFF2-40B4-BE49-F238E27FC236}">
                    <a16:creationId xmlns:a16="http://schemas.microsoft.com/office/drawing/2014/main" id="{D8615E91-A51E-3BFF-8F60-26CFA6B6018D}"/>
                  </a:ext>
                </a:extLst>
              </p:cNvPr>
              <p:cNvSpPr/>
              <p:nvPr/>
            </p:nvSpPr>
            <p:spPr>
              <a:xfrm>
                <a:off x="7128356" y="1776698"/>
                <a:ext cx="1174807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>
                  <a:defRPr/>
                </a:pPr>
                <a:r>
                  <a:rPr lang="ar-SA" sz="28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أُوَظِّفُ</a:t>
                </a:r>
                <a:r>
                  <a:rPr lang="ar-SA" sz="28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56" name="Oval 80">
                <a:extLst>
                  <a:ext uri="{FF2B5EF4-FFF2-40B4-BE49-F238E27FC236}">
                    <a16:creationId xmlns:a16="http://schemas.microsoft.com/office/drawing/2014/main" id="{6BA9F062-D087-281C-84E0-13440DD245D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303163" y="1856509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EDE38E94-6880-727A-0F5C-DEE25C53D94B}"/>
                </a:ext>
              </a:extLst>
            </p:cNvPr>
            <p:cNvGrpSpPr/>
            <p:nvPr/>
          </p:nvGrpSpPr>
          <p:grpSpPr>
            <a:xfrm>
              <a:off x="1114487" y="1739659"/>
              <a:ext cx="1808598" cy="659318"/>
              <a:chOff x="7227533" y="1726082"/>
              <a:chExt cx="1808598" cy="659318"/>
            </a:xfrm>
          </p:grpSpPr>
          <p:sp>
            <p:nvSpPr>
              <p:cNvPr id="53" name="Rectangle : coins arrondis 13">
                <a:extLst>
                  <a:ext uri="{FF2B5EF4-FFF2-40B4-BE49-F238E27FC236}">
                    <a16:creationId xmlns:a16="http://schemas.microsoft.com/office/drawing/2014/main" id="{8D972E22-285A-08DC-530E-4A9581258794}"/>
                  </a:ext>
                </a:extLst>
              </p:cNvPr>
              <p:cNvSpPr/>
              <p:nvPr/>
            </p:nvSpPr>
            <p:spPr>
              <a:xfrm>
                <a:off x="7227533" y="1726082"/>
                <a:ext cx="1378167" cy="659318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lang="ar-S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4" name="Oval 80">
                <a:extLst>
                  <a:ext uri="{FF2B5EF4-FFF2-40B4-BE49-F238E27FC236}">
                    <a16:creationId xmlns:a16="http://schemas.microsoft.com/office/drawing/2014/main" id="{5A4AA4BA-AF6E-4669-8033-BC71A704051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603513" y="1856509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61" name="Picture 60">
            <a:extLst>
              <a:ext uri="{FF2B5EF4-FFF2-40B4-BE49-F238E27FC236}">
                <a16:creationId xmlns:a16="http://schemas.microsoft.com/office/drawing/2014/main" id="{60FF0591-334F-5652-7F99-7740E0B200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775" y="2970526"/>
            <a:ext cx="8218449" cy="127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627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87238-9B07-00F2-5DD1-944F21CA2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B5FD5A0-E522-8973-E18C-70ADE279B1D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85FDA98-B067-DEA6-7857-B1140854C1D3}"/>
              </a:ext>
            </a:extLst>
          </p:cNvPr>
          <p:cNvSpPr txBox="1"/>
          <p:nvPr/>
        </p:nvSpPr>
        <p:spPr>
          <a:xfrm>
            <a:off x="2862000" y="9254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A4EC1A-C2B7-4937-2722-DE28B00509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1981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86EF8-8B8C-3A3C-3990-7ECAF9B45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0D14904C-DDC1-8125-EC0E-7DD2447B74A7}"/>
              </a:ext>
            </a:extLst>
          </p:cNvPr>
          <p:cNvSpPr txBox="1"/>
          <p:nvPr/>
        </p:nvSpPr>
        <p:spPr>
          <a:xfrm>
            <a:off x="2049175" y="896163"/>
            <a:ext cx="54558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هذا هو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التصميم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الصحيح لمعطيات المسألة.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3FFAE17-575F-CADA-B9E5-3C53DEBB0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F03A433-1DEB-864A-5A63-100C77B6A824}"/>
              </a:ext>
            </a:extLst>
          </p:cNvPr>
          <p:cNvSpPr txBox="1"/>
          <p:nvPr/>
        </p:nvSpPr>
        <p:spPr>
          <a:xfrm>
            <a:off x="3552324" y="4516320"/>
            <a:ext cx="45887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ar-M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أَضَعُ تَصْميمًا</a:t>
            </a:r>
          </a:p>
        </p:txBody>
      </p:sp>
      <p:grpSp>
        <p:nvGrpSpPr>
          <p:cNvPr id="47" name="Groupe 4">
            <a:extLst>
              <a:ext uri="{FF2B5EF4-FFF2-40B4-BE49-F238E27FC236}">
                <a16:creationId xmlns:a16="http://schemas.microsoft.com/office/drawing/2014/main" id="{C7AAE6D6-8048-E825-724C-C51A4432C9DB}"/>
              </a:ext>
            </a:extLst>
          </p:cNvPr>
          <p:cNvGrpSpPr/>
          <p:nvPr/>
        </p:nvGrpSpPr>
        <p:grpSpPr>
          <a:xfrm>
            <a:off x="807368" y="1616495"/>
            <a:ext cx="7194900" cy="659318"/>
            <a:chOff x="1114487" y="1739659"/>
            <a:chExt cx="7194900" cy="659318"/>
          </a:xfrm>
        </p:grpSpPr>
        <p:grpSp>
          <p:nvGrpSpPr>
            <p:cNvPr id="48" name="Group 12">
              <a:extLst>
                <a:ext uri="{FF2B5EF4-FFF2-40B4-BE49-F238E27FC236}">
                  <a16:creationId xmlns:a16="http://schemas.microsoft.com/office/drawing/2014/main" id="{0A493521-6D77-87F7-FF73-21EB239E9092}"/>
                </a:ext>
              </a:extLst>
            </p:cNvPr>
            <p:cNvGrpSpPr/>
            <p:nvPr/>
          </p:nvGrpSpPr>
          <p:grpSpPr>
            <a:xfrm>
              <a:off x="6965939" y="1751298"/>
              <a:ext cx="1343448" cy="551406"/>
              <a:chOff x="6888818" y="1737721"/>
              <a:chExt cx="1298082" cy="551406"/>
            </a:xfrm>
          </p:grpSpPr>
          <p:sp>
            <p:nvSpPr>
              <p:cNvPr id="58" name="Rectangle : coins arrondis 3">
                <a:extLst>
                  <a:ext uri="{FF2B5EF4-FFF2-40B4-BE49-F238E27FC236}">
                    <a16:creationId xmlns:a16="http://schemas.microsoft.com/office/drawing/2014/main" id="{FAC290DC-2FFD-493A-B206-BCFE7964CC09}"/>
                  </a:ext>
                </a:extLst>
              </p:cNvPr>
              <p:cNvSpPr/>
              <p:nvPr/>
            </p:nvSpPr>
            <p:spPr>
              <a:xfrm>
                <a:off x="6888818" y="1737721"/>
                <a:ext cx="865464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r">
                  <a:defRPr/>
                </a:pPr>
                <a:r>
                  <a:rPr lang="ar-S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9" name="Oval 80">
                <a:extLst>
                  <a:ext uri="{FF2B5EF4-FFF2-40B4-BE49-F238E27FC236}">
                    <a16:creationId xmlns:a16="http://schemas.microsoft.com/office/drawing/2014/main" id="{FF045421-CBCF-791D-E215-CF2575D69F8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54282" y="1757273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49" name="Group 12">
              <a:extLst>
                <a:ext uri="{FF2B5EF4-FFF2-40B4-BE49-F238E27FC236}">
                  <a16:creationId xmlns:a16="http://schemas.microsoft.com/office/drawing/2014/main" id="{E76B2306-BE8A-5D4B-17C5-35DE6DC4E5C8}"/>
                </a:ext>
              </a:extLst>
            </p:cNvPr>
            <p:cNvGrpSpPr/>
            <p:nvPr/>
          </p:nvGrpSpPr>
          <p:grpSpPr>
            <a:xfrm>
              <a:off x="4921239" y="1790275"/>
              <a:ext cx="1751288" cy="551406"/>
              <a:chOff x="6366155" y="1776698"/>
              <a:chExt cx="2000898" cy="551406"/>
            </a:xfrm>
          </p:grpSpPr>
          <p:sp>
            <p:nvSpPr>
              <p:cNvPr id="56" name="Rectangle : coins arrondis 6">
                <a:extLst>
                  <a:ext uri="{FF2B5EF4-FFF2-40B4-BE49-F238E27FC236}">
                    <a16:creationId xmlns:a16="http://schemas.microsoft.com/office/drawing/2014/main" id="{87C6FB5C-7C07-C347-0CB2-239BA06BB1AD}"/>
                  </a:ext>
                </a:extLst>
              </p:cNvPr>
              <p:cNvSpPr/>
              <p:nvPr/>
            </p:nvSpPr>
            <p:spPr>
              <a:xfrm>
                <a:off x="6366155" y="1776698"/>
                <a:ext cx="1574595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أَضَعُ تَصْميمًا</a:t>
                </a:r>
              </a:p>
            </p:txBody>
          </p:sp>
          <p:sp>
            <p:nvSpPr>
              <p:cNvPr id="57" name="Oval 80">
                <a:extLst>
                  <a:ext uri="{FF2B5EF4-FFF2-40B4-BE49-F238E27FC236}">
                    <a16:creationId xmlns:a16="http://schemas.microsoft.com/office/drawing/2014/main" id="{486BB7A3-0701-F685-DD61-CF1741BE34A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750" y="1822227"/>
                <a:ext cx="426303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0" name="Group 12">
              <a:extLst>
                <a:ext uri="{FF2B5EF4-FFF2-40B4-BE49-F238E27FC236}">
                  <a16:creationId xmlns:a16="http://schemas.microsoft.com/office/drawing/2014/main" id="{525BD550-F489-12E8-B670-794E1CBC7DC2}"/>
                </a:ext>
              </a:extLst>
            </p:cNvPr>
            <p:cNvGrpSpPr/>
            <p:nvPr/>
          </p:nvGrpSpPr>
          <p:grpSpPr>
            <a:xfrm>
              <a:off x="3079898" y="1790275"/>
              <a:ext cx="1607425" cy="551406"/>
              <a:chOff x="7128356" y="1776698"/>
              <a:chExt cx="1607425" cy="551406"/>
            </a:xfrm>
          </p:grpSpPr>
          <p:sp>
            <p:nvSpPr>
              <p:cNvPr id="54" name="Rectangle : coins arrondis 10">
                <a:extLst>
                  <a:ext uri="{FF2B5EF4-FFF2-40B4-BE49-F238E27FC236}">
                    <a16:creationId xmlns:a16="http://schemas.microsoft.com/office/drawing/2014/main" id="{595EED44-DBA9-5C7A-EEB8-B74A178334AB}"/>
                  </a:ext>
                </a:extLst>
              </p:cNvPr>
              <p:cNvSpPr/>
              <p:nvPr/>
            </p:nvSpPr>
            <p:spPr>
              <a:xfrm>
                <a:off x="7128356" y="1776698"/>
                <a:ext cx="1174807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>
                  <a:defRPr/>
                </a:pPr>
                <a:r>
                  <a:rPr lang="ar-SA" sz="28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أُوَظِّفُ</a:t>
                </a:r>
                <a:r>
                  <a:rPr lang="ar-SA" sz="28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55" name="Oval 80">
                <a:extLst>
                  <a:ext uri="{FF2B5EF4-FFF2-40B4-BE49-F238E27FC236}">
                    <a16:creationId xmlns:a16="http://schemas.microsoft.com/office/drawing/2014/main" id="{10B8DB51-4DC2-8276-02C3-95038128F81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303163" y="1856509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33B72A7B-0D29-BA5C-982D-DBFA968D49F2}"/>
                </a:ext>
              </a:extLst>
            </p:cNvPr>
            <p:cNvGrpSpPr/>
            <p:nvPr/>
          </p:nvGrpSpPr>
          <p:grpSpPr>
            <a:xfrm>
              <a:off x="1114487" y="1739659"/>
              <a:ext cx="1733983" cy="659318"/>
              <a:chOff x="7227533" y="1726082"/>
              <a:chExt cx="1733983" cy="659318"/>
            </a:xfrm>
          </p:grpSpPr>
          <p:sp>
            <p:nvSpPr>
              <p:cNvPr id="52" name="Rectangle : coins arrondis 13">
                <a:extLst>
                  <a:ext uri="{FF2B5EF4-FFF2-40B4-BE49-F238E27FC236}">
                    <a16:creationId xmlns:a16="http://schemas.microsoft.com/office/drawing/2014/main" id="{F5448EE8-FBEC-6CE0-FED2-AD5A7A70383C}"/>
                  </a:ext>
                </a:extLst>
              </p:cNvPr>
              <p:cNvSpPr/>
              <p:nvPr/>
            </p:nvSpPr>
            <p:spPr>
              <a:xfrm>
                <a:off x="7227533" y="1726082"/>
                <a:ext cx="1378167" cy="659318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lang="ar-S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3" name="Oval 80">
                <a:extLst>
                  <a:ext uri="{FF2B5EF4-FFF2-40B4-BE49-F238E27FC236}">
                    <a16:creationId xmlns:a16="http://schemas.microsoft.com/office/drawing/2014/main" id="{78C5D60C-A9AF-818D-6838-E2FFEBA4302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528898" y="1895486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F86C6220-6307-682B-24AF-CA843204BA7A}"/>
              </a:ext>
            </a:extLst>
          </p:cNvPr>
          <p:cNvGrpSpPr/>
          <p:nvPr/>
        </p:nvGrpSpPr>
        <p:grpSpPr>
          <a:xfrm>
            <a:off x="829670" y="2204328"/>
            <a:ext cx="7324666" cy="4293189"/>
            <a:chOff x="829670" y="2204328"/>
            <a:chExt cx="7324666" cy="4293189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179BC5C0-6AE5-9A0E-56E9-B08FE8035222}"/>
                </a:ext>
              </a:extLst>
            </p:cNvPr>
            <p:cNvGrpSpPr/>
            <p:nvPr/>
          </p:nvGrpSpPr>
          <p:grpSpPr>
            <a:xfrm>
              <a:off x="829670" y="2204328"/>
              <a:ext cx="7324666" cy="4293189"/>
              <a:chOff x="829670" y="2204328"/>
              <a:chExt cx="7324666" cy="4293189"/>
            </a:xfrm>
          </p:grpSpPr>
          <p:pic>
            <p:nvPicPr>
              <p:cNvPr id="66" name="Picture 65">
                <a:extLst>
                  <a:ext uri="{FF2B5EF4-FFF2-40B4-BE49-F238E27FC236}">
                    <a16:creationId xmlns:a16="http://schemas.microsoft.com/office/drawing/2014/main" id="{D12B4F12-C8F3-02CD-C89E-1857808B52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89663" y="2204328"/>
                <a:ext cx="7164673" cy="4051697"/>
              </a:xfrm>
              <a:prstGeom prst="rect">
                <a:avLst/>
              </a:prstGeom>
            </p:spPr>
          </p:pic>
          <p:pic>
            <p:nvPicPr>
              <p:cNvPr id="75" name="Picture 74">
                <a:extLst>
                  <a:ext uri="{FF2B5EF4-FFF2-40B4-BE49-F238E27FC236}">
                    <a16:creationId xmlns:a16="http://schemas.microsoft.com/office/drawing/2014/main" id="{A1900B2B-EBB2-5097-01CD-51AF58A0E4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29670" y="3087595"/>
                <a:ext cx="4143773" cy="3409922"/>
              </a:xfrm>
              <a:prstGeom prst="rect">
                <a:avLst/>
              </a:prstGeom>
            </p:spPr>
          </p:pic>
        </p:grpSp>
        <p:grpSp>
          <p:nvGrpSpPr>
            <p:cNvPr id="76" name="Groupe 40">
              <a:extLst>
                <a:ext uri="{FF2B5EF4-FFF2-40B4-BE49-F238E27FC236}">
                  <a16:creationId xmlns:a16="http://schemas.microsoft.com/office/drawing/2014/main" id="{DFE16A55-A322-7B6A-7344-A6C6CF728253}"/>
                </a:ext>
              </a:extLst>
            </p:cNvPr>
            <p:cNvGrpSpPr/>
            <p:nvPr/>
          </p:nvGrpSpPr>
          <p:grpSpPr>
            <a:xfrm>
              <a:off x="1496451" y="3271179"/>
              <a:ext cx="2279385" cy="2875324"/>
              <a:chOff x="2327144" y="4299340"/>
              <a:chExt cx="2279385" cy="2875324"/>
            </a:xfrm>
          </p:grpSpPr>
          <p:sp>
            <p:nvSpPr>
              <p:cNvPr id="77" name="ZoneTexte 29">
                <a:extLst>
                  <a:ext uri="{FF2B5EF4-FFF2-40B4-BE49-F238E27FC236}">
                    <a16:creationId xmlns:a16="http://schemas.microsoft.com/office/drawing/2014/main" id="{2712A4AE-57A8-686A-0BF6-23DBCF1926D8}"/>
                  </a:ext>
                </a:extLst>
              </p:cNvPr>
              <p:cNvSpPr txBox="1"/>
              <p:nvPr/>
            </p:nvSpPr>
            <p:spPr>
              <a:xfrm>
                <a:off x="2809403" y="4774015"/>
                <a:ext cx="1726293" cy="923330"/>
              </a:xfrm>
              <a:custGeom>
                <a:avLst/>
                <a:gdLst>
                  <a:gd name="csX0" fmla="*/ 0 w 1726293"/>
                  <a:gd name="csY0" fmla="*/ 0 h 923330"/>
                  <a:gd name="csX1" fmla="*/ 540905 w 1726293"/>
                  <a:gd name="csY1" fmla="*/ 0 h 923330"/>
                  <a:gd name="csX2" fmla="*/ 1064547 w 1726293"/>
                  <a:gd name="csY2" fmla="*/ 0 h 923330"/>
                  <a:gd name="csX3" fmla="*/ 1726293 w 1726293"/>
                  <a:gd name="csY3" fmla="*/ 0 h 923330"/>
                  <a:gd name="csX4" fmla="*/ 1726293 w 1726293"/>
                  <a:gd name="csY4" fmla="*/ 480132 h 923330"/>
                  <a:gd name="csX5" fmla="*/ 1726293 w 1726293"/>
                  <a:gd name="csY5" fmla="*/ 923330 h 923330"/>
                  <a:gd name="csX6" fmla="*/ 1168125 w 1726293"/>
                  <a:gd name="csY6" fmla="*/ 923330 h 923330"/>
                  <a:gd name="csX7" fmla="*/ 644483 w 1726293"/>
                  <a:gd name="csY7" fmla="*/ 923330 h 923330"/>
                  <a:gd name="csX8" fmla="*/ 0 w 1726293"/>
                  <a:gd name="csY8" fmla="*/ 923330 h 923330"/>
                  <a:gd name="csX9" fmla="*/ 0 w 1726293"/>
                  <a:gd name="csY9" fmla="*/ 443198 h 923330"/>
                  <a:gd name="csX10" fmla="*/ 0 w 1726293"/>
                  <a:gd name="csY10" fmla="*/ 0 h 92333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726293" h="923330" extrusionOk="0">
                    <a:moveTo>
                      <a:pt x="0" y="0"/>
                    </a:moveTo>
                    <a:cubicBezTo>
                      <a:pt x="130152" y="-5183"/>
                      <a:pt x="330735" y="6832"/>
                      <a:pt x="540905" y="0"/>
                    </a:cubicBezTo>
                    <a:cubicBezTo>
                      <a:pt x="751076" y="-6832"/>
                      <a:pt x="843768" y="19428"/>
                      <a:pt x="1064547" y="0"/>
                    </a:cubicBezTo>
                    <a:cubicBezTo>
                      <a:pt x="1285326" y="-19428"/>
                      <a:pt x="1538639" y="1407"/>
                      <a:pt x="1726293" y="0"/>
                    </a:cubicBezTo>
                    <a:cubicBezTo>
                      <a:pt x="1765519" y="147220"/>
                      <a:pt x="1707877" y="325565"/>
                      <a:pt x="1726293" y="480132"/>
                    </a:cubicBezTo>
                    <a:cubicBezTo>
                      <a:pt x="1744709" y="634699"/>
                      <a:pt x="1694133" y="815587"/>
                      <a:pt x="1726293" y="923330"/>
                    </a:cubicBezTo>
                    <a:cubicBezTo>
                      <a:pt x="1484194" y="967850"/>
                      <a:pt x="1335525" y="923049"/>
                      <a:pt x="1168125" y="923330"/>
                    </a:cubicBezTo>
                    <a:cubicBezTo>
                      <a:pt x="1000725" y="923611"/>
                      <a:pt x="806068" y="919718"/>
                      <a:pt x="644483" y="923330"/>
                    </a:cubicBezTo>
                    <a:cubicBezTo>
                      <a:pt x="482898" y="926942"/>
                      <a:pt x="246798" y="909331"/>
                      <a:pt x="0" y="923330"/>
                    </a:cubicBezTo>
                    <a:cubicBezTo>
                      <a:pt x="-31526" y="768954"/>
                      <a:pt x="42125" y="644740"/>
                      <a:pt x="0" y="443198"/>
                    </a:cubicBezTo>
                    <a:cubicBezTo>
                      <a:pt x="-42125" y="241656"/>
                      <a:pt x="33184" y="160923"/>
                      <a:pt x="0" y="0"/>
                    </a:cubicBezTo>
                    <a:close/>
                  </a:path>
                </a:pathLst>
              </a:custGeom>
              <a:noFill/>
              <a:ln w="38100">
                <a:solidFill>
                  <a:srgbClr val="FF0000"/>
                </a:solidFill>
                <a:extLst>
                  <a:ext uri="{C807C97D-BFC1-408E-A445-0C87EB9F89A2}">
                    <ask:lineSketchStyleProps xmlns:ask="http://schemas.microsoft.com/office/drawing/2018/sketchyshapes" sd="3499119508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wrap="square" rtlCol="0">
                <a:spAutoFit/>
              </a:bodyPr>
              <a:lstStyle/>
              <a:p>
                <a:endParaRPr lang="ar-MA" dirty="0"/>
              </a:p>
              <a:p>
                <a:endParaRPr lang="ar-MA" dirty="0"/>
              </a:p>
              <a:p>
                <a:endParaRPr lang="fr-MA" dirty="0"/>
              </a:p>
            </p:txBody>
          </p:sp>
          <p:sp>
            <p:nvSpPr>
              <p:cNvPr id="78" name="ZoneTexte 30">
                <a:extLst>
                  <a:ext uri="{FF2B5EF4-FFF2-40B4-BE49-F238E27FC236}">
                    <a16:creationId xmlns:a16="http://schemas.microsoft.com/office/drawing/2014/main" id="{DC1A4E30-3411-1C54-660B-184C6B152ABD}"/>
                  </a:ext>
                </a:extLst>
              </p:cNvPr>
              <p:cNvSpPr txBox="1"/>
              <p:nvPr/>
            </p:nvSpPr>
            <p:spPr>
              <a:xfrm>
                <a:off x="2809403" y="5715110"/>
                <a:ext cx="1726293" cy="923330"/>
              </a:xfrm>
              <a:custGeom>
                <a:avLst/>
                <a:gdLst>
                  <a:gd name="csX0" fmla="*/ 0 w 1726293"/>
                  <a:gd name="csY0" fmla="*/ 0 h 923330"/>
                  <a:gd name="csX1" fmla="*/ 575431 w 1726293"/>
                  <a:gd name="csY1" fmla="*/ 0 h 923330"/>
                  <a:gd name="csX2" fmla="*/ 1185388 w 1726293"/>
                  <a:gd name="csY2" fmla="*/ 0 h 923330"/>
                  <a:gd name="csX3" fmla="*/ 1726293 w 1726293"/>
                  <a:gd name="csY3" fmla="*/ 0 h 923330"/>
                  <a:gd name="csX4" fmla="*/ 1726293 w 1726293"/>
                  <a:gd name="csY4" fmla="*/ 461665 h 923330"/>
                  <a:gd name="csX5" fmla="*/ 1726293 w 1726293"/>
                  <a:gd name="csY5" fmla="*/ 923330 h 923330"/>
                  <a:gd name="csX6" fmla="*/ 1133599 w 1726293"/>
                  <a:gd name="csY6" fmla="*/ 923330 h 923330"/>
                  <a:gd name="csX7" fmla="*/ 592694 w 1726293"/>
                  <a:gd name="csY7" fmla="*/ 923330 h 923330"/>
                  <a:gd name="csX8" fmla="*/ 0 w 1726293"/>
                  <a:gd name="csY8" fmla="*/ 923330 h 923330"/>
                  <a:gd name="csX9" fmla="*/ 0 w 1726293"/>
                  <a:gd name="csY9" fmla="*/ 452432 h 923330"/>
                  <a:gd name="csX10" fmla="*/ 0 w 1726293"/>
                  <a:gd name="csY10" fmla="*/ 0 h 92333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726293" h="923330" extrusionOk="0">
                    <a:moveTo>
                      <a:pt x="0" y="0"/>
                    </a:moveTo>
                    <a:cubicBezTo>
                      <a:pt x="241166" y="-48733"/>
                      <a:pt x="427796" y="18000"/>
                      <a:pt x="575431" y="0"/>
                    </a:cubicBezTo>
                    <a:cubicBezTo>
                      <a:pt x="723066" y="-18000"/>
                      <a:pt x="911978" y="64021"/>
                      <a:pt x="1185388" y="0"/>
                    </a:cubicBezTo>
                    <a:cubicBezTo>
                      <a:pt x="1458798" y="-64021"/>
                      <a:pt x="1509287" y="16211"/>
                      <a:pt x="1726293" y="0"/>
                    </a:cubicBezTo>
                    <a:cubicBezTo>
                      <a:pt x="1778714" y="175099"/>
                      <a:pt x="1717866" y="337945"/>
                      <a:pt x="1726293" y="461665"/>
                    </a:cubicBezTo>
                    <a:cubicBezTo>
                      <a:pt x="1734720" y="585385"/>
                      <a:pt x="1676831" y="788254"/>
                      <a:pt x="1726293" y="923330"/>
                    </a:cubicBezTo>
                    <a:cubicBezTo>
                      <a:pt x="1486534" y="983505"/>
                      <a:pt x="1382133" y="869637"/>
                      <a:pt x="1133599" y="923330"/>
                    </a:cubicBezTo>
                    <a:cubicBezTo>
                      <a:pt x="885065" y="977023"/>
                      <a:pt x="759367" y="858686"/>
                      <a:pt x="592694" y="923330"/>
                    </a:cubicBezTo>
                    <a:cubicBezTo>
                      <a:pt x="426021" y="987974"/>
                      <a:pt x="169745" y="898943"/>
                      <a:pt x="0" y="923330"/>
                    </a:cubicBezTo>
                    <a:cubicBezTo>
                      <a:pt x="-6776" y="802647"/>
                      <a:pt x="37470" y="613184"/>
                      <a:pt x="0" y="452432"/>
                    </a:cubicBezTo>
                    <a:cubicBezTo>
                      <a:pt x="-37470" y="291680"/>
                      <a:pt x="49214" y="151456"/>
                      <a:pt x="0" y="0"/>
                    </a:cubicBezTo>
                    <a:close/>
                  </a:path>
                </a:pathLst>
              </a:custGeom>
              <a:noFill/>
              <a:ln w="38100">
                <a:solidFill>
                  <a:srgbClr val="FF0000"/>
                </a:solidFill>
                <a:extLst>
                  <a:ext uri="{C807C97D-BFC1-408E-A445-0C87EB9F89A2}">
                    <ask:lineSketchStyleProps xmlns:ask="http://schemas.microsoft.com/office/drawing/2018/sketchyshapes" sd="1623434178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wrap="square" rtlCol="0">
                <a:spAutoFit/>
              </a:bodyPr>
              <a:lstStyle/>
              <a:p>
                <a:endParaRPr lang="ar-MA" dirty="0"/>
              </a:p>
              <a:p>
                <a:endParaRPr lang="ar-MA" dirty="0"/>
              </a:p>
              <a:p>
                <a:endParaRPr lang="fr-MA" dirty="0"/>
              </a:p>
            </p:txBody>
          </p:sp>
          <p:sp>
            <p:nvSpPr>
              <p:cNvPr id="79" name="ZoneTexte 36">
                <a:extLst>
                  <a:ext uri="{FF2B5EF4-FFF2-40B4-BE49-F238E27FC236}">
                    <a16:creationId xmlns:a16="http://schemas.microsoft.com/office/drawing/2014/main" id="{7ABE943C-3E95-1A2C-89DD-2480F694817E}"/>
                  </a:ext>
                </a:extLst>
              </p:cNvPr>
              <p:cNvSpPr txBox="1"/>
              <p:nvPr/>
            </p:nvSpPr>
            <p:spPr>
              <a:xfrm>
                <a:off x="3372044" y="4299340"/>
                <a:ext cx="123448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dirty="0"/>
                  <a:t>7 </a:t>
                </a:r>
                <a:r>
                  <a:rPr lang="fr-MA" dirty="0"/>
                  <a:t>cm</a:t>
                </a:r>
              </a:p>
            </p:txBody>
          </p:sp>
          <p:sp>
            <p:nvSpPr>
              <p:cNvPr id="80" name="ZoneTexte 37">
                <a:extLst>
                  <a:ext uri="{FF2B5EF4-FFF2-40B4-BE49-F238E27FC236}">
                    <a16:creationId xmlns:a16="http://schemas.microsoft.com/office/drawing/2014/main" id="{F2264430-202D-BB6D-BDB7-F2C785269826}"/>
                  </a:ext>
                </a:extLst>
              </p:cNvPr>
              <p:cNvSpPr txBox="1"/>
              <p:nvPr/>
            </p:nvSpPr>
            <p:spPr>
              <a:xfrm>
                <a:off x="3174163" y="6805332"/>
                <a:ext cx="123448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dirty="0"/>
                  <a:t>7 </a:t>
                </a:r>
                <a:r>
                  <a:rPr lang="fr-MA" dirty="0"/>
                  <a:t>cm</a:t>
                </a:r>
              </a:p>
            </p:txBody>
          </p:sp>
          <p:sp>
            <p:nvSpPr>
              <p:cNvPr id="81" name="ZoneTexte 38">
                <a:extLst>
                  <a:ext uri="{FF2B5EF4-FFF2-40B4-BE49-F238E27FC236}">
                    <a16:creationId xmlns:a16="http://schemas.microsoft.com/office/drawing/2014/main" id="{8CE9E194-D948-A615-37DB-BD4BE2DA2650}"/>
                  </a:ext>
                </a:extLst>
              </p:cNvPr>
              <p:cNvSpPr txBox="1"/>
              <p:nvPr/>
            </p:nvSpPr>
            <p:spPr>
              <a:xfrm rot="16200000">
                <a:off x="2081392" y="4828061"/>
                <a:ext cx="9414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dirty="0"/>
                  <a:t>4 </a:t>
                </a:r>
                <a:r>
                  <a:rPr lang="fr-MA" dirty="0"/>
                  <a:t>cm</a:t>
                </a:r>
              </a:p>
            </p:txBody>
          </p:sp>
          <p:sp>
            <p:nvSpPr>
              <p:cNvPr id="82" name="ZoneTexte 39">
                <a:extLst>
                  <a:ext uri="{FF2B5EF4-FFF2-40B4-BE49-F238E27FC236}">
                    <a16:creationId xmlns:a16="http://schemas.microsoft.com/office/drawing/2014/main" id="{A89E26A8-0030-7FA8-9CD2-AE08981ACE5F}"/>
                  </a:ext>
                </a:extLst>
              </p:cNvPr>
              <p:cNvSpPr txBox="1"/>
              <p:nvPr/>
            </p:nvSpPr>
            <p:spPr>
              <a:xfrm rot="16200000">
                <a:off x="2136377" y="5774077"/>
                <a:ext cx="7508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dirty="0"/>
                  <a:t>4 </a:t>
                </a:r>
                <a:r>
                  <a:rPr lang="fr-MA" dirty="0"/>
                  <a:t>cm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00877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2826C-5834-84D1-E1F9-A07EBB6E8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ZoneTexte 26">
            <a:extLst>
              <a:ext uri="{FF2B5EF4-FFF2-40B4-BE49-F238E27FC236}">
                <a16:creationId xmlns:a16="http://schemas.microsoft.com/office/drawing/2014/main" id="{5D0B9640-5250-0B46-7827-671DE779F819}"/>
              </a:ext>
            </a:extLst>
          </p:cNvPr>
          <p:cNvSpPr txBox="1"/>
          <p:nvPr/>
        </p:nvSpPr>
        <p:spPr>
          <a:xfrm>
            <a:off x="2872345" y="923510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8F00A22-C1C8-609D-0145-17EBC93E1E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  <p:pic>
        <p:nvPicPr>
          <p:cNvPr id="49" name="Image 18">
            <a:extLst>
              <a:ext uri="{FF2B5EF4-FFF2-40B4-BE49-F238E27FC236}">
                <a16:creationId xmlns:a16="http://schemas.microsoft.com/office/drawing/2014/main" id="{6C3DB8EB-D366-4D9C-CFFB-30566B2BD8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16117" y="3757960"/>
            <a:ext cx="794714" cy="1551794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grpSp>
        <p:nvGrpSpPr>
          <p:cNvPr id="71" name="Groupe 4">
            <a:extLst>
              <a:ext uri="{FF2B5EF4-FFF2-40B4-BE49-F238E27FC236}">
                <a16:creationId xmlns:a16="http://schemas.microsoft.com/office/drawing/2014/main" id="{25B98CD6-1F8E-1412-6F57-D46935CBF3A1}"/>
              </a:ext>
            </a:extLst>
          </p:cNvPr>
          <p:cNvGrpSpPr/>
          <p:nvPr/>
        </p:nvGrpSpPr>
        <p:grpSpPr>
          <a:xfrm>
            <a:off x="675516" y="1694990"/>
            <a:ext cx="7194900" cy="659318"/>
            <a:chOff x="1114487" y="1739659"/>
            <a:chExt cx="7194900" cy="659318"/>
          </a:xfrm>
        </p:grpSpPr>
        <p:grpSp>
          <p:nvGrpSpPr>
            <p:cNvPr id="72" name="Group 12">
              <a:extLst>
                <a:ext uri="{FF2B5EF4-FFF2-40B4-BE49-F238E27FC236}">
                  <a16:creationId xmlns:a16="http://schemas.microsoft.com/office/drawing/2014/main" id="{55DFCCBB-427E-C16F-D9B7-0B2D18C0941B}"/>
                </a:ext>
              </a:extLst>
            </p:cNvPr>
            <p:cNvGrpSpPr/>
            <p:nvPr/>
          </p:nvGrpSpPr>
          <p:grpSpPr>
            <a:xfrm>
              <a:off x="6965939" y="1751298"/>
              <a:ext cx="1343448" cy="551406"/>
              <a:chOff x="6888818" y="1737721"/>
              <a:chExt cx="1298082" cy="551406"/>
            </a:xfrm>
          </p:grpSpPr>
          <p:sp>
            <p:nvSpPr>
              <p:cNvPr id="82" name="Rectangle : coins arrondis 3">
                <a:extLst>
                  <a:ext uri="{FF2B5EF4-FFF2-40B4-BE49-F238E27FC236}">
                    <a16:creationId xmlns:a16="http://schemas.microsoft.com/office/drawing/2014/main" id="{1E78CE82-DE63-4382-E6E0-517066E978A0}"/>
                  </a:ext>
                </a:extLst>
              </p:cNvPr>
              <p:cNvSpPr/>
              <p:nvPr/>
            </p:nvSpPr>
            <p:spPr>
              <a:xfrm>
                <a:off x="6888818" y="1737721"/>
                <a:ext cx="865464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r">
                  <a:defRPr/>
                </a:pPr>
                <a:r>
                  <a:rPr lang="ar-S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3" name="Oval 80">
                <a:extLst>
                  <a:ext uri="{FF2B5EF4-FFF2-40B4-BE49-F238E27FC236}">
                    <a16:creationId xmlns:a16="http://schemas.microsoft.com/office/drawing/2014/main" id="{B61A56CA-B91B-5C8F-CF3A-0163659ACB7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54282" y="1757273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73" name="Group 12">
              <a:extLst>
                <a:ext uri="{FF2B5EF4-FFF2-40B4-BE49-F238E27FC236}">
                  <a16:creationId xmlns:a16="http://schemas.microsoft.com/office/drawing/2014/main" id="{FE382EAE-5998-04CB-E48A-2515BCE89528}"/>
                </a:ext>
              </a:extLst>
            </p:cNvPr>
            <p:cNvGrpSpPr/>
            <p:nvPr/>
          </p:nvGrpSpPr>
          <p:grpSpPr>
            <a:xfrm>
              <a:off x="4921239" y="1790275"/>
              <a:ext cx="1751288" cy="551406"/>
              <a:chOff x="6366155" y="1776698"/>
              <a:chExt cx="2000898" cy="551406"/>
            </a:xfrm>
          </p:grpSpPr>
          <p:sp>
            <p:nvSpPr>
              <p:cNvPr id="80" name="Rectangle : coins arrondis 6">
                <a:extLst>
                  <a:ext uri="{FF2B5EF4-FFF2-40B4-BE49-F238E27FC236}">
                    <a16:creationId xmlns:a16="http://schemas.microsoft.com/office/drawing/2014/main" id="{FACE250A-2B56-D621-1E57-C5DD419C90EA}"/>
                  </a:ext>
                </a:extLst>
              </p:cNvPr>
              <p:cNvSpPr/>
              <p:nvPr/>
            </p:nvSpPr>
            <p:spPr>
              <a:xfrm>
                <a:off x="6366155" y="1776698"/>
                <a:ext cx="1574595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أَضَعُ تَصْميمًا</a:t>
                </a:r>
              </a:p>
            </p:txBody>
          </p:sp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91D38948-9FC1-1B32-9508-AFC12E3782C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750" y="1822227"/>
                <a:ext cx="426303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4" name="Group 12">
              <a:extLst>
                <a:ext uri="{FF2B5EF4-FFF2-40B4-BE49-F238E27FC236}">
                  <a16:creationId xmlns:a16="http://schemas.microsoft.com/office/drawing/2014/main" id="{B8BCDDA0-2896-2942-6D98-E50E8AECAC3D}"/>
                </a:ext>
              </a:extLst>
            </p:cNvPr>
            <p:cNvGrpSpPr/>
            <p:nvPr/>
          </p:nvGrpSpPr>
          <p:grpSpPr>
            <a:xfrm>
              <a:off x="3079898" y="1790275"/>
              <a:ext cx="1607425" cy="551406"/>
              <a:chOff x="7128356" y="1776698"/>
              <a:chExt cx="1607425" cy="551406"/>
            </a:xfrm>
          </p:grpSpPr>
          <p:sp>
            <p:nvSpPr>
              <p:cNvPr id="78" name="Rectangle : coins arrondis 10">
                <a:extLst>
                  <a:ext uri="{FF2B5EF4-FFF2-40B4-BE49-F238E27FC236}">
                    <a16:creationId xmlns:a16="http://schemas.microsoft.com/office/drawing/2014/main" id="{8CB80919-F1A0-11E7-6872-8C9DE4FEAD23}"/>
                  </a:ext>
                </a:extLst>
              </p:cNvPr>
              <p:cNvSpPr/>
              <p:nvPr/>
            </p:nvSpPr>
            <p:spPr>
              <a:xfrm>
                <a:off x="7128356" y="1776698"/>
                <a:ext cx="1174807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>
                  <a:defRPr/>
                </a:pPr>
                <a:r>
                  <a:rPr lang="ar-SA" sz="28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أُوَظِّفُ</a:t>
                </a:r>
                <a:r>
                  <a:rPr lang="ar-SA" sz="28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79" name="Oval 80">
                <a:extLst>
                  <a:ext uri="{FF2B5EF4-FFF2-40B4-BE49-F238E27FC236}">
                    <a16:creationId xmlns:a16="http://schemas.microsoft.com/office/drawing/2014/main" id="{66FDB57F-87FD-CC53-FA47-E6DA0DCFC2B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303163" y="1856509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3BDD1D3F-8E06-A0BA-BF5F-5143C1BAC984}"/>
                </a:ext>
              </a:extLst>
            </p:cNvPr>
            <p:cNvGrpSpPr/>
            <p:nvPr/>
          </p:nvGrpSpPr>
          <p:grpSpPr>
            <a:xfrm>
              <a:off x="1114487" y="1739659"/>
              <a:ext cx="1733983" cy="659318"/>
              <a:chOff x="7227533" y="1726082"/>
              <a:chExt cx="1733983" cy="659318"/>
            </a:xfrm>
          </p:grpSpPr>
          <p:sp>
            <p:nvSpPr>
              <p:cNvPr id="76" name="Rectangle : coins arrondis 13">
                <a:extLst>
                  <a:ext uri="{FF2B5EF4-FFF2-40B4-BE49-F238E27FC236}">
                    <a16:creationId xmlns:a16="http://schemas.microsoft.com/office/drawing/2014/main" id="{F9C3B29F-A0C7-9227-7235-EAFD23CE53DF}"/>
                  </a:ext>
                </a:extLst>
              </p:cNvPr>
              <p:cNvSpPr/>
              <p:nvPr/>
            </p:nvSpPr>
            <p:spPr>
              <a:xfrm>
                <a:off x="7227533" y="1726082"/>
                <a:ext cx="1378167" cy="659318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lang="ar-S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7" name="Oval 80">
                <a:extLst>
                  <a:ext uri="{FF2B5EF4-FFF2-40B4-BE49-F238E27FC236}">
                    <a16:creationId xmlns:a16="http://schemas.microsoft.com/office/drawing/2014/main" id="{F5320284-F7CB-D2DF-7474-7BBC715FC2F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528898" y="1895486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10C5F5DC-5389-4632-3633-05561A771320}"/>
              </a:ext>
            </a:extLst>
          </p:cNvPr>
          <p:cNvGrpSpPr/>
          <p:nvPr/>
        </p:nvGrpSpPr>
        <p:grpSpPr>
          <a:xfrm>
            <a:off x="773651" y="2399837"/>
            <a:ext cx="6952469" cy="4032272"/>
            <a:chOff x="829670" y="2204328"/>
            <a:chExt cx="7324666" cy="4293189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0C8D6559-FCCF-F24A-AFC3-84369CA73299}"/>
                </a:ext>
              </a:extLst>
            </p:cNvPr>
            <p:cNvGrpSpPr/>
            <p:nvPr/>
          </p:nvGrpSpPr>
          <p:grpSpPr>
            <a:xfrm>
              <a:off x="829670" y="2204328"/>
              <a:ext cx="7324666" cy="4293189"/>
              <a:chOff x="829670" y="2204328"/>
              <a:chExt cx="7324666" cy="4293189"/>
            </a:xfrm>
          </p:grpSpPr>
          <p:pic>
            <p:nvPicPr>
              <p:cNvPr id="109" name="Picture 108">
                <a:extLst>
                  <a:ext uri="{FF2B5EF4-FFF2-40B4-BE49-F238E27FC236}">
                    <a16:creationId xmlns:a16="http://schemas.microsoft.com/office/drawing/2014/main" id="{D0A3D653-AB4C-6CE9-B395-A69F7239B7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89663" y="2204328"/>
                <a:ext cx="7164673" cy="4051697"/>
              </a:xfrm>
              <a:prstGeom prst="rect">
                <a:avLst/>
              </a:prstGeom>
            </p:spPr>
          </p:pic>
          <p:pic>
            <p:nvPicPr>
              <p:cNvPr id="110" name="Picture 109">
                <a:extLst>
                  <a:ext uri="{FF2B5EF4-FFF2-40B4-BE49-F238E27FC236}">
                    <a16:creationId xmlns:a16="http://schemas.microsoft.com/office/drawing/2014/main" id="{1FF05F3F-12CD-4B8A-7EFF-79D06F2919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29670" y="3087595"/>
                <a:ext cx="4143773" cy="3409922"/>
              </a:xfrm>
              <a:prstGeom prst="rect">
                <a:avLst/>
              </a:prstGeom>
            </p:spPr>
          </p:pic>
        </p:grpSp>
        <p:grpSp>
          <p:nvGrpSpPr>
            <p:cNvPr id="102" name="Groupe 40">
              <a:extLst>
                <a:ext uri="{FF2B5EF4-FFF2-40B4-BE49-F238E27FC236}">
                  <a16:creationId xmlns:a16="http://schemas.microsoft.com/office/drawing/2014/main" id="{8B668ECF-43E3-24A8-A1A5-115195ED649B}"/>
                </a:ext>
              </a:extLst>
            </p:cNvPr>
            <p:cNvGrpSpPr/>
            <p:nvPr/>
          </p:nvGrpSpPr>
          <p:grpSpPr>
            <a:xfrm>
              <a:off x="1496451" y="3271179"/>
              <a:ext cx="2279385" cy="2875324"/>
              <a:chOff x="2327144" y="4299340"/>
              <a:chExt cx="2279385" cy="2875324"/>
            </a:xfrm>
          </p:grpSpPr>
          <p:sp>
            <p:nvSpPr>
              <p:cNvPr id="103" name="ZoneTexte 29">
                <a:extLst>
                  <a:ext uri="{FF2B5EF4-FFF2-40B4-BE49-F238E27FC236}">
                    <a16:creationId xmlns:a16="http://schemas.microsoft.com/office/drawing/2014/main" id="{9734A383-EA03-E1B2-1858-89AE361B63F1}"/>
                  </a:ext>
                </a:extLst>
              </p:cNvPr>
              <p:cNvSpPr txBox="1"/>
              <p:nvPr/>
            </p:nvSpPr>
            <p:spPr>
              <a:xfrm>
                <a:off x="2809403" y="4774015"/>
                <a:ext cx="1726293" cy="923330"/>
              </a:xfrm>
              <a:custGeom>
                <a:avLst/>
                <a:gdLst>
                  <a:gd name="csX0" fmla="*/ 0 w 1726293"/>
                  <a:gd name="csY0" fmla="*/ 0 h 923330"/>
                  <a:gd name="csX1" fmla="*/ 540905 w 1726293"/>
                  <a:gd name="csY1" fmla="*/ 0 h 923330"/>
                  <a:gd name="csX2" fmla="*/ 1064547 w 1726293"/>
                  <a:gd name="csY2" fmla="*/ 0 h 923330"/>
                  <a:gd name="csX3" fmla="*/ 1726293 w 1726293"/>
                  <a:gd name="csY3" fmla="*/ 0 h 923330"/>
                  <a:gd name="csX4" fmla="*/ 1726293 w 1726293"/>
                  <a:gd name="csY4" fmla="*/ 480132 h 923330"/>
                  <a:gd name="csX5" fmla="*/ 1726293 w 1726293"/>
                  <a:gd name="csY5" fmla="*/ 923330 h 923330"/>
                  <a:gd name="csX6" fmla="*/ 1168125 w 1726293"/>
                  <a:gd name="csY6" fmla="*/ 923330 h 923330"/>
                  <a:gd name="csX7" fmla="*/ 644483 w 1726293"/>
                  <a:gd name="csY7" fmla="*/ 923330 h 923330"/>
                  <a:gd name="csX8" fmla="*/ 0 w 1726293"/>
                  <a:gd name="csY8" fmla="*/ 923330 h 923330"/>
                  <a:gd name="csX9" fmla="*/ 0 w 1726293"/>
                  <a:gd name="csY9" fmla="*/ 443198 h 923330"/>
                  <a:gd name="csX10" fmla="*/ 0 w 1726293"/>
                  <a:gd name="csY10" fmla="*/ 0 h 92333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726293" h="923330" extrusionOk="0">
                    <a:moveTo>
                      <a:pt x="0" y="0"/>
                    </a:moveTo>
                    <a:cubicBezTo>
                      <a:pt x="130152" y="-5183"/>
                      <a:pt x="330735" y="6832"/>
                      <a:pt x="540905" y="0"/>
                    </a:cubicBezTo>
                    <a:cubicBezTo>
                      <a:pt x="751076" y="-6832"/>
                      <a:pt x="843768" y="19428"/>
                      <a:pt x="1064547" y="0"/>
                    </a:cubicBezTo>
                    <a:cubicBezTo>
                      <a:pt x="1285326" y="-19428"/>
                      <a:pt x="1538639" y="1407"/>
                      <a:pt x="1726293" y="0"/>
                    </a:cubicBezTo>
                    <a:cubicBezTo>
                      <a:pt x="1765519" y="147220"/>
                      <a:pt x="1707877" y="325565"/>
                      <a:pt x="1726293" y="480132"/>
                    </a:cubicBezTo>
                    <a:cubicBezTo>
                      <a:pt x="1744709" y="634699"/>
                      <a:pt x="1694133" y="815587"/>
                      <a:pt x="1726293" y="923330"/>
                    </a:cubicBezTo>
                    <a:cubicBezTo>
                      <a:pt x="1484194" y="967850"/>
                      <a:pt x="1335525" y="923049"/>
                      <a:pt x="1168125" y="923330"/>
                    </a:cubicBezTo>
                    <a:cubicBezTo>
                      <a:pt x="1000725" y="923611"/>
                      <a:pt x="806068" y="919718"/>
                      <a:pt x="644483" y="923330"/>
                    </a:cubicBezTo>
                    <a:cubicBezTo>
                      <a:pt x="482898" y="926942"/>
                      <a:pt x="246798" y="909331"/>
                      <a:pt x="0" y="923330"/>
                    </a:cubicBezTo>
                    <a:cubicBezTo>
                      <a:pt x="-31526" y="768954"/>
                      <a:pt x="42125" y="644740"/>
                      <a:pt x="0" y="443198"/>
                    </a:cubicBezTo>
                    <a:cubicBezTo>
                      <a:pt x="-42125" y="241656"/>
                      <a:pt x="33184" y="160923"/>
                      <a:pt x="0" y="0"/>
                    </a:cubicBezTo>
                    <a:close/>
                  </a:path>
                </a:pathLst>
              </a:custGeom>
              <a:noFill/>
              <a:ln w="38100">
                <a:solidFill>
                  <a:srgbClr val="FF0000"/>
                </a:solidFill>
                <a:extLst>
                  <a:ext uri="{C807C97D-BFC1-408E-A445-0C87EB9F89A2}">
                    <ask:lineSketchStyleProps xmlns:ask="http://schemas.microsoft.com/office/drawing/2018/sketchyshapes" sd="3499119508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wrap="square" rtlCol="0">
                <a:spAutoFit/>
              </a:bodyPr>
              <a:lstStyle/>
              <a:p>
                <a:endParaRPr lang="ar-MA" dirty="0"/>
              </a:p>
              <a:p>
                <a:endParaRPr lang="ar-MA" dirty="0"/>
              </a:p>
              <a:p>
                <a:endParaRPr lang="fr-MA" dirty="0"/>
              </a:p>
            </p:txBody>
          </p:sp>
          <p:sp>
            <p:nvSpPr>
              <p:cNvPr id="104" name="ZoneTexte 30">
                <a:extLst>
                  <a:ext uri="{FF2B5EF4-FFF2-40B4-BE49-F238E27FC236}">
                    <a16:creationId xmlns:a16="http://schemas.microsoft.com/office/drawing/2014/main" id="{0EF4DB30-234D-410E-770D-6A5C7D6DAD0C}"/>
                  </a:ext>
                </a:extLst>
              </p:cNvPr>
              <p:cNvSpPr txBox="1"/>
              <p:nvPr/>
            </p:nvSpPr>
            <p:spPr>
              <a:xfrm>
                <a:off x="2809403" y="5715110"/>
                <a:ext cx="1726293" cy="923330"/>
              </a:xfrm>
              <a:custGeom>
                <a:avLst/>
                <a:gdLst>
                  <a:gd name="csX0" fmla="*/ 0 w 1726293"/>
                  <a:gd name="csY0" fmla="*/ 0 h 923330"/>
                  <a:gd name="csX1" fmla="*/ 575431 w 1726293"/>
                  <a:gd name="csY1" fmla="*/ 0 h 923330"/>
                  <a:gd name="csX2" fmla="*/ 1185388 w 1726293"/>
                  <a:gd name="csY2" fmla="*/ 0 h 923330"/>
                  <a:gd name="csX3" fmla="*/ 1726293 w 1726293"/>
                  <a:gd name="csY3" fmla="*/ 0 h 923330"/>
                  <a:gd name="csX4" fmla="*/ 1726293 w 1726293"/>
                  <a:gd name="csY4" fmla="*/ 461665 h 923330"/>
                  <a:gd name="csX5" fmla="*/ 1726293 w 1726293"/>
                  <a:gd name="csY5" fmla="*/ 923330 h 923330"/>
                  <a:gd name="csX6" fmla="*/ 1133599 w 1726293"/>
                  <a:gd name="csY6" fmla="*/ 923330 h 923330"/>
                  <a:gd name="csX7" fmla="*/ 592694 w 1726293"/>
                  <a:gd name="csY7" fmla="*/ 923330 h 923330"/>
                  <a:gd name="csX8" fmla="*/ 0 w 1726293"/>
                  <a:gd name="csY8" fmla="*/ 923330 h 923330"/>
                  <a:gd name="csX9" fmla="*/ 0 w 1726293"/>
                  <a:gd name="csY9" fmla="*/ 452432 h 923330"/>
                  <a:gd name="csX10" fmla="*/ 0 w 1726293"/>
                  <a:gd name="csY10" fmla="*/ 0 h 92333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726293" h="923330" extrusionOk="0">
                    <a:moveTo>
                      <a:pt x="0" y="0"/>
                    </a:moveTo>
                    <a:cubicBezTo>
                      <a:pt x="241166" y="-48733"/>
                      <a:pt x="427796" y="18000"/>
                      <a:pt x="575431" y="0"/>
                    </a:cubicBezTo>
                    <a:cubicBezTo>
                      <a:pt x="723066" y="-18000"/>
                      <a:pt x="911978" y="64021"/>
                      <a:pt x="1185388" y="0"/>
                    </a:cubicBezTo>
                    <a:cubicBezTo>
                      <a:pt x="1458798" y="-64021"/>
                      <a:pt x="1509287" y="16211"/>
                      <a:pt x="1726293" y="0"/>
                    </a:cubicBezTo>
                    <a:cubicBezTo>
                      <a:pt x="1778714" y="175099"/>
                      <a:pt x="1717866" y="337945"/>
                      <a:pt x="1726293" y="461665"/>
                    </a:cubicBezTo>
                    <a:cubicBezTo>
                      <a:pt x="1734720" y="585385"/>
                      <a:pt x="1676831" y="788254"/>
                      <a:pt x="1726293" y="923330"/>
                    </a:cubicBezTo>
                    <a:cubicBezTo>
                      <a:pt x="1486534" y="983505"/>
                      <a:pt x="1382133" y="869637"/>
                      <a:pt x="1133599" y="923330"/>
                    </a:cubicBezTo>
                    <a:cubicBezTo>
                      <a:pt x="885065" y="977023"/>
                      <a:pt x="759367" y="858686"/>
                      <a:pt x="592694" y="923330"/>
                    </a:cubicBezTo>
                    <a:cubicBezTo>
                      <a:pt x="426021" y="987974"/>
                      <a:pt x="169745" y="898943"/>
                      <a:pt x="0" y="923330"/>
                    </a:cubicBezTo>
                    <a:cubicBezTo>
                      <a:pt x="-6776" y="802647"/>
                      <a:pt x="37470" y="613184"/>
                      <a:pt x="0" y="452432"/>
                    </a:cubicBezTo>
                    <a:cubicBezTo>
                      <a:pt x="-37470" y="291680"/>
                      <a:pt x="49214" y="151456"/>
                      <a:pt x="0" y="0"/>
                    </a:cubicBezTo>
                    <a:close/>
                  </a:path>
                </a:pathLst>
              </a:custGeom>
              <a:noFill/>
              <a:ln w="38100">
                <a:solidFill>
                  <a:srgbClr val="FF0000"/>
                </a:solidFill>
                <a:extLst>
                  <a:ext uri="{C807C97D-BFC1-408E-A445-0C87EB9F89A2}">
                    <ask:lineSketchStyleProps xmlns:ask="http://schemas.microsoft.com/office/drawing/2018/sketchyshapes" sd="1623434178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wrap="square" rtlCol="0">
                <a:spAutoFit/>
              </a:bodyPr>
              <a:lstStyle/>
              <a:p>
                <a:endParaRPr lang="ar-MA" dirty="0"/>
              </a:p>
              <a:p>
                <a:endParaRPr lang="ar-MA" dirty="0"/>
              </a:p>
              <a:p>
                <a:endParaRPr lang="fr-MA" dirty="0"/>
              </a:p>
            </p:txBody>
          </p:sp>
          <p:sp>
            <p:nvSpPr>
              <p:cNvPr id="105" name="ZoneTexte 36">
                <a:extLst>
                  <a:ext uri="{FF2B5EF4-FFF2-40B4-BE49-F238E27FC236}">
                    <a16:creationId xmlns:a16="http://schemas.microsoft.com/office/drawing/2014/main" id="{7909000C-3135-6B1D-EBC1-8355F3ACAAFB}"/>
                  </a:ext>
                </a:extLst>
              </p:cNvPr>
              <p:cNvSpPr txBox="1"/>
              <p:nvPr/>
            </p:nvSpPr>
            <p:spPr>
              <a:xfrm>
                <a:off x="3372044" y="4299340"/>
                <a:ext cx="123448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dirty="0"/>
                  <a:t>7 </a:t>
                </a:r>
                <a:r>
                  <a:rPr lang="fr-MA" dirty="0"/>
                  <a:t>cm</a:t>
                </a:r>
              </a:p>
            </p:txBody>
          </p:sp>
          <p:sp>
            <p:nvSpPr>
              <p:cNvPr id="106" name="ZoneTexte 37">
                <a:extLst>
                  <a:ext uri="{FF2B5EF4-FFF2-40B4-BE49-F238E27FC236}">
                    <a16:creationId xmlns:a16="http://schemas.microsoft.com/office/drawing/2014/main" id="{7A45EA8C-DD04-BE18-2E06-FF95D7F6CAE3}"/>
                  </a:ext>
                </a:extLst>
              </p:cNvPr>
              <p:cNvSpPr txBox="1"/>
              <p:nvPr/>
            </p:nvSpPr>
            <p:spPr>
              <a:xfrm>
                <a:off x="3174163" y="6805332"/>
                <a:ext cx="123448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dirty="0"/>
                  <a:t>7 </a:t>
                </a:r>
                <a:r>
                  <a:rPr lang="fr-MA" dirty="0"/>
                  <a:t>cm</a:t>
                </a:r>
              </a:p>
            </p:txBody>
          </p:sp>
          <p:sp>
            <p:nvSpPr>
              <p:cNvPr id="107" name="ZoneTexte 38">
                <a:extLst>
                  <a:ext uri="{FF2B5EF4-FFF2-40B4-BE49-F238E27FC236}">
                    <a16:creationId xmlns:a16="http://schemas.microsoft.com/office/drawing/2014/main" id="{C51501BA-0B01-13B0-4B05-15DD4628B603}"/>
                  </a:ext>
                </a:extLst>
              </p:cNvPr>
              <p:cNvSpPr txBox="1"/>
              <p:nvPr/>
            </p:nvSpPr>
            <p:spPr>
              <a:xfrm rot="16200000">
                <a:off x="2081392" y="4828061"/>
                <a:ext cx="9414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dirty="0"/>
                  <a:t>4 </a:t>
                </a:r>
                <a:r>
                  <a:rPr lang="fr-MA" dirty="0"/>
                  <a:t>cm</a:t>
                </a:r>
              </a:p>
            </p:txBody>
          </p:sp>
          <p:sp>
            <p:nvSpPr>
              <p:cNvPr id="108" name="ZoneTexte 39">
                <a:extLst>
                  <a:ext uri="{FF2B5EF4-FFF2-40B4-BE49-F238E27FC236}">
                    <a16:creationId xmlns:a16="http://schemas.microsoft.com/office/drawing/2014/main" id="{FDB67990-19A0-442D-F327-94D1D6FE194E}"/>
                  </a:ext>
                </a:extLst>
              </p:cNvPr>
              <p:cNvSpPr txBox="1"/>
              <p:nvPr/>
            </p:nvSpPr>
            <p:spPr>
              <a:xfrm rot="16200000">
                <a:off x="2136377" y="5774077"/>
                <a:ext cx="7508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dirty="0"/>
                  <a:t>4 </a:t>
                </a:r>
                <a:r>
                  <a:rPr lang="fr-MA" dirty="0"/>
                  <a:t>cm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17007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57EE1-2E13-E869-D681-39A3BD628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oneTexte 31">
            <a:extLst>
              <a:ext uri="{FF2B5EF4-FFF2-40B4-BE49-F238E27FC236}">
                <a16:creationId xmlns:a16="http://schemas.microsoft.com/office/drawing/2014/main" id="{9E01F13B-6D13-90B9-3744-279F2187D28D}"/>
              </a:ext>
            </a:extLst>
          </p:cNvPr>
          <p:cNvSpPr txBox="1"/>
          <p:nvPr/>
        </p:nvSpPr>
        <p:spPr>
          <a:xfrm>
            <a:off x="490654" y="921309"/>
            <a:ext cx="702788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تذكروا  واكتبوا على الألواح  اسم الشكل المحصل عليه.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5534471-86C4-26BC-3107-DAEFAD6138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  <p:grpSp>
        <p:nvGrpSpPr>
          <p:cNvPr id="61" name="Groupe 4">
            <a:extLst>
              <a:ext uri="{FF2B5EF4-FFF2-40B4-BE49-F238E27FC236}">
                <a16:creationId xmlns:a16="http://schemas.microsoft.com/office/drawing/2014/main" id="{A7C890E5-B0A3-5F49-1DCD-0EDC5ED08816}"/>
              </a:ext>
            </a:extLst>
          </p:cNvPr>
          <p:cNvGrpSpPr/>
          <p:nvPr/>
        </p:nvGrpSpPr>
        <p:grpSpPr>
          <a:xfrm>
            <a:off x="675516" y="1694990"/>
            <a:ext cx="7194900" cy="659318"/>
            <a:chOff x="1114487" y="1739659"/>
            <a:chExt cx="7194900" cy="659318"/>
          </a:xfrm>
        </p:grpSpPr>
        <p:grpSp>
          <p:nvGrpSpPr>
            <p:cNvPr id="62" name="Group 12">
              <a:extLst>
                <a:ext uri="{FF2B5EF4-FFF2-40B4-BE49-F238E27FC236}">
                  <a16:creationId xmlns:a16="http://schemas.microsoft.com/office/drawing/2014/main" id="{1E6E22E0-B82F-CA8E-5F36-E23E9D881665}"/>
                </a:ext>
              </a:extLst>
            </p:cNvPr>
            <p:cNvGrpSpPr/>
            <p:nvPr/>
          </p:nvGrpSpPr>
          <p:grpSpPr>
            <a:xfrm>
              <a:off x="6965939" y="1751298"/>
              <a:ext cx="1343448" cy="551406"/>
              <a:chOff x="6888818" y="1737721"/>
              <a:chExt cx="1298082" cy="551406"/>
            </a:xfrm>
          </p:grpSpPr>
          <p:sp>
            <p:nvSpPr>
              <p:cNvPr id="72" name="Rectangle : coins arrondis 3">
                <a:extLst>
                  <a:ext uri="{FF2B5EF4-FFF2-40B4-BE49-F238E27FC236}">
                    <a16:creationId xmlns:a16="http://schemas.microsoft.com/office/drawing/2014/main" id="{73F33B9E-C808-6F05-0264-E188493E10BB}"/>
                  </a:ext>
                </a:extLst>
              </p:cNvPr>
              <p:cNvSpPr/>
              <p:nvPr/>
            </p:nvSpPr>
            <p:spPr>
              <a:xfrm>
                <a:off x="6888818" y="1737721"/>
                <a:ext cx="865464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r">
                  <a:defRPr/>
                </a:pPr>
                <a:r>
                  <a:rPr lang="ar-S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Oval 80">
                <a:extLst>
                  <a:ext uri="{FF2B5EF4-FFF2-40B4-BE49-F238E27FC236}">
                    <a16:creationId xmlns:a16="http://schemas.microsoft.com/office/drawing/2014/main" id="{1E32DF76-A6E9-40C0-42B6-AC412DA8BE4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54282" y="1757273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3" name="Group 12">
              <a:extLst>
                <a:ext uri="{FF2B5EF4-FFF2-40B4-BE49-F238E27FC236}">
                  <a16:creationId xmlns:a16="http://schemas.microsoft.com/office/drawing/2014/main" id="{9E9D2ADD-DF54-0CD1-8F84-141BB5DD11D1}"/>
                </a:ext>
              </a:extLst>
            </p:cNvPr>
            <p:cNvGrpSpPr/>
            <p:nvPr/>
          </p:nvGrpSpPr>
          <p:grpSpPr>
            <a:xfrm>
              <a:off x="4921239" y="1790275"/>
              <a:ext cx="1751288" cy="551406"/>
              <a:chOff x="6366155" y="1776698"/>
              <a:chExt cx="2000898" cy="551406"/>
            </a:xfrm>
          </p:grpSpPr>
          <p:sp>
            <p:nvSpPr>
              <p:cNvPr id="70" name="Rectangle : coins arrondis 6">
                <a:extLst>
                  <a:ext uri="{FF2B5EF4-FFF2-40B4-BE49-F238E27FC236}">
                    <a16:creationId xmlns:a16="http://schemas.microsoft.com/office/drawing/2014/main" id="{127B9950-479D-96CE-C926-070546B831F7}"/>
                  </a:ext>
                </a:extLst>
              </p:cNvPr>
              <p:cNvSpPr/>
              <p:nvPr/>
            </p:nvSpPr>
            <p:spPr>
              <a:xfrm>
                <a:off x="6366155" y="1776698"/>
                <a:ext cx="1574595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أَضَعُ تَصْميمًا</a:t>
                </a:r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AE01FFD8-35B7-CF73-0A3A-6E2B495BF11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750" y="1822227"/>
                <a:ext cx="426303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4" name="Group 12">
              <a:extLst>
                <a:ext uri="{FF2B5EF4-FFF2-40B4-BE49-F238E27FC236}">
                  <a16:creationId xmlns:a16="http://schemas.microsoft.com/office/drawing/2014/main" id="{E5CD5A19-51D8-145B-AA33-81B8FD224126}"/>
                </a:ext>
              </a:extLst>
            </p:cNvPr>
            <p:cNvGrpSpPr/>
            <p:nvPr/>
          </p:nvGrpSpPr>
          <p:grpSpPr>
            <a:xfrm>
              <a:off x="3079898" y="1790275"/>
              <a:ext cx="1607425" cy="551406"/>
              <a:chOff x="7128356" y="1776698"/>
              <a:chExt cx="1607425" cy="551406"/>
            </a:xfrm>
          </p:grpSpPr>
          <p:sp>
            <p:nvSpPr>
              <p:cNvPr id="68" name="Rectangle : coins arrondis 10">
                <a:extLst>
                  <a:ext uri="{FF2B5EF4-FFF2-40B4-BE49-F238E27FC236}">
                    <a16:creationId xmlns:a16="http://schemas.microsoft.com/office/drawing/2014/main" id="{CE19EBD6-8C0B-42C4-1E1C-DAF6A286267F}"/>
                  </a:ext>
                </a:extLst>
              </p:cNvPr>
              <p:cNvSpPr/>
              <p:nvPr/>
            </p:nvSpPr>
            <p:spPr>
              <a:xfrm>
                <a:off x="7128356" y="1776698"/>
                <a:ext cx="1174807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>
                  <a:defRPr/>
                </a:pPr>
                <a:r>
                  <a:rPr lang="ar-SA" sz="28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أُوَظِّفُ</a:t>
                </a:r>
                <a:r>
                  <a:rPr lang="ar-SA" sz="28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69" name="Oval 80">
                <a:extLst>
                  <a:ext uri="{FF2B5EF4-FFF2-40B4-BE49-F238E27FC236}">
                    <a16:creationId xmlns:a16="http://schemas.microsoft.com/office/drawing/2014/main" id="{DC2F4A2E-6D17-7196-505D-3BBE3AAD9E8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303163" y="1856509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ACE7F0BE-EEAA-3859-E333-17A085B5E76D}"/>
                </a:ext>
              </a:extLst>
            </p:cNvPr>
            <p:cNvGrpSpPr/>
            <p:nvPr/>
          </p:nvGrpSpPr>
          <p:grpSpPr>
            <a:xfrm>
              <a:off x="1114487" y="1739659"/>
              <a:ext cx="1733983" cy="659318"/>
              <a:chOff x="7227533" y="1726082"/>
              <a:chExt cx="1733983" cy="659318"/>
            </a:xfrm>
          </p:grpSpPr>
          <p:sp>
            <p:nvSpPr>
              <p:cNvPr id="66" name="Rectangle : coins arrondis 13">
                <a:extLst>
                  <a:ext uri="{FF2B5EF4-FFF2-40B4-BE49-F238E27FC236}">
                    <a16:creationId xmlns:a16="http://schemas.microsoft.com/office/drawing/2014/main" id="{0448DE93-A23F-F074-BF4D-EE6397DC4945}"/>
                  </a:ext>
                </a:extLst>
              </p:cNvPr>
              <p:cNvSpPr/>
              <p:nvPr/>
            </p:nvSpPr>
            <p:spPr>
              <a:xfrm>
                <a:off x="7227533" y="1726082"/>
                <a:ext cx="1378167" cy="659318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lang="ar-S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7" name="Oval 80">
                <a:extLst>
                  <a:ext uri="{FF2B5EF4-FFF2-40B4-BE49-F238E27FC236}">
                    <a16:creationId xmlns:a16="http://schemas.microsoft.com/office/drawing/2014/main" id="{DAAD208A-5931-AF96-BDBF-C6B30868A68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528898" y="1895486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121430CE-728F-1120-02FB-F900253B7425}"/>
              </a:ext>
            </a:extLst>
          </p:cNvPr>
          <p:cNvGrpSpPr/>
          <p:nvPr/>
        </p:nvGrpSpPr>
        <p:grpSpPr>
          <a:xfrm>
            <a:off x="819935" y="2354308"/>
            <a:ext cx="7324666" cy="4293189"/>
            <a:chOff x="829670" y="2204328"/>
            <a:chExt cx="7324666" cy="4293189"/>
          </a:xfrm>
        </p:grpSpPr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031697B3-7BC8-4E7E-9963-8DF928D5C2C8}"/>
                </a:ext>
              </a:extLst>
            </p:cNvPr>
            <p:cNvGrpSpPr/>
            <p:nvPr/>
          </p:nvGrpSpPr>
          <p:grpSpPr>
            <a:xfrm>
              <a:off x="829670" y="2204328"/>
              <a:ext cx="7324666" cy="4293189"/>
              <a:chOff x="829670" y="2204328"/>
              <a:chExt cx="7324666" cy="4293189"/>
            </a:xfrm>
          </p:grpSpPr>
          <p:pic>
            <p:nvPicPr>
              <p:cNvPr id="96" name="Picture 95">
                <a:extLst>
                  <a:ext uri="{FF2B5EF4-FFF2-40B4-BE49-F238E27FC236}">
                    <a16:creationId xmlns:a16="http://schemas.microsoft.com/office/drawing/2014/main" id="{E3D3EE01-810B-23A3-422F-C8FBB6A435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89663" y="2204328"/>
                <a:ext cx="7164673" cy="4051697"/>
              </a:xfrm>
              <a:prstGeom prst="rect">
                <a:avLst/>
              </a:prstGeom>
            </p:spPr>
          </p:pic>
          <p:pic>
            <p:nvPicPr>
              <p:cNvPr id="97" name="Picture 96">
                <a:extLst>
                  <a:ext uri="{FF2B5EF4-FFF2-40B4-BE49-F238E27FC236}">
                    <a16:creationId xmlns:a16="http://schemas.microsoft.com/office/drawing/2014/main" id="{110F8874-E3E7-94A0-14CA-11FBCC7B56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29670" y="3087595"/>
                <a:ext cx="4143773" cy="3409922"/>
              </a:xfrm>
              <a:prstGeom prst="rect">
                <a:avLst/>
              </a:prstGeom>
            </p:spPr>
          </p:pic>
        </p:grpSp>
        <p:grpSp>
          <p:nvGrpSpPr>
            <p:cNvPr id="89" name="Groupe 40">
              <a:extLst>
                <a:ext uri="{FF2B5EF4-FFF2-40B4-BE49-F238E27FC236}">
                  <a16:creationId xmlns:a16="http://schemas.microsoft.com/office/drawing/2014/main" id="{AB1CBEE3-6B1B-E026-AF34-4FA2CB455816}"/>
                </a:ext>
              </a:extLst>
            </p:cNvPr>
            <p:cNvGrpSpPr/>
            <p:nvPr/>
          </p:nvGrpSpPr>
          <p:grpSpPr>
            <a:xfrm>
              <a:off x="1496451" y="3271179"/>
              <a:ext cx="2279385" cy="2875324"/>
              <a:chOff x="2327144" y="4299340"/>
              <a:chExt cx="2279385" cy="2875324"/>
            </a:xfrm>
          </p:grpSpPr>
          <p:sp>
            <p:nvSpPr>
              <p:cNvPr id="90" name="ZoneTexte 29">
                <a:extLst>
                  <a:ext uri="{FF2B5EF4-FFF2-40B4-BE49-F238E27FC236}">
                    <a16:creationId xmlns:a16="http://schemas.microsoft.com/office/drawing/2014/main" id="{F44DE5CA-62C5-1020-8777-8F75328426F5}"/>
                  </a:ext>
                </a:extLst>
              </p:cNvPr>
              <p:cNvSpPr txBox="1"/>
              <p:nvPr/>
            </p:nvSpPr>
            <p:spPr>
              <a:xfrm>
                <a:off x="2809403" y="4774015"/>
                <a:ext cx="1726293" cy="923330"/>
              </a:xfrm>
              <a:custGeom>
                <a:avLst/>
                <a:gdLst>
                  <a:gd name="csX0" fmla="*/ 0 w 1726293"/>
                  <a:gd name="csY0" fmla="*/ 0 h 923330"/>
                  <a:gd name="csX1" fmla="*/ 540905 w 1726293"/>
                  <a:gd name="csY1" fmla="*/ 0 h 923330"/>
                  <a:gd name="csX2" fmla="*/ 1064547 w 1726293"/>
                  <a:gd name="csY2" fmla="*/ 0 h 923330"/>
                  <a:gd name="csX3" fmla="*/ 1726293 w 1726293"/>
                  <a:gd name="csY3" fmla="*/ 0 h 923330"/>
                  <a:gd name="csX4" fmla="*/ 1726293 w 1726293"/>
                  <a:gd name="csY4" fmla="*/ 480132 h 923330"/>
                  <a:gd name="csX5" fmla="*/ 1726293 w 1726293"/>
                  <a:gd name="csY5" fmla="*/ 923330 h 923330"/>
                  <a:gd name="csX6" fmla="*/ 1168125 w 1726293"/>
                  <a:gd name="csY6" fmla="*/ 923330 h 923330"/>
                  <a:gd name="csX7" fmla="*/ 644483 w 1726293"/>
                  <a:gd name="csY7" fmla="*/ 923330 h 923330"/>
                  <a:gd name="csX8" fmla="*/ 0 w 1726293"/>
                  <a:gd name="csY8" fmla="*/ 923330 h 923330"/>
                  <a:gd name="csX9" fmla="*/ 0 w 1726293"/>
                  <a:gd name="csY9" fmla="*/ 443198 h 923330"/>
                  <a:gd name="csX10" fmla="*/ 0 w 1726293"/>
                  <a:gd name="csY10" fmla="*/ 0 h 92333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726293" h="923330" extrusionOk="0">
                    <a:moveTo>
                      <a:pt x="0" y="0"/>
                    </a:moveTo>
                    <a:cubicBezTo>
                      <a:pt x="130152" y="-5183"/>
                      <a:pt x="330735" y="6832"/>
                      <a:pt x="540905" y="0"/>
                    </a:cubicBezTo>
                    <a:cubicBezTo>
                      <a:pt x="751076" y="-6832"/>
                      <a:pt x="843768" y="19428"/>
                      <a:pt x="1064547" y="0"/>
                    </a:cubicBezTo>
                    <a:cubicBezTo>
                      <a:pt x="1285326" y="-19428"/>
                      <a:pt x="1538639" y="1407"/>
                      <a:pt x="1726293" y="0"/>
                    </a:cubicBezTo>
                    <a:cubicBezTo>
                      <a:pt x="1765519" y="147220"/>
                      <a:pt x="1707877" y="325565"/>
                      <a:pt x="1726293" y="480132"/>
                    </a:cubicBezTo>
                    <a:cubicBezTo>
                      <a:pt x="1744709" y="634699"/>
                      <a:pt x="1694133" y="815587"/>
                      <a:pt x="1726293" y="923330"/>
                    </a:cubicBezTo>
                    <a:cubicBezTo>
                      <a:pt x="1484194" y="967850"/>
                      <a:pt x="1335525" y="923049"/>
                      <a:pt x="1168125" y="923330"/>
                    </a:cubicBezTo>
                    <a:cubicBezTo>
                      <a:pt x="1000725" y="923611"/>
                      <a:pt x="806068" y="919718"/>
                      <a:pt x="644483" y="923330"/>
                    </a:cubicBezTo>
                    <a:cubicBezTo>
                      <a:pt x="482898" y="926942"/>
                      <a:pt x="246798" y="909331"/>
                      <a:pt x="0" y="923330"/>
                    </a:cubicBezTo>
                    <a:cubicBezTo>
                      <a:pt x="-31526" y="768954"/>
                      <a:pt x="42125" y="644740"/>
                      <a:pt x="0" y="443198"/>
                    </a:cubicBezTo>
                    <a:cubicBezTo>
                      <a:pt x="-42125" y="241656"/>
                      <a:pt x="33184" y="160923"/>
                      <a:pt x="0" y="0"/>
                    </a:cubicBezTo>
                    <a:close/>
                  </a:path>
                </a:pathLst>
              </a:custGeom>
              <a:noFill/>
              <a:ln w="38100">
                <a:solidFill>
                  <a:srgbClr val="FF0000"/>
                </a:solidFill>
                <a:extLst>
                  <a:ext uri="{C807C97D-BFC1-408E-A445-0C87EB9F89A2}">
                    <ask:lineSketchStyleProps xmlns:ask="http://schemas.microsoft.com/office/drawing/2018/sketchyshapes" sd="3499119508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wrap="square" rtlCol="0">
                <a:spAutoFit/>
              </a:bodyPr>
              <a:lstStyle/>
              <a:p>
                <a:endParaRPr lang="ar-MA" dirty="0"/>
              </a:p>
              <a:p>
                <a:endParaRPr lang="ar-MA" dirty="0"/>
              </a:p>
              <a:p>
                <a:endParaRPr lang="fr-MA" dirty="0"/>
              </a:p>
            </p:txBody>
          </p:sp>
          <p:sp>
            <p:nvSpPr>
              <p:cNvPr id="91" name="ZoneTexte 30">
                <a:extLst>
                  <a:ext uri="{FF2B5EF4-FFF2-40B4-BE49-F238E27FC236}">
                    <a16:creationId xmlns:a16="http://schemas.microsoft.com/office/drawing/2014/main" id="{0FFD4E51-865A-AC9D-815E-6EAC5DF3287A}"/>
                  </a:ext>
                </a:extLst>
              </p:cNvPr>
              <p:cNvSpPr txBox="1"/>
              <p:nvPr/>
            </p:nvSpPr>
            <p:spPr>
              <a:xfrm>
                <a:off x="2809403" y="5715110"/>
                <a:ext cx="1726293" cy="923330"/>
              </a:xfrm>
              <a:custGeom>
                <a:avLst/>
                <a:gdLst>
                  <a:gd name="csX0" fmla="*/ 0 w 1726293"/>
                  <a:gd name="csY0" fmla="*/ 0 h 923330"/>
                  <a:gd name="csX1" fmla="*/ 575431 w 1726293"/>
                  <a:gd name="csY1" fmla="*/ 0 h 923330"/>
                  <a:gd name="csX2" fmla="*/ 1185388 w 1726293"/>
                  <a:gd name="csY2" fmla="*/ 0 h 923330"/>
                  <a:gd name="csX3" fmla="*/ 1726293 w 1726293"/>
                  <a:gd name="csY3" fmla="*/ 0 h 923330"/>
                  <a:gd name="csX4" fmla="*/ 1726293 w 1726293"/>
                  <a:gd name="csY4" fmla="*/ 461665 h 923330"/>
                  <a:gd name="csX5" fmla="*/ 1726293 w 1726293"/>
                  <a:gd name="csY5" fmla="*/ 923330 h 923330"/>
                  <a:gd name="csX6" fmla="*/ 1133599 w 1726293"/>
                  <a:gd name="csY6" fmla="*/ 923330 h 923330"/>
                  <a:gd name="csX7" fmla="*/ 592694 w 1726293"/>
                  <a:gd name="csY7" fmla="*/ 923330 h 923330"/>
                  <a:gd name="csX8" fmla="*/ 0 w 1726293"/>
                  <a:gd name="csY8" fmla="*/ 923330 h 923330"/>
                  <a:gd name="csX9" fmla="*/ 0 w 1726293"/>
                  <a:gd name="csY9" fmla="*/ 452432 h 923330"/>
                  <a:gd name="csX10" fmla="*/ 0 w 1726293"/>
                  <a:gd name="csY10" fmla="*/ 0 h 92333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726293" h="923330" extrusionOk="0">
                    <a:moveTo>
                      <a:pt x="0" y="0"/>
                    </a:moveTo>
                    <a:cubicBezTo>
                      <a:pt x="241166" y="-48733"/>
                      <a:pt x="427796" y="18000"/>
                      <a:pt x="575431" y="0"/>
                    </a:cubicBezTo>
                    <a:cubicBezTo>
                      <a:pt x="723066" y="-18000"/>
                      <a:pt x="911978" y="64021"/>
                      <a:pt x="1185388" y="0"/>
                    </a:cubicBezTo>
                    <a:cubicBezTo>
                      <a:pt x="1458798" y="-64021"/>
                      <a:pt x="1509287" y="16211"/>
                      <a:pt x="1726293" y="0"/>
                    </a:cubicBezTo>
                    <a:cubicBezTo>
                      <a:pt x="1778714" y="175099"/>
                      <a:pt x="1717866" y="337945"/>
                      <a:pt x="1726293" y="461665"/>
                    </a:cubicBezTo>
                    <a:cubicBezTo>
                      <a:pt x="1734720" y="585385"/>
                      <a:pt x="1676831" y="788254"/>
                      <a:pt x="1726293" y="923330"/>
                    </a:cubicBezTo>
                    <a:cubicBezTo>
                      <a:pt x="1486534" y="983505"/>
                      <a:pt x="1382133" y="869637"/>
                      <a:pt x="1133599" y="923330"/>
                    </a:cubicBezTo>
                    <a:cubicBezTo>
                      <a:pt x="885065" y="977023"/>
                      <a:pt x="759367" y="858686"/>
                      <a:pt x="592694" y="923330"/>
                    </a:cubicBezTo>
                    <a:cubicBezTo>
                      <a:pt x="426021" y="987974"/>
                      <a:pt x="169745" y="898943"/>
                      <a:pt x="0" y="923330"/>
                    </a:cubicBezTo>
                    <a:cubicBezTo>
                      <a:pt x="-6776" y="802647"/>
                      <a:pt x="37470" y="613184"/>
                      <a:pt x="0" y="452432"/>
                    </a:cubicBezTo>
                    <a:cubicBezTo>
                      <a:pt x="-37470" y="291680"/>
                      <a:pt x="49214" y="151456"/>
                      <a:pt x="0" y="0"/>
                    </a:cubicBezTo>
                    <a:close/>
                  </a:path>
                </a:pathLst>
              </a:custGeom>
              <a:noFill/>
              <a:ln w="38100">
                <a:solidFill>
                  <a:srgbClr val="FF0000"/>
                </a:solidFill>
                <a:extLst>
                  <a:ext uri="{C807C97D-BFC1-408E-A445-0C87EB9F89A2}">
                    <ask:lineSketchStyleProps xmlns:ask="http://schemas.microsoft.com/office/drawing/2018/sketchyshapes" sd="1623434178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wrap="square" rtlCol="0">
                <a:spAutoFit/>
              </a:bodyPr>
              <a:lstStyle/>
              <a:p>
                <a:endParaRPr lang="ar-MA" dirty="0"/>
              </a:p>
              <a:p>
                <a:endParaRPr lang="ar-MA" dirty="0"/>
              </a:p>
              <a:p>
                <a:endParaRPr lang="fr-MA" dirty="0"/>
              </a:p>
            </p:txBody>
          </p:sp>
          <p:sp>
            <p:nvSpPr>
              <p:cNvPr id="92" name="ZoneTexte 36">
                <a:extLst>
                  <a:ext uri="{FF2B5EF4-FFF2-40B4-BE49-F238E27FC236}">
                    <a16:creationId xmlns:a16="http://schemas.microsoft.com/office/drawing/2014/main" id="{50CFF29C-74DC-C900-5A24-A0A80CF3AE6F}"/>
                  </a:ext>
                </a:extLst>
              </p:cNvPr>
              <p:cNvSpPr txBox="1"/>
              <p:nvPr/>
            </p:nvSpPr>
            <p:spPr>
              <a:xfrm>
                <a:off x="3372044" y="4299340"/>
                <a:ext cx="123448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dirty="0"/>
                  <a:t>7 </a:t>
                </a:r>
                <a:r>
                  <a:rPr lang="fr-MA" dirty="0"/>
                  <a:t>cm</a:t>
                </a:r>
              </a:p>
            </p:txBody>
          </p:sp>
          <p:sp>
            <p:nvSpPr>
              <p:cNvPr id="93" name="ZoneTexte 37">
                <a:extLst>
                  <a:ext uri="{FF2B5EF4-FFF2-40B4-BE49-F238E27FC236}">
                    <a16:creationId xmlns:a16="http://schemas.microsoft.com/office/drawing/2014/main" id="{629BAB4B-2474-BDB0-063A-528C7DA74C16}"/>
                  </a:ext>
                </a:extLst>
              </p:cNvPr>
              <p:cNvSpPr txBox="1"/>
              <p:nvPr/>
            </p:nvSpPr>
            <p:spPr>
              <a:xfrm>
                <a:off x="3174163" y="6805332"/>
                <a:ext cx="123448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dirty="0"/>
                  <a:t>7 </a:t>
                </a:r>
                <a:r>
                  <a:rPr lang="fr-MA" dirty="0"/>
                  <a:t>cm</a:t>
                </a:r>
              </a:p>
            </p:txBody>
          </p:sp>
          <p:sp>
            <p:nvSpPr>
              <p:cNvPr id="94" name="ZoneTexte 38">
                <a:extLst>
                  <a:ext uri="{FF2B5EF4-FFF2-40B4-BE49-F238E27FC236}">
                    <a16:creationId xmlns:a16="http://schemas.microsoft.com/office/drawing/2014/main" id="{E4F8AF3C-5619-C6F4-7F4C-CFEB3D478495}"/>
                  </a:ext>
                </a:extLst>
              </p:cNvPr>
              <p:cNvSpPr txBox="1"/>
              <p:nvPr/>
            </p:nvSpPr>
            <p:spPr>
              <a:xfrm rot="16200000">
                <a:off x="2081392" y="4828061"/>
                <a:ext cx="9414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dirty="0"/>
                  <a:t>4 </a:t>
                </a:r>
                <a:r>
                  <a:rPr lang="fr-MA" dirty="0"/>
                  <a:t>cm</a:t>
                </a:r>
              </a:p>
            </p:txBody>
          </p:sp>
          <p:sp>
            <p:nvSpPr>
              <p:cNvPr id="95" name="ZoneTexte 39">
                <a:extLst>
                  <a:ext uri="{FF2B5EF4-FFF2-40B4-BE49-F238E27FC236}">
                    <a16:creationId xmlns:a16="http://schemas.microsoft.com/office/drawing/2014/main" id="{1E01D250-FF2A-B5BA-CC5E-610CB4B8B88C}"/>
                  </a:ext>
                </a:extLst>
              </p:cNvPr>
              <p:cNvSpPr txBox="1"/>
              <p:nvPr/>
            </p:nvSpPr>
            <p:spPr>
              <a:xfrm rot="16200000">
                <a:off x="2136377" y="5774077"/>
                <a:ext cx="7508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dirty="0"/>
                  <a:t>4 </a:t>
                </a:r>
                <a:r>
                  <a:rPr lang="fr-MA" dirty="0"/>
                  <a:t>cm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31955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5E1E0-1C16-C92E-0451-8127AB5AF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82E87D-1CF6-D8AA-8C5C-8E33D23EF95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F199BCC-34B1-95B0-ECCB-E8C5B53B4C73}"/>
              </a:ext>
            </a:extLst>
          </p:cNvPr>
          <p:cNvSpPr txBox="1"/>
          <p:nvPr/>
        </p:nvSpPr>
        <p:spPr>
          <a:xfrm>
            <a:off x="2862000" y="9254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120E929-F42A-4763-A545-9D2CD649E2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2940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AC4AD-5E35-6560-B6C8-C4D4E9ABA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oneTexte 31">
            <a:extLst>
              <a:ext uri="{FF2B5EF4-FFF2-40B4-BE49-F238E27FC236}">
                <a16:creationId xmlns:a16="http://schemas.microsoft.com/office/drawing/2014/main" id="{8368721E-E295-3CC6-52DF-9479161C7B87}"/>
              </a:ext>
            </a:extLst>
          </p:cNvPr>
          <p:cNvSpPr txBox="1"/>
          <p:nvPr/>
        </p:nvSpPr>
        <p:spPr>
          <a:xfrm>
            <a:off x="353861" y="921309"/>
            <a:ext cx="71646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. حصلنا على مستطيل طوله 8 سنتيمترات وعرضه 7 سنتيمترات.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53CAFA-F36A-C524-98D9-9DDA99DDC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  <p:grpSp>
        <p:nvGrpSpPr>
          <p:cNvPr id="25" name="Groupe 4">
            <a:extLst>
              <a:ext uri="{FF2B5EF4-FFF2-40B4-BE49-F238E27FC236}">
                <a16:creationId xmlns:a16="http://schemas.microsoft.com/office/drawing/2014/main" id="{87A35475-83CE-BEBE-0D40-993FDB228A91}"/>
              </a:ext>
            </a:extLst>
          </p:cNvPr>
          <p:cNvGrpSpPr/>
          <p:nvPr/>
        </p:nvGrpSpPr>
        <p:grpSpPr>
          <a:xfrm>
            <a:off x="675516" y="1433214"/>
            <a:ext cx="7194900" cy="659318"/>
            <a:chOff x="1114487" y="1739659"/>
            <a:chExt cx="7194900" cy="659318"/>
          </a:xfrm>
        </p:grpSpPr>
        <p:grpSp>
          <p:nvGrpSpPr>
            <p:cNvPr id="26" name="Group 12">
              <a:extLst>
                <a:ext uri="{FF2B5EF4-FFF2-40B4-BE49-F238E27FC236}">
                  <a16:creationId xmlns:a16="http://schemas.microsoft.com/office/drawing/2014/main" id="{D7A99998-8355-EB55-BD7D-18AF132E7A19}"/>
                </a:ext>
              </a:extLst>
            </p:cNvPr>
            <p:cNvGrpSpPr/>
            <p:nvPr/>
          </p:nvGrpSpPr>
          <p:grpSpPr>
            <a:xfrm>
              <a:off x="6965939" y="1751298"/>
              <a:ext cx="1343448" cy="551406"/>
              <a:chOff x="6888818" y="1737721"/>
              <a:chExt cx="1298082" cy="551406"/>
            </a:xfrm>
          </p:grpSpPr>
          <p:sp>
            <p:nvSpPr>
              <p:cNvPr id="49" name="Rectangle : coins arrondis 3">
                <a:extLst>
                  <a:ext uri="{FF2B5EF4-FFF2-40B4-BE49-F238E27FC236}">
                    <a16:creationId xmlns:a16="http://schemas.microsoft.com/office/drawing/2014/main" id="{8FE7A59B-100F-1C55-8AB8-7403B73E892E}"/>
                  </a:ext>
                </a:extLst>
              </p:cNvPr>
              <p:cNvSpPr/>
              <p:nvPr/>
            </p:nvSpPr>
            <p:spPr>
              <a:xfrm>
                <a:off x="6888818" y="1737721"/>
                <a:ext cx="865464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r">
                  <a:defRPr/>
                </a:pPr>
                <a:r>
                  <a:rPr lang="ar-S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0" name="Oval 80">
                <a:extLst>
                  <a:ext uri="{FF2B5EF4-FFF2-40B4-BE49-F238E27FC236}">
                    <a16:creationId xmlns:a16="http://schemas.microsoft.com/office/drawing/2014/main" id="{3CD62121-D9E5-0CF7-39BA-CAADE8F1132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54282" y="1757273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7" name="Group 12">
              <a:extLst>
                <a:ext uri="{FF2B5EF4-FFF2-40B4-BE49-F238E27FC236}">
                  <a16:creationId xmlns:a16="http://schemas.microsoft.com/office/drawing/2014/main" id="{1779355C-3670-62FE-E941-36D51C6FEED1}"/>
                </a:ext>
              </a:extLst>
            </p:cNvPr>
            <p:cNvGrpSpPr/>
            <p:nvPr/>
          </p:nvGrpSpPr>
          <p:grpSpPr>
            <a:xfrm>
              <a:off x="4921239" y="1790275"/>
              <a:ext cx="1751288" cy="551406"/>
              <a:chOff x="6366155" y="1776698"/>
              <a:chExt cx="2000898" cy="551406"/>
            </a:xfrm>
          </p:grpSpPr>
          <p:sp>
            <p:nvSpPr>
              <p:cNvPr id="39" name="Rectangle : coins arrondis 6">
                <a:extLst>
                  <a:ext uri="{FF2B5EF4-FFF2-40B4-BE49-F238E27FC236}">
                    <a16:creationId xmlns:a16="http://schemas.microsoft.com/office/drawing/2014/main" id="{F8E568F2-1F41-B9BB-614A-7C1E8F2EA113}"/>
                  </a:ext>
                </a:extLst>
              </p:cNvPr>
              <p:cNvSpPr/>
              <p:nvPr/>
            </p:nvSpPr>
            <p:spPr>
              <a:xfrm>
                <a:off x="6366155" y="1776698"/>
                <a:ext cx="1574595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أَضَعُ تَصْميمًا</a:t>
                </a: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BE407B14-5708-56C0-B021-5EF275F09B4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750" y="1822227"/>
                <a:ext cx="426303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8" name="Group 12">
              <a:extLst>
                <a:ext uri="{FF2B5EF4-FFF2-40B4-BE49-F238E27FC236}">
                  <a16:creationId xmlns:a16="http://schemas.microsoft.com/office/drawing/2014/main" id="{D7317C13-D574-CFF0-B431-EE88D5E3AC15}"/>
                </a:ext>
              </a:extLst>
            </p:cNvPr>
            <p:cNvGrpSpPr/>
            <p:nvPr/>
          </p:nvGrpSpPr>
          <p:grpSpPr>
            <a:xfrm>
              <a:off x="3079898" y="1790275"/>
              <a:ext cx="1607425" cy="551406"/>
              <a:chOff x="7128356" y="1776698"/>
              <a:chExt cx="1607425" cy="551406"/>
            </a:xfrm>
          </p:grpSpPr>
          <p:sp>
            <p:nvSpPr>
              <p:cNvPr id="36" name="Rectangle : coins arrondis 10">
                <a:extLst>
                  <a:ext uri="{FF2B5EF4-FFF2-40B4-BE49-F238E27FC236}">
                    <a16:creationId xmlns:a16="http://schemas.microsoft.com/office/drawing/2014/main" id="{69C34ADB-CE64-D1F2-4C1F-09C5E0DBE6A5}"/>
                  </a:ext>
                </a:extLst>
              </p:cNvPr>
              <p:cNvSpPr/>
              <p:nvPr/>
            </p:nvSpPr>
            <p:spPr>
              <a:xfrm>
                <a:off x="7128356" y="1776698"/>
                <a:ext cx="1174807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>
                  <a:defRPr/>
                </a:pPr>
                <a:r>
                  <a:rPr lang="ar-SA" sz="28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أُوَظِّفُ</a:t>
                </a:r>
                <a:r>
                  <a:rPr lang="ar-SA" sz="28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38" name="Oval 80">
                <a:extLst>
                  <a:ext uri="{FF2B5EF4-FFF2-40B4-BE49-F238E27FC236}">
                    <a16:creationId xmlns:a16="http://schemas.microsoft.com/office/drawing/2014/main" id="{90E17B86-E429-348F-A99A-04BE95EECFD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303163" y="1856509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A5E4CDB-CFBE-C988-DC73-09D9052E4BB5}"/>
                </a:ext>
              </a:extLst>
            </p:cNvPr>
            <p:cNvGrpSpPr/>
            <p:nvPr/>
          </p:nvGrpSpPr>
          <p:grpSpPr>
            <a:xfrm>
              <a:off x="1114487" y="1739659"/>
              <a:ext cx="1733983" cy="659318"/>
              <a:chOff x="7227533" y="1726082"/>
              <a:chExt cx="1733983" cy="659318"/>
            </a:xfrm>
          </p:grpSpPr>
          <p:sp>
            <p:nvSpPr>
              <p:cNvPr id="30" name="Rectangle : coins arrondis 13">
                <a:extLst>
                  <a:ext uri="{FF2B5EF4-FFF2-40B4-BE49-F238E27FC236}">
                    <a16:creationId xmlns:a16="http://schemas.microsoft.com/office/drawing/2014/main" id="{6B2BA64E-5180-3C0D-0D9B-168AC54BF188}"/>
                  </a:ext>
                </a:extLst>
              </p:cNvPr>
              <p:cNvSpPr/>
              <p:nvPr/>
            </p:nvSpPr>
            <p:spPr>
              <a:xfrm>
                <a:off x="7227533" y="1726082"/>
                <a:ext cx="1378167" cy="659318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lang="ar-S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val 80">
                <a:extLst>
                  <a:ext uri="{FF2B5EF4-FFF2-40B4-BE49-F238E27FC236}">
                    <a16:creationId xmlns:a16="http://schemas.microsoft.com/office/drawing/2014/main" id="{A3EBA7E6-4CA6-E23A-432B-E229EAAA4F9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528898" y="1895486"/>
                <a:ext cx="43261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79" name="Picture 78">
            <a:extLst>
              <a:ext uri="{FF2B5EF4-FFF2-40B4-BE49-F238E27FC236}">
                <a16:creationId xmlns:a16="http://schemas.microsoft.com/office/drawing/2014/main" id="{40B4ECCA-C153-C914-727E-E66F64DB8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663" y="2235518"/>
            <a:ext cx="7164673" cy="4051697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1B518DB0-2B84-B56E-2739-9E3A93234EC7}"/>
              </a:ext>
            </a:extLst>
          </p:cNvPr>
          <p:cNvSpPr txBox="1"/>
          <p:nvPr/>
        </p:nvSpPr>
        <p:spPr>
          <a:xfrm>
            <a:off x="4789920" y="3512635"/>
            <a:ext cx="12570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مُسْتَطيلٌ</a:t>
            </a:r>
            <a:endParaRPr lang="fr-MA" sz="3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091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285C0-B77C-D867-BD14-789FE4D77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oneTexte 31">
            <a:extLst>
              <a:ext uri="{FF2B5EF4-FFF2-40B4-BE49-F238E27FC236}">
                <a16:creationId xmlns:a16="http://schemas.microsoft.com/office/drawing/2014/main" id="{0BEB8683-F715-7DD5-202A-59091422A900}"/>
              </a:ext>
            </a:extLst>
          </p:cNvPr>
          <p:cNvSpPr txBox="1"/>
          <p:nvPr/>
        </p:nvSpPr>
        <p:spPr>
          <a:xfrm>
            <a:off x="2859253" y="921309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العمل في الخطوة الرابعة.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963588-1BBC-2022-E38E-599363CBB2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  <p:grpSp>
        <p:nvGrpSpPr>
          <p:cNvPr id="25" name="Groupe 4">
            <a:extLst>
              <a:ext uri="{FF2B5EF4-FFF2-40B4-BE49-F238E27FC236}">
                <a16:creationId xmlns:a16="http://schemas.microsoft.com/office/drawing/2014/main" id="{351C8F59-A963-9B6A-43AE-F06D52BCE76C}"/>
              </a:ext>
            </a:extLst>
          </p:cNvPr>
          <p:cNvGrpSpPr/>
          <p:nvPr/>
        </p:nvGrpSpPr>
        <p:grpSpPr>
          <a:xfrm>
            <a:off x="687734" y="1706629"/>
            <a:ext cx="7182682" cy="657111"/>
            <a:chOff x="1126705" y="1751298"/>
            <a:chExt cx="7182682" cy="657111"/>
          </a:xfrm>
        </p:grpSpPr>
        <p:grpSp>
          <p:nvGrpSpPr>
            <p:cNvPr id="26" name="Group 12">
              <a:extLst>
                <a:ext uri="{FF2B5EF4-FFF2-40B4-BE49-F238E27FC236}">
                  <a16:creationId xmlns:a16="http://schemas.microsoft.com/office/drawing/2014/main" id="{1A4A0FD8-8F9A-D9B6-5467-62DD15E7A73D}"/>
                </a:ext>
              </a:extLst>
            </p:cNvPr>
            <p:cNvGrpSpPr/>
            <p:nvPr/>
          </p:nvGrpSpPr>
          <p:grpSpPr>
            <a:xfrm>
              <a:off x="6965939" y="1751298"/>
              <a:ext cx="1343448" cy="551406"/>
              <a:chOff x="6888818" y="1737721"/>
              <a:chExt cx="1298082" cy="551406"/>
            </a:xfrm>
          </p:grpSpPr>
          <p:sp>
            <p:nvSpPr>
              <p:cNvPr id="49" name="Rectangle : coins arrondis 3">
                <a:extLst>
                  <a:ext uri="{FF2B5EF4-FFF2-40B4-BE49-F238E27FC236}">
                    <a16:creationId xmlns:a16="http://schemas.microsoft.com/office/drawing/2014/main" id="{B2464735-F8E7-3363-DD07-46C80CA2947C}"/>
                  </a:ext>
                </a:extLst>
              </p:cNvPr>
              <p:cNvSpPr/>
              <p:nvPr/>
            </p:nvSpPr>
            <p:spPr>
              <a:xfrm>
                <a:off x="6888818" y="1737721"/>
                <a:ext cx="865464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r">
                  <a:defRPr/>
                </a:pPr>
                <a:r>
                  <a:rPr lang="ar-S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0" name="Oval 80">
                <a:extLst>
                  <a:ext uri="{FF2B5EF4-FFF2-40B4-BE49-F238E27FC236}">
                    <a16:creationId xmlns:a16="http://schemas.microsoft.com/office/drawing/2014/main" id="{0A279AE3-F54A-EBD3-815A-493E57C2172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54282" y="1757273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7" name="Group 12">
              <a:extLst>
                <a:ext uri="{FF2B5EF4-FFF2-40B4-BE49-F238E27FC236}">
                  <a16:creationId xmlns:a16="http://schemas.microsoft.com/office/drawing/2014/main" id="{74DEC7D1-C1C3-7F13-C9CA-0290F1E9DE3B}"/>
                </a:ext>
              </a:extLst>
            </p:cNvPr>
            <p:cNvGrpSpPr/>
            <p:nvPr/>
          </p:nvGrpSpPr>
          <p:grpSpPr>
            <a:xfrm>
              <a:off x="4921239" y="1790275"/>
              <a:ext cx="1751288" cy="551406"/>
              <a:chOff x="6366155" y="1776698"/>
              <a:chExt cx="2000898" cy="551406"/>
            </a:xfrm>
          </p:grpSpPr>
          <p:sp>
            <p:nvSpPr>
              <p:cNvPr id="39" name="Rectangle : coins arrondis 6">
                <a:extLst>
                  <a:ext uri="{FF2B5EF4-FFF2-40B4-BE49-F238E27FC236}">
                    <a16:creationId xmlns:a16="http://schemas.microsoft.com/office/drawing/2014/main" id="{AEB52D52-E18A-9537-D584-74B3C7E4B40F}"/>
                  </a:ext>
                </a:extLst>
              </p:cNvPr>
              <p:cNvSpPr/>
              <p:nvPr/>
            </p:nvSpPr>
            <p:spPr>
              <a:xfrm>
                <a:off x="6366155" y="1776698"/>
                <a:ext cx="1574595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أَضَعُ تَصْميمًا</a:t>
                </a: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A594B32D-4152-F3B8-4729-2263DA274E1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750" y="1822227"/>
                <a:ext cx="426303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8" name="Group 12">
              <a:extLst>
                <a:ext uri="{FF2B5EF4-FFF2-40B4-BE49-F238E27FC236}">
                  <a16:creationId xmlns:a16="http://schemas.microsoft.com/office/drawing/2014/main" id="{FEF8451C-281A-3D12-569B-F3081D61A6C3}"/>
                </a:ext>
              </a:extLst>
            </p:cNvPr>
            <p:cNvGrpSpPr/>
            <p:nvPr/>
          </p:nvGrpSpPr>
          <p:grpSpPr>
            <a:xfrm>
              <a:off x="3079898" y="1790275"/>
              <a:ext cx="1607425" cy="551406"/>
              <a:chOff x="7128356" y="1776698"/>
              <a:chExt cx="1607425" cy="551406"/>
            </a:xfrm>
          </p:grpSpPr>
          <p:sp>
            <p:nvSpPr>
              <p:cNvPr id="36" name="Rectangle : coins arrondis 10">
                <a:extLst>
                  <a:ext uri="{FF2B5EF4-FFF2-40B4-BE49-F238E27FC236}">
                    <a16:creationId xmlns:a16="http://schemas.microsoft.com/office/drawing/2014/main" id="{8F487611-56AF-071F-CD0B-185D50EE84D4}"/>
                  </a:ext>
                </a:extLst>
              </p:cNvPr>
              <p:cNvSpPr/>
              <p:nvPr/>
            </p:nvSpPr>
            <p:spPr>
              <a:xfrm>
                <a:off x="7128356" y="1776698"/>
                <a:ext cx="1174807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>
                  <a:defRPr/>
                </a:pPr>
                <a:r>
                  <a:rPr lang="ar-SA" sz="28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أُوَظِّفُ</a:t>
                </a:r>
                <a:r>
                  <a:rPr lang="ar-SA" sz="28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38" name="Oval 80">
                <a:extLst>
                  <a:ext uri="{FF2B5EF4-FFF2-40B4-BE49-F238E27FC236}">
                    <a16:creationId xmlns:a16="http://schemas.microsoft.com/office/drawing/2014/main" id="{766C878B-213A-6D4A-1E4E-AB1AC54B283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303163" y="1856509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0A15DB86-FA12-2516-BAB2-268AF0BF13A6}"/>
                </a:ext>
              </a:extLst>
            </p:cNvPr>
            <p:cNvGrpSpPr/>
            <p:nvPr/>
          </p:nvGrpSpPr>
          <p:grpSpPr>
            <a:xfrm>
              <a:off x="1126705" y="1806387"/>
              <a:ext cx="1721765" cy="602022"/>
              <a:chOff x="7239751" y="1792810"/>
              <a:chExt cx="1721765" cy="602022"/>
            </a:xfrm>
          </p:grpSpPr>
          <p:sp>
            <p:nvSpPr>
              <p:cNvPr id="30" name="Rectangle : coins arrondis 13">
                <a:extLst>
                  <a:ext uri="{FF2B5EF4-FFF2-40B4-BE49-F238E27FC236}">
                    <a16:creationId xmlns:a16="http://schemas.microsoft.com/office/drawing/2014/main" id="{BD3586E4-6FC0-ADFB-950D-85F157E2653D}"/>
                  </a:ext>
                </a:extLst>
              </p:cNvPr>
              <p:cNvSpPr/>
              <p:nvPr/>
            </p:nvSpPr>
            <p:spPr>
              <a:xfrm>
                <a:off x="7239751" y="1792810"/>
                <a:ext cx="1298877" cy="602022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lang="ar-S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val 80">
                <a:extLst>
                  <a:ext uri="{FF2B5EF4-FFF2-40B4-BE49-F238E27FC236}">
                    <a16:creationId xmlns:a16="http://schemas.microsoft.com/office/drawing/2014/main" id="{5D0CE5A1-7292-A103-E740-735AF76CBAD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528898" y="1895486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4" name="Image 18">
            <a:extLst>
              <a:ext uri="{FF2B5EF4-FFF2-40B4-BE49-F238E27FC236}">
                <a16:creationId xmlns:a16="http://schemas.microsoft.com/office/drawing/2014/main" id="{E9833CCF-32DB-7226-AD93-7B1B3FA3D6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16117" y="3757960"/>
            <a:ext cx="794714" cy="1551794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60AF711-9399-8DE1-6BE1-D42A89B81F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015" y="2269282"/>
            <a:ext cx="7164673" cy="405169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FEA496F-A69F-AC91-AD5D-3A7101D57150}"/>
              </a:ext>
            </a:extLst>
          </p:cNvPr>
          <p:cNvSpPr txBox="1"/>
          <p:nvPr/>
        </p:nvSpPr>
        <p:spPr>
          <a:xfrm>
            <a:off x="4399627" y="3524165"/>
            <a:ext cx="12570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مُسْتَطيلٌ</a:t>
            </a:r>
            <a:endParaRPr lang="fr-MA" sz="3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370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0D9E8-A7A8-771C-5E65-CCEDA4CD3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oneTexte 31">
            <a:extLst>
              <a:ext uri="{FF2B5EF4-FFF2-40B4-BE49-F238E27FC236}">
                <a16:creationId xmlns:a16="http://schemas.microsoft.com/office/drawing/2014/main" id="{9B6157BA-6744-BC3E-7CB7-E256D4FA456E}"/>
              </a:ext>
            </a:extLst>
          </p:cNvPr>
          <p:cNvSpPr txBox="1"/>
          <p:nvPr/>
        </p:nvSpPr>
        <p:spPr>
          <a:xfrm>
            <a:off x="2859253" y="921309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عبارة الحل وعللوا الجواب.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82C157-7FAB-863E-C504-EE6B489F6F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  <p:grpSp>
        <p:nvGrpSpPr>
          <p:cNvPr id="25" name="Groupe 4">
            <a:extLst>
              <a:ext uri="{FF2B5EF4-FFF2-40B4-BE49-F238E27FC236}">
                <a16:creationId xmlns:a16="http://schemas.microsoft.com/office/drawing/2014/main" id="{AFA4C64F-0DF6-6AA6-86EA-DD834611BC1F}"/>
              </a:ext>
            </a:extLst>
          </p:cNvPr>
          <p:cNvGrpSpPr/>
          <p:nvPr/>
        </p:nvGrpSpPr>
        <p:grpSpPr>
          <a:xfrm>
            <a:off x="687734" y="1706629"/>
            <a:ext cx="7182682" cy="657111"/>
            <a:chOff x="1126705" y="1751298"/>
            <a:chExt cx="7182682" cy="657111"/>
          </a:xfrm>
        </p:grpSpPr>
        <p:grpSp>
          <p:nvGrpSpPr>
            <p:cNvPr id="26" name="Group 12">
              <a:extLst>
                <a:ext uri="{FF2B5EF4-FFF2-40B4-BE49-F238E27FC236}">
                  <a16:creationId xmlns:a16="http://schemas.microsoft.com/office/drawing/2014/main" id="{E0F22CB0-4497-3FA9-3BE9-699FAF49265E}"/>
                </a:ext>
              </a:extLst>
            </p:cNvPr>
            <p:cNvGrpSpPr/>
            <p:nvPr/>
          </p:nvGrpSpPr>
          <p:grpSpPr>
            <a:xfrm>
              <a:off x="6965939" y="1751298"/>
              <a:ext cx="1343448" cy="551406"/>
              <a:chOff x="6888818" y="1737721"/>
              <a:chExt cx="1298082" cy="551406"/>
            </a:xfrm>
          </p:grpSpPr>
          <p:sp>
            <p:nvSpPr>
              <p:cNvPr id="49" name="Rectangle : coins arrondis 3">
                <a:extLst>
                  <a:ext uri="{FF2B5EF4-FFF2-40B4-BE49-F238E27FC236}">
                    <a16:creationId xmlns:a16="http://schemas.microsoft.com/office/drawing/2014/main" id="{148A13AD-885E-6875-DCD4-9048A548054A}"/>
                  </a:ext>
                </a:extLst>
              </p:cNvPr>
              <p:cNvSpPr/>
              <p:nvPr/>
            </p:nvSpPr>
            <p:spPr>
              <a:xfrm>
                <a:off x="6888818" y="1737721"/>
                <a:ext cx="865464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r">
                  <a:defRPr/>
                </a:pPr>
                <a:r>
                  <a:rPr lang="ar-S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0" name="Oval 80">
                <a:extLst>
                  <a:ext uri="{FF2B5EF4-FFF2-40B4-BE49-F238E27FC236}">
                    <a16:creationId xmlns:a16="http://schemas.microsoft.com/office/drawing/2014/main" id="{9F16330D-C068-7588-6499-8E9276AF59E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54282" y="1757273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7" name="Group 12">
              <a:extLst>
                <a:ext uri="{FF2B5EF4-FFF2-40B4-BE49-F238E27FC236}">
                  <a16:creationId xmlns:a16="http://schemas.microsoft.com/office/drawing/2014/main" id="{F163B375-C068-55C2-4417-C614ECDA83E2}"/>
                </a:ext>
              </a:extLst>
            </p:cNvPr>
            <p:cNvGrpSpPr/>
            <p:nvPr/>
          </p:nvGrpSpPr>
          <p:grpSpPr>
            <a:xfrm>
              <a:off x="4921239" y="1790275"/>
              <a:ext cx="1751288" cy="551406"/>
              <a:chOff x="6366155" y="1776698"/>
              <a:chExt cx="2000898" cy="551406"/>
            </a:xfrm>
          </p:grpSpPr>
          <p:sp>
            <p:nvSpPr>
              <p:cNvPr id="39" name="Rectangle : coins arrondis 6">
                <a:extLst>
                  <a:ext uri="{FF2B5EF4-FFF2-40B4-BE49-F238E27FC236}">
                    <a16:creationId xmlns:a16="http://schemas.microsoft.com/office/drawing/2014/main" id="{76D21C00-905D-E421-1920-01865C54A62F}"/>
                  </a:ext>
                </a:extLst>
              </p:cNvPr>
              <p:cNvSpPr/>
              <p:nvPr/>
            </p:nvSpPr>
            <p:spPr>
              <a:xfrm>
                <a:off x="6366155" y="1776698"/>
                <a:ext cx="1574595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أَضَعُ تَصْميمًا</a:t>
                </a: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D722C76C-0CB9-516D-EAA6-D8734E5B3B5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750" y="1822227"/>
                <a:ext cx="426303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8" name="Group 12">
              <a:extLst>
                <a:ext uri="{FF2B5EF4-FFF2-40B4-BE49-F238E27FC236}">
                  <a16:creationId xmlns:a16="http://schemas.microsoft.com/office/drawing/2014/main" id="{2C397E17-DD70-B512-6939-5DA8F5FD238B}"/>
                </a:ext>
              </a:extLst>
            </p:cNvPr>
            <p:cNvGrpSpPr/>
            <p:nvPr/>
          </p:nvGrpSpPr>
          <p:grpSpPr>
            <a:xfrm>
              <a:off x="3079898" y="1790275"/>
              <a:ext cx="1607425" cy="551406"/>
              <a:chOff x="7128356" y="1776698"/>
              <a:chExt cx="1607425" cy="551406"/>
            </a:xfrm>
          </p:grpSpPr>
          <p:sp>
            <p:nvSpPr>
              <p:cNvPr id="36" name="Rectangle : coins arrondis 10">
                <a:extLst>
                  <a:ext uri="{FF2B5EF4-FFF2-40B4-BE49-F238E27FC236}">
                    <a16:creationId xmlns:a16="http://schemas.microsoft.com/office/drawing/2014/main" id="{D7E35957-EAF9-C517-1DAB-A07F97A0B83B}"/>
                  </a:ext>
                </a:extLst>
              </p:cNvPr>
              <p:cNvSpPr/>
              <p:nvPr/>
            </p:nvSpPr>
            <p:spPr>
              <a:xfrm>
                <a:off x="7128356" y="1776698"/>
                <a:ext cx="1174807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>
                  <a:defRPr/>
                </a:pPr>
                <a:r>
                  <a:rPr lang="ar-SA" sz="28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أُوَظِّفُ</a:t>
                </a:r>
                <a:r>
                  <a:rPr lang="ar-SA" sz="28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38" name="Oval 80">
                <a:extLst>
                  <a:ext uri="{FF2B5EF4-FFF2-40B4-BE49-F238E27FC236}">
                    <a16:creationId xmlns:a16="http://schemas.microsoft.com/office/drawing/2014/main" id="{F8D0586F-87B7-DE1C-7E85-20F32065CA3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303163" y="1856509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E6280D26-DE3D-8B1F-F721-215BBC0E8432}"/>
                </a:ext>
              </a:extLst>
            </p:cNvPr>
            <p:cNvGrpSpPr/>
            <p:nvPr/>
          </p:nvGrpSpPr>
          <p:grpSpPr>
            <a:xfrm>
              <a:off x="1126705" y="1806387"/>
              <a:ext cx="1721765" cy="602022"/>
              <a:chOff x="7239751" y="1792810"/>
              <a:chExt cx="1721765" cy="602022"/>
            </a:xfrm>
          </p:grpSpPr>
          <p:sp>
            <p:nvSpPr>
              <p:cNvPr id="30" name="Rectangle : coins arrondis 13">
                <a:extLst>
                  <a:ext uri="{FF2B5EF4-FFF2-40B4-BE49-F238E27FC236}">
                    <a16:creationId xmlns:a16="http://schemas.microsoft.com/office/drawing/2014/main" id="{F95D9967-4A28-DC98-7438-BAD8B39200CB}"/>
                  </a:ext>
                </a:extLst>
              </p:cNvPr>
              <p:cNvSpPr/>
              <p:nvPr/>
            </p:nvSpPr>
            <p:spPr>
              <a:xfrm>
                <a:off x="7239751" y="1792810"/>
                <a:ext cx="1298877" cy="602022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lang="ar-S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val 80">
                <a:extLst>
                  <a:ext uri="{FF2B5EF4-FFF2-40B4-BE49-F238E27FC236}">
                    <a16:creationId xmlns:a16="http://schemas.microsoft.com/office/drawing/2014/main" id="{5EB44579-8A1F-DF15-F8E0-E68D229AF38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528898" y="1895486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51" name="ZoneTexte 35">
            <a:extLst>
              <a:ext uri="{FF2B5EF4-FFF2-40B4-BE49-F238E27FC236}">
                <a16:creationId xmlns:a16="http://schemas.microsoft.com/office/drawing/2014/main" id="{53D67081-2F73-64BF-99A6-E8AB44D7C962}"/>
              </a:ext>
            </a:extLst>
          </p:cNvPr>
          <p:cNvSpPr txBox="1"/>
          <p:nvPr/>
        </p:nvSpPr>
        <p:spPr>
          <a:xfrm>
            <a:off x="4512447" y="4345479"/>
            <a:ext cx="3301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طول</a:t>
            </a: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ض</a:t>
            </a: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َّ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fr-M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6 cm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CA10F6-AF7E-23FB-827F-276400CB4E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663" y="2235518"/>
            <a:ext cx="7164673" cy="40516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48389A3-712B-4F5E-0F4F-75EC3AAFF0AF}"/>
              </a:ext>
            </a:extLst>
          </p:cNvPr>
          <p:cNvSpPr txBox="1"/>
          <p:nvPr/>
        </p:nvSpPr>
        <p:spPr>
          <a:xfrm>
            <a:off x="4789920" y="3512635"/>
            <a:ext cx="12570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مُسْتَطيلٌ</a:t>
            </a:r>
            <a:endParaRPr lang="fr-MA" sz="3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A313C9-DB02-259C-EA9C-22D099D5C02E}"/>
              </a:ext>
            </a:extLst>
          </p:cNvPr>
          <p:cNvSpPr txBox="1"/>
          <p:nvPr/>
        </p:nvSpPr>
        <p:spPr>
          <a:xfrm>
            <a:off x="4655617" y="3878819"/>
            <a:ext cx="24096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16+14 = 30</a:t>
            </a:r>
            <a:r>
              <a:rPr lang="f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cm</a:t>
            </a:r>
            <a:r>
              <a:rPr lang="en-GB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3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07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A617A-DB23-A27C-872C-83A8E9A26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04E1B22-7556-73E5-8F6E-219406C297E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B3DB640-9342-2774-ECF4-688420164412}"/>
              </a:ext>
            </a:extLst>
          </p:cNvPr>
          <p:cNvSpPr txBox="1"/>
          <p:nvPr/>
        </p:nvSpPr>
        <p:spPr>
          <a:xfrm>
            <a:off x="2862000" y="9254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F53F2F-09F3-F403-EF84-3C70216228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91864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5C6E1-3A06-B98B-5BEC-CBCDEB41D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oneTexte 31">
            <a:extLst>
              <a:ext uri="{FF2B5EF4-FFF2-40B4-BE49-F238E27FC236}">
                <a16:creationId xmlns:a16="http://schemas.microsoft.com/office/drawing/2014/main" id="{52B4744D-2EC7-C926-032C-6BBDD5F7F678}"/>
              </a:ext>
            </a:extLst>
          </p:cNvPr>
          <p:cNvSpPr txBox="1"/>
          <p:nvPr/>
        </p:nvSpPr>
        <p:spPr>
          <a:xfrm>
            <a:off x="3717354" y="878199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011ECA-AB1B-E4D9-68C8-B0859B95AD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  <p:grpSp>
        <p:nvGrpSpPr>
          <p:cNvPr id="25" name="Groupe 4">
            <a:extLst>
              <a:ext uri="{FF2B5EF4-FFF2-40B4-BE49-F238E27FC236}">
                <a16:creationId xmlns:a16="http://schemas.microsoft.com/office/drawing/2014/main" id="{5CC1BA45-646A-372B-01F3-0FA066925464}"/>
              </a:ext>
            </a:extLst>
          </p:cNvPr>
          <p:cNvGrpSpPr/>
          <p:nvPr/>
        </p:nvGrpSpPr>
        <p:grpSpPr>
          <a:xfrm>
            <a:off x="599457" y="1428358"/>
            <a:ext cx="7182682" cy="657111"/>
            <a:chOff x="1126705" y="1751298"/>
            <a:chExt cx="7182682" cy="657111"/>
          </a:xfrm>
        </p:grpSpPr>
        <p:grpSp>
          <p:nvGrpSpPr>
            <p:cNvPr id="26" name="Group 12">
              <a:extLst>
                <a:ext uri="{FF2B5EF4-FFF2-40B4-BE49-F238E27FC236}">
                  <a16:creationId xmlns:a16="http://schemas.microsoft.com/office/drawing/2014/main" id="{7F969192-8285-FB7E-7B84-5BB674E670FD}"/>
                </a:ext>
              </a:extLst>
            </p:cNvPr>
            <p:cNvGrpSpPr/>
            <p:nvPr/>
          </p:nvGrpSpPr>
          <p:grpSpPr>
            <a:xfrm>
              <a:off x="6965939" y="1751298"/>
              <a:ext cx="1343448" cy="551406"/>
              <a:chOff x="6888818" y="1737721"/>
              <a:chExt cx="1298082" cy="551406"/>
            </a:xfrm>
          </p:grpSpPr>
          <p:sp>
            <p:nvSpPr>
              <p:cNvPr id="49" name="Rectangle : coins arrondis 3">
                <a:extLst>
                  <a:ext uri="{FF2B5EF4-FFF2-40B4-BE49-F238E27FC236}">
                    <a16:creationId xmlns:a16="http://schemas.microsoft.com/office/drawing/2014/main" id="{6506BBBB-2597-652D-B93B-C90F634676DC}"/>
                  </a:ext>
                </a:extLst>
              </p:cNvPr>
              <p:cNvSpPr/>
              <p:nvPr/>
            </p:nvSpPr>
            <p:spPr>
              <a:xfrm>
                <a:off x="6888818" y="1737721"/>
                <a:ext cx="865464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r">
                  <a:defRPr/>
                </a:pPr>
                <a:r>
                  <a:rPr lang="ar-S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0" name="Oval 80">
                <a:extLst>
                  <a:ext uri="{FF2B5EF4-FFF2-40B4-BE49-F238E27FC236}">
                    <a16:creationId xmlns:a16="http://schemas.microsoft.com/office/drawing/2014/main" id="{32877E55-528B-8192-E6B2-35F46FA21C8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54282" y="1757273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7" name="Group 12">
              <a:extLst>
                <a:ext uri="{FF2B5EF4-FFF2-40B4-BE49-F238E27FC236}">
                  <a16:creationId xmlns:a16="http://schemas.microsoft.com/office/drawing/2014/main" id="{6EB276F1-BA41-885F-3BE2-8560F1522209}"/>
                </a:ext>
              </a:extLst>
            </p:cNvPr>
            <p:cNvGrpSpPr/>
            <p:nvPr/>
          </p:nvGrpSpPr>
          <p:grpSpPr>
            <a:xfrm>
              <a:off x="4921239" y="1790275"/>
              <a:ext cx="1751288" cy="551406"/>
              <a:chOff x="6366155" y="1776698"/>
              <a:chExt cx="2000898" cy="551406"/>
            </a:xfrm>
          </p:grpSpPr>
          <p:sp>
            <p:nvSpPr>
              <p:cNvPr id="39" name="Rectangle : coins arrondis 6">
                <a:extLst>
                  <a:ext uri="{FF2B5EF4-FFF2-40B4-BE49-F238E27FC236}">
                    <a16:creationId xmlns:a16="http://schemas.microsoft.com/office/drawing/2014/main" id="{B551EEFA-B7B6-EAC8-7EBC-69CCEDEA9564}"/>
                  </a:ext>
                </a:extLst>
              </p:cNvPr>
              <p:cNvSpPr/>
              <p:nvPr/>
            </p:nvSpPr>
            <p:spPr>
              <a:xfrm>
                <a:off x="6366155" y="1776698"/>
                <a:ext cx="1574595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أَضَعُ تَصْميمًا</a:t>
                </a: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E22DD77C-BEA5-D72A-3990-24E3448CF22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750" y="1822227"/>
                <a:ext cx="426303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8" name="Group 12">
              <a:extLst>
                <a:ext uri="{FF2B5EF4-FFF2-40B4-BE49-F238E27FC236}">
                  <a16:creationId xmlns:a16="http://schemas.microsoft.com/office/drawing/2014/main" id="{5F9AC359-DC7D-D960-AFE3-9AA7CB883B14}"/>
                </a:ext>
              </a:extLst>
            </p:cNvPr>
            <p:cNvGrpSpPr/>
            <p:nvPr/>
          </p:nvGrpSpPr>
          <p:grpSpPr>
            <a:xfrm>
              <a:off x="3079898" y="1790275"/>
              <a:ext cx="1607425" cy="551406"/>
              <a:chOff x="7128356" y="1776698"/>
              <a:chExt cx="1607425" cy="551406"/>
            </a:xfrm>
          </p:grpSpPr>
          <p:sp>
            <p:nvSpPr>
              <p:cNvPr id="36" name="Rectangle : coins arrondis 10">
                <a:extLst>
                  <a:ext uri="{FF2B5EF4-FFF2-40B4-BE49-F238E27FC236}">
                    <a16:creationId xmlns:a16="http://schemas.microsoft.com/office/drawing/2014/main" id="{CC0105FA-56FE-1F85-6589-4635D744A1BB}"/>
                  </a:ext>
                </a:extLst>
              </p:cNvPr>
              <p:cNvSpPr/>
              <p:nvPr/>
            </p:nvSpPr>
            <p:spPr>
              <a:xfrm>
                <a:off x="7128356" y="1776698"/>
                <a:ext cx="1174807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>
                  <a:defRPr/>
                </a:pPr>
                <a:r>
                  <a:rPr lang="ar-SA" sz="28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أُوَظِّفُ</a:t>
                </a:r>
                <a:r>
                  <a:rPr lang="ar-SA" sz="28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38" name="Oval 80">
                <a:extLst>
                  <a:ext uri="{FF2B5EF4-FFF2-40B4-BE49-F238E27FC236}">
                    <a16:creationId xmlns:a16="http://schemas.microsoft.com/office/drawing/2014/main" id="{6E86D888-F466-482A-F5C7-D7E025A5654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303163" y="1856509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926A04AD-1CB2-2034-ED0C-BE6A60B876C3}"/>
                </a:ext>
              </a:extLst>
            </p:cNvPr>
            <p:cNvGrpSpPr/>
            <p:nvPr/>
          </p:nvGrpSpPr>
          <p:grpSpPr>
            <a:xfrm>
              <a:off x="1126705" y="1806387"/>
              <a:ext cx="1721765" cy="602022"/>
              <a:chOff x="7239751" y="1792810"/>
              <a:chExt cx="1721765" cy="602022"/>
            </a:xfrm>
          </p:grpSpPr>
          <p:sp>
            <p:nvSpPr>
              <p:cNvPr id="30" name="Rectangle : coins arrondis 13">
                <a:extLst>
                  <a:ext uri="{FF2B5EF4-FFF2-40B4-BE49-F238E27FC236}">
                    <a16:creationId xmlns:a16="http://schemas.microsoft.com/office/drawing/2014/main" id="{C9650A78-2C4C-2A3F-A5BF-A453E829EF52}"/>
                  </a:ext>
                </a:extLst>
              </p:cNvPr>
              <p:cNvSpPr/>
              <p:nvPr/>
            </p:nvSpPr>
            <p:spPr>
              <a:xfrm>
                <a:off x="7239751" y="1792810"/>
                <a:ext cx="1298877" cy="602022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lang="ar-S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val 80">
                <a:extLst>
                  <a:ext uri="{FF2B5EF4-FFF2-40B4-BE49-F238E27FC236}">
                    <a16:creationId xmlns:a16="http://schemas.microsoft.com/office/drawing/2014/main" id="{E7C84FE7-46D2-7918-244C-0995300B88B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528898" y="1895486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097FBBD-69F7-A883-05CD-215FA21056AB}"/>
              </a:ext>
            </a:extLst>
          </p:cNvPr>
          <p:cNvGrpSpPr/>
          <p:nvPr/>
        </p:nvGrpSpPr>
        <p:grpSpPr>
          <a:xfrm>
            <a:off x="1009171" y="2204328"/>
            <a:ext cx="7164673" cy="4051697"/>
            <a:chOff x="1009171" y="2204328"/>
            <a:chExt cx="7164673" cy="405169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7144E16-33C4-DEAD-16A8-675A81E034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09171" y="2204328"/>
              <a:ext cx="7164673" cy="4051697"/>
            </a:xfrm>
            <a:prstGeom prst="rect">
              <a:avLst/>
            </a:prstGeom>
          </p:spPr>
        </p:pic>
        <p:sp>
          <p:nvSpPr>
            <p:cNvPr id="4" name="ZoneTexte 37">
              <a:extLst>
                <a:ext uri="{FF2B5EF4-FFF2-40B4-BE49-F238E27FC236}">
                  <a16:creationId xmlns:a16="http://schemas.microsoft.com/office/drawing/2014/main" id="{B3D62CB7-73DA-CC37-7FC4-F445560A4DFC}"/>
                </a:ext>
              </a:extLst>
            </p:cNvPr>
            <p:cNvSpPr txBox="1"/>
            <p:nvPr/>
          </p:nvSpPr>
          <p:spPr>
            <a:xfrm>
              <a:off x="3891420" y="5232815"/>
              <a:ext cx="4262916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مُحيطُ الْمُسْتطيلِ: ضِعْفُ مَجْموعَيْ الطُّولِ وَالْعَرْضِ.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493786F-0A75-F83E-9768-71BF7ADFD029}"/>
                </a:ext>
              </a:extLst>
            </p:cNvPr>
            <p:cNvSpPr txBox="1"/>
            <p:nvPr/>
          </p:nvSpPr>
          <p:spPr>
            <a:xfrm>
              <a:off x="4789920" y="3512635"/>
              <a:ext cx="125707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28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مُسْتَطيلٌ</a:t>
              </a:r>
              <a:endParaRPr lang="f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DDD43B6-49E3-B4FC-F5FA-FC21558CF096}"/>
                </a:ext>
              </a:extLst>
            </p:cNvPr>
            <p:cNvSpPr txBox="1"/>
            <p:nvPr/>
          </p:nvSpPr>
          <p:spPr>
            <a:xfrm>
              <a:off x="4113720" y="3993749"/>
              <a:ext cx="322885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8+8+7+7 = 30</a:t>
              </a:r>
              <a:r>
                <a:rPr lang="fr-MA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cm</a:t>
              </a:r>
              <a:endPara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أو</a:t>
              </a:r>
            </a:p>
            <a:p>
              <a:pPr algn="ctr"/>
              <a:r>
                <a:rPr lang="en-GB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2x</a:t>
              </a:r>
              <a:r>
                <a:rPr lang="zgh-Tfng-MA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(7+8) = </a:t>
              </a:r>
              <a:r>
                <a:rPr lang="fr-MA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30</a:t>
              </a:r>
              <a:r>
                <a:rPr lang="zgh-Tfng-MA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MA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cm</a:t>
              </a:r>
              <a:r>
                <a:rPr lang="en-GB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8402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0D8A4-0E3D-19EB-44AB-2A6299BF5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oneTexte 31">
            <a:extLst>
              <a:ext uri="{FF2B5EF4-FFF2-40B4-BE49-F238E27FC236}">
                <a16:creationId xmlns:a16="http://schemas.microsoft.com/office/drawing/2014/main" id="{B2325CDB-D60C-6A46-818A-A9AB41AE1E7D}"/>
              </a:ext>
            </a:extLst>
          </p:cNvPr>
          <p:cNvSpPr txBox="1"/>
          <p:nvPr/>
        </p:nvSpPr>
        <p:spPr>
          <a:xfrm>
            <a:off x="2859253" y="921309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هكذا وجدنا حل المسألة بتوظيف تصميم يدوي.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E1F2D20-A90D-85BA-E408-9AE2ECD26F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  <p:grpSp>
        <p:nvGrpSpPr>
          <p:cNvPr id="25" name="Groupe 4">
            <a:extLst>
              <a:ext uri="{FF2B5EF4-FFF2-40B4-BE49-F238E27FC236}">
                <a16:creationId xmlns:a16="http://schemas.microsoft.com/office/drawing/2014/main" id="{C8778C25-8359-381E-BD52-85CEB144A336}"/>
              </a:ext>
            </a:extLst>
          </p:cNvPr>
          <p:cNvGrpSpPr/>
          <p:nvPr/>
        </p:nvGrpSpPr>
        <p:grpSpPr>
          <a:xfrm>
            <a:off x="687734" y="1706629"/>
            <a:ext cx="7182682" cy="657111"/>
            <a:chOff x="1126705" y="1751298"/>
            <a:chExt cx="7182682" cy="657111"/>
          </a:xfrm>
        </p:grpSpPr>
        <p:grpSp>
          <p:nvGrpSpPr>
            <p:cNvPr id="26" name="Group 12">
              <a:extLst>
                <a:ext uri="{FF2B5EF4-FFF2-40B4-BE49-F238E27FC236}">
                  <a16:creationId xmlns:a16="http://schemas.microsoft.com/office/drawing/2014/main" id="{608D67AE-553F-40A0-C347-E529DE6D31BE}"/>
                </a:ext>
              </a:extLst>
            </p:cNvPr>
            <p:cNvGrpSpPr/>
            <p:nvPr/>
          </p:nvGrpSpPr>
          <p:grpSpPr>
            <a:xfrm>
              <a:off x="6965939" y="1751298"/>
              <a:ext cx="1343448" cy="551406"/>
              <a:chOff x="6888818" y="1737721"/>
              <a:chExt cx="1298082" cy="551406"/>
            </a:xfrm>
          </p:grpSpPr>
          <p:sp>
            <p:nvSpPr>
              <p:cNvPr id="49" name="Rectangle : coins arrondis 3">
                <a:extLst>
                  <a:ext uri="{FF2B5EF4-FFF2-40B4-BE49-F238E27FC236}">
                    <a16:creationId xmlns:a16="http://schemas.microsoft.com/office/drawing/2014/main" id="{878E10C5-C7C1-AF10-62B1-03BFA60F81F5}"/>
                  </a:ext>
                </a:extLst>
              </p:cNvPr>
              <p:cNvSpPr/>
              <p:nvPr/>
            </p:nvSpPr>
            <p:spPr>
              <a:xfrm>
                <a:off x="6888818" y="1737721"/>
                <a:ext cx="865464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r">
                  <a:defRPr/>
                </a:pPr>
                <a:r>
                  <a:rPr lang="ar-S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0" name="Oval 80">
                <a:extLst>
                  <a:ext uri="{FF2B5EF4-FFF2-40B4-BE49-F238E27FC236}">
                    <a16:creationId xmlns:a16="http://schemas.microsoft.com/office/drawing/2014/main" id="{2C8E20A4-5E5D-EA42-8638-252F29190C6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54282" y="1757273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7" name="Group 12">
              <a:extLst>
                <a:ext uri="{FF2B5EF4-FFF2-40B4-BE49-F238E27FC236}">
                  <a16:creationId xmlns:a16="http://schemas.microsoft.com/office/drawing/2014/main" id="{8C18F844-1BB0-5122-9585-C6495FDF426E}"/>
                </a:ext>
              </a:extLst>
            </p:cNvPr>
            <p:cNvGrpSpPr/>
            <p:nvPr/>
          </p:nvGrpSpPr>
          <p:grpSpPr>
            <a:xfrm>
              <a:off x="4921239" y="1790275"/>
              <a:ext cx="1751288" cy="551406"/>
              <a:chOff x="6366155" y="1776698"/>
              <a:chExt cx="2000898" cy="551406"/>
            </a:xfrm>
          </p:grpSpPr>
          <p:sp>
            <p:nvSpPr>
              <p:cNvPr id="39" name="Rectangle : coins arrondis 6">
                <a:extLst>
                  <a:ext uri="{FF2B5EF4-FFF2-40B4-BE49-F238E27FC236}">
                    <a16:creationId xmlns:a16="http://schemas.microsoft.com/office/drawing/2014/main" id="{766DF34B-794C-1620-EA99-EBB8981906DD}"/>
                  </a:ext>
                </a:extLst>
              </p:cNvPr>
              <p:cNvSpPr/>
              <p:nvPr/>
            </p:nvSpPr>
            <p:spPr>
              <a:xfrm>
                <a:off x="6366155" y="1776698"/>
                <a:ext cx="1574595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>
                  <a:defRPr/>
                </a:pP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أَضَعُ تَصْميمًا</a:t>
                </a: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3E45F89E-486E-7D21-BB98-4B4720B36F0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750" y="1822227"/>
                <a:ext cx="426303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8" name="Group 12">
              <a:extLst>
                <a:ext uri="{FF2B5EF4-FFF2-40B4-BE49-F238E27FC236}">
                  <a16:creationId xmlns:a16="http://schemas.microsoft.com/office/drawing/2014/main" id="{54D29ADD-4BEB-C5AC-A895-FEFFB68E3362}"/>
                </a:ext>
              </a:extLst>
            </p:cNvPr>
            <p:cNvGrpSpPr/>
            <p:nvPr/>
          </p:nvGrpSpPr>
          <p:grpSpPr>
            <a:xfrm>
              <a:off x="3079898" y="1790275"/>
              <a:ext cx="1607425" cy="551406"/>
              <a:chOff x="7128356" y="1776698"/>
              <a:chExt cx="1607425" cy="551406"/>
            </a:xfrm>
          </p:grpSpPr>
          <p:sp>
            <p:nvSpPr>
              <p:cNvPr id="36" name="Rectangle : coins arrondis 10">
                <a:extLst>
                  <a:ext uri="{FF2B5EF4-FFF2-40B4-BE49-F238E27FC236}">
                    <a16:creationId xmlns:a16="http://schemas.microsoft.com/office/drawing/2014/main" id="{79311938-F0AE-CD6F-2935-CAAC73100EB0}"/>
                  </a:ext>
                </a:extLst>
              </p:cNvPr>
              <p:cNvSpPr/>
              <p:nvPr/>
            </p:nvSpPr>
            <p:spPr>
              <a:xfrm>
                <a:off x="7128356" y="1776698"/>
                <a:ext cx="1174807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>
                  <a:defRPr/>
                </a:pPr>
                <a:r>
                  <a:rPr lang="ar-SA" sz="28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أُوَظِّفُ</a:t>
                </a:r>
                <a:r>
                  <a:rPr lang="ar-SA" sz="28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38" name="Oval 80">
                <a:extLst>
                  <a:ext uri="{FF2B5EF4-FFF2-40B4-BE49-F238E27FC236}">
                    <a16:creationId xmlns:a16="http://schemas.microsoft.com/office/drawing/2014/main" id="{D60786C4-FB64-6E93-DDAE-4C9DC7AC166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303163" y="1856509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2F844D49-C439-3EBD-8246-2F8BB80BA0CF}"/>
                </a:ext>
              </a:extLst>
            </p:cNvPr>
            <p:cNvGrpSpPr/>
            <p:nvPr/>
          </p:nvGrpSpPr>
          <p:grpSpPr>
            <a:xfrm>
              <a:off x="1126705" y="1806387"/>
              <a:ext cx="1721765" cy="602022"/>
              <a:chOff x="7239751" y="1792810"/>
              <a:chExt cx="1721765" cy="602022"/>
            </a:xfrm>
          </p:grpSpPr>
          <p:sp>
            <p:nvSpPr>
              <p:cNvPr id="30" name="Rectangle : coins arrondis 13">
                <a:extLst>
                  <a:ext uri="{FF2B5EF4-FFF2-40B4-BE49-F238E27FC236}">
                    <a16:creationId xmlns:a16="http://schemas.microsoft.com/office/drawing/2014/main" id="{66E5D0AC-26B7-38A2-4211-5C0533C436F4}"/>
                  </a:ext>
                </a:extLst>
              </p:cNvPr>
              <p:cNvSpPr/>
              <p:nvPr/>
            </p:nvSpPr>
            <p:spPr>
              <a:xfrm>
                <a:off x="7239751" y="1792810"/>
                <a:ext cx="1298877" cy="602022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lang="ar-S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أَكْتُبُ</a:t>
                </a:r>
                <a:endPara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val 80">
                <a:extLst>
                  <a:ext uri="{FF2B5EF4-FFF2-40B4-BE49-F238E27FC236}">
                    <a16:creationId xmlns:a16="http://schemas.microsoft.com/office/drawing/2014/main" id="{BF1C7336-6B50-77F7-68E0-50B4CF2F8B2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528898" y="1895486"/>
                <a:ext cx="43261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F8C0477-B036-B67B-557C-247C8D127B9E}"/>
              </a:ext>
            </a:extLst>
          </p:cNvPr>
          <p:cNvGrpSpPr/>
          <p:nvPr/>
        </p:nvGrpSpPr>
        <p:grpSpPr>
          <a:xfrm>
            <a:off x="1009171" y="2204328"/>
            <a:ext cx="7164673" cy="4051697"/>
            <a:chOff x="1009171" y="2204328"/>
            <a:chExt cx="7164673" cy="405169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0269166-CD90-C6F1-7504-7F499A77EE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09171" y="2204328"/>
              <a:ext cx="7164673" cy="4051697"/>
            </a:xfrm>
            <a:prstGeom prst="rect">
              <a:avLst/>
            </a:prstGeom>
          </p:spPr>
        </p:pic>
        <p:sp>
          <p:nvSpPr>
            <p:cNvPr id="7" name="ZoneTexte 37">
              <a:extLst>
                <a:ext uri="{FF2B5EF4-FFF2-40B4-BE49-F238E27FC236}">
                  <a16:creationId xmlns:a16="http://schemas.microsoft.com/office/drawing/2014/main" id="{EB06A472-4B2A-771C-82CA-DD6C22607768}"/>
                </a:ext>
              </a:extLst>
            </p:cNvPr>
            <p:cNvSpPr txBox="1"/>
            <p:nvPr/>
          </p:nvSpPr>
          <p:spPr>
            <a:xfrm>
              <a:off x="3891420" y="5232815"/>
              <a:ext cx="4262916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مُحيطُ الْمُسْتطيلِ: ضِعْفُ مَجْموعَيْ الطُّولِ وَالْعَرْضِ.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73F505D-D635-4CE5-6599-8C28D34D901F}"/>
                </a:ext>
              </a:extLst>
            </p:cNvPr>
            <p:cNvSpPr txBox="1"/>
            <p:nvPr/>
          </p:nvSpPr>
          <p:spPr>
            <a:xfrm>
              <a:off x="4789920" y="3512635"/>
              <a:ext cx="125707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28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مُسْتَطيلٌ</a:t>
              </a:r>
              <a:endParaRPr lang="f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7B9261F-3137-0D67-82D7-5D8CB6F2F01C}"/>
                </a:ext>
              </a:extLst>
            </p:cNvPr>
            <p:cNvSpPr txBox="1"/>
            <p:nvPr/>
          </p:nvSpPr>
          <p:spPr>
            <a:xfrm>
              <a:off x="4113720" y="3993749"/>
              <a:ext cx="322885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8+8+7+7 = 30</a:t>
              </a:r>
              <a:r>
                <a:rPr lang="fr-MA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cm</a:t>
              </a:r>
              <a:endPara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ar-MA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أو</a:t>
              </a:r>
            </a:p>
            <a:p>
              <a:pPr algn="ctr"/>
              <a:r>
                <a:rPr lang="en-GB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2x</a:t>
              </a:r>
              <a:r>
                <a:rPr lang="zgh-Tfng-MA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(7+8) = </a:t>
              </a:r>
              <a:r>
                <a:rPr lang="fr-MA" sz="2000" b="1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30</a:t>
              </a:r>
              <a:r>
                <a:rPr lang="zgh-Tfng-MA" sz="2000" b="1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MA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cm</a:t>
              </a:r>
              <a:r>
                <a:rPr lang="en-GB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0986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0CB808-017E-5A0E-CAA5-963A51B2EA13}"/>
              </a:ext>
            </a:extLst>
          </p:cNvPr>
          <p:cNvGrpSpPr/>
          <p:nvPr/>
        </p:nvGrpSpPr>
        <p:grpSpPr>
          <a:xfrm>
            <a:off x="2072296" y="2260159"/>
            <a:ext cx="4807494" cy="3404661"/>
            <a:chOff x="2031656" y="2436266"/>
            <a:chExt cx="4807494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3F916C-6B63-F4D6-9A6E-B0074D3695E7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32F4750-78E9-0910-91CF-9DB13DDF2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4221737"/>
              <a:ext cx="989742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FBF0E2-280A-8624-AECC-3BDD9F3C9D40}"/>
                </a:ext>
              </a:extLst>
            </p:cNvPr>
            <p:cNvSpPr txBox="1"/>
            <p:nvPr/>
          </p:nvSpPr>
          <p:spPr>
            <a:xfrm>
              <a:off x="2031656" y="36261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1E8BA8A-BC9C-FC01-2C59-C0CA67720B3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AAB3E61-3BF5-6771-D3CA-4B8835854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D5228F9-8697-B76A-A9C9-1324D40584F1}"/>
                </a:ext>
              </a:extLst>
            </p:cNvPr>
            <p:cNvSpPr txBox="1"/>
            <p:nvPr/>
          </p:nvSpPr>
          <p:spPr>
            <a:xfrm>
              <a:off x="2138834" y="4278192"/>
              <a:ext cx="3447931" cy="4738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2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964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8CA0C11-89B7-711E-BAA7-F835176E4677}"/>
              </a:ext>
            </a:extLst>
          </p:cNvPr>
          <p:cNvSpPr txBox="1"/>
          <p:nvPr/>
        </p:nvSpPr>
        <p:spPr>
          <a:xfrm>
            <a:off x="2904289" y="928495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افتحوا كراساتكم على الصفحة 35.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F2DE207-D1EE-69FB-FE85-64CC8DB20D68}"/>
              </a:ext>
            </a:extLst>
          </p:cNvPr>
          <p:cNvGrpSpPr/>
          <p:nvPr/>
        </p:nvGrpSpPr>
        <p:grpSpPr>
          <a:xfrm>
            <a:off x="738735" y="1754150"/>
            <a:ext cx="7622827" cy="4628770"/>
            <a:chOff x="738735" y="1754150"/>
            <a:chExt cx="7622827" cy="462877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99FFED9-7818-6A71-64D0-1D67F53805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0" y="1754150"/>
              <a:ext cx="3789562" cy="462877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34B20C3-BAE7-B0C4-88AF-9A0BEBD70E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8735" y="1754150"/>
              <a:ext cx="3789562" cy="4628770"/>
            </a:xfrm>
            <a:prstGeom prst="rect">
              <a:avLst/>
            </a:prstGeom>
          </p:spPr>
        </p:pic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C0DA792-E62F-54C4-D3C9-84E014015740}"/>
              </a:ext>
            </a:extLst>
          </p:cNvPr>
          <p:cNvSpPr/>
          <p:nvPr/>
        </p:nvSpPr>
        <p:spPr>
          <a:xfrm>
            <a:off x="4973443" y="4237463"/>
            <a:ext cx="3256156" cy="195146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029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DA20255-742C-747D-0CBD-E1F58A71A6E6}"/>
              </a:ext>
            </a:extLst>
          </p:cNvPr>
          <p:cNvSpPr txBox="1"/>
          <p:nvPr/>
        </p:nvSpPr>
        <p:spPr>
          <a:xfrm>
            <a:off x="672662" y="917695"/>
            <a:ext cx="68492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سنطبق نفس الخطوات في هذا النشاط؛ سأشرح التعليمة، انتظروا الانطلاقة.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8D9F19-6694-F526-629B-537395EED8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4F9D0CC-E4F7-99D2-D558-4FDF44A82B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662" y="1866453"/>
            <a:ext cx="7490321" cy="447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7120776" y="2681019"/>
            <a:ext cx="1553664" cy="193558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3E4002B-C2D6-79D7-756E-7B9128E90716}"/>
              </a:ext>
            </a:extLst>
          </p:cNvPr>
          <p:cNvSpPr txBox="1"/>
          <p:nvPr/>
        </p:nvSpPr>
        <p:spPr>
          <a:xfrm>
            <a:off x="1929161" y="921309"/>
            <a:ext cx="5581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4 دقائق للإنجاز؛ سأمر بين الصفوف لمساعدتكم؛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066CBDC-6AFA-690F-25A1-8F34C48542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  <p:grpSp>
        <p:nvGrpSpPr>
          <p:cNvPr id="5" name="Groupe 7">
            <a:extLst>
              <a:ext uri="{FF2B5EF4-FFF2-40B4-BE49-F238E27FC236}">
                <a16:creationId xmlns:a16="http://schemas.microsoft.com/office/drawing/2014/main" id="{55BC8941-E7E4-791F-B687-8065F551349E}"/>
              </a:ext>
            </a:extLst>
          </p:cNvPr>
          <p:cNvGrpSpPr/>
          <p:nvPr/>
        </p:nvGrpSpPr>
        <p:grpSpPr>
          <a:xfrm>
            <a:off x="479627" y="921309"/>
            <a:ext cx="614494" cy="688367"/>
            <a:chOff x="924143" y="3511073"/>
            <a:chExt cx="614494" cy="68836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F1F603B-E89C-6516-5922-BB18C6DB37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4F1657C8-04C2-7D90-9EED-0F49B2836F2D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4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EFE56D40-AE91-064E-3B4A-129505B233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471" y="1788294"/>
            <a:ext cx="6902305" cy="4546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216B7F9-1D44-E415-06B7-7B857DD8B414}"/>
              </a:ext>
            </a:extLst>
          </p:cNvPr>
          <p:cNvSpPr txBox="1"/>
          <p:nvPr/>
        </p:nvSpPr>
        <p:spPr>
          <a:xfrm>
            <a:off x="2890311" y="926874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اشتغلوا في ثنائيات.</a:t>
            </a:r>
          </a:p>
        </p:txBody>
      </p:sp>
    </p:spTree>
    <p:extLst>
      <p:ext uri="{BB962C8B-B14F-4D97-AF65-F5344CB8AC3E}">
        <p14:creationId xmlns:p14="http://schemas.microsoft.com/office/powerpoint/2010/main" val="3729879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B681A1E-F3F9-19AE-BA5E-36EF909F5AD7}"/>
              </a:ext>
            </a:extLst>
          </p:cNvPr>
          <p:cNvSpPr txBox="1"/>
          <p:nvPr/>
        </p:nvSpPr>
        <p:spPr>
          <a:xfrm>
            <a:off x="921463" y="938025"/>
            <a:ext cx="660314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3" name="Image 1">
            <a:extLst>
              <a:ext uri="{FF2B5EF4-FFF2-40B4-BE49-F238E27FC236}">
                <a16:creationId xmlns:a16="http://schemas.microsoft.com/office/drawing/2014/main" id="{5B80DA96-182B-81F5-2E84-CC297A24DE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76492" y="2563916"/>
            <a:ext cx="2609063" cy="26090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9B8007B-1A6F-5B04-6D0A-68AB617E04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112" y="2219545"/>
            <a:ext cx="5356938" cy="3297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564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8">
            <a:extLst>
              <a:ext uri="{FF2B5EF4-FFF2-40B4-BE49-F238E27FC236}">
                <a16:creationId xmlns:a16="http://schemas.microsoft.com/office/drawing/2014/main" id="{5C17F9F1-2D12-1BC0-68AD-4030CF459294}"/>
              </a:ext>
            </a:extLst>
          </p:cNvPr>
          <p:cNvSpPr txBox="1"/>
          <p:nvPr/>
        </p:nvSpPr>
        <p:spPr>
          <a:xfrm>
            <a:off x="2845706" y="921309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8958CFD-B6EA-41C9-90FE-A7CA5668E8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F166DEB-33DE-D8F4-05EB-3AD09C3DF4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185" y="1880546"/>
            <a:ext cx="7776954" cy="4520445"/>
          </a:xfrm>
          <a:prstGeom prst="rect">
            <a:avLst/>
          </a:prstGeom>
        </p:spPr>
      </p:pic>
      <p:sp>
        <p:nvSpPr>
          <p:cNvPr id="8" name="ZoneTexte 37">
            <a:extLst>
              <a:ext uri="{FF2B5EF4-FFF2-40B4-BE49-F238E27FC236}">
                <a16:creationId xmlns:a16="http://schemas.microsoft.com/office/drawing/2014/main" id="{55B25E03-9CF1-2643-168D-EC4B56FF18DD}"/>
              </a:ext>
            </a:extLst>
          </p:cNvPr>
          <p:cNvSpPr txBox="1"/>
          <p:nvPr/>
        </p:nvSpPr>
        <p:spPr>
          <a:xfrm>
            <a:off x="4023223" y="5034870"/>
            <a:ext cx="42629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مِنْ خِلالِ التَّصميمِ : طولُ ضِلْعِ الْمُرَبَّعِ</a:t>
            </a:r>
          </a:p>
          <a:p>
            <a:pPr algn="r" rtl="1"/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هو طولُ الْمُسْتَطيلِ.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D250E5-E1B4-7CFA-6CBF-EF280E41F0DD}"/>
              </a:ext>
            </a:extLst>
          </p:cNvPr>
          <p:cNvSpPr/>
          <p:nvPr/>
        </p:nvSpPr>
        <p:spPr>
          <a:xfrm>
            <a:off x="1605776" y="3668751"/>
            <a:ext cx="1940312" cy="936703"/>
          </a:xfrm>
          <a:custGeom>
            <a:avLst/>
            <a:gdLst>
              <a:gd name="csX0" fmla="*/ 0 w 1940312"/>
              <a:gd name="csY0" fmla="*/ 0 h 936703"/>
              <a:gd name="csX1" fmla="*/ 426869 w 1940312"/>
              <a:gd name="csY1" fmla="*/ 0 h 936703"/>
              <a:gd name="csX2" fmla="*/ 911947 w 1940312"/>
              <a:gd name="csY2" fmla="*/ 0 h 936703"/>
              <a:gd name="csX3" fmla="*/ 1377622 w 1940312"/>
              <a:gd name="csY3" fmla="*/ 0 h 936703"/>
              <a:gd name="csX4" fmla="*/ 1940312 w 1940312"/>
              <a:gd name="csY4" fmla="*/ 0 h 936703"/>
              <a:gd name="csX5" fmla="*/ 1940312 w 1940312"/>
              <a:gd name="csY5" fmla="*/ 468352 h 936703"/>
              <a:gd name="csX6" fmla="*/ 1940312 w 1940312"/>
              <a:gd name="csY6" fmla="*/ 936703 h 936703"/>
              <a:gd name="csX7" fmla="*/ 1513443 w 1940312"/>
              <a:gd name="csY7" fmla="*/ 936703 h 936703"/>
              <a:gd name="csX8" fmla="*/ 989559 w 1940312"/>
              <a:gd name="csY8" fmla="*/ 936703 h 936703"/>
              <a:gd name="csX9" fmla="*/ 543287 w 1940312"/>
              <a:gd name="csY9" fmla="*/ 936703 h 936703"/>
              <a:gd name="csX10" fmla="*/ 0 w 1940312"/>
              <a:gd name="csY10" fmla="*/ 936703 h 936703"/>
              <a:gd name="csX11" fmla="*/ 0 w 1940312"/>
              <a:gd name="csY11" fmla="*/ 487086 h 936703"/>
              <a:gd name="csX12" fmla="*/ 0 w 1940312"/>
              <a:gd name="csY12" fmla="*/ 0 h 9367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940312" h="936703" extrusionOk="0">
                <a:moveTo>
                  <a:pt x="0" y="0"/>
                </a:moveTo>
                <a:cubicBezTo>
                  <a:pt x="199745" y="-4897"/>
                  <a:pt x="316945" y="45884"/>
                  <a:pt x="426869" y="0"/>
                </a:cubicBezTo>
                <a:cubicBezTo>
                  <a:pt x="536793" y="-45884"/>
                  <a:pt x="730558" y="25479"/>
                  <a:pt x="911947" y="0"/>
                </a:cubicBezTo>
                <a:cubicBezTo>
                  <a:pt x="1093336" y="-25479"/>
                  <a:pt x="1209917" y="12538"/>
                  <a:pt x="1377622" y="0"/>
                </a:cubicBezTo>
                <a:cubicBezTo>
                  <a:pt x="1545327" y="-12538"/>
                  <a:pt x="1706536" y="22090"/>
                  <a:pt x="1940312" y="0"/>
                </a:cubicBezTo>
                <a:cubicBezTo>
                  <a:pt x="1974527" y="197249"/>
                  <a:pt x="1935333" y="277519"/>
                  <a:pt x="1940312" y="468352"/>
                </a:cubicBezTo>
                <a:cubicBezTo>
                  <a:pt x="1945291" y="659185"/>
                  <a:pt x="1929064" y="754002"/>
                  <a:pt x="1940312" y="936703"/>
                </a:cubicBezTo>
                <a:cubicBezTo>
                  <a:pt x="1776781" y="960682"/>
                  <a:pt x="1644265" y="919920"/>
                  <a:pt x="1513443" y="936703"/>
                </a:cubicBezTo>
                <a:cubicBezTo>
                  <a:pt x="1382621" y="953486"/>
                  <a:pt x="1188845" y="908144"/>
                  <a:pt x="989559" y="936703"/>
                </a:cubicBezTo>
                <a:cubicBezTo>
                  <a:pt x="790273" y="965262"/>
                  <a:pt x="656721" y="935992"/>
                  <a:pt x="543287" y="936703"/>
                </a:cubicBezTo>
                <a:cubicBezTo>
                  <a:pt x="429853" y="937414"/>
                  <a:pt x="196371" y="924045"/>
                  <a:pt x="0" y="936703"/>
                </a:cubicBezTo>
                <a:cubicBezTo>
                  <a:pt x="-50981" y="840975"/>
                  <a:pt x="39856" y="669664"/>
                  <a:pt x="0" y="487086"/>
                </a:cubicBezTo>
                <a:cubicBezTo>
                  <a:pt x="-39856" y="304508"/>
                  <a:pt x="32943" y="139167"/>
                  <a:pt x="0" y="0"/>
                </a:cubicBezTo>
                <a:close/>
              </a:path>
            </a:pathLst>
          </a:custGeom>
          <a:noFill/>
          <a:ln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75547624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6AE2D20-3A95-3443-995F-F19F63F4D6CC}"/>
              </a:ext>
            </a:extLst>
          </p:cNvPr>
          <p:cNvSpPr/>
          <p:nvPr/>
        </p:nvSpPr>
        <p:spPr>
          <a:xfrm>
            <a:off x="1605776" y="4566519"/>
            <a:ext cx="1940312" cy="936703"/>
          </a:xfrm>
          <a:custGeom>
            <a:avLst/>
            <a:gdLst>
              <a:gd name="csX0" fmla="*/ 0 w 1940312"/>
              <a:gd name="csY0" fmla="*/ 0 h 936703"/>
              <a:gd name="csX1" fmla="*/ 485078 w 1940312"/>
              <a:gd name="csY1" fmla="*/ 0 h 936703"/>
              <a:gd name="csX2" fmla="*/ 970156 w 1940312"/>
              <a:gd name="csY2" fmla="*/ 0 h 936703"/>
              <a:gd name="csX3" fmla="*/ 1435831 w 1940312"/>
              <a:gd name="csY3" fmla="*/ 0 h 936703"/>
              <a:gd name="csX4" fmla="*/ 1940312 w 1940312"/>
              <a:gd name="csY4" fmla="*/ 0 h 936703"/>
              <a:gd name="csX5" fmla="*/ 1940312 w 1940312"/>
              <a:gd name="csY5" fmla="*/ 468352 h 936703"/>
              <a:gd name="csX6" fmla="*/ 1940312 w 1940312"/>
              <a:gd name="csY6" fmla="*/ 936703 h 936703"/>
              <a:gd name="csX7" fmla="*/ 1455234 w 1940312"/>
              <a:gd name="csY7" fmla="*/ 936703 h 936703"/>
              <a:gd name="csX8" fmla="*/ 970156 w 1940312"/>
              <a:gd name="csY8" fmla="*/ 936703 h 936703"/>
              <a:gd name="csX9" fmla="*/ 465675 w 1940312"/>
              <a:gd name="csY9" fmla="*/ 936703 h 936703"/>
              <a:gd name="csX10" fmla="*/ 0 w 1940312"/>
              <a:gd name="csY10" fmla="*/ 936703 h 936703"/>
              <a:gd name="csX11" fmla="*/ 0 w 1940312"/>
              <a:gd name="csY11" fmla="*/ 458984 h 936703"/>
              <a:gd name="csX12" fmla="*/ 0 w 1940312"/>
              <a:gd name="csY12" fmla="*/ 0 h 9367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940312" h="936703" extrusionOk="0">
                <a:moveTo>
                  <a:pt x="0" y="0"/>
                </a:moveTo>
                <a:cubicBezTo>
                  <a:pt x="226147" y="-24297"/>
                  <a:pt x="302973" y="15757"/>
                  <a:pt x="485078" y="0"/>
                </a:cubicBezTo>
                <a:cubicBezTo>
                  <a:pt x="667183" y="-15757"/>
                  <a:pt x="762021" y="57765"/>
                  <a:pt x="970156" y="0"/>
                </a:cubicBezTo>
                <a:cubicBezTo>
                  <a:pt x="1178291" y="-57765"/>
                  <a:pt x="1236480" y="35819"/>
                  <a:pt x="1435831" y="0"/>
                </a:cubicBezTo>
                <a:cubicBezTo>
                  <a:pt x="1635182" y="-35819"/>
                  <a:pt x="1791098" y="24149"/>
                  <a:pt x="1940312" y="0"/>
                </a:cubicBezTo>
                <a:cubicBezTo>
                  <a:pt x="1941760" y="164260"/>
                  <a:pt x="1937772" y="366960"/>
                  <a:pt x="1940312" y="468352"/>
                </a:cubicBezTo>
                <a:cubicBezTo>
                  <a:pt x="1942852" y="569744"/>
                  <a:pt x="1905619" y="774465"/>
                  <a:pt x="1940312" y="936703"/>
                </a:cubicBezTo>
                <a:cubicBezTo>
                  <a:pt x="1732975" y="992996"/>
                  <a:pt x="1672617" y="879609"/>
                  <a:pt x="1455234" y="936703"/>
                </a:cubicBezTo>
                <a:cubicBezTo>
                  <a:pt x="1237851" y="993797"/>
                  <a:pt x="1106631" y="902783"/>
                  <a:pt x="970156" y="936703"/>
                </a:cubicBezTo>
                <a:cubicBezTo>
                  <a:pt x="833681" y="970623"/>
                  <a:pt x="631017" y="894665"/>
                  <a:pt x="465675" y="936703"/>
                </a:cubicBezTo>
                <a:cubicBezTo>
                  <a:pt x="300333" y="978741"/>
                  <a:pt x="181975" y="902803"/>
                  <a:pt x="0" y="936703"/>
                </a:cubicBezTo>
                <a:cubicBezTo>
                  <a:pt x="-54907" y="765030"/>
                  <a:pt x="22599" y="654835"/>
                  <a:pt x="0" y="458984"/>
                </a:cubicBezTo>
                <a:cubicBezTo>
                  <a:pt x="-22599" y="263133"/>
                  <a:pt x="3827" y="147333"/>
                  <a:pt x="0" y="0"/>
                </a:cubicBezTo>
                <a:close/>
              </a:path>
            </a:pathLst>
          </a:custGeom>
          <a:noFill/>
          <a:ln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159032685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861F8CF-536F-0238-97C2-6C0C4C28C7A6}"/>
              </a:ext>
            </a:extLst>
          </p:cNvPr>
          <p:cNvCxnSpPr>
            <a:cxnSpLocks/>
          </p:cNvCxnSpPr>
          <p:nvPr/>
        </p:nvCxnSpPr>
        <p:spPr>
          <a:xfrm>
            <a:off x="1605776" y="3479180"/>
            <a:ext cx="194031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B581BF9-8904-F396-8644-1C4D7885D1C4}"/>
              </a:ext>
            </a:extLst>
          </p:cNvPr>
          <p:cNvCxnSpPr>
            <a:cxnSpLocks/>
          </p:cNvCxnSpPr>
          <p:nvPr/>
        </p:nvCxnSpPr>
        <p:spPr>
          <a:xfrm flipV="1">
            <a:off x="1468190" y="3635297"/>
            <a:ext cx="0" cy="88094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FAF2AE4-06AC-0798-56D7-CCF364997F84}"/>
              </a:ext>
            </a:extLst>
          </p:cNvPr>
          <p:cNvCxnSpPr>
            <a:cxnSpLocks/>
          </p:cNvCxnSpPr>
          <p:nvPr/>
        </p:nvCxnSpPr>
        <p:spPr>
          <a:xfrm flipV="1">
            <a:off x="1468190" y="4605454"/>
            <a:ext cx="0" cy="88094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F2F01B01-3B55-ACBE-1B0B-D351C99E16F9}"/>
              </a:ext>
            </a:extLst>
          </p:cNvPr>
          <p:cNvSpPr txBox="1"/>
          <p:nvPr/>
        </p:nvSpPr>
        <p:spPr>
          <a:xfrm>
            <a:off x="2311624" y="3113259"/>
            <a:ext cx="673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6</a:t>
            </a:r>
            <a:r>
              <a:rPr lang="fr-MA" dirty="0"/>
              <a:t> cm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031DB3-D3C2-5A3B-D5F9-52AF2FEDEE82}"/>
              </a:ext>
            </a:extLst>
          </p:cNvPr>
          <p:cNvSpPr txBox="1"/>
          <p:nvPr/>
        </p:nvSpPr>
        <p:spPr>
          <a:xfrm rot="16200000">
            <a:off x="931668" y="3963012"/>
            <a:ext cx="673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3</a:t>
            </a:r>
            <a:r>
              <a:rPr lang="fr-MA" dirty="0"/>
              <a:t> cm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E9CC097-7133-11B7-E70C-E6E36D2CCEE8}"/>
              </a:ext>
            </a:extLst>
          </p:cNvPr>
          <p:cNvSpPr txBox="1"/>
          <p:nvPr/>
        </p:nvSpPr>
        <p:spPr>
          <a:xfrm rot="16200000">
            <a:off x="900559" y="4850204"/>
            <a:ext cx="673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3</a:t>
            </a:r>
            <a:r>
              <a:rPr lang="fr-MA" dirty="0"/>
              <a:t> cm</a:t>
            </a:r>
          </a:p>
        </p:txBody>
      </p:sp>
      <p:sp>
        <p:nvSpPr>
          <p:cNvPr id="25" name="ZoneTexte 37">
            <a:extLst>
              <a:ext uri="{FF2B5EF4-FFF2-40B4-BE49-F238E27FC236}">
                <a16:creationId xmlns:a16="http://schemas.microsoft.com/office/drawing/2014/main" id="{F89DC3E6-386C-23F2-D0CE-A268808C2A1C}"/>
              </a:ext>
            </a:extLst>
          </p:cNvPr>
          <p:cNvSpPr txBox="1"/>
          <p:nvPr/>
        </p:nvSpPr>
        <p:spPr>
          <a:xfrm>
            <a:off x="4471639" y="3916845"/>
            <a:ext cx="3066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طولُ ضِلْعِ الْمُرَبَّعِ:  </a:t>
            </a:r>
            <a:r>
              <a:rPr lang="fr-M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6 cm</a:t>
            </a:r>
            <a:endParaRPr lang="ar-MA" sz="2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BE313-6C3A-FF16-A824-9D4D8E5F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E3A1151-B5A3-6FD0-380B-07D2C72E64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7D080E-1CF4-F3CF-0215-787E4B7DECDD}"/>
              </a:ext>
            </a:extLst>
          </p:cNvPr>
          <p:cNvGrpSpPr/>
          <p:nvPr/>
        </p:nvGrpSpPr>
        <p:grpSpPr>
          <a:xfrm>
            <a:off x="2152988" y="2449061"/>
            <a:ext cx="4959328" cy="1993283"/>
            <a:chOff x="1901248" y="2436266"/>
            <a:chExt cx="4959328" cy="199328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3C5590-D997-3FA3-4212-C7A27A9DEBE3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A515865-026B-5328-D992-7B9CF3ECD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452375" y="3378105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46FBE6B-CFAD-F35B-6C54-D93FA34DB894}"/>
                </a:ext>
              </a:extLst>
            </p:cNvPr>
            <p:cNvSpPr txBox="1"/>
            <p:nvPr/>
          </p:nvSpPr>
          <p:spPr>
            <a:xfrm>
              <a:off x="1901248" y="3232677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18F89CC6-F1AB-DBD8-5388-B7A604B5ABC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E3DF963-FA84-F466-692A-C5F31A0273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887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816677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35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 رقم 3.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57CB44-DE75-103B-9F55-1BDAA1E070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35843"/>
            <a:ext cx="1008000" cy="1008000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A1A460F2-4468-5E28-EB2F-5BCB2CD14402}"/>
              </a:ext>
            </a:extLst>
          </p:cNvPr>
          <p:cNvGrpSpPr/>
          <p:nvPr/>
        </p:nvGrpSpPr>
        <p:grpSpPr>
          <a:xfrm>
            <a:off x="472965" y="1728439"/>
            <a:ext cx="8229601" cy="4740641"/>
            <a:chOff x="472965" y="1755227"/>
            <a:chExt cx="8229601" cy="4713853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928296B-3E58-0F5F-00EB-C6D4BF8BAF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3834" y="1755227"/>
              <a:ext cx="4298732" cy="4713853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A46B92B-A6D3-9BAF-A484-B417A6B5D8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965" y="1755227"/>
              <a:ext cx="3930869" cy="47138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BB36A-A7B2-ED8B-A0D3-B7C05B4B8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215114CF-0BC6-8AC6-A4FF-BD0BEE255B05}"/>
              </a:ext>
            </a:extLst>
          </p:cNvPr>
          <p:cNvSpPr txBox="1"/>
          <p:nvPr/>
        </p:nvSpPr>
        <p:spPr>
          <a:xfrm>
            <a:off x="2851279" y="921309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4 دقائق للإنجاز؛ سأمر بين الصفوف لمساعدتكم؛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5D37B5-8A00-2058-39E4-BF39767D30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01975"/>
            <a:ext cx="1008000" cy="1008000"/>
          </a:xfrm>
          <a:prstGeom prst="ellipse">
            <a:avLst/>
          </a:prstGeom>
        </p:spPr>
      </p:pic>
      <p:grpSp>
        <p:nvGrpSpPr>
          <p:cNvPr id="5" name="Groupe 7">
            <a:extLst>
              <a:ext uri="{FF2B5EF4-FFF2-40B4-BE49-F238E27FC236}">
                <a16:creationId xmlns:a16="http://schemas.microsoft.com/office/drawing/2014/main" id="{88E63F76-DEF9-D345-8A50-E0C0556FEE32}"/>
              </a:ext>
            </a:extLst>
          </p:cNvPr>
          <p:cNvGrpSpPr/>
          <p:nvPr/>
        </p:nvGrpSpPr>
        <p:grpSpPr>
          <a:xfrm>
            <a:off x="479627" y="921309"/>
            <a:ext cx="614494" cy="688367"/>
            <a:chOff x="924143" y="3511073"/>
            <a:chExt cx="614494" cy="68836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59A797F-5418-B661-539F-F6EF45578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0163AE0F-5D5D-B4BA-F660-93C8DAACB989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4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FD381D99-571B-118F-77B7-ECB8428863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6" y="1788294"/>
            <a:ext cx="7706758" cy="4645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02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7496A9A-A610-2EAB-A2F8-0F6095E950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701" y="1946874"/>
            <a:ext cx="8041039" cy="4469020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4C13304E-35B7-A981-87BA-5348B74A15FA}"/>
              </a:ext>
            </a:extLst>
          </p:cNvPr>
          <p:cNvSpPr txBox="1"/>
          <p:nvPr/>
        </p:nvSpPr>
        <p:spPr>
          <a:xfrm>
            <a:off x="2806230" y="913378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CBC5793-C7D6-F262-7EEB-6DD8A8387F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39" y="635843"/>
            <a:ext cx="1008000" cy="1008000"/>
          </a:xfrm>
          <a:prstGeom prst="ellipse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1191A1C-1255-8EA2-9845-3D83760EDF08}"/>
              </a:ext>
            </a:extLst>
          </p:cNvPr>
          <p:cNvGrpSpPr/>
          <p:nvPr/>
        </p:nvGrpSpPr>
        <p:grpSpPr>
          <a:xfrm>
            <a:off x="1765706" y="3861227"/>
            <a:ext cx="1663582" cy="1920945"/>
            <a:chOff x="1765706" y="3861227"/>
            <a:chExt cx="1663582" cy="192094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348AE5F-2E10-CF82-65F3-7CBBA76D9C2C}"/>
                </a:ext>
              </a:extLst>
            </p:cNvPr>
            <p:cNvSpPr/>
            <p:nvPr/>
          </p:nvSpPr>
          <p:spPr>
            <a:xfrm>
              <a:off x="1768590" y="5141857"/>
              <a:ext cx="1660698" cy="640315"/>
            </a:xfrm>
            <a:custGeom>
              <a:avLst/>
              <a:gdLst>
                <a:gd name="csX0" fmla="*/ 0 w 1660698"/>
                <a:gd name="csY0" fmla="*/ 0 h 640315"/>
                <a:gd name="csX1" fmla="*/ 520352 w 1660698"/>
                <a:gd name="csY1" fmla="*/ 0 h 640315"/>
                <a:gd name="csX2" fmla="*/ 1090525 w 1660698"/>
                <a:gd name="csY2" fmla="*/ 0 h 640315"/>
                <a:gd name="csX3" fmla="*/ 1660698 w 1660698"/>
                <a:gd name="csY3" fmla="*/ 0 h 640315"/>
                <a:gd name="csX4" fmla="*/ 1660698 w 1660698"/>
                <a:gd name="csY4" fmla="*/ 640315 h 640315"/>
                <a:gd name="csX5" fmla="*/ 1090525 w 1660698"/>
                <a:gd name="csY5" fmla="*/ 640315 h 640315"/>
                <a:gd name="csX6" fmla="*/ 553566 w 1660698"/>
                <a:gd name="csY6" fmla="*/ 640315 h 640315"/>
                <a:gd name="csX7" fmla="*/ 0 w 1660698"/>
                <a:gd name="csY7" fmla="*/ 640315 h 640315"/>
                <a:gd name="csX8" fmla="*/ 0 w 1660698"/>
                <a:gd name="csY8" fmla="*/ 0 h 6403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660698" h="640315" extrusionOk="0">
                  <a:moveTo>
                    <a:pt x="0" y="0"/>
                  </a:moveTo>
                  <a:cubicBezTo>
                    <a:pt x="156856" y="15357"/>
                    <a:pt x="261968" y="-23965"/>
                    <a:pt x="520352" y="0"/>
                  </a:cubicBezTo>
                  <a:cubicBezTo>
                    <a:pt x="778736" y="23965"/>
                    <a:pt x="951528" y="-21946"/>
                    <a:pt x="1090525" y="0"/>
                  </a:cubicBezTo>
                  <a:cubicBezTo>
                    <a:pt x="1229522" y="21946"/>
                    <a:pt x="1515507" y="18537"/>
                    <a:pt x="1660698" y="0"/>
                  </a:cubicBezTo>
                  <a:cubicBezTo>
                    <a:pt x="1672925" y="309160"/>
                    <a:pt x="1642683" y="341601"/>
                    <a:pt x="1660698" y="640315"/>
                  </a:cubicBezTo>
                  <a:cubicBezTo>
                    <a:pt x="1387305" y="633088"/>
                    <a:pt x="1236350" y="656667"/>
                    <a:pt x="1090525" y="640315"/>
                  </a:cubicBezTo>
                  <a:cubicBezTo>
                    <a:pt x="944700" y="623963"/>
                    <a:pt x="714094" y="621840"/>
                    <a:pt x="553566" y="640315"/>
                  </a:cubicBezTo>
                  <a:cubicBezTo>
                    <a:pt x="393038" y="658790"/>
                    <a:pt x="137051" y="633863"/>
                    <a:pt x="0" y="640315"/>
                  </a:cubicBezTo>
                  <a:cubicBezTo>
                    <a:pt x="-13822" y="348706"/>
                    <a:pt x="-31822" y="274626"/>
                    <a:pt x="0" y="0"/>
                  </a:cubicBezTo>
                  <a:close/>
                </a:path>
              </a:pathLst>
            </a:custGeom>
            <a:noFill/>
            <a:ln>
              <a:solidFill>
                <a:srgbClr val="C00000"/>
              </a:solidFill>
              <a:extLst>
                <a:ext uri="{C807C97D-BFC1-408E-A445-0C87EB9F89A2}">
                  <ask:lineSketchStyleProps xmlns:ask="http://schemas.microsoft.com/office/drawing/2018/sketchyshapes" sd="38930098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F37E4BD-9EAA-D9B2-B731-4A7A424A46F5}"/>
                </a:ext>
              </a:extLst>
            </p:cNvPr>
            <p:cNvSpPr/>
            <p:nvPr/>
          </p:nvSpPr>
          <p:spPr>
            <a:xfrm>
              <a:off x="1765706" y="4501542"/>
              <a:ext cx="1660666" cy="640315"/>
            </a:xfrm>
            <a:custGeom>
              <a:avLst/>
              <a:gdLst>
                <a:gd name="csX0" fmla="*/ 0 w 1660666"/>
                <a:gd name="csY0" fmla="*/ 0 h 640315"/>
                <a:gd name="csX1" fmla="*/ 570162 w 1660666"/>
                <a:gd name="csY1" fmla="*/ 0 h 640315"/>
                <a:gd name="csX2" fmla="*/ 1107111 w 1660666"/>
                <a:gd name="csY2" fmla="*/ 0 h 640315"/>
                <a:gd name="csX3" fmla="*/ 1660666 w 1660666"/>
                <a:gd name="csY3" fmla="*/ 0 h 640315"/>
                <a:gd name="csX4" fmla="*/ 1660666 w 1660666"/>
                <a:gd name="csY4" fmla="*/ 640315 h 640315"/>
                <a:gd name="csX5" fmla="*/ 1140324 w 1660666"/>
                <a:gd name="csY5" fmla="*/ 640315 h 640315"/>
                <a:gd name="csX6" fmla="*/ 553555 w 1660666"/>
                <a:gd name="csY6" fmla="*/ 640315 h 640315"/>
                <a:gd name="csX7" fmla="*/ 0 w 1660666"/>
                <a:gd name="csY7" fmla="*/ 640315 h 640315"/>
                <a:gd name="csX8" fmla="*/ 0 w 1660666"/>
                <a:gd name="csY8" fmla="*/ 0 h 6403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660666" h="640315" extrusionOk="0">
                  <a:moveTo>
                    <a:pt x="0" y="0"/>
                  </a:moveTo>
                  <a:cubicBezTo>
                    <a:pt x="271788" y="-13390"/>
                    <a:pt x="376710" y="-15445"/>
                    <a:pt x="570162" y="0"/>
                  </a:cubicBezTo>
                  <a:cubicBezTo>
                    <a:pt x="763614" y="15445"/>
                    <a:pt x="940712" y="-17359"/>
                    <a:pt x="1107111" y="0"/>
                  </a:cubicBezTo>
                  <a:cubicBezTo>
                    <a:pt x="1273510" y="17359"/>
                    <a:pt x="1488966" y="22418"/>
                    <a:pt x="1660666" y="0"/>
                  </a:cubicBezTo>
                  <a:cubicBezTo>
                    <a:pt x="1671318" y="274299"/>
                    <a:pt x="1675930" y="368270"/>
                    <a:pt x="1660666" y="640315"/>
                  </a:cubicBezTo>
                  <a:cubicBezTo>
                    <a:pt x="1486421" y="659277"/>
                    <a:pt x="1363041" y="625539"/>
                    <a:pt x="1140324" y="640315"/>
                  </a:cubicBezTo>
                  <a:cubicBezTo>
                    <a:pt x="917607" y="655091"/>
                    <a:pt x="745547" y="614774"/>
                    <a:pt x="553555" y="640315"/>
                  </a:cubicBezTo>
                  <a:cubicBezTo>
                    <a:pt x="361563" y="665856"/>
                    <a:pt x="220118" y="621312"/>
                    <a:pt x="0" y="640315"/>
                  </a:cubicBezTo>
                  <a:cubicBezTo>
                    <a:pt x="-10733" y="377167"/>
                    <a:pt x="15354" y="245589"/>
                    <a:pt x="0" y="0"/>
                  </a:cubicBezTo>
                  <a:close/>
                </a:path>
              </a:pathLst>
            </a:custGeom>
            <a:noFill/>
            <a:ln>
              <a:solidFill>
                <a:srgbClr val="C00000"/>
              </a:solidFill>
              <a:extLst>
                <a:ext uri="{C807C97D-BFC1-408E-A445-0C87EB9F89A2}">
                  <ask:lineSketchStyleProps xmlns:ask="http://schemas.microsoft.com/office/drawing/2018/sketchyshapes" sd="229056253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055085E-6813-60B0-923B-84F97626E48D}"/>
                </a:ext>
              </a:extLst>
            </p:cNvPr>
            <p:cNvSpPr/>
            <p:nvPr/>
          </p:nvSpPr>
          <p:spPr>
            <a:xfrm>
              <a:off x="1765706" y="3861227"/>
              <a:ext cx="1660666" cy="640315"/>
            </a:xfrm>
            <a:custGeom>
              <a:avLst/>
              <a:gdLst>
                <a:gd name="csX0" fmla="*/ 0 w 1660666"/>
                <a:gd name="csY0" fmla="*/ 0 h 640315"/>
                <a:gd name="csX1" fmla="*/ 553555 w 1660666"/>
                <a:gd name="csY1" fmla="*/ 0 h 640315"/>
                <a:gd name="csX2" fmla="*/ 1090504 w 1660666"/>
                <a:gd name="csY2" fmla="*/ 0 h 640315"/>
                <a:gd name="csX3" fmla="*/ 1660666 w 1660666"/>
                <a:gd name="csY3" fmla="*/ 0 h 640315"/>
                <a:gd name="csX4" fmla="*/ 1660666 w 1660666"/>
                <a:gd name="csY4" fmla="*/ 640315 h 640315"/>
                <a:gd name="csX5" fmla="*/ 1140324 w 1660666"/>
                <a:gd name="csY5" fmla="*/ 640315 h 640315"/>
                <a:gd name="csX6" fmla="*/ 553555 w 1660666"/>
                <a:gd name="csY6" fmla="*/ 640315 h 640315"/>
                <a:gd name="csX7" fmla="*/ 0 w 1660666"/>
                <a:gd name="csY7" fmla="*/ 640315 h 640315"/>
                <a:gd name="csX8" fmla="*/ 0 w 1660666"/>
                <a:gd name="csY8" fmla="*/ 0 h 6403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660666" h="640315" extrusionOk="0">
                  <a:moveTo>
                    <a:pt x="0" y="0"/>
                  </a:moveTo>
                  <a:cubicBezTo>
                    <a:pt x="253055" y="22401"/>
                    <a:pt x="289424" y="-11781"/>
                    <a:pt x="553555" y="0"/>
                  </a:cubicBezTo>
                  <a:cubicBezTo>
                    <a:pt x="817686" y="11781"/>
                    <a:pt x="967101" y="13016"/>
                    <a:pt x="1090504" y="0"/>
                  </a:cubicBezTo>
                  <a:cubicBezTo>
                    <a:pt x="1213907" y="-13016"/>
                    <a:pt x="1481478" y="-21746"/>
                    <a:pt x="1660666" y="0"/>
                  </a:cubicBezTo>
                  <a:cubicBezTo>
                    <a:pt x="1676784" y="259373"/>
                    <a:pt x="1688450" y="495673"/>
                    <a:pt x="1660666" y="640315"/>
                  </a:cubicBezTo>
                  <a:cubicBezTo>
                    <a:pt x="1421875" y="643676"/>
                    <a:pt x="1356926" y="640397"/>
                    <a:pt x="1140324" y="640315"/>
                  </a:cubicBezTo>
                  <a:cubicBezTo>
                    <a:pt x="923722" y="640233"/>
                    <a:pt x="749359" y="653075"/>
                    <a:pt x="553555" y="640315"/>
                  </a:cubicBezTo>
                  <a:cubicBezTo>
                    <a:pt x="357751" y="627555"/>
                    <a:pt x="223788" y="613501"/>
                    <a:pt x="0" y="640315"/>
                  </a:cubicBezTo>
                  <a:cubicBezTo>
                    <a:pt x="13014" y="504463"/>
                    <a:pt x="29468" y="213297"/>
                    <a:pt x="0" y="0"/>
                  </a:cubicBezTo>
                  <a:close/>
                </a:path>
              </a:pathLst>
            </a:custGeom>
            <a:noFill/>
            <a:ln>
              <a:solidFill>
                <a:srgbClr val="C00000"/>
              </a:solidFill>
              <a:extLst>
                <a:ext uri="{C807C97D-BFC1-408E-A445-0C87EB9F89A2}">
                  <ask:lineSketchStyleProps xmlns:ask="http://schemas.microsoft.com/office/drawing/2018/sketchyshapes" sd="1125633294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6" name="ZoneTexte 9">
            <a:extLst>
              <a:ext uri="{FF2B5EF4-FFF2-40B4-BE49-F238E27FC236}">
                <a16:creationId xmlns:a16="http://schemas.microsoft.com/office/drawing/2014/main" id="{4698F950-AD62-8663-B971-040309F81B61}"/>
              </a:ext>
            </a:extLst>
          </p:cNvPr>
          <p:cNvSpPr txBox="1"/>
          <p:nvPr/>
        </p:nvSpPr>
        <p:spPr>
          <a:xfrm>
            <a:off x="3778764" y="3783557"/>
            <a:ext cx="24387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ض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طيل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: 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8 cm </a:t>
            </a:r>
            <a:endParaRPr lang="fr-MA" sz="20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78A7053-64CA-BB70-311A-20200AE8D30B}"/>
              </a:ext>
            </a:extLst>
          </p:cNvPr>
          <p:cNvCxnSpPr>
            <a:cxnSpLocks/>
          </p:cNvCxnSpPr>
          <p:nvPr/>
        </p:nvCxnSpPr>
        <p:spPr>
          <a:xfrm>
            <a:off x="1583473" y="3861227"/>
            <a:ext cx="0" cy="600165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7B0F053-908F-B870-4B05-88C6B06A2E6E}"/>
              </a:ext>
            </a:extLst>
          </p:cNvPr>
          <p:cNvCxnSpPr>
            <a:cxnSpLocks/>
          </p:cNvCxnSpPr>
          <p:nvPr/>
        </p:nvCxnSpPr>
        <p:spPr>
          <a:xfrm>
            <a:off x="1765706" y="3661172"/>
            <a:ext cx="1660666" cy="0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ZoneTexte 9">
            <a:extLst>
              <a:ext uri="{FF2B5EF4-FFF2-40B4-BE49-F238E27FC236}">
                <a16:creationId xmlns:a16="http://schemas.microsoft.com/office/drawing/2014/main" id="{3FB7435A-EA80-2D0D-AE75-3732A9D05009}"/>
              </a:ext>
            </a:extLst>
          </p:cNvPr>
          <p:cNvSpPr txBox="1"/>
          <p:nvPr/>
        </p:nvSpPr>
        <p:spPr>
          <a:xfrm>
            <a:off x="2252546" y="3257938"/>
            <a:ext cx="870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sz="2000" b="1" dirty="0">
                <a:solidFill>
                  <a:srgbClr val="FF0000"/>
                </a:solidFill>
              </a:rPr>
              <a:t>8 cm 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17" name="ZoneTexte 9">
            <a:extLst>
              <a:ext uri="{FF2B5EF4-FFF2-40B4-BE49-F238E27FC236}">
                <a16:creationId xmlns:a16="http://schemas.microsoft.com/office/drawing/2014/main" id="{8E7D2291-214F-DE69-7BC4-D7BCF6D535E6}"/>
              </a:ext>
            </a:extLst>
          </p:cNvPr>
          <p:cNvSpPr txBox="1"/>
          <p:nvPr/>
        </p:nvSpPr>
        <p:spPr>
          <a:xfrm rot="16200000">
            <a:off x="1018139" y="3976643"/>
            <a:ext cx="755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b="1" dirty="0">
                <a:solidFill>
                  <a:srgbClr val="FF0000"/>
                </a:solidFill>
              </a:rPr>
              <a:t>4</a:t>
            </a:r>
            <a:r>
              <a:rPr lang="fr-FR" b="1" dirty="0">
                <a:solidFill>
                  <a:srgbClr val="FF0000"/>
                </a:solidFill>
              </a:rPr>
              <a:t> cm </a:t>
            </a:r>
            <a:endParaRPr lang="fr-MA" b="1" dirty="0">
              <a:solidFill>
                <a:srgbClr val="FF0000"/>
              </a:solidFill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1507669-0AD9-E12F-2F20-83BD9D54BFF3}"/>
              </a:ext>
            </a:extLst>
          </p:cNvPr>
          <p:cNvCxnSpPr>
            <a:cxnSpLocks/>
          </p:cNvCxnSpPr>
          <p:nvPr/>
        </p:nvCxnSpPr>
        <p:spPr>
          <a:xfrm>
            <a:off x="1580557" y="4539062"/>
            <a:ext cx="0" cy="600165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ZoneTexte 9">
            <a:extLst>
              <a:ext uri="{FF2B5EF4-FFF2-40B4-BE49-F238E27FC236}">
                <a16:creationId xmlns:a16="http://schemas.microsoft.com/office/drawing/2014/main" id="{AC7B8699-03DD-B00D-C9B7-7DDA3E03535A}"/>
              </a:ext>
            </a:extLst>
          </p:cNvPr>
          <p:cNvSpPr txBox="1"/>
          <p:nvPr/>
        </p:nvSpPr>
        <p:spPr>
          <a:xfrm rot="16200000">
            <a:off x="1015223" y="4654478"/>
            <a:ext cx="755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b="1" dirty="0">
                <a:solidFill>
                  <a:srgbClr val="FF0000"/>
                </a:solidFill>
              </a:rPr>
              <a:t>4</a:t>
            </a:r>
            <a:r>
              <a:rPr lang="fr-FR" b="1" dirty="0">
                <a:solidFill>
                  <a:srgbClr val="FF0000"/>
                </a:solidFill>
              </a:rPr>
              <a:t> cm </a:t>
            </a:r>
            <a:endParaRPr lang="fr-MA" b="1" dirty="0">
              <a:solidFill>
                <a:srgbClr val="FF0000"/>
              </a:solidFill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5CAA3D6-FA1B-5162-5943-90C5EC16650A}"/>
              </a:ext>
            </a:extLst>
          </p:cNvPr>
          <p:cNvCxnSpPr>
            <a:cxnSpLocks/>
          </p:cNvCxnSpPr>
          <p:nvPr/>
        </p:nvCxnSpPr>
        <p:spPr>
          <a:xfrm>
            <a:off x="1577640" y="5177395"/>
            <a:ext cx="0" cy="600165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oneTexte 9">
            <a:extLst>
              <a:ext uri="{FF2B5EF4-FFF2-40B4-BE49-F238E27FC236}">
                <a16:creationId xmlns:a16="http://schemas.microsoft.com/office/drawing/2014/main" id="{FA18D4CC-6E9C-59A3-4259-C25061B3B5B7}"/>
              </a:ext>
            </a:extLst>
          </p:cNvPr>
          <p:cNvSpPr txBox="1"/>
          <p:nvPr/>
        </p:nvSpPr>
        <p:spPr>
          <a:xfrm rot="16200000">
            <a:off x="1012306" y="5292811"/>
            <a:ext cx="755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b="1" dirty="0">
                <a:solidFill>
                  <a:srgbClr val="FF0000"/>
                </a:solidFill>
              </a:rPr>
              <a:t>4</a:t>
            </a:r>
            <a:r>
              <a:rPr lang="fr-FR" b="1" dirty="0">
                <a:solidFill>
                  <a:srgbClr val="FF0000"/>
                </a:solidFill>
              </a:rPr>
              <a:t> cm 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23" name="ZoneTexte 9">
            <a:extLst>
              <a:ext uri="{FF2B5EF4-FFF2-40B4-BE49-F238E27FC236}">
                <a16:creationId xmlns:a16="http://schemas.microsoft.com/office/drawing/2014/main" id="{C52A6DDC-EC52-EDD3-0500-6EE0418D86F1}"/>
              </a:ext>
            </a:extLst>
          </p:cNvPr>
          <p:cNvSpPr txBox="1"/>
          <p:nvPr/>
        </p:nvSpPr>
        <p:spPr>
          <a:xfrm>
            <a:off x="5055349" y="4892309"/>
            <a:ext cx="24387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ض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طيل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هُو طولُ الْمُسْتَطيلاتِ الصَّغيرَة.</a:t>
            </a:r>
          </a:p>
        </p:txBody>
      </p:sp>
    </p:spTree>
    <p:extLst>
      <p:ext uri="{BB962C8B-B14F-4D97-AF65-F5344CB8AC3E}">
        <p14:creationId xmlns:p14="http://schemas.microsoft.com/office/powerpoint/2010/main" val="350037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CB11401-06A6-5785-B572-2658892BCF65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E477A77-5C73-9B89-DD2E-6265924474A6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7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18606</TotalTime>
  <Words>936</Words>
  <Application>Microsoft Office PowerPoint</Application>
  <PresentationFormat>Affichage à l'écran (4:3)</PresentationFormat>
  <Paragraphs>312</Paragraphs>
  <Slides>51</Slides>
  <Notes>6</Notes>
  <HiddenSlides>0</HiddenSlides>
  <MMClips>7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51</vt:i4>
      </vt:variant>
    </vt:vector>
  </HeadingPairs>
  <TitlesOfParts>
    <vt:vector size="65" baseType="lpstr">
      <vt:lpstr>Aptos Display</vt:lpstr>
      <vt:lpstr>Arial</vt:lpstr>
      <vt:lpstr>DengXian</vt:lpstr>
      <vt:lpstr>Aptos</vt:lpstr>
      <vt:lpstr>Effra CC Arbc</vt:lpstr>
      <vt:lpstr>Dosis</vt:lpstr>
      <vt:lpstr>Chalkboard</vt:lpstr>
      <vt:lpstr>Calibri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الثاني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163</cp:revision>
  <cp:lastPrinted>2025-08-13T10:11:39Z</cp:lastPrinted>
  <dcterms:created xsi:type="dcterms:W3CDTF">2025-08-01T12:31:49Z</dcterms:created>
  <dcterms:modified xsi:type="dcterms:W3CDTF">2026-04-06T11:46:45Z</dcterms:modified>
</cp:coreProperties>
</file>