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78"/>
  </p:notesMasterIdLst>
  <p:handoutMasterIdLst>
    <p:handoutMasterId r:id="rId79"/>
  </p:handoutMasterIdLst>
  <p:sldIdLst>
    <p:sldId id="2134807082" r:id="rId7"/>
    <p:sldId id="948" r:id="rId8"/>
    <p:sldId id="2134807133" r:id="rId9"/>
    <p:sldId id="780" r:id="rId10"/>
    <p:sldId id="781" r:id="rId11"/>
    <p:sldId id="741" r:id="rId12"/>
    <p:sldId id="746" r:id="rId13"/>
    <p:sldId id="2134807127" r:id="rId14"/>
    <p:sldId id="2134807125" r:id="rId15"/>
    <p:sldId id="2134806637" r:id="rId16"/>
    <p:sldId id="2134807126" r:id="rId17"/>
    <p:sldId id="2134807097" r:id="rId18"/>
    <p:sldId id="914" r:id="rId19"/>
    <p:sldId id="769" r:id="rId20"/>
    <p:sldId id="768" r:id="rId21"/>
    <p:sldId id="870" r:id="rId22"/>
    <p:sldId id="2134807128" r:id="rId23"/>
    <p:sldId id="774" r:id="rId24"/>
    <p:sldId id="1054" r:id="rId25"/>
    <p:sldId id="1055" r:id="rId26"/>
    <p:sldId id="2134807108" r:id="rId27"/>
    <p:sldId id="2134807129" r:id="rId28"/>
    <p:sldId id="2134807130" r:id="rId29"/>
    <p:sldId id="2134807131" r:id="rId30"/>
    <p:sldId id="968" r:id="rId31"/>
    <p:sldId id="1021" r:id="rId32"/>
    <p:sldId id="1046" r:id="rId33"/>
    <p:sldId id="2134806710" r:id="rId34"/>
    <p:sldId id="751" r:id="rId35"/>
    <p:sldId id="871" r:id="rId36"/>
    <p:sldId id="2134806711" r:id="rId37"/>
    <p:sldId id="2134806681" r:id="rId38"/>
    <p:sldId id="2134806700" r:id="rId39"/>
    <p:sldId id="2134807033" r:id="rId40"/>
    <p:sldId id="2134807034" r:id="rId41"/>
    <p:sldId id="2134807134" r:id="rId42"/>
    <p:sldId id="2134807087" r:id="rId43"/>
    <p:sldId id="2134807089" r:id="rId44"/>
    <p:sldId id="2134807136" r:id="rId45"/>
    <p:sldId id="2134807137" r:id="rId46"/>
    <p:sldId id="2134807138" r:id="rId47"/>
    <p:sldId id="2134807139" r:id="rId48"/>
    <p:sldId id="2134807140" r:id="rId49"/>
    <p:sldId id="2134807141" r:id="rId50"/>
    <p:sldId id="2134807142" r:id="rId51"/>
    <p:sldId id="2134807143" r:id="rId52"/>
    <p:sldId id="2134807144" r:id="rId53"/>
    <p:sldId id="2134807145" r:id="rId54"/>
    <p:sldId id="2134807146" r:id="rId55"/>
    <p:sldId id="2134807147" r:id="rId56"/>
    <p:sldId id="2134807148" r:id="rId57"/>
    <p:sldId id="2134807051" r:id="rId58"/>
    <p:sldId id="2134807151" r:id="rId59"/>
    <p:sldId id="2134807152" r:id="rId60"/>
    <p:sldId id="2134807153" r:id="rId61"/>
    <p:sldId id="2134807154" r:id="rId62"/>
    <p:sldId id="2134807155" r:id="rId63"/>
    <p:sldId id="2134806689" r:id="rId64"/>
    <p:sldId id="848" r:id="rId65"/>
    <p:sldId id="2134807106" r:id="rId66"/>
    <p:sldId id="924" r:id="rId67"/>
    <p:sldId id="925" r:id="rId68"/>
    <p:sldId id="2134807069" r:id="rId69"/>
    <p:sldId id="2134806697" r:id="rId70"/>
    <p:sldId id="2134807107" r:id="rId71"/>
    <p:sldId id="2134807090" r:id="rId72"/>
    <p:sldId id="858" r:id="rId73"/>
    <p:sldId id="868" r:id="rId74"/>
    <p:sldId id="869" r:id="rId75"/>
    <p:sldId id="764" r:id="rId76"/>
    <p:sldId id="949" r:id="rId77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80"/>
      <p:bold r:id="rId81"/>
    </p:embeddedFont>
    <p:embeddedFont>
      <p:font typeface="Dosis" pitchFamily="2" charset="0"/>
      <p:regular r:id="rId82"/>
      <p:bold r:id="rId8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8BB"/>
    <a:srgbClr val="FCC302"/>
    <a:srgbClr val="084F6A"/>
    <a:srgbClr val="80CBF1"/>
    <a:srgbClr val="FEA500"/>
    <a:srgbClr val="FFA400"/>
    <a:srgbClr val="FFC000"/>
    <a:srgbClr val="FFEFB9"/>
    <a:srgbClr val="A6A6A6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38" autoAdjust="0"/>
    <p:restoredTop sz="88366" autoAdjust="0"/>
  </p:normalViewPr>
  <p:slideViewPr>
    <p:cSldViewPr snapToGrid="0">
      <p:cViewPr varScale="1">
        <p:scale>
          <a:sx n="61" d="100"/>
          <a:sy n="61" d="100"/>
        </p:scale>
        <p:origin x="183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36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presProps" Target="presProps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font" Target="fonts/font1.fntdata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font" Target="fonts/font4.fntdata"/><Relationship Id="rId88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notesMaster" Target="notesMasters/notesMaster1.xml"/><Relationship Id="rId81" Type="http://schemas.openxmlformats.org/officeDocument/2006/relationships/font" Target="fonts/font2.fntdata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tableStyles" Target="tableStyles.xml"/><Relationship Id="rId61" Type="http://schemas.openxmlformats.org/officeDocument/2006/relationships/slide" Target="slides/slide55.xml"/><Relationship Id="rId82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pPr/>
              <a:t>05/04/2026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05/04/2026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16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DF046-13F8-1DAF-BC6E-46E7E1774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A5F5038-835C-64C3-AD5B-66CADB82BC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4B385CE-7F98-8EB3-05BB-E2681A802B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1226BC-6699-39D4-6BCC-1C6A20030E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75941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6AD8F-6E55-DBDC-8944-DB11C5948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BEFA24-72C9-6357-3174-06EADAC4C2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74D7B6B-1696-3C0D-6D5D-4AFD409CF6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5192ACA-63A3-EAC6-A46E-A95A92BEB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17666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2145E-72EC-E443-D77A-E981D4C25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9C329FF-5D8A-8719-21FC-D3983CA3A7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5661106-491A-9F67-DD0D-F77973F12E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B6BC898-D54E-59A5-1F78-503B24E6E8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43628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F80BE-4994-9C39-35D3-71F43C9CF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3FA52A-A6E1-B706-EF7B-F638EC669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1B4F102-D1AE-A3F5-7C9E-CE4019CD5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64EEFC-77F9-90E6-A7B4-BDC460E86F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51789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A5427-C286-462F-E87C-49B1FAF02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74E542-17ED-A348-5396-F42B18332C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3F85820-8419-2753-7FD5-4CEF8C6722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832600-B217-4958-9466-1D8714B338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79633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67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995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19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05/04/2026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3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9.png"/><Relationship Id="rId5" Type="http://schemas.openxmlformats.org/officeDocument/2006/relationships/image" Target="../media/image38.gif"/><Relationship Id="rId4" Type="http://schemas.openxmlformats.org/officeDocument/2006/relationships/image" Target="../media/image1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9.png"/><Relationship Id="rId5" Type="http://schemas.openxmlformats.org/officeDocument/2006/relationships/image" Target="../media/image11.emf"/><Relationship Id="rId4" Type="http://schemas.openxmlformats.org/officeDocument/2006/relationships/image" Target="../media/image47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1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1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8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70.xml.rels><?xml version="1.0" encoding="UTF-8" standalone="yes"?>
<Relationships xmlns="http://schemas.openxmlformats.org/package/2006/relationships"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6.mp4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532099" y="6021421"/>
            <a:ext cx="1160006" cy="288630"/>
            <a:chOff x="5297644" y="5877672"/>
            <a:chExt cx="1160006" cy="288630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5297644" y="5883853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909967" y="6011615"/>
            <a:ext cx="1199186" cy="288630"/>
            <a:chOff x="5277181" y="5861684"/>
            <a:chExt cx="1199186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6207316" y="587767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313469" y="6014648"/>
            <a:ext cx="1223978" cy="288630"/>
            <a:chOff x="5272590" y="5870899"/>
            <a:chExt cx="122397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3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389896" y="2722648"/>
            <a:ext cx="3780000" cy="877078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31466" y="2475889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569896" y="2858113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 err="1">
                <a:solidFill>
                  <a:schemeClr val="tx1"/>
                </a:solidFill>
              </a:rPr>
              <a:t>التما</a:t>
            </a:r>
            <a:r>
              <a:rPr lang="ar-MA" sz="2000" dirty="0">
                <a:solidFill>
                  <a:schemeClr val="tx1"/>
                </a:solidFill>
              </a:rPr>
              <a:t>ث</a:t>
            </a:r>
            <a:r>
              <a:rPr lang="fr-MA" sz="2000" dirty="0">
                <a:solidFill>
                  <a:schemeClr val="tx1"/>
                </a:solidFill>
              </a:rPr>
              <a:t>ل </a:t>
            </a:r>
            <a:r>
              <a:rPr lang="fr-MA" sz="2000" dirty="0" err="1">
                <a:solidFill>
                  <a:schemeClr val="tx1"/>
                </a:solidFill>
              </a:rPr>
              <a:t>ال</a:t>
            </a:r>
            <a:r>
              <a:rPr lang="ar-MA" sz="2000" dirty="0">
                <a:solidFill>
                  <a:schemeClr val="tx1"/>
                </a:solidFill>
              </a:rPr>
              <a:t>م</a:t>
            </a:r>
            <a:r>
              <a:rPr lang="fr-MA" sz="2000" dirty="0" err="1">
                <a:solidFill>
                  <a:schemeClr val="tx1"/>
                </a:solidFill>
              </a:rPr>
              <a:t>حو</a:t>
            </a:r>
            <a:r>
              <a:rPr lang="ar-MA" sz="2000" dirty="0">
                <a:solidFill>
                  <a:schemeClr val="tx1"/>
                </a:solidFill>
              </a:rPr>
              <a:t>ر</a:t>
            </a:r>
            <a:r>
              <a:rPr lang="fr-MA" sz="2000" dirty="0">
                <a:solidFill>
                  <a:schemeClr val="tx1"/>
                </a:solidFill>
              </a:rPr>
              <a:t>ي</a:t>
            </a:r>
            <a:r>
              <a:rPr lang="ar-SA" sz="2000" dirty="0">
                <a:solidFill>
                  <a:schemeClr val="tx1"/>
                </a:solidFill>
              </a:rPr>
              <a:t> (</a:t>
            </a:r>
            <a:r>
              <a:rPr lang="en-GB" sz="2000" dirty="0">
                <a:solidFill>
                  <a:schemeClr val="tx1"/>
                </a:solidFill>
              </a:rPr>
              <a:t>2</a:t>
            </a:r>
            <a:r>
              <a:rPr lang="ar-SA" sz="2000" dirty="0">
                <a:solidFill>
                  <a:schemeClr val="tx1"/>
                </a:solidFill>
              </a:rPr>
              <a:t>)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   ح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ل المسائل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( الهندسة  )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د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وران  الأشكال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</a:t>
              </a:r>
              <a:r>
                <a:rPr lang="ar-S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7">
            <a:extLst>
              <a:ext uri="{FF2B5EF4-FFF2-40B4-BE49-F238E27FC236}">
                <a16:creationId xmlns:a16="http://schemas.microsoft.com/office/drawing/2014/main" id="{D5AB7204-EA2C-2908-0EDF-AF18F1C403CA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7" name="Organigramme : Terminateur 21">
            <a:extLst>
              <a:ext uri="{FF2B5EF4-FFF2-40B4-BE49-F238E27FC236}">
                <a16:creationId xmlns:a16="http://schemas.microsoft.com/office/drawing/2014/main" id="{F67DE89D-D614-C9C8-60C2-38AD4393E6DC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798E26FD-86C0-E1B1-F2DE-6CE4A488B475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2000" b="1" ker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/>
              <a:t>التما</a:t>
            </a:r>
            <a:r>
              <a:rPr lang="ar-MA" dirty="0"/>
              <a:t>ث</a:t>
            </a:r>
            <a:r>
              <a:rPr lang="fr-MA"/>
              <a:t>ل ال</a:t>
            </a:r>
            <a:r>
              <a:rPr lang="ar-MA"/>
              <a:t>م</a:t>
            </a:r>
            <a:r>
              <a:rPr lang="fr-MA"/>
              <a:t>حو</a:t>
            </a:r>
            <a:r>
              <a:rPr lang="ar-MA"/>
              <a:t>ر</a:t>
            </a:r>
            <a:r>
              <a:rPr lang="fr-MA"/>
              <a:t>ي</a:t>
            </a:r>
            <a:r>
              <a:rPr lang="ar-SA" dirty="0"/>
              <a:t> (</a:t>
            </a:r>
            <a:r>
              <a:rPr lang="ar-SA"/>
              <a:t>1)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80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1939329" y="666358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67393" y="958874"/>
            <a:ext cx="8178799" cy="1051570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rtl="1"/>
            <a:r>
              <a:rPr lang="fr-MA" sz="4000" b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التماتُلُ</a:t>
            </a:r>
            <a:r>
              <a:rPr lang="f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sz="4000" b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الْمِحْوَرِيُّ</a:t>
            </a:r>
            <a:r>
              <a:rPr lang="fr-MA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(2)</a:t>
            </a:r>
            <a:endParaRPr lang="fr-FR" sz="4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4F6BAE6-21AA-C4C1-F5CE-E40960446414}"/>
              </a:ext>
            </a:extLst>
          </p:cNvPr>
          <p:cNvGrpSpPr/>
          <p:nvPr/>
        </p:nvGrpSpPr>
        <p:grpSpPr>
          <a:xfrm>
            <a:off x="738585" y="2010444"/>
            <a:ext cx="7666830" cy="4584272"/>
            <a:chOff x="579362" y="1734207"/>
            <a:chExt cx="7985276" cy="474016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FF45853-3AE0-998D-90E4-54572B827E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29"/>
            <a:stretch>
              <a:fillRect/>
            </a:stretch>
          </p:blipFill>
          <p:spPr>
            <a:xfrm>
              <a:off x="4340772" y="1734207"/>
              <a:ext cx="4223866" cy="4740165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2E3DE26-19BB-6874-5B31-D62B04828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362" y="1734207"/>
              <a:ext cx="3761410" cy="47401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134146" y="3445623"/>
            <a:ext cx="6175944" cy="14010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571536" y="3823755"/>
            <a:ext cx="52779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إِنْشاءِ</a:t>
            </a:r>
            <a:r>
              <a:rPr lang="ar-S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مُمَائِل</a:t>
            </a:r>
            <a:r>
              <a:rPr lang="ar-M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شَكْلٍ</a:t>
            </a:r>
            <a:r>
              <a:rPr lang="ar-MA" sz="32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080207" y="3655564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79644-8ED8-EA20-B3FD-C80D228CA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45F6132-A782-9B7B-54B0-99C606413F5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C953B5B-153E-C6C1-72D0-91F9CBC62B51}"/>
              </a:ext>
            </a:extLst>
          </p:cNvPr>
          <p:cNvSpPr/>
          <p:nvPr/>
        </p:nvSpPr>
        <p:spPr>
          <a:xfrm>
            <a:off x="1720931" y="2610516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CDD2DB17-5F5D-3FDF-B099-67FBA47B3CF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83362A9-6271-16E7-5ED2-76E4C03B19E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250D780-35BF-D15C-830F-9C6CC07A2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84432" y="3108002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77A9049-E1A2-571B-5CDE-EF6AADDF9D10}"/>
              </a:ext>
            </a:extLst>
          </p:cNvPr>
          <p:cNvSpPr txBox="1"/>
          <p:nvPr/>
        </p:nvSpPr>
        <p:spPr>
          <a:xfrm>
            <a:off x="1984273" y="4870173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43583524-ADFF-B2CF-18DE-BD163F527D5A}"/>
              </a:ext>
            </a:extLst>
          </p:cNvPr>
          <p:cNvSpPr txBox="1"/>
          <p:nvPr/>
        </p:nvSpPr>
        <p:spPr>
          <a:xfrm>
            <a:off x="1984273" y="4194403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rgbClr val="A6A6A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23E7244-3D8D-E5BF-2AD1-D3A56318B1CF}"/>
              </a:ext>
            </a:extLst>
          </p:cNvPr>
          <p:cNvSpPr txBox="1"/>
          <p:nvPr/>
        </p:nvSpPr>
        <p:spPr>
          <a:xfrm>
            <a:off x="2736185" y="3267263"/>
            <a:ext cx="39779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spc="-100" dirty="0">
                <a:solidFill>
                  <a:srgbClr val="FFA4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89181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7F40250-DD7B-6E86-2820-17122BEFC6E2}"/>
              </a:ext>
            </a:extLst>
          </p:cNvPr>
          <p:cNvGrpSpPr/>
          <p:nvPr/>
        </p:nvGrpSpPr>
        <p:grpSpPr>
          <a:xfrm>
            <a:off x="777061" y="1966811"/>
            <a:ext cx="7515429" cy="4223781"/>
            <a:chOff x="808861" y="1698034"/>
            <a:chExt cx="7515429" cy="495342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EC935EE-3C09-5C67-5319-C7E76A135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1743784"/>
              <a:ext cx="3752290" cy="486193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3C26243-9E2A-4558-EBDB-7AB4A8718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8861" y="1698034"/>
              <a:ext cx="3619814" cy="4953429"/>
            </a:xfrm>
            <a:prstGeom prst="rect">
              <a:avLst/>
            </a:prstGeom>
          </p:spPr>
        </p:pic>
      </p:grp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382751" y="862060"/>
            <a:ext cx="6141774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76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77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4796824" y="3786286"/>
            <a:ext cx="3239042" cy="1077310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coins arrondis 6">
            <a:extLst>
              <a:ext uri="{FF2B5EF4-FFF2-40B4-BE49-F238E27FC236}">
                <a16:creationId xmlns:a16="http://schemas.microsoft.com/office/drawing/2014/main" id="{718B26B1-8378-A9E0-DFFF-A872BCE7F37A}"/>
              </a:ext>
            </a:extLst>
          </p:cNvPr>
          <p:cNvSpPr/>
          <p:nvPr/>
        </p:nvSpPr>
        <p:spPr>
          <a:xfrm>
            <a:off x="851510" y="4775027"/>
            <a:ext cx="3239042" cy="1077310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16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بسرعة،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E01A3D2-CD9D-82A9-CC97-3F95F97AE2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34" y="2200103"/>
            <a:ext cx="7115503" cy="3819300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D4F91408-6A5C-6C60-3B5F-7863A2166116}"/>
              </a:ext>
            </a:extLst>
          </p:cNvPr>
          <p:cNvSpPr txBox="1"/>
          <p:nvPr/>
        </p:nvSpPr>
        <p:spPr>
          <a:xfrm>
            <a:off x="6684581" y="5002923"/>
            <a:ext cx="504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000" dirty="0"/>
              <a:t>×</a:t>
            </a: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A8A22-7676-85F4-0D67-FB1C1B283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2269C1-25D1-AF48-14C1-7D6678AD9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D9928B9-063D-7652-534B-63D4C3709D9C}"/>
              </a:ext>
            </a:extLst>
          </p:cNvPr>
          <p:cNvSpPr txBox="1"/>
          <p:nvPr/>
        </p:nvSpPr>
        <p:spPr>
          <a:xfrm>
            <a:off x="1403648" y="838597"/>
            <a:ext cx="6058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6 بسرعة،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5B764CF-6758-10FA-6EA1-FB38A5A12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59" y="2152472"/>
            <a:ext cx="7157544" cy="4080162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67489ED0-7394-DED0-8DD3-B24EBBB696FE}"/>
              </a:ext>
            </a:extLst>
          </p:cNvPr>
          <p:cNvCxnSpPr/>
          <p:nvPr/>
        </p:nvCxnSpPr>
        <p:spPr>
          <a:xfrm>
            <a:off x="6653048" y="2648607"/>
            <a:ext cx="84083" cy="27957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A367EC59-A681-0D2E-D349-D84F3B8217F6}"/>
              </a:ext>
            </a:extLst>
          </p:cNvPr>
          <p:cNvCxnSpPr/>
          <p:nvPr/>
        </p:nvCxnSpPr>
        <p:spPr>
          <a:xfrm>
            <a:off x="5696444" y="3909849"/>
            <a:ext cx="208137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D8E10526-1A35-FA04-9D33-7D73D742312A}"/>
              </a:ext>
            </a:extLst>
          </p:cNvPr>
          <p:cNvCxnSpPr>
            <a:cxnSpLocks/>
          </p:cNvCxnSpPr>
          <p:nvPr/>
        </p:nvCxnSpPr>
        <p:spPr>
          <a:xfrm>
            <a:off x="2196663" y="2753710"/>
            <a:ext cx="0" cy="25645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E0FE61B9-A445-CC15-5229-477A092AC518}"/>
              </a:ext>
            </a:extLst>
          </p:cNvPr>
          <p:cNvCxnSpPr>
            <a:cxnSpLocks/>
          </p:cNvCxnSpPr>
          <p:nvPr/>
        </p:nvCxnSpPr>
        <p:spPr>
          <a:xfrm>
            <a:off x="3762705" y="3153104"/>
            <a:ext cx="1492468" cy="18182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463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648C6-6FD7-00B4-217F-33E69DEA7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D91037E-C366-F36B-F65F-9B2BED8F8CB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5BC39C8-9289-F88A-130A-0CC2901777D0}"/>
              </a:ext>
            </a:extLst>
          </p:cNvPr>
          <p:cNvSpPr/>
          <p:nvPr/>
        </p:nvSpPr>
        <p:spPr>
          <a:xfrm>
            <a:off x="1629784" y="2610516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98F66515-57DF-9F16-F455-7A5976F0E50E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903A43D-0779-041F-1DA5-92D660DE5AB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FCCA919-541C-03EC-23AB-30E7B50F5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25055" y="3774322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D4827C-3723-1DE5-50A8-001982377D6B}"/>
              </a:ext>
            </a:extLst>
          </p:cNvPr>
          <p:cNvSpPr txBox="1"/>
          <p:nvPr/>
        </p:nvSpPr>
        <p:spPr>
          <a:xfrm>
            <a:off x="1635252" y="4685507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48BE2AD6-5A6A-97F1-AA71-8781F188C911}"/>
              </a:ext>
            </a:extLst>
          </p:cNvPr>
          <p:cNvSpPr txBox="1"/>
          <p:nvPr/>
        </p:nvSpPr>
        <p:spPr>
          <a:xfrm>
            <a:off x="1777203" y="3854562"/>
            <a:ext cx="45970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0381498-845B-8C47-94B9-19DB111DBB8E}"/>
              </a:ext>
            </a:extLst>
          </p:cNvPr>
          <p:cNvSpPr txBox="1"/>
          <p:nvPr/>
        </p:nvSpPr>
        <p:spPr>
          <a:xfrm>
            <a:off x="2396348" y="3202312"/>
            <a:ext cx="3977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44496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C1889D-6091-0CCE-BDBB-58AC388C8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17" y="1752816"/>
            <a:ext cx="3692069" cy="4780405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EE4258B-A7E3-3221-6124-166E8C16A6D0}"/>
              </a:ext>
            </a:extLst>
          </p:cNvPr>
          <p:cNvGrpSpPr/>
          <p:nvPr/>
        </p:nvGrpSpPr>
        <p:grpSpPr>
          <a:xfrm>
            <a:off x="586017" y="1626692"/>
            <a:ext cx="7971966" cy="4780404"/>
            <a:chOff x="586017" y="1626691"/>
            <a:chExt cx="7971966" cy="4780404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4F12F1C-E4F3-929A-D235-EA13BA4DB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36294" y="1626691"/>
              <a:ext cx="3921689" cy="4780404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8BB05AC-0F69-4B88-01F1-4997F22B3E2E}"/>
                </a:ext>
              </a:extLst>
            </p:cNvPr>
            <p:cNvSpPr/>
            <p:nvPr/>
          </p:nvSpPr>
          <p:spPr>
            <a:xfrm>
              <a:off x="586017" y="3083592"/>
              <a:ext cx="3563481" cy="345407"/>
            </a:xfrm>
            <a:prstGeom prst="roundRect">
              <a:avLst>
                <a:gd name="adj" fmla="val 10989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لتقربوا الأعداد التالية إلى الوحدة الأقرب. دوّنوا النتيجة فقط 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288834" y="2601984"/>
            <a:ext cx="6674471" cy="1005796"/>
            <a:chOff x="1332271" y="2616985"/>
            <a:chExt cx="5700696" cy="52385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0" y="2616985"/>
              <a:ext cx="2567303" cy="422927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0" y="2637496"/>
              <a:ext cx="3741356" cy="272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/>
                <a:t> </a:t>
              </a:r>
              <a:r>
                <a:rPr lang="ar-SA" sz="2800" dirty="0"/>
                <a:t>66</a:t>
              </a:r>
              <a:endParaRPr lang="fr-FR" sz="3600" b="1" dirty="0">
                <a:solidFill>
                  <a:srgbClr val="FFC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332271" y="2616985"/>
              <a:ext cx="518787" cy="373807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424695" y="267917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6276919" y="2635984"/>
              <a:ext cx="756048" cy="240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81851" y="396251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70</a:t>
              </a:r>
              <a:endParaRPr lang="fr-FR" sz="32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AA83C0C-89AC-C208-82BC-D364862D887C}"/>
              </a:ext>
            </a:extLst>
          </p:cNvPr>
          <p:cNvCxnSpPr/>
          <p:nvPr/>
        </p:nvCxnSpPr>
        <p:spPr>
          <a:xfrm>
            <a:off x="3140265" y="2921818"/>
            <a:ext cx="515007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ZoneTexte 25">
            <a:extLst>
              <a:ext uri="{FF2B5EF4-FFF2-40B4-BE49-F238E27FC236}">
                <a16:creationId xmlns:a16="http://schemas.microsoft.com/office/drawing/2014/main" id="{1B4371AA-9623-B4CB-C86E-F52DD1670ABF}"/>
              </a:ext>
            </a:extLst>
          </p:cNvPr>
          <p:cNvSpPr txBox="1"/>
          <p:nvPr/>
        </p:nvSpPr>
        <p:spPr>
          <a:xfrm>
            <a:off x="3489573" y="2625586"/>
            <a:ext cx="1221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FFC000"/>
                </a:solidFill>
                <a:latin typeface="Chalkboard" panose="03050602040202020205" pitchFamily="66" charset="77"/>
                <a:cs typeface="JF Flat Bold" panose="02000500000000000000" pitchFamily="2" charset="-78"/>
              </a:rPr>
              <a:t>...</a:t>
            </a:r>
            <a:endParaRPr lang="fr-FR" sz="3200" b="1" dirty="0">
              <a:solidFill>
                <a:srgbClr val="FFC000"/>
              </a:solidFill>
              <a:latin typeface="Chalkboard" panose="03050602040202020205" pitchFamily="66" charset="77"/>
              <a:cs typeface="JF Flat Bold" panose="02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6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AB1073FD-DFCB-81BA-06FC-D57F50E1DB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B15FAD-C74C-3770-2E30-58F5F1E834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74" y="2941096"/>
            <a:ext cx="7767147" cy="14098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32D3AC-564D-E428-9D3B-82E24235DD98}"/>
              </a:ext>
            </a:extLst>
          </p:cNvPr>
          <p:cNvSpPr txBox="1"/>
          <p:nvPr/>
        </p:nvSpPr>
        <p:spPr>
          <a:xfrm>
            <a:off x="2616667" y="3166275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70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F9DD1DF-E5AF-0EEA-8675-EFE8E7D4A3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26" y="3386055"/>
            <a:ext cx="7767147" cy="97580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54C026D2-9DF2-B3AF-ACFB-20AADA7DB72E}"/>
              </a:ext>
            </a:extLst>
          </p:cNvPr>
          <p:cNvGrpSpPr/>
          <p:nvPr/>
        </p:nvGrpSpPr>
        <p:grpSpPr>
          <a:xfrm>
            <a:off x="2452760" y="3386055"/>
            <a:ext cx="6002813" cy="882034"/>
            <a:chOff x="2336174" y="3827072"/>
            <a:chExt cx="6002813" cy="882034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8175980-2698-47E3-9A22-CBD59B13E308}"/>
                </a:ext>
              </a:extLst>
            </p:cNvPr>
            <p:cNvSpPr txBox="1"/>
            <p:nvPr/>
          </p:nvSpPr>
          <p:spPr>
            <a:xfrm>
              <a:off x="2363532" y="3874727"/>
              <a:ext cx="5885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C00000"/>
                  </a:solidFill>
                </a:rPr>
                <a:t>70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59EEFD5-638C-492B-C060-ACA4D71AE928}"/>
                </a:ext>
              </a:extLst>
            </p:cNvPr>
            <p:cNvSpPr txBox="1"/>
            <p:nvPr/>
          </p:nvSpPr>
          <p:spPr>
            <a:xfrm>
              <a:off x="3700601" y="3853952"/>
              <a:ext cx="5885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C00000"/>
                  </a:solidFill>
                </a:rPr>
                <a:t>10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D69D6F27-11B5-6720-9D69-52F3F9874888}"/>
                </a:ext>
              </a:extLst>
            </p:cNvPr>
            <p:cNvSpPr txBox="1"/>
            <p:nvPr/>
          </p:nvSpPr>
          <p:spPr>
            <a:xfrm>
              <a:off x="5031119" y="4308996"/>
              <a:ext cx="5885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50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882C9DD8-EBE3-307F-9BB3-FB4569421151}"/>
                </a:ext>
              </a:extLst>
            </p:cNvPr>
            <p:cNvSpPr txBox="1"/>
            <p:nvPr/>
          </p:nvSpPr>
          <p:spPr>
            <a:xfrm>
              <a:off x="5037670" y="3827072"/>
              <a:ext cx="5885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90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F33A9C46-C32E-A340-76A5-B7A8F08FF732}"/>
                </a:ext>
              </a:extLst>
            </p:cNvPr>
            <p:cNvSpPr txBox="1"/>
            <p:nvPr/>
          </p:nvSpPr>
          <p:spPr>
            <a:xfrm>
              <a:off x="6404759" y="4285952"/>
              <a:ext cx="5885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C00000"/>
                  </a:solidFill>
                </a:rPr>
                <a:t>20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D9C7D8F-DA18-4BA3-A292-A2C0D15F06B3}"/>
                </a:ext>
              </a:extLst>
            </p:cNvPr>
            <p:cNvSpPr txBox="1"/>
            <p:nvPr/>
          </p:nvSpPr>
          <p:spPr>
            <a:xfrm>
              <a:off x="6345608" y="3906450"/>
              <a:ext cx="7518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C00000"/>
                  </a:solidFill>
                </a:rPr>
                <a:t>100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5BB346A5-CAAC-C0F6-0D10-05A41E8BA187}"/>
                </a:ext>
              </a:extLst>
            </p:cNvPr>
            <p:cNvSpPr txBox="1"/>
            <p:nvPr/>
          </p:nvSpPr>
          <p:spPr>
            <a:xfrm>
              <a:off x="7750408" y="4298977"/>
              <a:ext cx="5885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C00000"/>
                  </a:solidFill>
                </a:rPr>
                <a:t>70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5B2330F6-066B-FC1A-3C08-094C518D5350}"/>
                </a:ext>
              </a:extLst>
            </p:cNvPr>
            <p:cNvSpPr txBox="1"/>
            <p:nvPr/>
          </p:nvSpPr>
          <p:spPr>
            <a:xfrm>
              <a:off x="7741829" y="3898867"/>
              <a:ext cx="5885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C00000"/>
                  </a:solidFill>
                </a:rPr>
                <a:t>20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F1F4A581-2927-2785-B000-93380405FA1C}"/>
                </a:ext>
              </a:extLst>
            </p:cNvPr>
            <p:cNvSpPr txBox="1"/>
            <p:nvPr/>
          </p:nvSpPr>
          <p:spPr>
            <a:xfrm>
              <a:off x="2336174" y="4308996"/>
              <a:ext cx="5885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C00000"/>
                  </a:solidFill>
                </a:rPr>
                <a:t>80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40D0746F-83A8-5C12-DD30-96313865D39E}"/>
                </a:ext>
              </a:extLst>
            </p:cNvPr>
            <p:cNvSpPr txBox="1"/>
            <p:nvPr/>
          </p:nvSpPr>
          <p:spPr>
            <a:xfrm>
              <a:off x="3700600" y="4285952"/>
              <a:ext cx="5885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C00000"/>
                  </a:solidFill>
                </a:rPr>
                <a:t>50</a:t>
              </a:r>
              <a:endParaRPr lang="fr-MA" sz="20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62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FF82C-6239-08C3-0C60-EC3656DC5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9FD36F5-B8A5-0F25-9B07-88C91703A8F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DAA6A59-36A8-6C7C-C712-F61A12873F9E}"/>
              </a:ext>
            </a:extLst>
          </p:cNvPr>
          <p:cNvSpPr/>
          <p:nvPr/>
        </p:nvSpPr>
        <p:spPr>
          <a:xfrm>
            <a:off x="1720927" y="2669223"/>
            <a:ext cx="5884432" cy="33189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CE8D7C9-9780-9480-1793-16ABE80A46B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34F20A8-CAC6-040A-BBC3-E920FAFD697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924A196-D835-9CEB-0291-015F2EBC9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476" y="4713167"/>
            <a:ext cx="841742" cy="841742"/>
          </a:xfrm>
          <a:prstGeom prst="rect">
            <a:avLst/>
          </a:prstGeom>
        </p:spPr>
      </p:pic>
      <p:sp>
        <p:nvSpPr>
          <p:cNvPr id="10" name="ZoneTexte 8">
            <a:extLst>
              <a:ext uri="{FF2B5EF4-FFF2-40B4-BE49-F238E27FC236}">
                <a16:creationId xmlns:a16="http://schemas.microsoft.com/office/drawing/2014/main" id="{6429A0BC-4A1B-16E0-ACDA-4636FFCF5CBA}"/>
              </a:ext>
            </a:extLst>
          </p:cNvPr>
          <p:cNvSpPr txBox="1"/>
          <p:nvPr/>
        </p:nvSpPr>
        <p:spPr>
          <a:xfrm>
            <a:off x="1775975" y="4027014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5359E5C-6904-7BAD-0DFE-C656CBED6D12}"/>
              </a:ext>
            </a:extLst>
          </p:cNvPr>
          <p:cNvSpPr txBox="1"/>
          <p:nvPr/>
        </p:nvSpPr>
        <p:spPr>
          <a:xfrm>
            <a:off x="2340072" y="3259446"/>
            <a:ext cx="3977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AA19DDC-8C5E-750A-03C5-B452EF9099F5}"/>
              </a:ext>
            </a:extLst>
          </p:cNvPr>
          <p:cNvSpPr txBox="1"/>
          <p:nvPr/>
        </p:nvSpPr>
        <p:spPr>
          <a:xfrm>
            <a:off x="1720927" y="4772999"/>
            <a:ext cx="4597052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E88128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103652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على اللوحة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الجواب الصحيح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57FC643-C070-07D7-DD10-7C38C8124A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8"/>
          <a:stretch>
            <a:fillRect/>
          </a:stretch>
        </p:blipFill>
        <p:spPr>
          <a:xfrm>
            <a:off x="635620" y="2056823"/>
            <a:ext cx="7872760" cy="4020592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86625BA-90C7-D464-55F3-2FEEDB2C7369}"/>
              </a:ext>
            </a:extLst>
          </p:cNvPr>
          <p:cNvSpPr/>
          <p:nvPr/>
        </p:nvSpPr>
        <p:spPr>
          <a:xfrm>
            <a:off x="3434576" y="2274849"/>
            <a:ext cx="2386361" cy="37691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FC66E-707E-B7F4-AE99-B0ED634CD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7A09847-86C7-0A22-849E-18CC286E78E8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7B212B-AC41-DA36-36B2-F656C9059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2356F03-3B5F-EAE3-3756-3DB153CF1F35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20ACD0B-1D4B-BF40-DB14-D928A28814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8"/>
          <a:stretch>
            <a:fillRect/>
          </a:stretch>
        </p:blipFill>
        <p:spPr>
          <a:xfrm>
            <a:off x="1166648" y="2291254"/>
            <a:ext cx="6621842" cy="3731173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9061A8BE-8166-E239-F806-E0CE40C261E9}"/>
              </a:ext>
            </a:extLst>
          </p:cNvPr>
          <p:cNvSpPr/>
          <p:nvPr/>
        </p:nvSpPr>
        <p:spPr>
          <a:xfrm>
            <a:off x="3710313" y="3733800"/>
            <a:ext cx="1534511" cy="5859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AFB432F-279D-0911-6108-6C606CAC5213}"/>
              </a:ext>
            </a:extLst>
          </p:cNvPr>
          <p:cNvSpPr/>
          <p:nvPr/>
        </p:nvSpPr>
        <p:spPr>
          <a:xfrm>
            <a:off x="3434576" y="2274849"/>
            <a:ext cx="2152185" cy="37691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101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0A35E-42F2-69CE-D7CC-F4E80EC62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285C25D3-3D8E-E49C-72A4-42337C387518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AEEE1B6-BB95-5B89-9C27-947F7515B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0104D94-2BA4-4510-286C-A73462AC88B0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على اللوحة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الجواب الصحيح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" name="Image 1">
            <a:extLst>
              <a:ext uri="{FF2B5EF4-FFF2-40B4-BE49-F238E27FC236}">
                <a16:creationId xmlns:a16="http://schemas.microsoft.com/office/drawing/2014/main" id="{A50CA4C5-AB35-C385-B823-E44DB7578F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8"/>
          <a:stretch>
            <a:fillRect/>
          </a:stretch>
        </p:blipFill>
        <p:spPr>
          <a:xfrm>
            <a:off x="1166648" y="2291254"/>
            <a:ext cx="6621842" cy="3731173"/>
          </a:xfrm>
          <a:prstGeom prst="rect">
            <a:avLst/>
          </a:prstGeom>
        </p:spPr>
      </p:pic>
      <p:sp>
        <p:nvSpPr>
          <p:cNvPr id="6" name="Ellipse 3">
            <a:extLst>
              <a:ext uri="{FF2B5EF4-FFF2-40B4-BE49-F238E27FC236}">
                <a16:creationId xmlns:a16="http://schemas.microsoft.com/office/drawing/2014/main" id="{BDC66ECF-5AC5-A9FF-CF9A-C7F7D622EB2D}"/>
              </a:ext>
            </a:extLst>
          </p:cNvPr>
          <p:cNvSpPr/>
          <p:nvPr/>
        </p:nvSpPr>
        <p:spPr>
          <a:xfrm>
            <a:off x="3710313" y="3733800"/>
            <a:ext cx="1534511" cy="5859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295D2EB-3683-571B-7DF2-A1CDDD5AC343}"/>
              </a:ext>
            </a:extLst>
          </p:cNvPr>
          <p:cNvSpPr/>
          <p:nvPr/>
        </p:nvSpPr>
        <p:spPr>
          <a:xfrm>
            <a:off x="5440564" y="2253315"/>
            <a:ext cx="2152185" cy="37691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61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A8F33-42B0-2D90-B85F-997CE3BDC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BF50DDA-BB4F-8D5A-2619-91D8F5EBD038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962CDC-6255-87EB-26A8-74FE00ACE3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C63439-9782-4F96-A6DD-80CCF240B3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208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DB4D2-A51C-CABA-4295-CA290BE73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C858D190-800F-5430-891D-8190CA83C488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EF95DA-6C5F-21CE-B654-5B85CB6E5E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B0AEF1A-AE69-C9B2-3085-43D9D63B174D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167204F-BF00-58B5-67C4-5900FE0089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8"/>
          <a:stretch>
            <a:fillRect/>
          </a:stretch>
        </p:blipFill>
        <p:spPr>
          <a:xfrm>
            <a:off x="1166648" y="2291254"/>
            <a:ext cx="6621842" cy="3731173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751875C3-CB66-7A9B-CC00-673F106F4B0E}"/>
              </a:ext>
            </a:extLst>
          </p:cNvPr>
          <p:cNvSpPr/>
          <p:nvPr/>
        </p:nvSpPr>
        <p:spPr>
          <a:xfrm>
            <a:off x="5950867" y="4238297"/>
            <a:ext cx="1534511" cy="5859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Ellipse 3">
            <a:extLst>
              <a:ext uri="{FF2B5EF4-FFF2-40B4-BE49-F238E27FC236}">
                <a16:creationId xmlns:a16="http://schemas.microsoft.com/office/drawing/2014/main" id="{E8C452F5-B883-24AF-906E-5C1BE7AA9D86}"/>
              </a:ext>
            </a:extLst>
          </p:cNvPr>
          <p:cNvSpPr/>
          <p:nvPr/>
        </p:nvSpPr>
        <p:spPr>
          <a:xfrm>
            <a:off x="3710313" y="3733800"/>
            <a:ext cx="1534511" cy="5859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9D0DA65-A706-0E00-E937-28FAE5E1622F}"/>
              </a:ext>
            </a:extLst>
          </p:cNvPr>
          <p:cNvSpPr/>
          <p:nvPr/>
        </p:nvSpPr>
        <p:spPr>
          <a:xfrm>
            <a:off x="5440564" y="2253315"/>
            <a:ext cx="2152185" cy="37691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204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6B953-FDE4-50FD-4C5E-CD24BDA0D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5E0105D-5502-6FFB-E087-D6B01CE2E11F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095148-12CC-294A-6521-B8525BBE5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3A5CC34-F633-00D8-93BC-AA274731015E}"/>
              </a:ext>
            </a:extLst>
          </p:cNvPr>
          <p:cNvSpPr txBox="1"/>
          <p:nvPr/>
        </p:nvSpPr>
        <p:spPr>
          <a:xfrm>
            <a:off x="2914429" y="938025"/>
            <a:ext cx="4592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أنجزوا العملية على ال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واح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757F7B1-6D5C-DC29-8BC1-97F5464CAE1E}"/>
              </a:ext>
            </a:extLst>
          </p:cNvPr>
          <p:cNvGrpSpPr/>
          <p:nvPr/>
        </p:nvGrpSpPr>
        <p:grpSpPr>
          <a:xfrm>
            <a:off x="3525962" y="2512420"/>
            <a:ext cx="2435329" cy="2274529"/>
            <a:chOff x="3525962" y="2512420"/>
            <a:chExt cx="2435329" cy="2274529"/>
          </a:xfrm>
        </p:grpSpPr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B41E2C6D-95D0-4702-41A1-48D73310F34D}"/>
                </a:ext>
              </a:extLst>
            </p:cNvPr>
            <p:cNvCxnSpPr/>
            <p:nvPr/>
          </p:nvCxnSpPr>
          <p:spPr>
            <a:xfrm>
              <a:off x="4572000" y="2527225"/>
              <a:ext cx="0" cy="2259724"/>
            </a:xfrm>
            <a:prstGeom prst="line">
              <a:avLst/>
            </a:prstGeom>
            <a:ln w="571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4FF1038E-D2AA-8CAA-91FF-BFF1847D0B77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3140990"/>
              <a:ext cx="1227168" cy="0"/>
            </a:xfrm>
            <a:prstGeom prst="line">
              <a:avLst/>
            </a:prstGeom>
            <a:ln w="571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A4E6E0B-29FC-4A51-208D-87FA1F691604}"/>
                </a:ext>
              </a:extLst>
            </p:cNvPr>
            <p:cNvSpPr txBox="1"/>
            <p:nvPr/>
          </p:nvSpPr>
          <p:spPr>
            <a:xfrm>
              <a:off x="3525962" y="2512420"/>
              <a:ext cx="243532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4000" b="1" dirty="0">
                  <a:solidFill>
                    <a:srgbClr val="002060"/>
                  </a:solidFill>
                </a:rPr>
                <a:t>954</a:t>
              </a:r>
              <a:r>
                <a:rPr lang="fr-MA" sz="4000" b="1" dirty="0">
                  <a:solidFill>
                    <a:srgbClr val="002060"/>
                  </a:solidFill>
                </a:rPr>
                <a:t>    </a:t>
              </a:r>
              <a:r>
                <a:rPr lang="ar-SA" sz="4000" b="1" dirty="0">
                  <a:solidFill>
                    <a:srgbClr val="002060"/>
                  </a:solidFill>
                </a:rPr>
                <a:t>41</a:t>
              </a:r>
              <a:endParaRPr lang="fr-MA" sz="4000" b="1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012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D1F61-E757-3B55-9E8B-941AB16A5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C958BE1-F0D2-8470-BE05-8C3B4479E708}"/>
              </a:ext>
            </a:extLst>
          </p:cNvPr>
          <p:cNvSpPr txBox="1"/>
          <p:nvPr/>
        </p:nvSpPr>
        <p:spPr>
          <a:xfrm>
            <a:off x="1229109" y="938025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BEF350-5BD5-4F6C-2C33-FB9C89037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01A9433-3F43-9407-866B-739B1757A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4098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2380C-1000-093F-FC01-4596F2F66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C00E5F61-CAB6-9794-0816-20FA2104DF8F}"/>
              </a:ext>
            </a:extLst>
          </p:cNvPr>
          <p:cNvGrpSpPr/>
          <p:nvPr/>
        </p:nvGrpSpPr>
        <p:grpSpPr>
          <a:xfrm>
            <a:off x="3406514" y="2125468"/>
            <a:ext cx="2435329" cy="2828300"/>
            <a:chOff x="2618362" y="2627586"/>
            <a:chExt cx="2435329" cy="1864492"/>
          </a:xfrm>
        </p:grpSpPr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6FAADAEA-1CB6-F845-DE7C-85D33FC837A7}"/>
                </a:ext>
              </a:extLst>
            </p:cNvPr>
            <p:cNvCxnSpPr>
              <a:cxnSpLocks/>
            </p:cNvCxnSpPr>
            <p:nvPr/>
          </p:nvCxnSpPr>
          <p:spPr>
            <a:xfrm>
              <a:off x="3951890" y="2627586"/>
              <a:ext cx="31531" cy="1864492"/>
            </a:xfrm>
            <a:prstGeom prst="line">
              <a:avLst/>
            </a:prstGeom>
            <a:ln w="571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F2F9AE89-FF49-4F1D-7484-DF70A3286836}"/>
                </a:ext>
              </a:extLst>
            </p:cNvPr>
            <p:cNvCxnSpPr/>
            <p:nvPr/>
          </p:nvCxnSpPr>
          <p:spPr>
            <a:xfrm>
              <a:off x="3983421" y="3184634"/>
              <a:ext cx="725213" cy="0"/>
            </a:xfrm>
            <a:prstGeom prst="line">
              <a:avLst/>
            </a:prstGeom>
            <a:ln w="571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5387F70-2325-CD02-CD3F-C32DC54E48A2}"/>
                </a:ext>
              </a:extLst>
            </p:cNvPr>
            <p:cNvSpPr txBox="1"/>
            <p:nvPr/>
          </p:nvSpPr>
          <p:spPr>
            <a:xfrm>
              <a:off x="2618362" y="2650228"/>
              <a:ext cx="2435329" cy="466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4000" b="1" dirty="0">
                  <a:solidFill>
                    <a:srgbClr val="FF0000"/>
                  </a:solidFill>
                </a:rPr>
                <a:t>9</a:t>
              </a:r>
              <a:r>
                <a:rPr lang="fr-MA" sz="4000" b="1" dirty="0">
                  <a:solidFill>
                    <a:srgbClr val="FF0000"/>
                  </a:solidFill>
                </a:rPr>
                <a:t> </a:t>
              </a:r>
              <a:r>
                <a:rPr lang="ar-SA" sz="4000" b="1" dirty="0">
                  <a:solidFill>
                    <a:srgbClr val="FF0000"/>
                  </a:solidFill>
                </a:rPr>
                <a:t>5</a:t>
              </a:r>
              <a:r>
                <a:rPr lang="fr-MA" sz="4000" b="1" dirty="0">
                  <a:solidFill>
                    <a:srgbClr val="FF0000"/>
                  </a:solidFill>
                </a:rPr>
                <a:t> </a:t>
              </a:r>
              <a:r>
                <a:rPr lang="ar-SA" sz="4000" b="1" dirty="0">
                  <a:solidFill>
                    <a:srgbClr val="FF0000"/>
                  </a:solidFill>
                </a:rPr>
                <a:t>4</a:t>
              </a:r>
              <a:r>
                <a:rPr lang="fr-MA" sz="4000" b="1" dirty="0">
                  <a:solidFill>
                    <a:srgbClr val="FF0000"/>
                  </a:solidFill>
                </a:rPr>
                <a:t>    </a:t>
              </a:r>
              <a:r>
                <a:rPr lang="ar-SA" sz="4000" b="1" dirty="0">
                  <a:solidFill>
                    <a:srgbClr val="FF0000"/>
                  </a:solidFill>
                </a:rPr>
                <a:t>4</a:t>
              </a:r>
              <a:r>
                <a:rPr lang="fr-MA" sz="4000" b="1" dirty="0">
                  <a:solidFill>
                    <a:srgbClr val="FF0000"/>
                  </a:solidFill>
                </a:rPr>
                <a:t> </a:t>
              </a:r>
              <a:r>
                <a:rPr lang="ar-SA" sz="4000" b="1" dirty="0">
                  <a:solidFill>
                    <a:srgbClr val="FF0000"/>
                  </a:solidFill>
                </a:rPr>
                <a:t>1</a:t>
              </a:r>
              <a:endParaRPr lang="fr-MA" sz="4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36E552CD-D36E-E431-9AAC-7F275814E1A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36AD35D-2EF1-C0E3-8CD0-403BDA53FCD3}"/>
              </a:ext>
            </a:extLst>
          </p:cNvPr>
          <p:cNvSpPr txBox="1"/>
          <p:nvPr/>
        </p:nvSpPr>
        <p:spPr>
          <a:xfrm>
            <a:off x="2128387" y="799525"/>
            <a:ext cx="53780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يتحقق من العملية.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1BA714-21C0-DA68-B293-0479325A3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11" name="Groupe 19">
            <a:extLst>
              <a:ext uri="{FF2B5EF4-FFF2-40B4-BE49-F238E27FC236}">
                <a16:creationId xmlns:a16="http://schemas.microsoft.com/office/drawing/2014/main" id="{DE18CC7B-FC28-5CC9-7F74-B239E6F331BF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13" name="Image 20">
              <a:extLst>
                <a:ext uri="{FF2B5EF4-FFF2-40B4-BE49-F238E27FC236}">
                  <a16:creationId xmlns:a16="http://schemas.microsoft.com/office/drawing/2014/main" id="{C13994FA-422B-8E2A-54EC-75684DFAB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4" name="ZoneTexte 21">
              <a:extLst>
                <a:ext uri="{FF2B5EF4-FFF2-40B4-BE49-F238E27FC236}">
                  <a16:creationId xmlns:a16="http://schemas.microsoft.com/office/drawing/2014/main" id="{9B100097-9652-AF37-1C1D-10611F7E1DE4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BBD61B7-0381-AF7B-FC47-719FF5753169}"/>
              </a:ext>
            </a:extLst>
          </p:cNvPr>
          <p:cNvGrpSpPr/>
          <p:nvPr/>
        </p:nvGrpSpPr>
        <p:grpSpPr>
          <a:xfrm>
            <a:off x="2883459" y="2535974"/>
            <a:ext cx="3416936" cy="2417796"/>
            <a:chOff x="2860759" y="2873900"/>
            <a:chExt cx="1859635" cy="1811240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94C21BE-355B-4B01-032A-54365AA6011F}"/>
                </a:ext>
              </a:extLst>
            </p:cNvPr>
            <p:cNvSpPr txBox="1"/>
            <p:nvPr/>
          </p:nvSpPr>
          <p:spPr>
            <a:xfrm>
              <a:off x="3100062" y="2955909"/>
              <a:ext cx="1110208" cy="1729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4000" dirty="0"/>
                <a:t> </a:t>
              </a:r>
              <a:r>
                <a:rPr lang="ar-SA" sz="4000" dirty="0"/>
                <a:t>8</a:t>
              </a:r>
              <a:r>
                <a:rPr lang="fr-MA" sz="4000" dirty="0"/>
                <a:t> </a:t>
              </a:r>
              <a:r>
                <a:rPr lang="ar-SA" sz="4000" dirty="0"/>
                <a:t>2</a:t>
              </a:r>
              <a:endParaRPr lang="fr-MA" sz="4000" dirty="0"/>
            </a:p>
            <a:p>
              <a:r>
                <a:rPr lang="fr-MA" sz="3600" dirty="0"/>
                <a:t> 1 3 </a:t>
              </a:r>
              <a:r>
                <a:rPr lang="fr-FR" sz="3600" dirty="0"/>
                <a:t>4</a:t>
              </a:r>
              <a:endParaRPr lang="fr-MA" sz="3600" dirty="0"/>
            </a:p>
            <a:p>
              <a:r>
                <a:rPr lang="fr-MA" sz="3600" dirty="0"/>
                <a:t> 1 2 3</a:t>
              </a:r>
            </a:p>
            <a:p>
              <a:r>
                <a:rPr lang="fr-MA" sz="3200" dirty="0"/>
                <a:t>  0 1 1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3AF5E0D8-68A5-7AD3-5670-9AC798762C29}"/>
                </a:ext>
              </a:extLst>
            </p:cNvPr>
            <p:cNvSpPr txBox="1"/>
            <p:nvPr/>
          </p:nvSpPr>
          <p:spPr>
            <a:xfrm>
              <a:off x="2860759" y="2873900"/>
              <a:ext cx="403276" cy="622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4800" b="1" dirty="0"/>
                <a:t>-</a:t>
              </a:r>
            </a:p>
          </p:txBody>
        </p: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2051904E-4D06-497A-6C73-E9E60D914A99}"/>
                </a:ext>
              </a:extLst>
            </p:cNvPr>
            <p:cNvCxnSpPr>
              <a:cxnSpLocks/>
            </p:cNvCxnSpPr>
            <p:nvPr/>
          </p:nvCxnSpPr>
          <p:spPr>
            <a:xfrm>
              <a:off x="3264035" y="3476190"/>
              <a:ext cx="31450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E78EA2B9-9A7E-015A-1E92-8A10AA54A597}"/>
                </a:ext>
              </a:extLst>
            </p:cNvPr>
            <p:cNvCxnSpPr>
              <a:cxnSpLocks/>
            </p:cNvCxnSpPr>
            <p:nvPr/>
          </p:nvCxnSpPr>
          <p:spPr>
            <a:xfrm>
              <a:off x="3670013" y="3076055"/>
              <a:ext cx="0" cy="278603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658E449-52C7-5FB2-D483-CC288AD3BD4F}"/>
                </a:ext>
              </a:extLst>
            </p:cNvPr>
            <p:cNvSpPr txBox="1"/>
            <p:nvPr/>
          </p:nvSpPr>
          <p:spPr>
            <a:xfrm>
              <a:off x="3995190" y="3199394"/>
              <a:ext cx="725204" cy="530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4000" dirty="0">
                  <a:solidFill>
                    <a:srgbClr val="FF0000"/>
                  </a:solidFill>
                </a:rPr>
                <a:t>23</a:t>
              </a:r>
              <a:endParaRPr lang="fr-MA" sz="4800" dirty="0">
                <a:solidFill>
                  <a:srgbClr val="FF0000"/>
                </a:solidFill>
              </a:endParaRPr>
            </a:p>
          </p:txBody>
        </p: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E28D788D-35D2-B302-F024-A81339DE71FC}"/>
                </a:ext>
              </a:extLst>
            </p:cNvPr>
            <p:cNvCxnSpPr/>
            <p:nvPr/>
          </p:nvCxnSpPr>
          <p:spPr>
            <a:xfrm flipH="1">
              <a:off x="3264035" y="4280313"/>
              <a:ext cx="46051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9FA5DC8E-34FD-C116-FCD0-7E3A74BF8B9C}"/>
                </a:ext>
              </a:extLst>
            </p:cNvPr>
            <p:cNvSpPr txBox="1"/>
            <p:nvPr/>
          </p:nvSpPr>
          <p:spPr>
            <a:xfrm>
              <a:off x="2895123" y="3476190"/>
              <a:ext cx="250304" cy="622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4800" b="1" dirty="0"/>
                <a:t>-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021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914399" y="2158011"/>
            <a:ext cx="7024255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00000">
              <a:off x="6218928" y="3576100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398274" y="3643028"/>
              <a:ext cx="3594949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4000" b="1" kern="0" dirty="0">
                  <a:solidFill>
                    <a:srgbClr val="FEA5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إِنْشاءُ</a:t>
              </a:r>
              <a:r>
                <a:rPr lang="ar-SA" sz="4000" b="1" kern="0" dirty="0">
                  <a:solidFill>
                    <a:srgbClr val="FEA5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مُمَا</a:t>
              </a:r>
              <a:r>
                <a:rPr lang="ar-MA" sz="4000" b="1" kern="0" dirty="0">
                  <a:solidFill>
                    <a:srgbClr val="FEA5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ثِ</a:t>
              </a:r>
              <a:r>
                <a:rPr lang="ar-SA" sz="4000" b="1" kern="0" dirty="0">
                  <a:solidFill>
                    <a:srgbClr val="FEA5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ل</a:t>
              </a:r>
              <a:r>
                <a:rPr lang="ar-MA" sz="4000" b="1" kern="0" dirty="0">
                  <a:solidFill>
                    <a:srgbClr val="FEA5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4000" b="1" kern="0" dirty="0">
                  <a:solidFill>
                    <a:srgbClr val="FEA5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شَكْلٍ</a:t>
              </a:r>
              <a:r>
                <a:rPr lang="ar-MA" sz="4000" b="1" kern="0" dirty="0">
                  <a:solidFill>
                    <a:srgbClr val="FEA5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968956" y="4482780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سنتعلم اليوم كيف ننشئ مماثل شكل.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C687982-D43C-1C38-5819-4F8BECB63A96}"/>
              </a:ext>
            </a:extLst>
          </p:cNvPr>
          <p:cNvGrpSpPr/>
          <p:nvPr/>
        </p:nvGrpSpPr>
        <p:grpSpPr>
          <a:xfrm>
            <a:off x="368411" y="1858663"/>
            <a:ext cx="8224217" cy="4621169"/>
            <a:chOff x="368411" y="1858663"/>
            <a:chExt cx="8224217" cy="46211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C4B85D5-A618-C5A3-77A8-CE3C65C50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411" y="1858663"/>
              <a:ext cx="8224217" cy="462116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252DCF-400E-4072-D84A-B44215F94FFF}"/>
                </a:ext>
              </a:extLst>
            </p:cNvPr>
            <p:cNvSpPr/>
            <p:nvPr/>
          </p:nvSpPr>
          <p:spPr>
            <a:xfrm>
              <a:off x="2545773" y="2337955"/>
              <a:ext cx="3844636" cy="3823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النمذجة.</a:t>
            </a:r>
          </a:p>
        </p:txBody>
      </p:sp>
      <p:pic>
        <p:nvPicPr>
          <p:cNvPr id="2" name="MATHS_N4_P4_SEM2_S2_V1">
            <a:hlinkClick r:id="" action="ppaction://media"/>
            <a:extLst>
              <a:ext uri="{FF2B5EF4-FFF2-40B4-BE49-F238E27FC236}">
                <a16:creationId xmlns:a16="http://schemas.microsoft.com/office/drawing/2014/main" id="{F9A3E76D-3C20-7F4B-E451-8F6CB6F4A0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7561" y="1895707"/>
            <a:ext cx="7817005" cy="410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لنتذكر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5C4A1D3-EBBC-9B5A-4745-083281FCA3A5}"/>
              </a:ext>
            </a:extLst>
          </p:cNvPr>
          <p:cNvGrpSpPr/>
          <p:nvPr/>
        </p:nvGrpSpPr>
        <p:grpSpPr>
          <a:xfrm>
            <a:off x="754062" y="1935320"/>
            <a:ext cx="7331075" cy="4488339"/>
            <a:chOff x="754062" y="1935320"/>
            <a:chExt cx="7331075" cy="448833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C60C4E0-0DF2-BD67-FF2A-B1D49B9C2A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4062" y="1935320"/>
              <a:ext cx="7331075" cy="4488339"/>
            </a:xfrm>
            <a:prstGeom prst="rect">
              <a:avLst/>
            </a:prstGeom>
          </p:spPr>
        </p:pic>
        <p:sp>
          <p:nvSpPr>
            <p:cNvPr id="6" name="Google Shape;140;p7">
              <a:extLst>
                <a:ext uri="{FF2B5EF4-FFF2-40B4-BE49-F238E27FC236}">
                  <a16:creationId xmlns:a16="http://schemas.microsoft.com/office/drawing/2014/main" id="{A4B59E4D-FFFD-0B79-7390-6B4A63BD425A}"/>
                </a:ext>
              </a:extLst>
            </p:cNvPr>
            <p:cNvSpPr txBox="1"/>
            <p:nvPr/>
          </p:nvSpPr>
          <p:spPr>
            <a:xfrm>
              <a:off x="1135380" y="2381071"/>
              <a:ext cx="5296217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  <a:sym typeface="Arial"/>
                </a:rPr>
                <a:t>لِأُنْشِئَ مُماثِلَ شَكْلٍ بِالنِّسْبَةِ لِمِحْورٍ: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080743" y="2600686"/>
            <a:ext cx="4932000" cy="31942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4040254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44877" y="4775161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606225" y="5232639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سنتبع نفس خطوات مجد وندى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لإن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اء مماثل شكل.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Picture 5">
            <a:extLst>
              <a:ext uri="{FF2B5EF4-FFF2-40B4-BE49-F238E27FC236}">
                <a16:creationId xmlns:a16="http://schemas.microsoft.com/office/drawing/2014/main" id="{8DA24967-5370-45A3-452A-F937EC25B3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641" y="2263167"/>
            <a:ext cx="7786717" cy="365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CD09-2585-21BB-41B3-D97A2DB39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D42B67F-C69A-A0FA-E292-F2368B349BB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2AB06A-60C7-A173-E3B8-2D4CECFD2D1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4" name="Picture 5">
            <a:extLst>
              <a:ext uri="{FF2B5EF4-FFF2-40B4-BE49-F238E27FC236}">
                <a16:creationId xmlns:a16="http://schemas.microsoft.com/office/drawing/2014/main" id="{1C838ED6-AC05-BF5C-5E8C-F4823C9AB2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429" y="2654881"/>
            <a:ext cx="7119772" cy="319254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19754B8-BAA2-CBE4-AE02-136B6C900B0C}"/>
              </a:ext>
            </a:extLst>
          </p:cNvPr>
          <p:cNvGrpSpPr/>
          <p:nvPr/>
        </p:nvGrpSpPr>
        <p:grpSpPr>
          <a:xfrm>
            <a:off x="392466" y="1450264"/>
            <a:ext cx="7510563" cy="572731"/>
            <a:chOff x="392466" y="1450264"/>
            <a:chExt cx="7510563" cy="572731"/>
          </a:xfrm>
        </p:grpSpPr>
        <p:sp>
          <p:nvSpPr>
            <p:cNvPr id="32" name="Rectangle : coins arrondis 16">
              <a:extLst>
                <a:ext uri="{FF2B5EF4-FFF2-40B4-BE49-F238E27FC236}">
                  <a16:creationId xmlns:a16="http://schemas.microsoft.com/office/drawing/2014/main" id="{B32F667A-5BD2-9CF2-D9C9-AEADF8FBDA96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5E08810D-AB66-C3AA-D89C-D95E764775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Rectangle : coins arrondis 19">
              <a:extLst>
                <a:ext uri="{FF2B5EF4-FFF2-40B4-BE49-F238E27FC236}">
                  <a16:creationId xmlns:a16="http://schemas.microsoft.com/office/drawing/2014/main" id="{963BDB63-C6D6-1529-8A42-FED43B353B99}"/>
                </a:ext>
              </a:extLst>
            </p:cNvPr>
            <p:cNvSpPr/>
            <p:nvPr/>
          </p:nvSpPr>
          <p:spPr>
            <a:xfrm>
              <a:off x="4371064" y="1465653"/>
              <a:ext cx="131278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أُنْشئُ</a:t>
              </a: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03B05876-FC6D-55D5-5A00-C5BFC6FD95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 : coins arrondis 2">
              <a:extLst>
                <a:ext uri="{FF2B5EF4-FFF2-40B4-BE49-F238E27FC236}">
                  <a16:creationId xmlns:a16="http://schemas.microsoft.com/office/drawing/2014/main" id="{F14EBE91-0A27-DE23-445C-99BAB8A02B04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6F983970-1F81-73C2-A393-BC59750647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497175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7">
              <a:extLst>
                <a:ext uri="{FF2B5EF4-FFF2-40B4-BE49-F238E27FC236}">
                  <a16:creationId xmlns:a16="http://schemas.microsoft.com/office/drawing/2014/main" id="{0B99ABE0-DE5A-75AE-D6A2-447847F59B8B}"/>
                </a:ext>
              </a:extLst>
            </p:cNvPr>
            <p:cNvSpPr txBox="1"/>
            <p:nvPr/>
          </p:nvSpPr>
          <p:spPr>
            <a:xfrm>
              <a:off x="6384455" y="1525912"/>
              <a:ext cx="112000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ZoneTexte 11">
              <a:extLst>
                <a:ext uri="{FF2B5EF4-FFF2-40B4-BE49-F238E27FC236}">
                  <a16:creationId xmlns:a16="http://schemas.microsoft.com/office/drawing/2014/main" id="{1973CF2C-3BE1-FD6B-C70A-A9A8BAF55030}"/>
                </a:ext>
              </a:extLst>
            </p:cNvPr>
            <p:cNvSpPr txBox="1"/>
            <p:nvPr/>
          </p:nvSpPr>
          <p:spPr>
            <a:xfrm>
              <a:off x="2487604" y="1511937"/>
              <a:ext cx="114010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أَرْبِطُ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31970284-A26B-FECC-034E-B02D45CB2F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82336" y="1530983"/>
              <a:ext cx="497175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Rectangle : coins arrondis 2">
              <a:extLst>
                <a:ext uri="{FF2B5EF4-FFF2-40B4-BE49-F238E27FC236}">
                  <a16:creationId xmlns:a16="http://schemas.microsoft.com/office/drawing/2014/main" id="{2B595BC0-792E-20DA-CEA2-00C9E30DCDAF}"/>
                </a:ext>
              </a:extLst>
            </p:cNvPr>
            <p:cNvSpPr/>
            <p:nvPr/>
          </p:nvSpPr>
          <p:spPr>
            <a:xfrm>
              <a:off x="392466" y="1471589"/>
              <a:ext cx="141726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</a:t>
              </a:r>
              <a:endParaRPr lang="fr-FR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342FB261-C86E-C158-DBF2-D7D3C20DF2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05196" y="1525047"/>
              <a:ext cx="497175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Rectangle : coins arrondis 2">
              <a:extLst>
                <a:ext uri="{FF2B5EF4-FFF2-40B4-BE49-F238E27FC236}">
                  <a16:creationId xmlns:a16="http://schemas.microsoft.com/office/drawing/2014/main" id="{6C11415E-0793-2A4D-29DA-8CC5C7465DDB}"/>
                </a:ext>
              </a:extLst>
            </p:cNvPr>
            <p:cNvSpPr/>
            <p:nvPr/>
          </p:nvSpPr>
          <p:spPr>
            <a:xfrm>
              <a:off x="415326" y="1465653"/>
              <a:ext cx="141726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</a:t>
              </a:r>
              <a:endParaRPr lang="fr-FR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" name="Image 18">
            <a:extLst>
              <a:ext uri="{FF2B5EF4-FFF2-40B4-BE49-F238E27FC236}">
                <a16:creationId xmlns:a16="http://schemas.microsoft.com/office/drawing/2014/main" id="{007B7345-BE0D-CEC5-0F03-4CBC7FCD0F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7332" y="3789806"/>
            <a:ext cx="1008001" cy="1602541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355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A7E68-1CDB-1EBD-473D-0FA709406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3C60D89-796B-959D-2182-3711D8DE8FAB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يتقدم ويحدد رؤوس الشكل.</a:t>
            </a: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0A0224-BC7D-A8B4-2AEB-D57BE8E6BFB5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6" name="Picture 5">
            <a:extLst>
              <a:ext uri="{FF2B5EF4-FFF2-40B4-BE49-F238E27FC236}">
                <a16:creationId xmlns:a16="http://schemas.microsoft.com/office/drawing/2014/main" id="{D625DC9C-2424-00EC-4AF5-B899D458D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048" y="2452353"/>
            <a:ext cx="7786717" cy="365415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23925AED-28CB-9C13-C001-329B0344C59A}"/>
              </a:ext>
            </a:extLst>
          </p:cNvPr>
          <p:cNvGrpSpPr/>
          <p:nvPr/>
        </p:nvGrpSpPr>
        <p:grpSpPr>
          <a:xfrm>
            <a:off x="392466" y="1450264"/>
            <a:ext cx="7510563" cy="572731"/>
            <a:chOff x="392466" y="1450264"/>
            <a:chExt cx="7510563" cy="572731"/>
          </a:xfrm>
        </p:grpSpPr>
        <p:sp>
          <p:nvSpPr>
            <p:cNvPr id="6" name="Rectangle : coins arrondis 16">
              <a:extLst>
                <a:ext uri="{FF2B5EF4-FFF2-40B4-BE49-F238E27FC236}">
                  <a16:creationId xmlns:a16="http://schemas.microsoft.com/office/drawing/2014/main" id="{CECE60D1-C4AE-D63B-ED79-3328D698A0BE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98270AC3-7ADC-2722-41BF-F1DE915006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Rectangle : coins arrondis 19">
              <a:extLst>
                <a:ext uri="{FF2B5EF4-FFF2-40B4-BE49-F238E27FC236}">
                  <a16:creationId xmlns:a16="http://schemas.microsoft.com/office/drawing/2014/main" id="{80B8A21F-43FD-E989-381A-2109DAB151C4}"/>
                </a:ext>
              </a:extLst>
            </p:cNvPr>
            <p:cNvSpPr/>
            <p:nvPr/>
          </p:nvSpPr>
          <p:spPr>
            <a:xfrm>
              <a:off x="4371064" y="1465653"/>
              <a:ext cx="131278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أُنْشئُ</a:t>
              </a: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A3CF7D2-BB9B-BE42-2EC6-25E648AE50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Rectangle : coins arrondis 2">
              <a:extLst>
                <a:ext uri="{FF2B5EF4-FFF2-40B4-BE49-F238E27FC236}">
                  <a16:creationId xmlns:a16="http://schemas.microsoft.com/office/drawing/2014/main" id="{FC6BE768-2C75-0E9C-179F-143E29148F98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E678A089-7614-16AE-FEA1-4A6D9F37DE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497175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ZoneTexte 7">
              <a:extLst>
                <a:ext uri="{FF2B5EF4-FFF2-40B4-BE49-F238E27FC236}">
                  <a16:creationId xmlns:a16="http://schemas.microsoft.com/office/drawing/2014/main" id="{338B2BA2-C7D5-3F5F-1206-410A51F7BED7}"/>
                </a:ext>
              </a:extLst>
            </p:cNvPr>
            <p:cNvSpPr txBox="1"/>
            <p:nvPr/>
          </p:nvSpPr>
          <p:spPr>
            <a:xfrm>
              <a:off x="6384455" y="1525912"/>
              <a:ext cx="112000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ZoneTexte 11">
              <a:extLst>
                <a:ext uri="{FF2B5EF4-FFF2-40B4-BE49-F238E27FC236}">
                  <a16:creationId xmlns:a16="http://schemas.microsoft.com/office/drawing/2014/main" id="{D369476C-AB67-F83F-AA44-DE5BDB466EBC}"/>
                </a:ext>
              </a:extLst>
            </p:cNvPr>
            <p:cNvSpPr txBox="1"/>
            <p:nvPr/>
          </p:nvSpPr>
          <p:spPr>
            <a:xfrm>
              <a:off x="2487604" y="1511937"/>
              <a:ext cx="114010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أَرْبِطُ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7D3FF4F0-E0FC-3E50-2906-5B85DD770E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82336" y="1530983"/>
              <a:ext cx="497175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 : coins arrondis 2">
              <a:extLst>
                <a:ext uri="{FF2B5EF4-FFF2-40B4-BE49-F238E27FC236}">
                  <a16:creationId xmlns:a16="http://schemas.microsoft.com/office/drawing/2014/main" id="{54EE9D62-4436-FF41-2201-C1C511676DC2}"/>
                </a:ext>
              </a:extLst>
            </p:cNvPr>
            <p:cNvSpPr/>
            <p:nvPr/>
          </p:nvSpPr>
          <p:spPr>
            <a:xfrm>
              <a:off x="392466" y="1471589"/>
              <a:ext cx="141726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</a:t>
              </a:r>
              <a:endParaRPr lang="fr-FR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AC23F665-05CE-5B16-6AFC-FCECE320BE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05196" y="1525047"/>
              <a:ext cx="497175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 : coins arrondis 2">
              <a:extLst>
                <a:ext uri="{FF2B5EF4-FFF2-40B4-BE49-F238E27FC236}">
                  <a16:creationId xmlns:a16="http://schemas.microsoft.com/office/drawing/2014/main" id="{BB40DA0C-854E-6488-9BA7-31B2D28B174A}"/>
                </a:ext>
              </a:extLst>
            </p:cNvPr>
            <p:cNvSpPr/>
            <p:nvPr/>
          </p:nvSpPr>
          <p:spPr>
            <a:xfrm>
              <a:off x="415326" y="1465653"/>
              <a:ext cx="141726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</a:t>
              </a:r>
              <a:endParaRPr lang="fr-FR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727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34457-D96D-0990-2774-50A35832C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9D82541-4ACB-C651-C14D-2552E9263B5F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نعم. لهذا الشكل 7 رؤوس.</a:t>
            </a: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30CF4D-5843-2544-CB58-0045CB13D694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6" name="Picture 5">
            <a:extLst>
              <a:ext uri="{FF2B5EF4-FFF2-40B4-BE49-F238E27FC236}">
                <a16:creationId xmlns:a16="http://schemas.microsoft.com/office/drawing/2014/main" id="{02E1352C-A99C-484B-D505-CA1F813C5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092" y="2475213"/>
            <a:ext cx="7786717" cy="365415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6AE076CC-E40A-8832-5804-D7DB2870023D}"/>
              </a:ext>
            </a:extLst>
          </p:cNvPr>
          <p:cNvGrpSpPr/>
          <p:nvPr/>
        </p:nvGrpSpPr>
        <p:grpSpPr>
          <a:xfrm>
            <a:off x="1690896" y="3448049"/>
            <a:ext cx="2106825" cy="2103119"/>
            <a:chOff x="1736616" y="3448049"/>
            <a:chExt cx="2106825" cy="210311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1D13EBF-E75B-2730-F388-1887B9590341}"/>
                </a:ext>
              </a:extLst>
            </p:cNvPr>
            <p:cNvSpPr/>
            <p:nvPr/>
          </p:nvSpPr>
          <p:spPr>
            <a:xfrm>
              <a:off x="3040777" y="3448049"/>
              <a:ext cx="45720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887D95D-7384-E138-ADD5-1A60A34FDB4D}"/>
                </a:ext>
              </a:extLst>
            </p:cNvPr>
            <p:cNvSpPr/>
            <p:nvPr/>
          </p:nvSpPr>
          <p:spPr>
            <a:xfrm>
              <a:off x="3797721" y="4465320"/>
              <a:ext cx="45720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5C44448-EA03-966B-3D8B-7D7FC45DC3F1}"/>
                </a:ext>
              </a:extLst>
            </p:cNvPr>
            <p:cNvSpPr/>
            <p:nvPr/>
          </p:nvSpPr>
          <p:spPr>
            <a:xfrm>
              <a:off x="3053027" y="5505449"/>
              <a:ext cx="45720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BC107DE-8245-5DB2-C015-7A0622E84FA0}"/>
                </a:ext>
              </a:extLst>
            </p:cNvPr>
            <p:cNvSpPr/>
            <p:nvPr/>
          </p:nvSpPr>
          <p:spPr>
            <a:xfrm>
              <a:off x="3043370" y="4927248"/>
              <a:ext cx="45720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5725392-0CDC-FB94-9DF7-C800936B0A83}"/>
                </a:ext>
              </a:extLst>
            </p:cNvPr>
            <p:cNvSpPr/>
            <p:nvPr/>
          </p:nvSpPr>
          <p:spPr>
            <a:xfrm>
              <a:off x="3043370" y="4003391"/>
              <a:ext cx="45720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C6C8768-4E01-D694-AC8C-3C11C3CC1998}"/>
                </a:ext>
              </a:extLst>
            </p:cNvPr>
            <p:cNvSpPr/>
            <p:nvPr/>
          </p:nvSpPr>
          <p:spPr>
            <a:xfrm>
              <a:off x="1736616" y="4026250"/>
              <a:ext cx="45720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4241033-FE2D-C6ED-23B1-F99064117613}"/>
                </a:ext>
              </a:extLst>
            </p:cNvPr>
            <p:cNvSpPr/>
            <p:nvPr/>
          </p:nvSpPr>
          <p:spPr>
            <a:xfrm>
              <a:off x="1736616" y="4904388"/>
              <a:ext cx="45720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7B2101E-56AD-E487-BADB-D29A414958F9}"/>
              </a:ext>
            </a:extLst>
          </p:cNvPr>
          <p:cNvGrpSpPr/>
          <p:nvPr/>
        </p:nvGrpSpPr>
        <p:grpSpPr>
          <a:xfrm>
            <a:off x="392466" y="1450264"/>
            <a:ext cx="7510563" cy="572731"/>
            <a:chOff x="392466" y="1450264"/>
            <a:chExt cx="7510563" cy="572731"/>
          </a:xfrm>
        </p:grpSpPr>
        <p:sp>
          <p:nvSpPr>
            <p:cNvPr id="14" name="Rectangle : coins arrondis 16">
              <a:extLst>
                <a:ext uri="{FF2B5EF4-FFF2-40B4-BE49-F238E27FC236}">
                  <a16:creationId xmlns:a16="http://schemas.microsoft.com/office/drawing/2014/main" id="{A88A58E9-1703-B461-A23D-A515552F3176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09B5CFA7-857A-C607-BDAB-A8104B3E42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Rectangle : coins arrondis 19">
              <a:extLst>
                <a:ext uri="{FF2B5EF4-FFF2-40B4-BE49-F238E27FC236}">
                  <a16:creationId xmlns:a16="http://schemas.microsoft.com/office/drawing/2014/main" id="{88B64FF4-3F9E-E2A5-2834-D18950223B8A}"/>
                </a:ext>
              </a:extLst>
            </p:cNvPr>
            <p:cNvSpPr/>
            <p:nvPr/>
          </p:nvSpPr>
          <p:spPr>
            <a:xfrm>
              <a:off x="4371064" y="1465653"/>
              <a:ext cx="131278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أُنْشئُ</a:t>
              </a: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Oval 80">
              <a:extLst>
                <a:ext uri="{FF2B5EF4-FFF2-40B4-BE49-F238E27FC236}">
                  <a16:creationId xmlns:a16="http://schemas.microsoft.com/office/drawing/2014/main" id="{8CA8566C-2E74-B481-CD46-8370950F27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Rectangle : coins arrondis 2">
              <a:extLst>
                <a:ext uri="{FF2B5EF4-FFF2-40B4-BE49-F238E27FC236}">
                  <a16:creationId xmlns:a16="http://schemas.microsoft.com/office/drawing/2014/main" id="{7BF3BB46-65DA-D185-783C-49BAAA5C2F76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72A4201A-664B-0E03-08C1-E59E05BECA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497175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ZoneTexte 7">
              <a:extLst>
                <a:ext uri="{FF2B5EF4-FFF2-40B4-BE49-F238E27FC236}">
                  <a16:creationId xmlns:a16="http://schemas.microsoft.com/office/drawing/2014/main" id="{5F065616-83CA-A637-DE59-5E344D4DF08F}"/>
                </a:ext>
              </a:extLst>
            </p:cNvPr>
            <p:cNvSpPr txBox="1"/>
            <p:nvPr/>
          </p:nvSpPr>
          <p:spPr>
            <a:xfrm>
              <a:off x="6384455" y="1525912"/>
              <a:ext cx="112000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ZoneTexte 11">
              <a:extLst>
                <a:ext uri="{FF2B5EF4-FFF2-40B4-BE49-F238E27FC236}">
                  <a16:creationId xmlns:a16="http://schemas.microsoft.com/office/drawing/2014/main" id="{C6862CE4-9E77-0F02-096C-3FB0AEC53C33}"/>
                </a:ext>
              </a:extLst>
            </p:cNvPr>
            <p:cNvSpPr txBox="1"/>
            <p:nvPr/>
          </p:nvSpPr>
          <p:spPr>
            <a:xfrm>
              <a:off x="2487604" y="1511937"/>
              <a:ext cx="114010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أَرْبِطُ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Oval 80">
              <a:extLst>
                <a:ext uri="{FF2B5EF4-FFF2-40B4-BE49-F238E27FC236}">
                  <a16:creationId xmlns:a16="http://schemas.microsoft.com/office/drawing/2014/main" id="{E08DAF7C-2789-8419-813F-156BC3B356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82336" y="1530983"/>
              <a:ext cx="497175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Rectangle : coins arrondis 2">
              <a:extLst>
                <a:ext uri="{FF2B5EF4-FFF2-40B4-BE49-F238E27FC236}">
                  <a16:creationId xmlns:a16="http://schemas.microsoft.com/office/drawing/2014/main" id="{4C2F6F95-9CA1-9E57-0AD5-B7471258EC4A}"/>
                </a:ext>
              </a:extLst>
            </p:cNvPr>
            <p:cNvSpPr/>
            <p:nvPr/>
          </p:nvSpPr>
          <p:spPr>
            <a:xfrm>
              <a:off x="392466" y="1471589"/>
              <a:ext cx="141726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</a:t>
              </a:r>
              <a:endParaRPr lang="fr-FR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7FEBE174-D83B-D704-9484-0440B91653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05196" y="1525047"/>
              <a:ext cx="497175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Rectangle : coins arrondis 2">
              <a:extLst>
                <a:ext uri="{FF2B5EF4-FFF2-40B4-BE49-F238E27FC236}">
                  <a16:creationId xmlns:a16="http://schemas.microsoft.com/office/drawing/2014/main" id="{34E6E2D2-E98B-2E5A-7767-072E025B9E25}"/>
                </a:ext>
              </a:extLst>
            </p:cNvPr>
            <p:cNvSpPr/>
            <p:nvPr/>
          </p:nvSpPr>
          <p:spPr>
            <a:xfrm>
              <a:off x="415326" y="1465653"/>
              <a:ext cx="141726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</a:t>
              </a:r>
              <a:endParaRPr lang="fr-FR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043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50576-70C9-4FA4-C941-3D18419C1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B37B8CD-48A8-CC2D-4C96-CD28CDB15B35}"/>
              </a:ext>
            </a:extLst>
          </p:cNvPr>
          <p:cNvGrpSpPr/>
          <p:nvPr/>
        </p:nvGrpSpPr>
        <p:grpSpPr>
          <a:xfrm>
            <a:off x="392467" y="1465653"/>
            <a:ext cx="7486614" cy="4640858"/>
            <a:chOff x="392466" y="1465653"/>
            <a:chExt cx="7978299" cy="4640858"/>
          </a:xfrm>
        </p:grpSpPr>
        <p:sp>
          <p:nvSpPr>
            <p:cNvPr id="12" name="Rectangle : coins arrondis 16">
              <a:extLst>
                <a:ext uri="{FF2B5EF4-FFF2-40B4-BE49-F238E27FC236}">
                  <a16:creationId xmlns:a16="http://schemas.microsoft.com/office/drawing/2014/main" id="{CD0BC160-3F6C-807B-C6A7-6A2F48B50508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7B34308-9D61-2C16-FBA1-7800A61292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Rectangle : coins arrondis 19">
              <a:extLst>
                <a:ext uri="{FF2B5EF4-FFF2-40B4-BE49-F238E27FC236}">
                  <a16:creationId xmlns:a16="http://schemas.microsoft.com/office/drawing/2014/main" id="{1556EB61-78D7-F775-492E-92F8F60416C8}"/>
                </a:ext>
              </a:extLst>
            </p:cNvPr>
            <p:cNvSpPr/>
            <p:nvPr/>
          </p:nvSpPr>
          <p:spPr>
            <a:xfrm>
              <a:off x="4371064" y="1465653"/>
              <a:ext cx="131278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أُنْشئُ 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349533A2-21F2-EC1C-6D2C-027E4B9E4C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Rectangle : coins arrondis 2">
              <a:extLst>
                <a:ext uri="{FF2B5EF4-FFF2-40B4-BE49-F238E27FC236}">
                  <a16:creationId xmlns:a16="http://schemas.microsoft.com/office/drawing/2014/main" id="{7AA07B97-9950-81B5-5DE3-5F86D47609EB}"/>
                </a:ext>
              </a:extLst>
            </p:cNvPr>
            <p:cNvSpPr/>
            <p:nvPr/>
          </p:nvSpPr>
          <p:spPr>
            <a:xfrm>
              <a:off x="2382493" y="1465653"/>
              <a:ext cx="141726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199A285F-A45A-AF79-77ED-4EB61EC390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497175" cy="43261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ZoneTexte 7">
              <a:extLst>
                <a:ext uri="{FF2B5EF4-FFF2-40B4-BE49-F238E27FC236}">
                  <a16:creationId xmlns:a16="http://schemas.microsoft.com/office/drawing/2014/main" id="{37E3E2CA-0353-2928-9E73-1A344E780A09}"/>
                </a:ext>
              </a:extLst>
            </p:cNvPr>
            <p:cNvSpPr txBox="1"/>
            <p:nvPr/>
          </p:nvSpPr>
          <p:spPr>
            <a:xfrm>
              <a:off x="6384455" y="1525912"/>
              <a:ext cx="112000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ZoneTexte 11">
              <a:extLst>
                <a:ext uri="{FF2B5EF4-FFF2-40B4-BE49-F238E27FC236}">
                  <a16:creationId xmlns:a16="http://schemas.microsoft.com/office/drawing/2014/main" id="{EEA0A740-EA82-FB2C-8D36-4C095CCEA84A}"/>
                </a:ext>
              </a:extLst>
            </p:cNvPr>
            <p:cNvSpPr txBox="1"/>
            <p:nvPr/>
          </p:nvSpPr>
          <p:spPr>
            <a:xfrm>
              <a:off x="2487604" y="1511937"/>
              <a:ext cx="1140106" cy="40011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أَرْبِطُ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F1D999E-5E4D-68E6-915A-80AB0CEE28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82336" y="1530983"/>
              <a:ext cx="497175" cy="43261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Rectangle : coins arrondis 2">
              <a:extLst>
                <a:ext uri="{FF2B5EF4-FFF2-40B4-BE49-F238E27FC236}">
                  <a16:creationId xmlns:a16="http://schemas.microsoft.com/office/drawing/2014/main" id="{21AE9AEC-8418-FB3B-8B4E-A149BEFFF413}"/>
                </a:ext>
              </a:extLst>
            </p:cNvPr>
            <p:cNvSpPr/>
            <p:nvPr/>
          </p:nvSpPr>
          <p:spPr>
            <a:xfrm>
              <a:off x="392466" y="1471589"/>
              <a:ext cx="141726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</a:t>
              </a:r>
              <a:endPara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0" name="Picture 5">
              <a:extLst>
                <a:ext uri="{FF2B5EF4-FFF2-40B4-BE49-F238E27FC236}">
                  <a16:creationId xmlns:a16="http://schemas.microsoft.com/office/drawing/2014/main" id="{0EEB89BE-0B59-482B-42CA-4C0FC75A1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4048" y="2452353"/>
              <a:ext cx="7786717" cy="3654158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A90448B-8E6A-B9D9-BB44-3107A9B1111F}"/>
              </a:ext>
            </a:extLst>
          </p:cNvPr>
          <p:cNvSpPr txBox="1"/>
          <p:nvPr/>
        </p:nvSpPr>
        <p:spPr>
          <a:xfrm>
            <a:off x="357902" y="858759"/>
            <a:ext cx="717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A3178D-083A-2A45-100E-FA36249DD5BD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18">
            <a:extLst>
              <a:ext uri="{FF2B5EF4-FFF2-40B4-BE49-F238E27FC236}">
                <a16:creationId xmlns:a16="http://schemas.microsoft.com/office/drawing/2014/main" id="{C5A41040-F89E-0C16-8DCA-E70A593ADD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10886" y="3789806"/>
            <a:ext cx="854447" cy="1602541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460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AE829-45C7-FA22-F4EF-8F21E6109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18B9C4-3A42-8064-695D-A72F81EEE084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CF109F4-60BF-060C-551C-A65E77CB8E71}"/>
              </a:ext>
            </a:extLst>
          </p:cNvPr>
          <p:cNvGrpSpPr/>
          <p:nvPr/>
        </p:nvGrpSpPr>
        <p:grpSpPr>
          <a:xfrm>
            <a:off x="392466" y="1450264"/>
            <a:ext cx="7978299" cy="4656247"/>
            <a:chOff x="392466" y="1450264"/>
            <a:chExt cx="7978299" cy="4656247"/>
          </a:xfrm>
        </p:grpSpPr>
        <p:sp>
          <p:nvSpPr>
            <p:cNvPr id="6" name="Rectangle : coins arrondis 16">
              <a:extLst>
                <a:ext uri="{FF2B5EF4-FFF2-40B4-BE49-F238E27FC236}">
                  <a16:creationId xmlns:a16="http://schemas.microsoft.com/office/drawing/2014/main" id="{8DC38592-27EB-D9D9-DE52-8DACE4264F37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5247CB6-1AD1-3BCC-B7E4-5201A0A0B3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 : coins arrondis 19">
              <a:extLst>
                <a:ext uri="{FF2B5EF4-FFF2-40B4-BE49-F238E27FC236}">
                  <a16:creationId xmlns:a16="http://schemas.microsoft.com/office/drawing/2014/main" id="{2ECE2A3E-511C-90AD-0CC4-02FC115452AF}"/>
                </a:ext>
              </a:extLst>
            </p:cNvPr>
            <p:cNvSpPr/>
            <p:nvPr/>
          </p:nvSpPr>
          <p:spPr>
            <a:xfrm>
              <a:off x="4371064" y="1465653"/>
              <a:ext cx="131278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أُنْشئُ 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00F6D93D-1151-3A50-9DD2-6ED3788E78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 : coins arrondis 2">
              <a:extLst>
                <a:ext uri="{FF2B5EF4-FFF2-40B4-BE49-F238E27FC236}">
                  <a16:creationId xmlns:a16="http://schemas.microsoft.com/office/drawing/2014/main" id="{9D1A92C2-2067-EB3D-5CC9-D14F59D9028F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C007F80E-0DDB-7DA3-2F4E-C7A5F85387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497175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ZoneTexte 7">
              <a:extLst>
                <a:ext uri="{FF2B5EF4-FFF2-40B4-BE49-F238E27FC236}">
                  <a16:creationId xmlns:a16="http://schemas.microsoft.com/office/drawing/2014/main" id="{095D0DAD-57C4-8312-BB7C-C77BDC794847}"/>
                </a:ext>
              </a:extLst>
            </p:cNvPr>
            <p:cNvSpPr txBox="1"/>
            <p:nvPr/>
          </p:nvSpPr>
          <p:spPr>
            <a:xfrm>
              <a:off x="6384455" y="1525912"/>
              <a:ext cx="112000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ZoneTexte 11">
              <a:extLst>
                <a:ext uri="{FF2B5EF4-FFF2-40B4-BE49-F238E27FC236}">
                  <a16:creationId xmlns:a16="http://schemas.microsoft.com/office/drawing/2014/main" id="{3F7D7449-AD27-BC37-8998-B336D945A7AD}"/>
                </a:ext>
              </a:extLst>
            </p:cNvPr>
            <p:cNvSpPr txBox="1"/>
            <p:nvPr/>
          </p:nvSpPr>
          <p:spPr>
            <a:xfrm>
              <a:off x="2487604" y="1511937"/>
              <a:ext cx="114010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أَرْبِطُ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242476BD-A5BE-B819-4C08-5779D554BD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82336" y="1530983"/>
              <a:ext cx="497175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 : coins arrondis 2">
              <a:extLst>
                <a:ext uri="{FF2B5EF4-FFF2-40B4-BE49-F238E27FC236}">
                  <a16:creationId xmlns:a16="http://schemas.microsoft.com/office/drawing/2014/main" id="{2F3702BA-D04F-34B2-4AC2-69D16169831E}"/>
                </a:ext>
              </a:extLst>
            </p:cNvPr>
            <p:cNvSpPr/>
            <p:nvPr/>
          </p:nvSpPr>
          <p:spPr>
            <a:xfrm>
              <a:off x="392466" y="1471589"/>
              <a:ext cx="14172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8" name="Picture 5">
              <a:extLst>
                <a:ext uri="{FF2B5EF4-FFF2-40B4-BE49-F238E27FC236}">
                  <a16:creationId xmlns:a16="http://schemas.microsoft.com/office/drawing/2014/main" id="{9A490B60-71A4-43E9-DAD1-75B018839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4048" y="2452353"/>
              <a:ext cx="7786717" cy="3654158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99187E7-E20B-24A0-FE71-E1BBAC5BED63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 إلى مماثلة الرأس الأول.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8615FDD-5A61-28D1-6E99-0F540D1A62C2}"/>
              </a:ext>
            </a:extLst>
          </p:cNvPr>
          <p:cNvSpPr/>
          <p:nvPr/>
        </p:nvSpPr>
        <p:spPr>
          <a:xfrm>
            <a:off x="3045435" y="3429000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2526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D4356-E829-8F86-F289-04F270CFB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637262-7B03-173C-4CDE-4D58AAFDC352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A42E274-FAE4-931C-2BDD-6AF60317821E}"/>
              </a:ext>
            </a:extLst>
          </p:cNvPr>
          <p:cNvGrpSpPr/>
          <p:nvPr/>
        </p:nvGrpSpPr>
        <p:grpSpPr>
          <a:xfrm>
            <a:off x="392466" y="1450264"/>
            <a:ext cx="7978299" cy="4656247"/>
            <a:chOff x="392466" y="1450264"/>
            <a:chExt cx="7978299" cy="4656247"/>
          </a:xfrm>
        </p:grpSpPr>
        <p:sp>
          <p:nvSpPr>
            <p:cNvPr id="6" name="Rectangle : coins arrondis 16">
              <a:extLst>
                <a:ext uri="{FF2B5EF4-FFF2-40B4-BE49-F238E27FC236}">
                  <a16:creationId xmlns:a16="http://schemas.microsoft.com/office/drawing/2014/main" id="{387107CD-8DB9-7450-EFB3-0FDF49109699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12DCDCA5-CA82-CBE5-C4D7-0F1DB3766C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 : coins arrondis 19">
              <a:extLst>
                <a:ext uri="{FF2B5EF4-FFF2-40B4-BE49-F238E27FC236}">
                  <a16:creationId xmlns:a16="http://schemas.microsoft.com/office/drawing/2014/main" id="{DD78858C-FA1B-7F22-E949-4C8D5C814589}"/>
                </a:ext>
              </a:extLst>
            </p:cNvPr>
            <p:cNvSpPr/>
            <p:nvPr/>
          </p:nvSpPr>
          <p:spPr>
            <a:xfrm>
              <a:off x="4371064" y="1465653"/>
              <a:ext cx="131278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أُنْشئُ 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B00231-A927-E8AA-18A5-BC797494A6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 : coins arrondis 2">
              <a:extLst>
                <a:ext uri="{FF2B5EF4-FFF2-40B4-BE49-F238E27FC236}">
                  <a16:creationId xmlns:a16="http://schemas.microsoft.com/office/drawing/2014/main" id="{DB5B9309-F79C-8F9C-8E31-CFC991F00F8E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DC41DA26-B7F5-C78E-2D54-6FBF409DF4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497175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ZoneTexte 7">
              <a:extLst>
                <a:ext uri="{FF2B5EF4-FFF2-40B4-BE49-F238E27FC236}">
                  <a16:creationId xmlns:a16="http://schemas.microsoft.com/office/drawing/2014/main" id="{015D8877-A361-1E46-C2C6-4165EFD7BF1F}"/>
                </a:ext>
              </a:extLst>
            </p:cNvPr>
            <p:cNvSpPr txBox="1"/>
            <p:nvPr/>
          </p:nvSpPr>
          <p:spPr>
            <a:xfrm>
              <a:off x="6384455" y="1525912"/>
              <a:ext cx="112000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ZoneTexte 11">
              <a:extLst>
                <a:ext uri="{FF2B5EF4-FFF2-40B4-BE49-F238E27FC236}">
                  <a16:creationId xmlns:a16="http://schemas.microsoft.com/office/drawing/2014/main" id="{62A6DD43-715D-485F-1D8E-9ABA9C91BBED}"/>
                </a:ext>
              </a:extLst>
            </p:cNvPr>
            <p:cNvSpPr txBox="1"/>
            <p:nvPr/>
          </p:nvSpPr>
          <p:spPr>
            <a:xfrm>
              <a:off x="2487604" y="1511937"/>
              <a:ext cx="114010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أَرْبِطُ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F9CCE03B-BAFD-2F23-7C93-28ECA9A07B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82336" y="1530983"/>
              <a:ext cx="497175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 : coins arrondis 2">
              <a:extLst>
                <a:ext uri="{FF2B5EF4-FFF2-40B4-BE49-F238E27FC236}">
                  <a16:creationId xmlns:a16="http://schemas.microsoft.com/office/drawing/2014/main" id="{826CB379-1508-E88A-33B9-A170A74479C0}"/>
                </a:ext>
              </a:extLst>
            </p:cNvPr>
            <p:cNvSpPr/>
            <p:nvPr/>
          </p:nvSpPr>
          <p:spPr>
            <a:xfrm>
              <a:off x="392466" y="1471589"/>
              <a:ext cx="14172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8" name="Picture 5">
              <a:extLst>
                <a:ext uri="{FF2B5EF4-FFF2-40B4-BE49-F238E27FC236}">
                  <a16:creationId xmlns:a16="http://schemas.microsoft.com/office/drawing/2014/main" id="{F10D5C39-7127-56BA-F9FB-4057D28831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4048" y="2452353"/>
              <a:ext cx="7786717" cy="3654158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1B38BAD-52DD-58ED-4A25-E63412DADE2D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نعم ، صحيح. من يشرح كيف ننجز المطلوب بدقة.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A8612A3-1BC9-D8F2-D3D0-3BCB82E4F07E}"/>
              </a:ext>
            </a:extLst>
          </p:cNvPr>
          <p:cNvSpPr/>
          <p:nvPr/>
        </p:nvSpPr>
        <p:spPr>
          <a:xfrm>
            <a:off x="3045435" y="3429000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B0173E9-5C63-2273-BED0-7A2038643B7D}"/>
              </a:ext>
            </a:extLst>
          </p:cNvPr>
          <p:cNvSpPr/>
          <p:nvPr/>
        </p:nvSpPr>
        <p:spPr>
          <a:xfrm>
            <a:off x="5644527" y="3405933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698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24F27-1FC4-5C6A-AAC6-3EA44F211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7258067-14A1-954A-4D15-0937148190D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8CF358D-0619-E17F-F23A-BAF9D3147361}"/>
              </a:ext>
            </a:extLst>
          </p:cNvPr>
          <p:cNvGrpSpPr/>
          <p:nvPr/>
        </p:nvGrpSpPr>
        <p:grpSpPr>
          <a:xfrm>
            <a:off x="392466" y="1450264"/>
            <a:ext cx="7978299" cy="4656247"/>
            <a:chOff x="392466" y="1450264"/>
            <a:chExt cx="7978299" cy="4656247"/>
          </a:xfrm>
        </p:grpSpPr>
        <p:sp>
          <p:nvSpPr>
            <p:cNvPr id="6" name="Rectangle : coins arrondis 16">
              <a:extLst>
                <a:ext uri="{FF2B5EF4-FFF2-40B4-BE49-F238E27FC236}">
                  <a16:creationId xmlns:a16="http://schemas.microsoft.com/office/drawing/2014/main" id="{03F1D547-BDC1-A83A-383C-02664FC339A4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168DAD72-CB92-E8BB-1645-BAC0AB8509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 : coins arrondis 19">
              <a:extLst>
                <a:ext uri="{FF2B5EF4-FFF2-40B4-BE49-F238E27FC236}">
                  <a16:creationId xmlns:a16="http://schemas.microsoft.com/office/drawing/2014/main" id="{D8B9962B-37C7-1834-B03E-8928CBF0162F}"/>
                </a:ext>
              </a:extLst>
            </p:cNvPr>
            <p:cNvSpPr/>
            <p:nvPr/>
          </p:nvSpPr>
          <p:spPr>
            <a:xfrm>
              <a:off x="4371064" y="1465653"/>
              <a:ext cx="131278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أُنْشئُ 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03A959A-73DF-DE04-EB97-0C3B535E2D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 : coins arrondis 2">
              <a:extLst>
                <a:ext uri="{FF2B5EF4-FFF2-40B4-BE49-F238E27FC236}">
                  <a16:creationId xmlns:a16="http://schemas.microsoft.com/office/drawing/2014/main" id="{4490703B-CC8A-84CD-92BA-9816E4B63CDF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93E5E902-CBBD-D0E0-D163-41231FA3E1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497175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ZoneTexte 7">
              <a:extLst>
                <a:ext uri="{FF2B5EF4-FFF2-40B4-BE49-F238E27FC236}">
                  <a16:creationId xmlns:a16="http://schemas.microsoft.com/office/drawing/2014/main" id="{B6FA245B-3085-5B04-20F9-7FB11C3AE716}"/>
                </a:ext>
              </a:extLst>
            </p:cNvPr>
            <p:cNvSpPr txBox="1"/>
            <p:nvPr/>
          </p:nvSpPr>
          <p:spPr>
            <a:xfrm>
              <a:off x="6384455" y="1525912"/>
              <a:ext cx="112000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ZoneTexte 11">
              <a:extLst>
                <a:ext uri="{FF2B5EF4-FFF2-40B4-BE49-F238E27FC236}">
                  <a16:creationId xmlns:a16="http://schemas.microsoft.com/office/drawing/2014/main" id="{1BD3BEF3-26B7-398F-1E87-A01B86378FA2}"/>
                </a:ext>
              </a:extLst>
            </p:cNvPr>
            <p:cNvSpPr txBox="1"/>
            <p:nvPr/>
          </p:nvSpPr>
          <p:spPr>
            <a:xfrm>
              <a:off x="2487604" y="1511937"/>
              <a:ext cx="114010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أَرْبِطُ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E9674CC9-0EF4-AC95-5F9F-1F992676F8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82336" y="1530983"/>
              <a:ext cx="497175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 : coins arrondis 2">
              <a:extLst>
                <a:ext uri="{FF2B5EF4-FFF2-40B4-BE49-F238E27FC236}">
                  <a16:creationId xmlns:a16="http://schemas.microsoft.com/office/drawing/2014/main" id="{0D3A6007-C67A-0771-7B26-1FF963DC0E7A}"/>
                </a:ext>
              </a:extLst>
            </p:cNvPr>
            <p:cNvSpPr/>
            <p:nvPr/>
          </p:nvSpPr>
          <p:spPr>
            <a:xfrm>
              <a:off x="392466" y="1471589"/>
              <a:ext cx="14172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8" name="Picture 5">
              <a:extLst>
                <a:ext uri="{FF2B5EF4-FFF2-40B4-BE49-F238E27FC236}">
                  <a16:creationId xmlns:a16="http://schemas.microsoft.com/office/drawing/2014/main" id="{9800FEDD-6605-1D70-8B4F-893AA9830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4048" y="2452353"/>
              <a:ext cx="7786717" cy="3654158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FAACA44B-C3CC-1D20-DD64-3E2B54C91882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يمر ليحدد مماثل الرأس الثاني بالنسبة للمحور.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986D6B9-17F1-B36D-8E72-809303383CB5}"/>
              </a:ext>
            </a:extLst>
          </p:cNvPr>
          <p:cNvSpPr/>
          <p:nvPr/>
        </p:nvSpPr>
        <p:spPr>
          <a:xfrm>
            <a:off x="3045435" y="3429000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C7396A6-ED00-B2E2-4B4D-ED91F118E2FA}"/>
              </a:ext>
            </a:extLst>
          </p:cNvPr>
          <p:cNvSpPr/>
          <p:nvPr/>
        </p:nvSpPr>
        <p:spPr>
          <a:xfrm>
            <a:off x="5644527" y="3405933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07B4C2-8504-2EA6-3D88-71D19B8BEC0F}"/>
              </a:ext>
            </a:extLst>
          </p:cNvPr>
          <p:cNvSpPr/>
          <p:nvPr/>
        </p:nvSpPr>
        <p:spPr>
          <a:xfrm>
            <a:off x="3797721" y="4459941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711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15B59-1BC3-9BCE-1AB7-F5CDAF676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3A362D-8CA9-9A16-B58E-FA703960BE9A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097DE89-3363-AE5D-9A70-B56F53B86039}"/>
              </a:ext>
            </a:extLst>
          </p:cNvPr>
          <p:cNvGrpSpPr/>
          <p:nvPr/>
        </p:nvGrpSpPr>
        <p:grpSpPr>
          <a:xfrm>
            <a:off x="392466" y="1450264"/>
            <a:ext cx="7978299" cy="4656247"/>
            <a:chOff x="392466" y="1450264"/>
            <a:chExt cx="7978299" cy="4656247"/>
          </a:xfrm>
        </p:grpSpPr>
        <p:sp>
          <p:nvSpPr>
            <p:cNvPr id="6" name="Rectangle : coins arrondis 16">
              <a:extLst>
                <a:ext uri="{FF2B5EF4-FFF2-40B4-BE49-F238E27FC236}">
                  <a16:creationId xmlns:a16="http://schemas.microsoft.com/office/drawing/2014/main" id="{D60135FB-AA76-C28F-D611-079432DD6267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74153BB-A647-DE53-0A76-0D00AE8C6A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 : coins arrondis 19">
              <a:extLst>
                <a:ext uri="{FF2B5EF4-FFF2-40B4-BE49-F238E27FC236}">
                  <a16:creationId xmlns:a16="http://schemas.microsoft.com/office/drawing/2014/main" id="{57A270A8-1C37-E9F2-6602-EB3A9C1D02C8}"/>
                </a:ext>
              </a:extLst>
            </p:cNvPr>
            <p:cNvSpPr/>
            <p:nvPr/>
          </p:nvSpPr>
          <p:spPr>
            <a:xfrm>
              <a:off x="4371064" y="1465653"/>
              <a:ext cx="131278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أُنْشئُ 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518790D-CD71-9ADC-36DB-E7882964F5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 : coins arrondis 2">
              <a:extLst>
                <a:ext uri="{FF2B5EF4-FFF2-40B4-BE49-F238E27FC236}">
                  <a16:creationId xmlns:a16="http://schemas.microsoft.com/office/drawing/2014/main" id="{4DEAEBE4-E354-226E-1DCB-C42456603899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89936501-5A36-CFE6-68A0-6583B5BAE2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497175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ZoneTexte 7">
              <a:extLst>
                <a:ext uri="{FF2B5EF4-FFF2-40B4-BE49-F238E27FC236}">
                  <a16:creationId xmlns:a16="http://schemas.microsoft.com/office/drawing/2014/main" id="{CBC91EC3-EE50-07CF-C900-49AC3D908079}"/>
                </a:ext>
              </a:extLst>
            </p:cNvPr>
            <p:cNvSpPr txBox="1"/>
            <p:nvPr/>
          </p:nvSpPr>
          <p:spPr>
            <a:xfrm>
              <a:off x="6384455" y="1525912"/>
              <a:ext cx="112000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ZoneTexte 11">
              <a:extLst>
                <a:ext uri="{FF2B5EF4-FFF2-40B4-BE49-F238E27FC236}">
                  <a16:creationId xmlns:a16="http://schemas.microsoft.com/office/drawing/2014/main" id="{7C2DA30B-8438-021F-7A2C-E34E884124D7}"/>
                </a:ext>
              </a:extLst>
            </p:cNvPr>
            <p:cNvSpPr txBox="1"/>
            <p:nvPr/>
          </p:nvSpPr>
          <p:spPr>
            <a:xfrm>
              <a:off x="2487604" y="1511937"/>
              <a:ext cx="114010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أَرْبِطُ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207F4A1A-3B5C-A8A8-2562-8ED5E0A47C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82336" y="1530983"/>
              <a:ext cx="497175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 : coins arrondis 2">
              <a:extLst>
                <a:ext uri="{FF2B5EF4-FFF2-40B4-BE49-F238E27FC236}">
                  <a16:creationId xmlns:a16="http://schemas.microsoft.com/office/drawing/2014/main" id="{48DEE500-DEC9-DF66-4145-0130E4C6AEF7}"/>
                </a:ext>
              </a:extLst>
            </p:cNvPr>
            <p:cNvSpPr/>
            <p:nvPr/>
          </p:nvSpPr>
          <p:spPr>
            <a:xfrm>
              <a:off x="392466" y="1471589"/>
              <a:ext cx="14172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8" name="Picture 5">
              <a:extLst>
                <a:ext uri="{FF2B5EF4-FFF2-40B4-BE49-F238E27FC236}">
                  <a16:creationId xmlns:a16="http://schemas.microsoft.com/office/drawing/2014/main" id="{1182C9D2-19EE-DCA4-C4EF-44B4D57860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4048" y="2452353"/>
              <a:ext cx="7786717" cy="3654158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B1E611F-128C-E1B1-9981-624AC8640B74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صحيح.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E8D3FD7-33B7-FE82-F707-84B7F07EC138}"/>
              </a:ext>
            </a:extLst>
          </p:cNvPr>
          <p:cNvSpPr/>
          <p:nvPr/>
        </p:nvSpPr>
        <p:spPr>
          <a:xfrm>
            <a:off x="3045435" y="3429000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97D152E-29DE-3E86-A24D-A94F1172BA5E}"/>
              </a:ext>
            </a:extLst>
          </p:cNvPr>
          <p:cNvSpPr/>
          <p:nvPr/>
        </p:nvSpPr>
        <p:spPr>
          <a:xfrm>
            <a:off x="5644527" y="3405933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F0DC9CB-20FC-6448-C632-895008819AAE}"/>
              </a:ext>
            </a:extLst>
          </p:cNvPr>
          <p:cNvSpPr/>
          <p:nvPr/>
        </p:nvSpPr>
        <p:spPr>
          <a:xfrm>
            <a:off x="4864598" y="4459941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0F95735-F1AD-66EF-C7C5-62554A51CE4F}"/>
              </a:ext>
            </a:extLst>
          </p:cNvPr>
          <p:cNvSpPr/>
          <p:nvPr/>
        </p:nvSpPr>
        <p:spPr>
          <a:xfrm>
            <a:off x="3797721" y="4459941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268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26131-514E-B547-76A2-4C59F5716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8B10D3-CD6E-5762-53FA-B39D12BCB2D4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3042DA1-07EF-4755-4E49-8258F042A0BF}"/>
              </a:ext>
            </a:extLst>
          </p:cNvPr>
          <p:cNvGrpSpPr/>
          <p:nvPr/>
        </p:nvGrpSpPr>
        <p:grpSpPr>
          <a:xfrm>
            <a:off x="392466" y="1450264"/>
            <a:ext cx="7978299" cy="4656247"/>
            <a:chOff x="392466" y="1450264"/>
            <a:chExt cx="7978299" cy="4656247"/>
          </a:xfrm>
        </p:grpSpPr>
        <p:sp>
          <p:nvSpPr>
            <p:cNvPr id="6" name="Rectangle : coins arrondis 16">
              <a:extLst>
                <a:ext uri="{FF2B5EF4-FFF2-40B4-BE49-F238E27FC236}">
                  <a16:creationId xmlns:a16="http://schemas.microsoft.com/office/drawing/2014/main" id="{21906431-1E62-B0DF-1A6B-02C44E8B66FC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43CC166-0A7B-6BB9-F283-37D2F24BE7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 : coins arrondis 19">
              <a:extLst>
                <a:ext uri="{FF2B5EF4-FFF2-40B4-BE49-F238E27FC236}">
                  <a16:creationId xmlns:a16="http://schemas.microsoft.com/office/drawing/2014/main" id="{FFB3E841-63D9-A473-1F5F-5B0455A0F415}"/>
                </a:ext>
              </a:extLst>
            </p:cNvPr>
            <p:cNvSpPr/>
            <p:nvPr/>
          </p:nvSpPr>
          <p:spPr>
            <a:xfrm>
              <a:off x="4371064" y="1465653"/>
              <a:ext cx="131278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أُنْشئُ 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653B96BA-130C-21AA-9C8D-24DAD46B9C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 : coins arrondis 2">
              <a:extLst>
                <a:ext uri="{FF2B5EF4-FFF2-40B4-BE49-F238E27FC236}">
                  <a16:creationId xmlns:a16="http://schemas.microsoft.com/office/drawing/2014/main" id="{96C214D7-CE4F-62AD-EC7F-D605EB1DB86F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526692B3-ED6C-FA65-1C1E-022A12708D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497175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ZoneTexte 7">
              <a:extLst>
                <a:ext uri="{FF2B5EF4-FFF2-40B4-BE49-F238E27FC236}">
                  <a16:creationId xmlns:a16="http://schemas.microsoft.com/office/drawing/2014/main" id="{2456A67A-3264-FAA2-5C08-2FF26363E303}"/>
                </a:ext>
              </a:extLst>
            </p:cNvPr>
            <p:cNvSpPr txBox="1"/>
            <p:nvPr/>
          </p:nvSpPr>
          <p:spPr>
            <a:xfrm>
              <a:off x="6384455" y="1525912"/>
              <a:ext cx="112000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ZoneTexte 11">
              <a:extLst>
                <a:ext uri="{FF2B5EF4-FFF2-40B4-BE49-F238E27FC236}">
                  <a16:creationId xmlns:a16="http://schemas.microsoft.com/office/drawing/2014/main" id="{D3072D40-F2FD-B81D-A16B-8C5953258411}"/>
                </a:ext>
              </a:extLst>
            </p:cNvPr>
            <p:cNvSpPr txBox="1"/>
            <p:nvPr/>
          </p:nvSpPr>
          <p:spPr>
            <a:xfrm>
              <a:off x="2487604" y="1511937"/>
              <a:ext cx="114010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أَرْبِطُ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C0D6D370-C8E3-C680-DC65-6848162E7F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82336" y="1530983"/>
              <a:ext cx="497175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 : coins arrondis 2">
              <a:extLst>
                <a:ext uri="{FF2B5EF4-FFF2-40B4-BE49-F238E27FC236}">
                  <a16:creationId xmlns:a16="http://schemas.microsoft.com/office/drawing/2014/main" id="{DF58828A-EBE7-2874-C04F-D477DFBE765D}"/>
                </a:ext>
              </a:extLst>
            </p:cNvPr>
            <p:cNvSpPr/>
            <p:nvPr/>
          </p:nvSpPr>
          <p:spPr>
            <a:xfrm>
              <a:off x="392466" y="1471589"/>
              <a:ext cx="14172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8" name="Picture 5">
              <a:extLst>
                <a:ext uri="{FF2B5EF4-FFF2-40B4-BE49-F238E27FC236}">
                  <a16:creationId xmlns:a16="http://schemas.microsoft.com/office/drawing/2014/main" id="{F41CC09C-05D0-6225-C0A9-63D877F398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4048" y="2452353"/>
              <a:ext cx="7786717" cy="3654158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ABBDAE6-CF5E-4156-68F9-00BDD2230BCD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الرأس الثالث.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A6B9E2E-98A9-C60B-2CEA-22A479C57E0C}"/>
              </a:ext>
            </a:extLst>
          </p:cNvPr>
          <p:cNvSpPr/>
          <p:nvPr/>
        </p:nvSpPr>
        <p:spPr>
          <a:xfrm>
            <a:off x="3045435" y="3429000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2BF4EBF-09B5-C508-EF40-E8EA46253177}"/>
              </a:ext>
            </a:extLst>
          </p:cNvPr>
          <p:cNvSpPr/>
          <p:nvPr/>
        </p:nvSpPr>
        <p:spPr>
          <a:xfrm>
            <a:off x="5644527" y="3405933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11BE378-B212-E6C5-91A5-318168C63BE6}"/>
              </a:ext>
            </a:extLst>
          </p:cNvPr>
          <p:cNvSpPr/>
          <p:nvPr/>
        </p:nvSpPr>
        <p:spPr>
          <a:xfrm>
            <a:off x="4864598" y="4459941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BE846A7-DC21-2F4C-8412-20DDCBABD25F}"/>
              </a:ext>
            </a:extLst>
          </p:cNvPr>
          <p:cNvSpPr/>
          <p:nvPr/>
        </p:nvSpPr>
        <p:spPr>
          <a:xfrm>
            <a:off x="3797721" y="4459941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A792675-03C3-0D08-683C-8CE9D52230E0}"/>
              </a:ext>
            </a:extLst>
          </p:cNvPr>
          <p:cNvSpPr/>
          <p:nvPr/>
        </p:nvSpPr>
        <p:spPr>
          <a:xfrm>
            <a:off x="3045434" y="5535706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050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91F41-A3D9-4F1E-AC29-FC7D5C84E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E0BE350-E015-42B1-4289-ABF1FD058C9F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757CDC9-0A9E-8D97-D220-95B933101F8B}"/>
              </a:ext>
            </a:extLst>
          </p:cNvPr>
          <p:cNvGrpSpPr/>
          <p:nvPr/>
        </p:nvGrpSpPr>
        <p:grpSpPr>
          <a:xfrm>
            <a:off x="392466" y="1450264"/>
            <a:ext cx="7978299" cy="4656247"/>
            <a:chOff x="392466" y="1450264"/>
            <a:chExt cx="7978299" cy="4656247"/>
          </a:xfrm>
        </p:grpSpPr>
        <p:sp>
          <p:nvSpPr>
            <p:cNvPr id="6" name="Rectangle : coins arrondis 16">
              <a:extLst>
                <a:ext uri="{FF2B5EF4-FFF2-40B4-BE49-F238E27FC236}">
                  <a16:creationId xmlns:a16="http://schemas.microsoft.com/office/drawing/2014/main" id="{4418FC96-BF1F-095B-CE1F-B81D3DBCEC37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7C990737-0CD4-F18C-28F5-2F7F4A64FC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 : coins arrondis 19">
              <a:extLst>
                <a:ext uri="{FF2B5EF4-FFF2-40B4-BE49-F238E27FC236}">
                  <a16:creationId xmlns:a16="http://schemas.microsoft.com/office/drawing/2014/main" id="{56BE1E87-0C65-BC27-20A8-7A003154CD7D}"/>
                </a:ext>
              </a:extLst>
            </p:cNvPr>
            <p:cNvSpPr/>
            <p:nvPr/>
          </p:nvSpPr>
          <p:spPr>
            <a:xfrm>
              <a:off x="4371064" y="1465653"/>
              <a:ext cx="131278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أُنْشئُ 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84962C9-105C-64A1-436A-ACA415336D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 : coins arrondis 2">
              <a:extLst>
                <a:ext uri="{FF2B5EF4-FFF2-40B4-BE49-F238E27FC236}">
                  <a16:creationId xmlns:a16="http://schemas.microsoft.com/office/drawing/2014/main" id="{E01AF7C1-63DF-03CA-2D25-5FBB2D39CFA8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F634123B-5274-375E-1E96-83BEA1762D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497175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ZoneTexte 7">
              <a:extLst>
                <a:ext uri="{FF2B5EF4-FFF2-40B4-BE49-F238E27FC236}">
                  <a16:creationId xmlns:a16="http://schemas.microsoft.com/office/drawing/2014/main" id="{DFE67FF2-F352-4C0F-CAD3-9C93B8EB7C76}"/>
                </a:ext>
              </a:extLst>
            </p:cNvPr>
            <p:cNvSpPr txBox="1"/>
            <p:nvPr/>
          </p:nvSpPr>
          <p:spPr>
            <a:xfrm>
              <a:off x="6384455" y="1525912"/>
              <a:ext cx="112000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ZoneTexte 11">
              <a:extLst>
                <a:ext uri="{FF2B5EF4-FFF2-40B4-BE49-F238E27FC236}">
                  <a16:creationId xmlns:a16="http://schemas.microsoft.com/office/drawing/2014/main" id="{651F4410-F069-74FE-6B5F-B1D02C300014}"/>
                </a:ext>
              </a:extLst>
            </p:cNvPr>
            <p:cNvSpPr txBox="1"/>
            <p:nvPr/>
          </p:nvSpPr>
          <p:spPr>
            <a:xfrm>
              <a:off x="2487604" y="1511937"/>
              <a:ext cx="114010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أَرْبِطُ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568AAF98-4143-42FD-9426-80A236D8E7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82336" y="1530983"/>
              <a:ext cx="497175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 : coins arrondis 2">
              <a:extLst>
                <a:ext uri="{FF2B5EF4-FFF2-40B4-BE49-F238E27FC236}">
                  <a16:creationId xmlns:a16="http://schemas.microsoft.com/office/drawing/2014/main" id="{95008A5E-8B3A-CE23-774D-BD2997FF4A22}"/>
                </a:ext>
              </a:extLst>
            </p:cNvPr>
            <p:cNvSpPr/>
            <p:nvPr/>
          </p:nvSpPr>
          <p:spPr>
            <a:xfrm>
              <a:off x="392466" y="1471589"/>
              <a:ext cx="14172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8" name="Picture 5">
              <a:extLst>
                <a:ext uri="{FF2B5EF4-FFF2-40B4-BE49-F238E27FC236}">
                  <a16:creationId xmlns:a16="http://schemas.microsoft.com/office/drawing/2014/main" id="{0741380B-C2CB-42F3-DFCF-401969C07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4048" y="2452353"/>
              <a:ext cx="7786717" cy="3654158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FD01E0AD-F7E8-5B22-3C55-5476CC638D58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صحيح. من يتحقق  من ذلك. كيف نحتفظ بنفس المسافة من المحور؟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C6D36F0-0DFD-C419-8D55-8EF1E0F85015}"/>
              </a:ext>
            </a:extLst>
          </p:cNvPr>
          <p:cNvSpPr/>
          <p:nvPr/>
        </p:nvSpPr>
        <p:spPr>
          <a:xfrm>
            <a:off x="3045435" y="3429000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8909392-8FD5-A008-8C50-EB2B33F0913F}"/>
              </a:ext>
            </a:extLst>
          </p:cNvPr>
          <p:cNvSpPr/>
          <p:nvPr/>
        </p:nvSpPr>
        <p:spPr>
          <a:xfrm>
            <a:off x="5644527" y="3405933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173EB42-BACF-BFFD-0E66-8ECF79E22C9B}"/>
              </a:ext>
            </a:extLst>
          </p:cNvPr>
          <p:cNvSpPr/>
          <p:nvPr/>
        </p:nvSpPr>
        <p:spPr>
          <a:xfrm>
            <a:off x="4864598" y="4459941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E43DC6B-80A7-11DC-34F9-0D03F998C91C}"/>
              </a:ext>
            </a:extLst>
          </p:cNvPr>
          <p:cNvSpPr/>
          <p:nvPr/>
        </p:nvSpPr>
        <p:spPr>
          <a:xfrm>
            <a:off x="3797721" y="4459941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D8E80FC-3213-FFB8-F3BD-CEE540C4B3F5}"/>
              </a:ext>
            </a:extLst>
          </p:cNvPr>
          <p:cNvSpPr/>
          <p:nvPr/>
        </p:nvSpPr>
        <p:spPr>
          <a:xfrm>
            <a:off x="3045434" y="5535706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98E4897-4AF2-1BC0-A335-7E2D09A9009D}"/>
              </a:ext>
            </a:extLst>
          </p:cNvPr>
          <p:cNvSpPr/>
          <p:nvPr/>
        </p:nvSpPr>
        <p:spPr>
          <a:xfrm>
            <a:off x="5622699" y="5489573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307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BD8EF-6C7A-21A1-32AA-B27E3DBCD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723C1F-2809-91E8-AC74-70B001188F42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257684D-324E-30B8-3421-A88162A4BBB3}"/>
              </a:ext>
            </a:extLst>
          </p:cNvPr>
          <p:cNvGrpSpPr/>
          <p:nvPr/>
        </p:nvGrpSpPr>
        <p:grpSpPr>
          <a:xfrm>
            <a:off x="392466" y="1450264"/>
            <a:ext cx="7978299" cy="4656247"/>
            <a:chOff x="392466" y="1450264"/>
            <a:chExt cx="7978299" cy="4656247"/>
          </a:xfrm>
        </p:grpSpPr>
        <p:sp>
          <p:nvSpPr>
            <p:cNvPr id="6" name="Rectangle : coins arrondis 16">
              <a:extLst>
                <a:ext uri="{FF2B5EF4-FFF2-40B4-BE49-F238E27FC236}">
                  <a16:creationId xmlns:a16="http://schemas.microsoft.com/office/drawing/2014/main" id="{4588D95D-2671-0EBC-FCF0-99127F1789F1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3D0F81A8-D242-25EF-DD1E-BF47D38346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 : coins arrondis 19">
              <a:extLst>
                <a:ext uri="{FF2B5EF4-FFF2-40B4-BE49-F238E27FC236}">
                  <a16:creationId xmlns:a16="http://schemas.microsoft.com/office/drawing/2014/main" id="{0D5870C0-B068-4B37-221B-A4BA9F0E2583}"/>
                </a:ext>
              </a:extLst>
            </p:cNvPr>
            <p:cNvSpPr/>
            <p:nvPr/>
          </p:nvSpPr>
          <p:spPr>
            <a:xfrm>
              <a:off x="4371064" y="1465653"/>
              <a:ext cx="131278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أُنْشئُ 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3242C5E-A855-7B89-6EC3-E4610B59A3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 : coins arrondis 2">
              <a:extLst>
                <a:ext uri="{FF2B5EF4-FFF2-40B4-BE49-F238E27FC236}">
                  <a16:creationId xmlns:a16="http://schemas.microsoft.com/office/drawing/2014/main" id="{C9F0E707-73CB-2C20-7900-C44177D29CF5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51F6DD7D-22CB-271D-1238-948B727C08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497175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ZoneTexte 7">
              <a:extLst>
                <a:ext uri="{FF2B5EF4-FFF2-40B4-BE49-F238E27FC236}">
                  <a16:creationId xmlns:a16="http://schemas.microsoft.com/office/drawing/2014/main" id="{3F5024CE-89AE-DB48-0AFF-08185CAC47A3}"/>
                </a:ext>
              </a:extLst>
            </p:cNvPr>
            <p:cNvSpPr txBox="1"/>
            <p:nvPr/>
          </p:nvSpPr>
          <p:spPr>
            <a:xfrm>
              <a:off x="6384455" y="1525912"/>
              <a:ext cx="112000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ZoneTexte 11">
              <a:extLst>
                <a:ext uri="{FF2B5EF4-FFF2-40B4-BE49-F238E27FC236}">
                  <a16:creationId xmlns:a16="http://schemas.microsoft.com/office/drawing/2014/main" id="{018C6B1E-E82F-BB97-C6E7-2891014FE113}"/>
                </a:ext>
              </a:extLst>
            </p:cNvPr>
            <p:cNvSpPr txBox="1"/>
            <p:nvPr/>
          </p:nvSpPr>
          <p:spPr>
            <a:xfrm>
              <a:off x="2487604" y="1511937"/>
              <a:ext cx="114010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أَرْبِطُ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972C128F-D701-7AEC-2E44-489AB1B583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82336" y="1530983"/>
              <a:ext cx="497175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 : coins arrondis 2">
              <a:extLst>
                <a:ext uri="{FF2B5EF4-FFF2-40B4-BE49-F238E27FC236}">
                  <a16:creationId xmlns:a16="http://schemas.microsoft.com/office/drawing/2014/main" id="{939D2C1C-825D-4928-1F76-2778F13B7776}"/>
                </a:ext>
              </a:extLst>
            </p:cNvPr>
            <p:cNvSpPr/>
            <p:nvPr/>
          </p:nvSpPr>
          <p:spPr>
            <a:xfrm>
              <a:off x="392466" y="1471589"/>
              <a:ext cx="14172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8" name="Picture 5">
              <a:extLst>
                <a:ext uri="{FF2B5EF4-FFF2-40B4-BE49-F238E27FC236}">
                  <a16:creationId xmlns:a16="http://schemas.microsoft.com/office/drawing/2014/main" id="{EBFCA455-E408-FD82-17E7-D84F191E1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4048" y="2452353"/>
              <a:ext cx="7786717" cy="3654158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1DA85BD-7365-0169-33B3-9380C23F29F8}"/>
              </a:ext>
            </a:extLst>
          </p:cNvPr>
          <p:cNvSpPr txBox="1"/>
          <p:nvPr/>
        </p:nvSpPr>
        <p:spPr>
          <a:xfrm>
            <a:off x="322100" y="821422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: رأس الرابع. من يمر إلى السبورة.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4D406A0-CA42-2656-E5CD-F3FB3A6E83EA}"/>
              </a:ext>
            </a:extLst>
          </p:cNvPr>
          <p:cNvSpPr/>
          <p:nvPr/>
        </p:nvSpPr>
        <p:spPr>
          <a:xfrm>
            <a:off x="3045435" y="3429000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13050C9-AB79-E97F-81A8-8D9182816F4B}"/>
              </a:ext>
            </a:extLst>
          </p:cNvPr>
          <p:cNvSpPr/>
          <p:nvPr/>
        </p:nvSpPr>
        <p:spPr>
          <a:xfrm>
            <a:off x="5644527" y="3405933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A429B0C-8294-DDE7-E9AA-3FD4640A9BE9}"/>
              </a:ext>
            </a:extLst>
          </p:cNvPr>
          <p:cNvSpPr/>
          <p:nvPr/>
        </p:nvSpPr>
        <p:spPr>
          <a:xfrm>
            <a:off x="4864598" y="4459941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07EFB20-7CC3-FF4C-9E28-60F5DDD97D82}"/>
              </a:ext>
            </a:extLst>
          </p:cNvPr>
          <p:cNvSpPr/>
          <p:nvPr/>
        </p:nvSpPr>
        <p:spPr>
          <a:xfrm>
            <a:off x="3797721" y="4459941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61DBF8B-2295-C1DD-8D08-3751AD66420F}"/>
              </a:ext>
            </a:extLst>
          </p:cNvPr>
          <p:cNvSpPr/>
          <p:nvPr/>
        </p:nvSpPr>
        <p:spPr>
          <a:xfrm>
            <a:off x="3045434" y="5535706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85CA7D4-7982-6E33-325D-9C1C79C2E5BF}"/>
              </a:ext>
            </a:extLst>
          </p:cNvPr>
          <p:cNvSpPr/>
          <p:nvPr/>
        </p:nvSpPr>
        <p:spPr>
          <a:xfrm>
            <a:off x="5622699" y="5489573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B271E0D-1EAB-EF06-B6BC-B50747D0B335}"/>
              </a:ext>
            </a:extLst>
          </p:cNvPr>
          <p:cNvSpPr/>
          <p:nvPr/>
        </p:nvSpPr>
        <p:spPr>
          <a:xfrm>
            <a:off x="3035829" y="4918331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0637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B9248-A820-4E65-BAE1-14B110413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DD5CF9-FA8B-05D2-0B14-EF1E812A149A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3B0FB60-44E0-A2D6-442A-EBA014AC9AFF}"/>
              </a:ext>
            </a:extLst>
          </p:cNvPr>
          <p:cNvGrpSpPr/>
          <p:nvPr/>
        </p:nvGrpSpPr>
        <p:grpSpPr>
          <a:xfrm>
            <a:off x="392466" y="1450264"/>
            <a:ext cx="7978299" cy="4656247"/>
            <a:chOff x="392466" y="1450264"/>
            <a:chExt cx="7978299" cy="4656247"/>
          </a:xfrm>
        </p:grpSpPr>
        <p:sp>
          <p:nvSpPr>
            <p:cNvPr id="6" name="Rectangle : coins arrondis 16">
              <a:extLst>
                <a:ext uri="{FF2B5EF4-FFF2-40B4-BE49-F238E27FC236}">
                  <a16:creationId xmlns:a16="http://schemas.microsoft.com/office/drawing/2014/main" id="{30F15D95-4B78-886F-69C5-CC18FCFB7500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74BBF25-D6F4-4873-F4B9-ED2D59AD02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 : coins arrondis 19">
              <a:extLst>
                <a:ext uri="{FF2B5EF4-FFF2-40B4-BE49-F238E27FC236}">
                  <a16:creationId xmlns:a16="http://schemas.microsoft.com/office/drawing/2014/main" id="{B0D62B0D-886C-0F73-3F89-D0A3D9820607}"/>
                </a:ext>
              </a:extLst>
            </p:cNvPr>
            <p:cNvSpPr/>
            <p:nvPr/>
          </p:nvSpPr>
          <p:spPr>
            <a:xfrm>
              <a:off x="4371064" y="1465653"/>
              <a:ext cx="131278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أُنْشئُ 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AB90499-EA56-CC56-34F9-B20304823E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 : coins arrondis 2">
              <a:extLst>
                <a:ext uri="{FF2B5EF4-FFF2-40B4-BE49-F238E27FC236}">
                  <a16:creationId xmlns:a16="http://schemas.microsoft.com/office/drawing/2014/main" id="{17AD39C9-D266-27EB-E137-794B224015B2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6E477714-835E-360C-6060-12DA422546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497175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ZoneTexte 7">
              <a:extLst>
                <a:ext uri="{FF2B5EF4-FFF2-40B4-BE49-F238E27FC236}">
                  <a16:creationId xmlns:a16="http://schemas.microsoft.com/office/drawing/2014/main" id="{751E3D91-90C7-4F31-3101-9CFCA45D5DE4}"/>
                </a:ext>
              </a:extLst>
            </p:cNvPr>
            <p:cNvSpPr txBox="1"/>
            <p:nvPr/>
          </p:nvSpPr>
          <p:spPr>
            <a:xfrm>
              <a:off x="6384455" y="1525912"/>
              <a:ext cx="112000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ZoneTexte 11">
              <a:extLst>
                <a:ext uri="{FF2B5EF4-FFF2-40B4-BE49-F238E27FC236}">
                  <a16:creationId xmlns:a16="http://schemas.microsoft.com/office/drawing/2014/main" id="{E40D6007-106E-5E36-ADFC-DD141C83959E}"/>
                </a:ext>
              </a:extLst>
            </p:cNvPr>
            <p:cNvSpPr txBox="1"/>
            <p:nvPr/>
          </p:nvSpPr>
          <p:spPr>
            <a:xfrm>
              <a:off x="2487604" y="1511937"/>
              <a:ext cx="114010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أَرْبِطُ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47B7854F-09BE-0D19-B6D9-FF7571B97A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82336" y="1530983"/>
              <a:ext cx="497175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 : coins arrondis 2">
              <a:extLst>
                <a:ext uri="{FF2B5EF4-FFF2-40B4-BE49-F238E27FC236}">
                  <a16:creationId xmlns:a16="http://schemas.microsoft.com/office/drawing/2014/main" id="{DE35587A-69A8-401B-6A7A-6F9AB4CFCA0B}"/>
                </a:ext>
              </a:extLst>
            </p:cNvPr>
            <p:cNvSpPr/>
            <p:nvPr/>
          </p:nvSpPr>
          <p:spPr>
            <a:xfrm>
              <a:off x="392466" y="1471589"/>
              <a:ext cx="1417261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8" name="Picture 5">
              <a:extLst>
                <a:ext uri="{FF2B5EF4-FFF2-40B4-BE49-F238E27FC236}">
                  <a16:creationId xmlns:a16="http://schemas.microsoft.com/office/drawing/2014/main" id="{A875C1D4-5744-6DF0-B821-2BB04D8EE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4048" y="2452353"/>
              <a:ext cx="7786717" cy="3654158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300A7DA7-27AF-C5E1-2184-557C04D42AFF}"/>
              </a:ext>
            </a:extLst>
          </p:cNvPr>
          <p:cNvSpPr txBox="1"/>
          <p:nvPr/>
        </p:nvSpPr>
        <p:spPr>
          <a:xfrm>
            <a:off x="322100" y="821422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صحيح.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E623F81-F858-88BF-C08F-E78F8D74E57D}"/>
              </a:ext>
            </a:extLst>
          </p:cNvPr>
          <p:cNvSpPr/>
          <p:nvPr/>
        </p:nvSpPr>
        <p:spPr>
          <a:xfrm>
            <a:off x="3045435" y="3429000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1BFE17D-5F97-5C28-4EC5-FDD76EF7AF66}"/>
              </a:ext>
            </a:extLst>
          </p:cNvPr>
          <p:cNvSpPr/>
          <p:nvPr/>
        </p:nvSpPr>
        <p:spPr>
          <a:xfrm>
            <a:off x="5644527" y="3405933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D3B1E0D-E07A-10FF-4A5B-2ADB467F164B}"/>
              </a:ext>
            </a:extLst>
          </p:cNvPr>
          <p:cNvSpPr/>
          <p:nvPr/>
        </p:nvSpPr>
        <p:spPr>
          <a:xfrm>
            <a:off x="4864598" y="4459941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5869DC3-CC01-B3B4-61F0-E1E66A6D1FD1}"/>
              </a:ext>
            </a:extLst>
          </p:cNvPr>
          <p:cNvSpPr/>
          <p:nvPr/>
        </p:nvSpPr>
        <p:spPr>
          <a:xfrm>
            <a:off x="3797721" y="4459941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89904E5-227A-F07A-0DD7-9589AB301DFB}"/>
              </a:ext>
            </a:extLst>
          </p:cNvPr>
          <p:cNvSpPr/>
          <p:nvPr/>
        </p:nvSpPr>
        <p:spPr>
          <a:xfrm>
            <a:off x="3045434" y="5535706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0C3FC86-0B61-7479-FB24-79F2AAB69B33}"/>
              </a:ext>
            </a:extLst>
          </p:cNvPr>
          <p:cNvSpPr/>
          <p:nvPr/>
        </p:nvSpPr>
        <p:spPr>
          <a:xfrm>
            <a:off x="5622699" y="5489573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7365383-0F29-B3DB-408A-99FF3A866208}"/>
              </a:ext>
            </a:extLst>
          </p:cNvPr>
          <p:cNvSpPr/>
          <p:nvPr/>
        </p:nvSpPr>
        <p:spPr>
          <a:xfrm>
            <a:off x="3035829" y="4897229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DE8183A-D914-24AC-A2BE-FA8C8C37E0D0}"/>
              </a:ext>
            </a:extLst>
          </p:cNvPr>
          <p:cNvSpPr/>
          <p:nvPr/>
        </p:nvSpPr>
        <p:spPr>
          <a:xfrm>
            <a:off x="5659642" y="4920295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1491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4F1B6-62AE-B611-8B54-26A2EEC8E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AE5586-D5BC-C440-98BA-6FB26F809B62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23C95C2-0BD5-4FAA-8257-85F89D0C468E}"/>
              </a:ext>
            </a:extLst>
          </p:cNvPr>
          <p:cNvGrpSpPr/>
          <p:nvPr/>
        </p:nvGrpSpPr>
        <p:grpSpPr>
          <a:xfrm>
            <a:off x="392466" y="1450264"/>
            <a:ext cx="7978299" cy="4656247"/>
            <a:chOff x="392466" y="1450264"/>
            <a:chExt cx="7978299" cy="4656247"/>
          </a:xfrm>
        </p:grpSpPr>
        <p:sp>
          <p:nvSpPr>
            <p:cNvPr id="6" name="Rectangle : coins arrondis 16">
              <a:extLst>
                <a:ext uri="{FF2B5EF4-FFF2-40B4-BE49-F238E27FC236}">
                  <a16:creationId xmlns:a16="http://schemas.microsoft.com/office/drawing/2014/main" id="{A477AEF7-0771-52C9-00D0-5A0FAB501251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0B0B7515-1764-984F-D040-DE6654D4042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 : coins arrondis 19">
              <a:extLst>
                <a:ext uri="{FF2B5EF4-FFF2-40B4-BE49-F238E27FC236}">
                  <a16:creationId xmlns:a16="http://schemas.microsoft.com/office/drawing/2014/main" id="{6C11009E-0EA3-2E86-62FA-33AC855BF02E}"/>
                </a:ext>
              </a:extLst>
            </p:cNvPr>
            <p:cNvSpPr/>
            <p:nvPr/>
          </p:nvSpPr>
          <p:spPr>
            <a:xfrm>
              <a:off x="4371064" y="1465653"/>
              <a:ext cx="131278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أُنْشئُ 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77F0F932-CBC1-B190-1168-79B7463F94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 : coins arrondis 2">
              <a:extLst>
                <a:ext uri="{FF2B5EF4-FFF2-40B4-BE49-F238E27FC236}">
                  <a16:creationId xmlns:a16="http://schemas.microsoft.com/office/drawing/2014/main" id="{EDDF67B9-806A-E22B-14E5-5F9EBC0655E8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EB44D286-E3C1-EC7F-553F-50CF6FA1ED2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497175" cy="43261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ZoneTexte 7">
              <a:extLst>
                <a:ext uri="{FF2B5EF4-FFF2-40B4-BE49-F238E27FC236}">
                  <a16:creationId xmlns:a16="http://schemas.microsoft.com/office/drawing/2014/main" id="{D26F0C9B-8F60-D5D9-D355-715FE6650968}"/>
                </a:ext>
              </a:extLst>
            </p:cNvPr>
            <p:cNvSpPr txBox="1"/>
            <p:nvPr/>
          </p:nvSpPr>
          <p:spPr>
            <a:xfrm>
              <a:off x="6384455" y="1525912"/>
              <a:ext cx="112000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ZoneTexte 11">
              <a:extLst>
                <a:ext uri="{FF2B5EF4-FFF2-40B4-BE49-F238E27FC236}">
                  <a16:creationId xmlns:a16="http://schemas.microsoft.com/office/drawing/2014/main" id="{5318353B-1468-8B4A-DFED-C5801BF6DAD8}"/>
                </a:ext>
              </a:extLst>
            </p:cNvPr>
            <p:cNvSpPr txBox="1"/>
            <p:nvPr/>
          </p:nvSpPr>
          <p:spPr>
            <a:xfrm>
              <a:off x="2487604" y="1511937"/>
              <a:ext cx="114010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أَرْبِطُ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78702C12-DF91-1D13-6ABE-7F8CF0D3BC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82336" y="1530983"/>
              <a:ext cx="497175" cy="43261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 : coins arrondis 2">
              <a:extLst>
                <a:ext uri="{FF2B5EF4-FFF2-40B4-BE49-F238E27FC236}">
                  <a16:creationId xmlns:a16="http://schemas.microsoft.com/office/drawing/2014/main" id="{DB74FD17-F109-6197-985B-4D08161E4AE5}"/>
                </a:ext>
              </a:extLst>
            </p:cNvPr>
            <p:cNvSpPr/>
            <p:nvPr/>
          </p:nvSpPr>
          <p:spPr>
            <a:xfrm>
              <a:off x="392466" y="1471589"/>
              <a:ext cx="141726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</a:t>
              </a:r>
              <a:endPara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8" name="Picture 5">
              <a:extLst>
                <a:ext uri="{FF2B5EF4-FFF2-40B4-BE49-F238E27FC236}">
                  <a16:creationId xmlns:a16="http://schemas.microsoft.com/office/drawing/2014/main" id="{90C6785E-10DA-EEE6-78A5-A9D5417211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4048" y="2452353"/>
              <a:ext cx="7786717" cy="3654158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0E6C7B4-23C8-B404-C8DB-A0F9827D37FA}"/>
              </a:ext>
            </a:extLst>
          </p:cNvPr>
          <p:cNvSpPr txBox="1"/>
          <p:nvPr/>
        </p:nvSpPr>
        <p:spPr>
          <a:xfrm>
            <a:off x="322100" y="821422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الرأس الخامس.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95C79EB-8F13-7C1B-4F69-96C36DC87824}"/>
              </a:ext>
            </a:extLst>
          </p:cNvPr>
          <p:cNvSpPr/>
          <p:nvPr/>
        </p:nvSpPr>
        <p:spPr>
          <a:xfrm>
            <a:off x="3045435" y="3429000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40D8F0A-31EC-4E89-16A1-39165580FB03}"/>
              </a:ext>
            </a:extLst>
          </p:cNvPr>
          <p:cNvSpPr/>
          <p:nvPr/>
        </p:nvSpPr>
        <p:spPr>
          <a:xfrm>
            <a:off x="5644527" y="3405933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FB19DA6-B9E3-288B-FEA2-269A1BF57142}"/>
              </a:ext>
            </a:extLst>
          </p:cNvPr>
          <p:cNvSpPr/>
          <p:nvPr/>
        </p:nvSpPr>
        <p:spPr>
          <a:xfrm>
            <a:off x="4864598" y="4459941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A547CDF-B6E5-3969-3B2E-948AE0CC954D}"/>
              </a:ext>
            </a:extLst>
          </p:cNvPr>
          <p:cNvSpPr/>
          <p:nvPr/>
        </p:nvSpPr>
        <p:spPr>
          <a:xfrm>
            <a:off x="3797721" y="4459941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B347BF6-8925-B045-6287-5C03E5B45E87}"/>
              </a:ext>
            </a:extLst>
          </p:cNvPr>
          <p:cNvSpPr/>
          <p:nvPr/>
        </p:nvSpPr>
        <p:spPr>
          <a:xfrm>
            <a:off x="3045434" y="5535706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3D7BC90-8BF3-8CCA-A727-1476BC22D921}"/>
              </a:ext>
            </a:extLst>
          </p:cNvPr>
          <p:cNvSpPr/>
          <p:nvPr/>
        </p:nvSpPr>
        <p:spPr>
          <a:xfrm>
            <a:off x="5622699" y="5489573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238D614-7BD6-FF28-8DDA-EEE900809ABE}"/>
              </a:ext>
            </a:extLst>
          </p:cNvPr>
          <p:cNvSpPr/>
          <p:nvPr/>
        </p:nvSpPr>
        <p:spPr>
          <a:xfrm>
            <a:off x="3035829" y="4897229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1263D69-636F-6D43-E1BE-F39A83A5C72F}"/>
              </a:ext>
            </a:extLst>
          </p:cNvPr>
          <p:cNvSpPr/>
          <p:nvPr/>
        </p:nvSpPr>
        <p:spPr>
          <a:xfrm>
            <a:off x="5659642" y="4920295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E93575D-6EA5-93C0-DA23-1FD1E1739BEB}"/>
              </a:ext>
            </a:extLst>
          </p:cNvPr>
          <p:cNvSpPr/>
          <p:nvPr/>
        </p:nvSpPr>
        <p:spPr>
          <a:xfrm>
            <a:off x="1723923" y="4920295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662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866DD-1D1E-8055-788B-BE36D4093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1783F7-4B52-CE2D-748B-ACAD359E2F7E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B622595-C596-380F-8ABF-60D7D8740F68}"/>
              </a:ext>
            </a:extLst>
          </p:cNvPr>
          <p:cNvGrpSpPr/>
          <p:nvPr/>
        </p:nvGrpSpPr>
        <p:grpSpPr>
          <a:xfrm>
            <a:off x="392466" y="1450264"/>
            <a:ext cx="7978299" cy="4656247"/>
            <a:chOff x="392466" y="1450264"/>
            <a:chExt cx="7978299" cy="4656247"/>
          </a:xfrm>
        </p:grpSpPr>
        <p:sp>
          <p:nvSpPr>
            <p:cNvPr id="6" name="Rectangle : coins arrondis 16">
              <a:extLst>
                <a:ext uri="{FF2B5EF4-FFF2-40B4-BE49-F238E27FC236}">
                  <a16:creationId xmlns:a16="http://schemas.microsoft.com/office/drawing/2014/main" id="{46F4C62B-032B-824E-B18E-DB9C9E0C9213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56B3B388-E367-FB1D-5B25-02AC7542B4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 : coins arrondis 19">
              <a:extLst>
                <a:ext uri="{FF2B5EF4-FFF2-40B4-BE49-F238E27FC236}">
                  <a16:creationId xmlns:a16="http://schemas.microsoft.com/office/drawing/2014/main" id="{09AEB1CF-ECC2-16FC-B740-5A2C7EEFE11F}"/>
                </a:ext>
              </a:extLst>
            </p:cNvPr>
            <p:cNvSpPr/>
            <p:nvPr/>
          </p:nvSpPr>
          <p:spPr>
            <a:xfrm>
              <a:off x="4371064" y="1465653"/>
              <a:ext cx="131278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أُنْشئُ 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B50E7D0-52C0-C881-0A32-07A190942D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 : coins arrondis 2">
              <a:extLst>
                <a:ext uri="{FF2B5EF4-FFF2-40B4-BE49-F238E27FC236}">
                  <a16:creationId xmlns:a16="http://schemas.microsoft.com/office/drawing/2014/main" id="{36E491B4-2CDC-B86C-7AD6-4010686161D9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70F4466-0478-0067-3CA5-EAEEE812A1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497175" cy="43261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ZoneTexte 7">
              <a:extLst>
                <a:ext uri="{FF2B5EF4-FFF2-40B4-BE49-F238E27FC236}">
                  <a16:creationId xmlns:a16="http://schemas.microsoft.com/office/drawing/2014/main" id="{1AF0B788-E2E3-666E-CD38-1EC45E70B2BC}"/>
                </a:ext>
              </a:extLst>
            </p:cNvPr>
            <p:cNvSpPr txBox="1"/>
            <p:nvPr/>
          </p:nvSpPr>
          <p:spPr>
            <a:xfrm>
              <a:off x="6384455" y="1525912"/>
              <a:ext cx="112000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ZoneTexte 11">
              <a:extLst>
                <a:ext uri="{FF2B5EF4-FFF2-40B4-BE49-F238E27FC236}">
                  <a16:creationId xmlns:a16="http://schemas.microsoft.com/office/drawing/2014/main" id="{F1B5EE97-2FB0-7DC7-6553-9679417295ED}"/>
                </a:ext>
              </a:extLst>
            </p:cNvPr>
            <p:cNvSpPr txBox="1"/>
            <p:nvPr/>
          </p:nvSpPr>
          <p:spPr>
            <a:xfrm>
              <a:off x="2487604" y="1511937"/>
              <a:ext cx="114010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أَرْبِطُ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8C5F7C0F-436B-BB64-193C-1D81A4578C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82336" y="1530983"/>
              <a:ext cx="497175" cy="43261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 : coins arrondis 2">
              <a:extLst>
                <a:ext uri="{FF2B5EF4-FFF2-40B4-BE49-F238E27FC236}">
                  <a16:creationId xmlns:a16="http://schemas.microsoft.com/office/drawing/2014/main" id="{35C94BBC-E2F2-CB34-5FF1-427FC6D4D561}"/>
                </a:ext>
              </a:extLst>
            </p:cNvPr>
            <p:cNvSpPr/>
            <p:nvPr/>
          </p:nvSpPr>
          <p:spPr>
            <a:xfrm>
              <a:off x="392466" y="1471589"/>
              <a:ext cx="141726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</a:t>
              </a:r>
              <a:endPara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8" name="Picture 5">
              <a:extLst>
                <a:ext uri="{FF2B5EF4-FFF2-40B4-BE49-F238E27FC236}">
                  <a16:creationId xmlns:a16="http://schemas.microsoft.com/office/drawing/2014/main" id="{4501AC64-296A-B2C3-8720-AA642462FF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4048" y="2452353"/>
              <a:ext cx="7786717" cy="3654158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CD32D61-79C5-65EB-10F1-02454EEBCC61}"/>
              </a:ext>
            </a:extLst>
          </p:cNvPr>
          <p:cNvSpPr txBox="1"/>
          <p:nvPr/>
        </p:nvSpPr>
        <p:spPr>
          <a:xfrm>
            <a:off x="322100" y="821422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صحيح.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F936193-8C5D-98AF-D098-5088FB8CB471}"/>
              </a:ext>
            </a:extLst>
          </p:cNvPr>
          <p:cNvSpPr/>
          <p:nvPr/>
        </p:nvSpPr>
        <p:spPr>
          <a:xfrm>
            <a:off x="3045435" y="3429000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2096D48-8967-DB85-2614-6106858350EC}"/>
              </a:ext>
            </a:extLst>
          </p:cNvPr>
          <p:cNvSpPr/>
          <p:nvPr/>
        </p:nvSpPr>
        <p:spPr>
          <a:xfrm>
            <a:off x="5644527" y="3405933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9D45E9C-49E3-8DB7-E5E7-10BEF0461BCA}"/>
              </a:ext>
            </a:extLst>
          </p:cNvPr>
          <p:cNvSpPr/>
          <p:nvPr/>
        </p:nvSpPr>
        <p:spPr>
          <a:xfrm>
            <a:off x="4864598" y="4459941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2EFD63A-F7DD-498D-E2ED-17D4849DD74B}"/>
              </a:ext>
            </a:extLst>
          </p:cNvPr>
          <p:cNvSpPr/>
          <p:nvPr/>
        </p:nvSpPr>
        <p:spPr>
          <a:xfrm>
            <a:off x="3797721" y="4459941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F872647-7977-5817-2F5E-265BC04549F0}"/>
              </a:ext>
            </a:extLst>
          </p:cNvPr>
          <p:cNvSpPr/>
          <p:nvPr/>
        </p:nvSpPr>
        <p:spPr>
          <a:xfrm>
            <a:off x="3045434" y="5535706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41E78F4-389F-D6A9-43BC-C5E2207AA660}"/>
              </a:ext>
            </a:extLst>
          </p:cNvPr>
          <p:cNvSpPr/>
          <p:nvPr/>
        </p:nvSpPr>
        <p:spPr>
          <a:xfrm>
            <a:off x="5622699" y="5489573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B140DA3-D4CE-5058-3635-BDCDD43F3773}"/>
              </a:ext>
            </a:extLst>
          </p:cNvPr>
          <p:cNvSpPr/>
          <p:nvPr/>
        </p:nvSpPr>
        <p:spPr>
          <a:xfrm>
            <a:off x="3035829" y="4897229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5691A59-5A8C-0096-680B-A22D9C35AC8D}"/>
              </a:ext>
            </a:extLst>
          </p:cNvPr>
          <p:cNvSpPr/>
          <p:nvPr/>
        </p:nvSpPr>
        <p:spPr>
          <a:xfrm>
            <a:off x="5659642" y="4920295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A9E73D5-E1AB-C70B-3085-D3CC7CF66B4B}"/>
              </a:ext>
            </a:extLst>
          </p:cNvPr>
          <p:cNvSpPr/>
          <p:nvPr/>
        </p:nvSpPr>
        <p:spPr>
          <a:xfrm>
            <a:off x="1723923" y="4920295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16E4D16-B7A9-28C7-93BE-1C4CA920AED9}"/>
              </a:ext>
            </a:extLst>
          </p:cNvPr>
          <p:cNvSpPr/>
          <p:nvPr/>
        </p:nvSpPr>
        <p:spPr>
          <a:xfrm>
            <a:off x="6971548" y="4920294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345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E7851-6801-696B-1BD3-FAEE8661E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4BA9C9-41FF-A608-891A-451F4E85386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E65C857-F9BA-46A3-115B-52523AF45542}"/>
              </a:ext>
            </a:extLst>
          </p:cNvPr>
          <p:cNvGrpSpPr/>
          <p:nvPr/>
        </p:nvGrpSpPr>
        <p:grpSpPr>
          <a:xfrm>
            <a:off x="392466" y="1450264"/>
            <a:ext cx="7978299" cy="4656247"/>
            <a:chOff x="392466" y="1450264"/>
            <a:chExt cx="7978299" cy="4656247"/>
          </a:xfrm>
        </p:grpSpPr>
        <p:sp>
          <p:nvSpPr>
            <p:cNvPr id="6" name="Rectangle : coins arrondis 16">
              <a:extLst>
                <a:ext uri="{FF2B5EF4-FFF2-40B4-BE49-F238E27FC236}">
                  <a16:creationId xmlns:a16="http://schemas.microsoft.com/office/drawing/2014/main" id="{CDB8D005-3FC4-41C0-91AF-A126071244FA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17A7F565-3EE8-3011-E8AB-3AAA72A8C4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 : coins arrondis 19">
              <a:extLst>
                <a:ext uri="{FF2B5EF4-FFF2-40B4-BE49-F238E27FC236}">
                  <a16:creationId xmlns:a16="http://schemas.microsoft.com/office/drawing/2014/main" id="{4F8AF346-6A94-1349-DF03-7975C78A59EA}"/>
                </a:ext>
              </a:extLst>
            </p:cNvPr>
            <p:cNvSpPr/>
            <p:nvPr/>
          </p:nvSpPr>
          <p:spPr>
            <a:xfrm>
              <a:off x="4371064" y="1465653"/>
              <a:ext cx="131278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أُنْشئُ 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6B9E218-9F4C-40EA-BF46-1B23CED507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 : coins arrondis 2">
              <a:extLst>
                <a:ext uri="{FF2B5EF4-FFF2-40B4-BE49-F238E27FC236}">
                  <a16:creationId xmlns:a16="http://schemas.microsoft.com/office/drawing/2014/main" id="{6AB8A5D8-DE25-8A01-3990-C65908A9E8FF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F6C2F31A-2679-FCFF-D60D-A848E14B3D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497175" cy="43261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ZoneTexte 7">
              <a:extLst>
                <a:ext uri="{FF2B5EF4-FFF2-40B4-BE49-F238E27FC236}">
                  <a16:creationId xmlns:a16="http://schemas.microsoft.com/office/drawing/2014/main" id="{2DDD3CEB-818C-76E1-20A7-7B022B58990A}"/>
                </a:ext>
              </a:extLst>
            </p:cNvPr>
            <p:cNvSpPr txBox="1"/>
            <p:nvPr/>
          </p:nvSpPr>
          <p:spPr>
            <a:xfrm>
              <a:off x="6384455" y="1525912"/>
              <a:ext cx="112000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ZoneTexte 11">
              <a:extLst>
                <a:ext uri="{FF2B5EF4-FFF2-40B4-BE49-F238E27FC236}">
                  <a16:creationId xmlns:a16="http://schemas.microsoft.com/office/drawing/2014/main" id="{76E1A47F-CD81-E811-E98E-EF78E0B6E77D}"/>
                </a:ext>
              </a:extLst>
            </p:cNvPr>
            <p:cNvSpPr txBox="1"/>
            <p:nvPr/>
          </p:nvSpPr>
          <p:spPr>
            <a:xfrm>
              <a:off x="2487604" y="1511937"/>
              <a:ext cx="114010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أَرْبِطُ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ED97FF2F-0BB7-E875-53DE-B4EE14CB46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82336" y="1530983"/>
              <a:ext cx="497175" cy="43261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 : coins arrondis 2">
              <a:extLst>
                <a:ext uri="{FF2B5EF4-FFF2-40B4-BE49-F238E27FC236}">
                  <a16:creationId xmlns:a16="http://schemas.microsoft.com/office/drawing/2014/main" id="{48603DEA-CC43-CF33-0261-7AE035C584F6}"/>
                </a:ext>
              </a:extLst>
            </p:cNvPr>
            <p:cNvSpPr/>
            <p:nvPr/>
          </p:nvSpPr>
          <p:spPr>
            <a:xfrm>
              <a:off x="392466" y="1471589"/>
              <a:ext cx="141726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</a:t>
              </a:r>
              <a:endPara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8" name="Picture 5">
              <a:extLst>
                <a:ext uri="{FF2B5EF4-FFF2-40B4-BE49-F238E27FC236}">
                  <a16:creationId xmlns:a16="http://schemas.microsoft.com/office/drawing/2014/main" id="{A04A679C-413A-C695-3F38-5F67452525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4048" y="2452353"/>
              <a:ext cx="7786717" cy="3654158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FA21190-43D2-107D-F8FF-2BA1CC59CB5E}"/>
              </a:ext>
            </a:extLst>
          </p:cNvPr>
          <p:cNvSpPr txBox="1"/>
          <p:nvPr/>
        </p:nvSpPr>
        <p:spPr>
          <a:xfrm>
            <a:off x="322100" y="821422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الرأس السادس.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2E933AE-CD8F-17CF-CE82-5FA6FCAF4F8C}"/>
              </a:ext>
            </a:extLst>
          </p:cNvPr>
          <p:cNvSpPr/>
          <p:nvPr/>
        </p:nvSpPr>
        <p:spPr>
          <a:xfrm>
            <a:off x="3045435" y="3429000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7ECCAFE-65B6-8260-5812-2E98CDF18383}"/>
              </a:ext>
            </a:extLst>
          </p:cNvPr>
          <p:cNvSpPr/>
          <p:nvPr/>
        </p:nvSpPr>
        <p:spPr>
          <a:xfrm>
            <a:off x="5644527" y="3405933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1F81A62-7C6B-D194-4292-1F6C8C27B960}"/>
              </a:ext>
            </a:extLst>
          </p:cNvPr>
          <p:cNvSpPr/>
          <p:nvPr/>
        </p:nvSpPr>
        <p:spPr>
          <a:xfrm>
            <a:off x="4864598" y="4459941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1B0EE4D-54DD-F357-2200-663DCAE58647}"/>
              </a:ext>
            </a:extLst>
          </p:cNvPr>
          <p:cNvSpPr/>
          <p:nvPr/>
        </p:nvSpPr>
        <p:spPr>
          <a:xfrm>
            <a:off x="3797721" y="4459941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D196DD7-0536-2F79-9BAC-DEB445924B5D}"/>
              </a:ext>
            </a:extLst>
          </p:cNvPr>
          <p:cNvSpPr/>
          <p:nvPr/>
        </p:nvSpPr>
        <p:spPr>
          <a:xfrm>
            <a:off x="3045434" y="5535706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2552DFA-76CD-0481-8B51-117BBA711818}"/>
              </a:ext>
            </a:extLst>
          </p:cNvPr>
          <p:cNvSpPr/>
          <p:nvPr/>
        </p:nvSpPr>
        <p:spPr>
          <a:xfrm>
            <a:off x="5622699" y="5489573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560B51-11F4-672B-5016-87F2AB7229FA}"/>
              </a:ext>
            </a:extLst>
          </p:cNvPr>
          <p:cNvSpPr/>
          <p:nvPr/>
        </p:nvSpPr>
        <p:spPr>
          <a:xfrm>
            <a:off x="3035829" y="4897229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B10C22E-8C84-8C7F-2BE3-8D464A2C7EA8}"/>
              </a:ext>
            </a:extLst>
          </p:cNvPr>
          <p:cNvSpPr/>
          <p:nvPr/>
        </p:nvSpPr>
        <p:spPr>
          <a:xfrm>
            <a:off x="5659642" y="4920295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9AE2FCF-1CBA-5338-60BA-762184337E46}"/>
              </a:ext>
            </a:extLst>
          </p:cNvPr>
          <p:cNvSpPr/>
          <p:nvPr/>
        </p:nvSpPr>
        <p:spPr>
          <a:xfrm>
            <a:off x="1723923" y="4920295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73615D3-915A-5117-4471-ECCF0A3F9663}"/>
              </a:ext>
            </a:extLst>
          </p:cNvPr>
          <p:cNvSpPr/>
          <p:nvPr/>
        </p:nvSpPr>
        <p:spPr>
          <a:xfrm>
            <a:off x="6971548" y="4920294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9B1BD03-E406-F88D-AC0A-8A42AB1AE9DF}"/>
              </a:ext>
            </a:extLst>
          </p:cNvPr>
          <p:cNvSpPr/>
          <p:nvPr/>
        </p:nvSpPr>
        <p:spPr>
          <a:xfrm>
            <a:off x="1738681" y="4005894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5564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3E3D5-40EB-82BE-F464-41686037D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B4F5FF8-3C29-7D77-D8E1-5E9870CCFFA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85721AA-FE37-6680-0EA1-313C33E53274}"/>
              </a:ext>
            </a:extLst>
          </p:cNvPr>
          <p:cNvGrpSpPr/>
          <p:nvPr/>
        </p:nvGrpSpPr>
        <p:grpSpPr>
          <a:xfrm>
            <a:off x="392466" y="1450264"/>
            <a:ext cx="7978299" cy="4656247"/>
            <a:chOff x="392466" y="1450264"/>
            <a:chExt cx="7978299" cy="4656247"/>
          </a:xfrm>
        </p:grpSpPr>
        <p:sp>
          <p:nvSpPr>
            <p:cNvPr id="6" name="Rectangle : coins arrondis 16">
              <a:extLst>
                <a:ext uri="{FF2B5EF4-FFF2-40B4-BE49-F238E27FC236}">
                  <a16:creationId xmlns:a16="http://schemas.microsoft.com/office/drawing/2014/main" id="{1F6FD3AB-21A5-F8E9-4183-641D7CF3403D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76E99C90-1F9D-0B11-66D9-5F0A965853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 : coins arrondis 19">
              <a:extLst>
                <a:ext uri="{FF2B5EF4-FFF2-40B4-BE49-F238E27FC236}">
                  <a16:creationId xmlns:a16="http://schemas.microsoft.com/office/drawing/2014/main" id="{85EA7AD8-D792-D133-0EB7-98D0E2450D28}"/>
                </a:ext>
              </a:extLst>
            </p:cNvPr>
            <p:cNvSpPr/>
            <p:nvPr/>
          </p:nvSpPr>
          <p:spPr>
            <a:xfrm>
              <a:off x="4371064" y="1465653"/>
              <a:ext cx="131278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أُنْشئُ 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8015B4A-F843-9176-67B8-FDCFC0C928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 : coins arrondis 2">
              <a:extLst>
                <a:ext uri="{FF2B5EF4-FFF2-40B4-BE49-F238E27FC236}">
                  <a16:creationId xmlns:a16="http://schemas.microsoft.com/office/drawing/2014/main" id="{6C5825F5-4F69-93A9-AAE1-D598E5375023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0447E75F-C7F0-222E-1748-E9B057F6BC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497175" cy="43261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ZoneTexte 7">
              <a:extLst>
                <a:ext uri="{FF2B5EF4-FFF2-40B4-BE49-F238E27FC236}">
                  <a16:creationId xmlns:a16="http://schemas.microsoft.com/office/drawing/2014/main" id="{EBF8DB20-0205-E412-1953-4CA5F4F2494D}"/>
                </a:ext>
              </a:extLst>
            </p:cNvPr>
            <p:cNvSpPr txBox="1"/>
            <p:nvPr/>
          </p:nvSpPr>
          <p:spPr>
            <a:xfrm>
              <a:off x="6384455" y="1525912"/>
              <a:ext cx="112000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ZoneTexte 11">
              <a:extLst>
                <a:ext uri="{FF2B5EF4-FFF2-40B4-BE49-F238E27FC236}">
                  <a16:creationId xmlns:a16="http://schemas.microsoft.com/office/drawing/2014/main" id="{C99D0250-F308-05CA-2504-8E2ABED7AC7D}"/>
                </a:ext>
              </a:extLst>
            </p:cNvPr>
            <p:cNvSpPr txBox="1"/>
            <p:nvPr/>
          </p:nvSpPr>
          <p:spPr>
            <a:xfrm>
              <a:off x="2487604" y="1511937"/>
              <a:ext cx="114010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أَرْبِطُ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A5A5415B-3EDC-2FAF-86D6-EAE54C5C96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82336" y="1530983"/>
              <a:ext cx="497175" cy="43261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 : coins arrondis 2">
              <a:extLst>
                <a:ext uri="{FF2B5EF4-FFF2-40B4-BE49-F238E27FC236}">
                  <a16:creationId xmlns:a16="http://schemas.microsoft.com/office/drawing/2014/main" id="{88117E84-2FE4-5662-6271-75B7C640B6D7}"/>
                </a:ext>
              </a:extLst>
            </p:cNvPr>
            <p:cNvSpPr/>
            <p:nvPr/>
          </p:nvSpPr>
          <p:spPr>
            <a:xfrm>
              <a:off x="392466" y="1471589"/>
              <a:ext cx="141726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</a:t>
              </a:r>
              <a:endPara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8" name="Picture 5">
              <a:extLst>
                <a:ext uri="{FF2B5EF4-FFF2-40B4-BE49-F238E27FC236}">
                  <a16:creationId xmlns:a16="http://schemas.microsoft.com/office/drawing/2014/main" id="{96192CD2-76ED-0BC4-2757-BF6B402FFD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4048" y="2452353"/>
              <a:ext cx="7786717" cy="3654158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D4F8735-0F7C-24A7-6943-85E8A7E8FEE3}"/>
              </a:ext>
            </a:extLst>
          </p:cNvPr>
          <p:cNvSpPr txBox="1"/>
          <p:nvPr/>
        </p:nvSpPr>
        <p:spPr>
          <a:xfrm>
            <a:off x="322100" y="821422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صحيح.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5841D7C-C99C-8EC2-81DB-133555427980}"/>
              </a:ext>
            </a:extLst>
          </p:cNvPr>
          <p:cNvSpPr/>
          <p:nvPr/>
        </p:nvSpPr>
        <p:spPr>
          <a:xfrm>
            <a:off x="3045435" y="3429000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8AB72B6-682E-2D93-BC0F-225BA13CDDD1}"/>
              </a:ext>
            </a:extLst>
          </p:cNvPr>
          <p:cNvSpPr/>
          <p:nvPr/>
        </p:nvSpPr>
        <p:spPr>
          <a:xfrm>
            <a:off x="5644527" y="3405933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97C0822-5216-EA3E-EE14-126D3C07AC10}"/>
              </a:ext>
            </a:extLst>
          </p:cNvPr>
          <p:cNvSpPr/>
          <p:nvPr/>
        </p:nvSpPr>
        <p:spPr>
          <a:xfrm>
            <a:off x="4864598" y="4459941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E0A0800-4C98-C756-7B9E-E663BBF169D9}"/>
              </a:ext>
            </a:extLst>
          </p:cNvPr>
          <p:cNvSpPr/>
          <p:nvPr/>
        </p:nvSpPr>
        <p:spPr>
          <a:xfrm>
            <a:off x="3797721" y="4459941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8C72475-D1FC-494F-5A18-2A1AB07EDBB9}"/>
              </a:ext>
            </a:extLst>
          </p:cNvPr>
          <p:cNvSpPr/>
          <p:nvPr/>
        </p:nvSpPr>
        <p:spPr>
          <a:xfrm>
            <a:off x="3045434" y="5535706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A47C84C-4550-4AF7-791F-F21F2DB7644A}"/>
              </a:ext>
            </a:extLst>
          </p:cNvPr>
          <p:cNvSpPr/>
          <p:nvPr/>
        </p:nvSpPr>
        <p:spPr>
          <a:xfrm>
            <a:off x="5622699" y="5489573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4B7E8C-0E32-77F5-1A9A-F2BE1F39905F}"/>
              </a:ext>
            </a:extLst>
          </p:cNvPr>
          <p:cNvSpPr/>
          <p:nvPr/>
        </p:nvSpPr>
        <p:spPr>
          <a:xfrm>
            <a:off x="3035829" y="4897229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59C6B41-CAFE-7BB3-6107-BD1A35AC7F63}"/>
              </a:ext>
            </a:extLst>
          </p:cNvPr>
          <p:cNvSpPr/>
          <p:nvPr/>
        </p:nvSpPr>
        <p:spPr>
          <a:xfrm>
            <a:off x="5659642" y="4920295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5A12D10-8E2D-C55C-2815-F26E64A37ED1}"/>
              </a:ext>
            </a:extLst>
          </p:cNvPr>
          <p:cNvSpPr/>
          <p:nvPr/>
        </p:nvSpPr>
        <p:spPr>
          <a:xfrm>
            <a:off x="1723923" y="4920295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E1FBD68-EE58-BE74-59DA-CE5B0D4952CC}"/>
              </a:ext>
            </a:extLst>
          </p:cNvPr>
          <p:cNvSpPr/>
          <p:nvPr/>
        </p:nvSpPr>
        <p:spPr>
          <a:xfrm>
            <a:off x="6971548" y="4920294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C283598-59C9-34F6-014A-7C30FF82DEC9}"/>
              </a:ext>
            </a:extLst>
          </p:cNvPr>
          <p:cNvSpPr/>
          <p:nvPr/>
        </p:nvSpPr>
        <p:spPr>
          <a:xfrm>
            <a:off x="1723923" y="4029635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CCC01B4-B2D3-23D9-B054-A768E70B53FC}"/>
              </a:ext>
            </a:extLst>
          </p:cNvPr>
          <p:cNvSpPr/>
          <p:nvPr/>
        </p:nvSpPr>
        <p:spPr>
          <a:xfrm>
            <a:off x="6971548" y="4029634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8984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D0C91-47EF-C59D-7B5C-23A74F2C7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76C262-E9B0-B086-4DC3-A8B7A9F68305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E84AB0B-439F-6A58-C039-BEF9A0C06A28}"/>
              </a:ext>
            </a:extLst>
          </p:cNvPr>
          <p:cNvGrpSpPr/>
          <p:nvPr/>
        </p:nvGrpSpPr>
        <p:grpSpPr>
          <a:xfrm>
            <a:off x="392466" y="1450264"/>
            <a:ext cx="7978299" cy="4656247"/>
            <a:chOff x="392466" y="1450264"/>
            <a:chExt cx="7978299" cy="4656247"/>
          </a:xfrm>
        </p:grpSpPr>
        <p:sp>
          <p:nvSpPr>
            <p:cNvPr id="6" name="Rectangle : coins arrondis 16">
              <a:extLst>
                <a:ext uri="{FF2B5EF4-FFF2-40B4-BE49-F238E27FC236}">
                  <a16:creationId xmlns:a16="http://schemas.microsoft.com/office/drawing/2014/main" id="{3E17898D-39A3-7875-FD40-35F83B0E4A53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92C29440-0A55-A22A-D10D-4F39F18522B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 : coins arrondis 19">
              <a:extLst>
                <a:ext uri="{FF2B5EF4-FFF2-40B4-BE49-F238E27FC236}">
                  <a16:creationId xmlns:a16="http://schemas.microsoft.com/office/drawing/2014/main" id="{4429EF40-E34F-505B-80F0-28706AC6B23C}"/>
                </a:ext>
              </a:extLst>
            </p:cNvPr>
            <p:cNvSpPr/>
            <p:nvPr/>
          </p:nvSpPr>
          <p:spPr>
            <a:xfrm>
              <a:off x="4371064" y="1465653"/>
              <a:ext cx="131278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أُنْشئُ 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FFFDE952-32E9-25A4-843D-9DA41B699B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 : coins arrondis 2">
              <a:extLst>
                <a:ext uri="{FF2B5EF4-FFF2-40B4-BE49-F238E27FC236}">
                  <a16:creationId xmlns:a16="http://schemas.microsoft.com/office/drawing/2014/main" id="{BAFE701E-303A-B44F-15E2-0D1A0567ABB3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293909F4-85CD-6DBB-5E3E-FF157A0A3F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497175" cy="43261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ZoneTexte 7">
              <a:extLst>
                <a:ext uri="{FF2B5EF4-FFF2-40B4-BE49-F238E27FC236}">
                  <a16:creationId xmlns:a16="http://schemas.microsoft.com/office/drawing/2014/main" id="{04842EC3-658C-6931-1433-8612F0BD4F7C}"/>
                </a:ext>
              </a:extLst>
            </p:cNvPr>
            <p:cNvSpPr txBox="1"/>
            <p:nvPr/>
          </p:nvSpPr>
          <p:spPr>
            <a:xfrm>
              <a:off x="6384455" y="1525912"/>
              <a:ext cx="112000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ZoneTexte 11">
              <a:extLst>
                <a:ext uri="{FF2B5EF4-FFF2-40B4-BE49-F238E27FC236}">
                  <a16:creationId xmlns:a16="http://schemas.microsoft.com/office/drawing/2014/main" id="{747D679D-0D0D-1444-3202-E449FA4E97DA}"/>
                </a:ext>
              </a:extLst>
            </p:cNvPr>
            <p:cNvSpPr txBox="1"/>
            <p:nvPr/>
          </p:nvSpPr>
          <p:spPr>
            <a:xfrm>
              <a:off x="2487604" y="1511937"/>
              <a:ext cx="114010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أَرْبِطُ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D8FDFD0F-7323-2615-21E2-A37E637B08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82336" y="1530983"/>
              <a:ext cx="497175" cy="43261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 : coins arrondis 2">
              <a:extLst>
                <a:ext uri="{FF2B5EF4-FFF2-40B4-BE49-F238E27FC236}">
                  <a16:creationId xmlns:a16="http://schemas.microsoft.com/office/drawing/2014/main" id="{45BA5CAB-BE64-4C46-0F9B-B60E976F95FC}"/>
                </a:ext>
              </a:extLst>
            </p:cNvPr>
            <p:cNvSpPr/>
            <p:nvPr/>
          </p:nvSpPr>
          <p:spPr>
            <a:xfrm>
              <a:off x="392466" y="1471589"/>
              <a:ext cx="141726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</a:t>
              </a:r>
              <a:endPara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8" name="Picture 5">
              <a:extLst>
                <a:ext uri="{FF2B5EF4-FFF2-40B4-BE49-F238E27FC236}">
                  <a16:creationId xmlns:a16="http://schemas.microsoft.com/office/drawing/2014/main" id="{FB5A2B58-44C7-B7F5-9822-1BA913C19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4048" y="2452353"/>
              <a:ext cx="7786717" cy="3654158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EEB35344-A206-86EF-CF9D-523CE64071FB}"/>
              </a:ext>
            </a:extLst>
          </p:cNvPr>
          <p:cNvSpPr txBox="1"/>
          <p:nvPr/>
        </p:nvSpPr>
        <p:spPr>
          <a:xfrm>
            <a:off x="322100" y="821422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الرأس الأخير.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90F435C-AB82-9E66-1B27-90E3BB2CFB4E}"/>
              </a:ext>
            </a:extLst>
          </p:cNvPr>
          <p:cNvSpPr/>
          <p:nvPr/>
        </p:nvSpPr>
        <p:spPr>
          <a:xfrm>
            <a:off x="3045435" y="3429000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A5F71B7-22E1-0A36-E70A-FB52D4E9CD99}"/>
              </a:ext>
            </a:extLst>
          </p:cNvPr>
          <p:cNvSpPr/>
          <p:nvPr/>
        </p:nvSpPr>
        <p:spPr>
          <a:xfrm>
            <a:off x="5644527" y="3405933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CA72F50-3A83-1A76-2810-0AC6AA109284}"/>
              </a:ext>
            </a:extLst>
          </p:cNvPr>
          <p:cNvSpPr/>
          <p:nvPr/>
        </p:nvSpPr>
        <p:spPr>
          <a:xfrm>
            <a:off x="4864598" y="4459941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C991C59-F160-D45E-FE7E-95824A3A97E5}"/>
              </a:ext>
            </a:extLst>
          </p:cNvPr>
          <p:cNvSpPr/>
          <p:nvPr/>
        </p:nvSpPr>
        <p:spPr>
          <a:xfrm>
            <a:off x="3797721" y="4459941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A4C2169-2A68-3D0B-BDDC-B479114ED8B2}"/>
              </a:ext>
            </a:extLst>
          </p:cNvPr>
          <p:cNvSpPr/>
          <p:nvPr/>
        </p:nvSpPr>
        <p:spPr>
          <a:xfrm>
            <a:off x="3045434" y="5535706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17A1367-0E5F-FAC7-8226-6D00E202DC85}"/>
              </a:ext>
            </a:extLst>
          </p:cNvPr>
          <p:cNvSpPr/>
          <p:nvPr/>
        </p:nvSpPr>
        <p:spPr>
          <a:xfrm>
            <a:off x="5622699" y="5489573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7F65956-22F2-7A09-B6EF-E03DAFABD597}"/>
              </a:ext>
            </a:extLst>
          </p:cNvPr>
          <p:cNvSpPr/>
          <p:nvPr/>
        </p:nvSpPr>
        <p:spPr>
          <a:xfrm>
            <a:off x="3035829" y="4897229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4D77BD0-680F-7FC8-6AC1-7D33483B2611}"/>
              </a:ext>
            </a:extLst>
          </p:cNvPr>
          <p:cNvSpPr/>
          <p:nvPr/>
        </p:nvSpPr>
        <p:spPr>
          <a:xfrm>
            <a:off x="5659642" y="4920295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BF1312D-B05E-E5C8-4D6F-2296D4D2A711}"/>
              </a:ext>
            </a:extLst>
          </p:cNvPr>
          <p:cNvSpPr/>
          <p:nvPr/>
        </p:nvSpPr>
        <p:spPr>
          <a:xfrm>
            <a:off x="1723923" y="4920295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24CA6F9-665C-99A6-DB53-3CB8A5860B4C}"/>
              </a:ext>
            </a:extLst>
          </p:cNvPr>
          <p:cNvSpPr/>
          <p:nvPr/>
        </p:nvSpPr>
        <p:spPr>
          <a:xfrm>
            <a:off x="6971548" y="4920294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A40B7D7-058A-0F0A-6ACD-EEDED38F9F4C}"/>
              </a:ext>
            </a:extLst>
          </p:cNvPr>
          <p:cNvSpPr/>
          <p:nvPr/>
        </p:nvSpPr>
        <p:spPr>
          <a:xfrm>
            <a:off x="1723923" y="4029635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1AE63A4-5B2A-BF4E-5DF9-393D6795E849}"/>
              </a:ext>
            </a:extLst>
          </p:cNvPr>
          <p:cNvSpPr/>
          <p:nvPr/>
        </p:nvSpPr>
        <p:spPr>
          <a:xfrm>
            <a:off x="6971548" y="4029634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5EBD3EC-5C13-30D8-39BD-7A3B16E9FD07}"/>
              </a:ext>
            </a:extLst>
          </p:cNvPr>
          <p:cNvSpPr/>
          <p:nvPr/>
        </p:nvSpPr>
        <p:spPr>
          <a:xfrm>
            <a:off x="3045433" y="4012359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570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A708F-EE29-E473-B2F2-77CBCBCE6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0E3A8D3-8A90-1531-DA1A-0994543A8A4F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92DDE1E-B235-9852-06C4-BA6F36D5DC81}"/>
              </a:ext>
            </a:extLst>
          </p:cNvPr>
          <p:cNvGrpSpPr/>
          <p:nvPr/>
        </p:nvGrpSpPr>
        <p:grpSpPr>
          <a:xfrm>
            <a:off x="392466" y="1450264"/>
            <a:ext cx="7978299" cy="4656247"/>
            <a:chOff x="392466" y="1450264"/>
            <a:chExt cx="7978299" cy="4656247"/>
          </a:xfrm>
        </p:grpSpPr>
        <p:sp>
          <p:nvSpPr>
            <p:cNvPr id="6" name="Rectangle : coins arrondis 16">
              <a:extLst>
                <a:ext uri="{FF2B5EF4-FFF2-40B4-BE49-F238E27FC236}">
                  <a16:creationId xmlns:a16="http://schemas.microsoft.com/office/drawing/2014/main" id="{C4222029-2AE2-6C33-921A-D74277F3A181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07898228-9C02-7501-D757-A50B87EA83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 : coins arrondis 19">
              <a:extLst>
                <a:ext uri="{FF2B5EF4-FFF2-40B4-BE49-F238E27FC236}">
                  <a16:creationId xmlns:a16="http://schemas.microsoft.com/office/drawing/2014/main" id="{F3750B64-5B5F-3D71-1AE6-72A20378C508}"/>
                </a:ext>
              </a:extLst>
            </p:cNvPr>
            <p:cNvSpPr/>
            <p:nvPr/>
          </p:nvSpPr>
          <p:spPr>
            <a:xfrm>
              <a:off x="4371064" y="1465653"/>
              <a:ext cx="131278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أُنْشئُ 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04E3FCA-F526-1A82-EFAA-2C0CEDA4C5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 : coins arrondis 2">
              <a:extLst>
                <a:ext uri="{FF2B5EF4-FFF2-40B4-BE49-F238E27FC236}">
                  <a16:creationId xmlns:a16="http://schemas.microsoft.com/office/drawing/2014/main" id="{137B8462-CF7D-DCD3-1E31-6B38B58F857C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3FB8EA60-8CE1-716F-F16F-122F555115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497175" cy="43261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ZoneTexte 7">
              <a:extLst>
                <a:ext uri="{FF2B5EF4-FFF2-40B4-BE49-F238E27FC236}">
                  <a16:creationId xmlns:a16="http://schemas.microsoft.com/office/drawing/2014/main" id="{65640793-D4DD-552F-CB5E-D4E0F7555EFA}"/>
                </a:ext>
              </a:extLst>
            </p:cNvPr>
            <p:cNvSpPr txBox="1"/>
            <p:nvPr/>
          </p:nvSpPr>
          <p:spPr>
            <a:xfrm>
              <a:off x="6384455" y="1525912"/>
              <a:ext cx="112000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ZoneTexte 11">
              <a:extLst>
                <a:ext uri="{FF2B5EF4-FFF2-40B4-BE49-F238E27FC236}">
                  <a16:creationId xmlns:a16="http://schemas.microsoft.com/office/drawing/2014/main" id="{98BF76D7-21DC-B1E7-F619-55D476B29E43}"/>
                </a:ext>
              </a:extLst>
            </p:cNvPr>
            <p:cNvSpPr txBox="1"/>
            <p:nvPr/>
          </p:nvSpPr>
          <p:spPr>
            <a:xfrm>
              <a:off x="2487604" y="1511937"/>
              <a:ext cx="114010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أَرْبِطُ</a:t>
              </a:r>
              <a:endParaRPr lang="fr-MA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47EF9E15-21B5-EA00-994B-A54CE48E81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82336" y="1530983"/>
              <a:ext cx="497175" cy="43261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 : coins arrondis 2">
              <a:extLst>
                <a:ext uri="{FF2B5EF4-FFF2-40B4-BE49-F238E27FC236}">
                  <a16:creationId xmlns:a16="http://schemas.microsoft.com/office/drawing/2014/main" id="{502FA4EF-1AB9-F85C-FC1F-B3B744B2C2DE}"/>
                </a:ext>
              </a:extLst>
            </p:cNvPr>
            <p:cNvSpPr/>
            <p:nvPr/>
          </p:nvSpPr>
          <p:spPr>
            <a:xfrm>
              <a:off x="392466" y="1471589"/>
              <a:ext cx="141726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</a:t>
              </a:r>
              <a:endPara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8" name="Picture 5">
              <a:extLst>
                <a:ext uri="{FF2B5EF4-FFF2-40B4-BE49-F238E27FC236}">
                  <a16:creationId xmlns:a16="http://schemas.microsoft.com/office/drawing/2014/main" id="{5C3B2881-1B18-853E-26C1-C122038CC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4048" y="2452353"/>
              <a:ext cx="7786717" cy="3654158"/>
            </a:xfrm>
            <a:prstGeom prst="rect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5491101-6A83-3620-9FF2-DF611688D007}"/>
              </a:ext>
            </a:extLst>
          </p:cNvPr>
          <p:cNvSpPr txBox="1"/>
          <p:nvPr/>
        </p:nvSpPr>
        <p:spPr>
          <a:xfrm>
            <a:off x="322100" y="821422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نعم.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239884A-46CC-941D-872D-751F5DD48A94}"/>
              </a:ext>
            </a:extLst>
          </p:cNvPr>
          <p:cNvSpPr/>
          <p:nvPr/>
        </p:nvSpPr>
        <p:spPr>
          <a:xfrm>
            <a:off x="3045435" y="3429000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B0DE02-FABD-71F4-E743-D100317240C3}"/>
              </a:ext>
            </a:extLst>
          </p:cNvPr>
          <p:cNvSpPr/>
          <p:nvPr/>
        </p:nvSpPr>
        <p:spPr>
          <a:xfrm>
            <a:off x="5644527" y="3405933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B773517-5273-5E59-2842-BB47BD4D9BAA}"/>
              </a:ext>
            </a:extLst>
          </p:cNvPr>
          <p:cNvSpPr/>
          <p:nvPr/>
        </p:nvSpPr>
        <p:spPr>
          <a:xfrm>
            <a:off x="4864598" y="4459941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B511FD6-C675-BFB9-99AC-65D61EEC5A2B}"/>
              </a:ext>
            </a:extLst>
          </p:cNvPr>
          <p:cNvSpPr/>
          <p:nvPr/>
        </p:nvSpPr>
        <p:spPr>
          <a:xfrm>
            <a:off x="3797721" y="4459941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D21F3EF-C66C-C0B5-60A1-7F486F6A8979}"/>
              </a:ext>
            </a:extLst>
          </p:cNvPr>
          <p:cNvSpPr/>
          <p:nvPr/>
        </p:nvSpPr>
        <p:spPr>
          <a:xfrm>
            <a:off x="3045434" y="5535706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99432D0-7C56-0C69-D927-F2E037BA740D}"/>
              </a:ext>
            </a:extLst>
          </p:cNvPr>
          <p:cNvSpPr/>
          <p:nvPr/>
        </p:nvSpPr>
        <p:spPr>
          <a:xfrm>
            <a:off x="5622699" y="5489573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4FA50EB-EFF7-13F1-30E5-8C5395AF11F2}"/>
              </a:ext>
            </a:extLst>
          </p:cNvPr>
          <p:cNvSpPr/>
          <p:nvPr/>
        </p:nvSpPr>
        <p:spPr>
          <a:xfrm>
            <a:off x="3035829" y="4897229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46763FB-D41A-9311-02F6-C694C55FE0F7}"/>
              </a:ext>
            </a:extLst>
          </p:cNvPr>
          <p:cNvSpPr/>
          <p:nvPr/>
        </p:nvSpPr>
        <p:spPr>
          <a:xfrm>
            <a:off x="5659642" y="4920295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3B0D2C9-CAFE-C728-4369-2717B28EA9B8}"/>
              </a:ext>
            </a:extLst>
          </p:cNvPr>
          <p:cNvSpPr/>
          <p:nvPr/>
        </p:nvSpPr>
        <p:spPr>
          <a:xfrm>
            <a:off x="1723923" y="4920295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7B56C88-F556-B1DF-6148-8A3978048EBF}"/>
              </a:ext>
            </a:extLst>
          </p:cNvPr>
          <p:cNvSpPr/>
          <p:nvPr/>
        </p:nvSpPr>
        <p:spPr>
          <a:xfrm>
            <a:off x="6971548" y="4920294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EBB15D0-252D-932A-D3CD-AF10CA5099B4}"/>
              </a:ext>
            </a:extLst>
          </p:cNvPr>
          <p:cNvSpPr/>
          <p:nvPr/>
        </p:nvSpPr>
        <p:spPr>
          <a:xfrm>
            <a:off x="1723923" y="4029635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5F42137-BADD-9F5B-8A78-7E4160134EA3}"/>
              </a:ext>
            </a:extLst>
          </p:cNvPr>
          <p:cNvSpPr/>
          <p:nvPr/>
        </p:nvSpPr>
        <p:spPr>
          <a:xfrm>
            <a:off x="6971548" y="4029634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5A85D09-8685-76EB-AA3B-DB859A8C5620}"/>
              </a:ext>
            </a:extLst>
          </p:cNvPr>
          <p:cNvSpPr/>
          <p:nvPr/>
        </p:nvSpPr>
        <p:spPr>
          <a:xfrm>
            <a:off x="3028196" y="4012632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97FF20A-8711-3A00-3F3F-A0D312EFB8CD}"/>
              </a:ext>
            </a:extLst>
          </p:cNvPr>
          <p:cNvSpPr/>
          <p:nvPr/>
        </p:nvSpPr>
        <p:spPr>
          <a:xfrm>
            <a:off x="5655825" y="4029634"/>
            <a:ext cx="43655" cy="461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55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A96CF-3BE2-9DE3-0C5A-2DE392223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1CE7A9B-0420-0AA3-AD33-D27DB2B28460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965F07-47EB-AC98-85CB-354F0803724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5DBBCF2-D249-4D18-98A8-F8D06BE2C17A}"/>
              </a:ext>
            </a:extLst>
          </p:cNvPr>
          <p:cNvGrpSpPr/>
          <p:nvPr/>
        </p:nvGrpSpPr>
        <p:grpSpPr>
          <a:xfrm>
            <a:off x="251012" y="1344706"/>
            <a:ext cx="7844117" cy="4545107"/>
            <a:chOff x="392466" y="1450264"/>
            <a:chExt cx="7978299" cy="4656247"/>
          </a:xfrm>
        </p:grpSpPr>
        <p:sp>
          <p:nvSpPr>
            <p:cNvPr id="7" name="Rectangle : coins arrondis 16">
              <a:extLst>
                <a:ext uri="{FF2B5EF4-FFF2-40B4-BE49-F238E27FC236}">
                  <a16:creationId xmlns:a16="http://schemas.microsoft.com/office/drawing/2014/main" id="{35BFFAB7-8742-8A4D-35BE-9C21DD573BAB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DD6892CE-C826-152F-60A6-D8427B735A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Rectangle : coins arrondis 19">
              <a:extLst>
                <a:ext uri="{FF2B5EF4-FFF2-40B4-BE49-F238E27FC236}">
                  <a16:creationId xmlns:a16="http://schemas.microsoft.com/office/drawing/2014/main" id="{8FEDE0D4-ED32-B2C0-8FEC-A86521A35A2E}"/>
                </a:ext>
              </a:extLst>
            </p:cNvPr>
            <p:cNvSpPr/>
            <p:nvPr/>
          </p:nvSpPr>
          <p:spPr>
            <a:xfrm>
              <a:off x="4371064" y="1465653"/>
              <a:ext cx="131278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أُنْشئُ 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27297D22-D971-3D9D-501C-A22E7A5360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 : coins arrondis 2">
              <a:extLst>
                <a:ext uri="{FF2B5EF4-FFF2-40B4-BE49-F238E27FC236}">
                  <a16:creationId xmlns:a16="http://schemas.microsoft.com/office/drawing/2014/main" id="{D66BA452-9BEF-86E8-8205-708DED4C2D4F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06D227A4-C369-E345-9232-4CE25FE960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497175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ZoneTexte 7">
              <a:extLst>
                <a:ext uri="{FF2B5EF4-FFF2-40B4-BE49-F238E27FC236}">
                  <a16:creationId xmlns:a16="http://schemas.microsoft.com/office/drawing/2014/main" id="{DB08A5B7-F2D2-9B67-E518-B4C54E605CD4}"/>
                </a:ext>
              </a:extLst>
            </p:cNvPr>
            <p:cNvSpPr txBox="1"/>
            <p:nvPr/>
          </p:nvSpPr>
          <p:spPr>
            <a:xfrm>
              <a:off x="6384455" y="1525912"/>
              <a:ext cx="112000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ZoneTexte 11">
              <a:extLst>
                <a:ext uri="{FF2B5EF4-FFF2-40B4-BE49-F238E27FC236}">
                  <a16:creationId xmlns:a16="http://schemas.microsoft.com/office/drawing/2014/main" id="{705F49AE-145F-60A4-0DE4-5B9B3171F53B}"/>
                </a:ext>
              </a:extLst>
            </p:cNvPr>
            <p:cNvSpPr txBox="1"/>
            <p:nvPr/>
          </p:nvSpPr>
          <p:spPr>
            <a:xfrm>
              <a:off x="2487604" y="1511937"/>
              <a:ext cx="1140106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أَرْبِطُ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AF9CDA3A-42F8-F0EA-4F20-BFF5E32ED4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82336" y="1530983"/>
              <a:ext cx="497175" cy="43261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 : coins arrondis 2">
              <a:extLst>
                <a:ext uri="{FF2B5EF4-FFF2-40B4-BE49-F238E27FC236}">
                  <a16:creationId xmlns:a16="http://schemas.microsoft.com/office/drawing/2014/main" id="{EBCA19B4-FFD9-EE50-3C83-0D3DC1EEEF04}"/>
                </a:ext>
              </a:extLst>
            </p:cNvPr>
            <p:cNvSpPr/>
            <p:nvPr/>
          </p:nvSpPr>
          <p:spPr>
            <a:xfrm>
              <a:off x="392466" y="1471589"/>
              <a:ext cx="141726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5">
              <a:extLst>
                <a:ext uri="{FF2B5EF4-FFF2-40B4-BE49-F238E27FC236}">
                  <a16:creationId xmlns:a16="http://schemas.microsoft.com/office/drawing/2014/main" id="{1749AD18-A0C3-2FC9-F3BE-627550A0A2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4048" y="2452353"/>
              <a:ext cx="7786717" cy="3654158"/>
            </a:xfrm>
            <a:prstGeom prst="rect">
              <a:avLst/>
            </a:prstGeom>
          </p:spPr>
        </p:pic>
      </p:grpSp>
      <p:pic>
        <p:nvPicPr>
          <p:cNvPr id="6" name="Image 18">
            <a:extLst>
              <a:ext uri="{FF2B5EF4-FFF2-40B4-BE49-F238E27FC236}">
                <a16:creationId xmlns:a16="http://schemas.microsoft.com/office/drawing/2014/main" id="{DA07DB8F-03C1-5D63-1770-810AE6B7B0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4439" y="3825665"/>
            <a:ext cx="854447" cy="1602541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599D70A-13CF-7061-06E3-731A5E6D53BE}"/>
              </a:ext>
            </a:extLst>
          </p:cNvPr>
          <p:cNvGrpSpPr/>
          <p:nvPr/>
        </p:nvGrpSpPr>
        <p:grpSpPr>
          <a:xfrm>
            <a:off x="1569975" y="3232759"/>
            <a:ext cx="5179581" cy="2142896"/>
            <a:chOff x="1721121" y="3366213"/>
            <a:chExt cx="5302371" cy="216259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F24D7E8-EE1A-2B82-2797-7EADDC46A1A6}"/>
                </a:ext>
              </a:extLst>
            </p:cNvPr>
            <p:cNvSpPr/>
            <p:nvPr/>
          </p:nvSpPr>
          <p:spPr>
            <a:xfrm>
              <a:off x="3045435" y="3429000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1AA6372-CF93-15CB-A077-DD4E2D838A40}"/>
                </a:ext>
              </a:extLst>
            </p:cNvPr>
            <p:cNvSpPr/>
            <p:nvPr/>
          </p:nvSpPr>
          <p:spPr>
            <a:xfrm>
              <a:off x="5646443" y="3366213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A54A519-B3E8-583B-A5E2-5E6E049915C0}"/>
                </a:ext>
              </a:extLst>
            </p:cNvPr>
            <p:cNvSpPr/>
            <p:nvPr/>
          </p:nvSpPr>
          <p:spPr>
            <a:xfrm>
              <a:off x="4864598" y="4459941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33D5F62-5145-DAC9-20C5-715F5F05DDEC}"/>
                </a:ext>
              </a:extLst>
            </p:cNvPr>
            <p:cNvSpPr/>
            <p:nvPr/>
          </p:nvSpPr>
          <p:spPr>
            <a:xfrm>
              <a:off x="3798243" y="4404182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16F6D3DD-D2C1-7348-BD58-28FDB9930C5B}"/>
                </a:ext>
              </a:extLst>
            </p:cNvPr>
            <p:cNvSpPr/>
            <p:nvPr/>
          </p:nvSpPr>
          <p:spPr>
            <a:xfrm>
              <a:off x="3021875" y="5472459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490B703F-77F9-E67E-EE77-9FBBD8A163D6}"/>
                </a:ext>
              </a:extLst>
            </p:cNvPr>
            <p:cNvSpPr/>
            <p:nvPr/>
          </p:nvSpPr>
          <p:spPr>
            <a:xfrm>
              <a:off x="5652952" y="5482673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48FADAD-AB1A-F60F-1422-A11CCA09ACBA}"/>
                </a:ext>
              </a:extLst>
            </p:cNvPr>
            <p:cNvSpPr/>
            <p:nvPr/>
          </p:nvSpPr>
          <p:spPr>
            <a:xfrm>
              <a:off x="3038069" y="4877050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4E630ED6-C87E-BEC3-99F4-892196D935B7}"/>
                </a:ext>
              </a:extLst>
            </p:cNvPr>
            <p:cNvSpPr/>
            <p:nvPr/>
          </p:nvSpPr>
          <p:spPr>
            <a:xfrm>
              <a:off x="5659642" y="4920295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A20F6115-8F7A-C3CC-2364-4505C95401A1}"/>
                </a:ext>
              </a:extLst>
            </p:cNvPr>
            <p:cNvSpPr/>
            <p:nvPr/>
          </p:nvSpPr>
          <p:spPr>
            <a:xfrm>
              <a:off x="1721121" y="4851096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807439C-74D4-CD6B-B4EB-1E558B3E18FE}"/>
                </a:ext>
              </a:extLst>
            </p:cNvPr>
            <p:cNvSpPr/>
            <p:nvPr/>
          </p:nvSpPr>
          <p:spPr>
            <a:xfrm>
              <a:off x="6979837" y="4897228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8EC11991-CF5E-C55D-76A8-E1683C77DBAF}"/>
                </a:ext>
              </a:extLst>
            </p:cNvPr>
            <p:cNvSpPr/>
            <p:nvPr/>
          </p:nvSpPr>
          <p:spPr>
            <a:xfrm>
              <a:off x="1734300" y="4006567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D7A579B-98DD-8B45-1005-59B89582E925}"/>
                </a:ext>
              </a:extLst>
            </p:cNvPr>
            <p:cNvSpPr/>
            <p:nvPr/>
          </p:nvSpPr>
          <p:spPr>
            <a:xfrm>
              <a:off x="6971548" y="3974084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70C27FDD-DD62-3D23-2AA1-678034C06BCD}"/>
                </a:ext>
              </a:extLst>
            </p:cNvPr>
            <p:cNvSpPr/>
            <p:nvPr/>
          </p:nvSpPr>
          <p:spPr>
            <a:xfrm>
              <a:off x="3038069" y="3974084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09F42057-D7EF-A979-74E9-BB0714CF51F2}"/>
                </a:ext>
              </a:extLst>
            </p:cNvPr>
            <p:cNvSpPr/>
            <p:nvPr/>
          </p:nvSpPr>
          <p:spPr>
            <a:xfrm>
              <a:off x="5654267" y="3983500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264549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DC046-7C42-3342-458F-6916AD931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05CD8ED-5BC6-351E-C8E2-013D36362B18}"/>
              </a:ext>
            </a:extLst>
          </p:cNvPr>
          <p:cNvSpPr txBox="1"/>
          <p:nvPr/>
        </p:nvSpPr>
        <p:spPr>
          <a:xfrm>
            <a:off x="1242124" y="803425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يمرر  أصبعه ليربط رؤوس الشكل المماثل.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0609DF-302C-2B82-5B63-13F68104EDB8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CDC1CB1-D005-E073-F532-EB062AD76DF8}"/>
              </a:ext>
            </a:extLst>
          </p:cNvPr>
          <p:cNvGrpSpPr/>
          <p:nvPr/>
        </p:nvGrpSpPr>
        <p:grpSpPr>
          <a:xfrm>
            <a:off x="251012" y="1344706"/>
            <a:ext cx="7844117" cy="4545107"/>
            <a:chOff x="392466" y="1450264"/>
            <a:chExt cx="7978299" cy="4656247"/>
          </a:xfrm>
        </p:grpSpPr>
        <p:sp>
          <p:nvSpPr>
            <p:cNvPr id="7" name="Rectangle : coins arrondis 16">
              <a:extLst>
                <a:ext uri="{FF2B5EF4-FFF2-40B4-BE49-F238E27FC236}">
                  <a16:creationId xmlns:a16="http://schemas.microsoft.com/office/drawing/2014/main" id="{23BC7935-4C58-D930-F726-4BCEB5FE4D99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0DABDF12-783E-60E3-1D1D-507533D937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Rectangle : coins arrondis 19">
              <a:extLst>
                <a:ext uri="{FF2B5EF4-FFF2-40B4-BE49-F238E27FC236}">
                  <a16:creationId xmlns:a16="http://schemas.microsoft.com/office/drawing/2014/main" id="{3254C144-8B1A-C3E1-9D36-9E69F81C08C1}"/>
                </a:ext>
              </a:extLst>
            </p:cNvPr>
            <p:cNvSpPr/>
            <p:nvPr/>
          </p:nvSpPr>
          <p:spPr>
            <a:xfrm>
              <a:off x="4371064" y="1465653"/>
              <a:ext cx="131278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أُنْشئُ 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06D95C06-D338-981F-F021-5AA0585BA0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 : coins arrondis 2">
              <a:extLst>
                <a:ext uri="{FF2B5EF4-FFF2-40B4-BE49-F238E27FC236}">
                  <a16:creationId xmlns:a16="http://schemas.microsoft.com/office/drawing/2014/main" id="{EB5F4424-289E-1D73-2004-B8CAA62E514E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B41DF5E3-421F-5D16-9AAD-9CAFA7857E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497175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ZoneTexte 7">
              <a:extLst>
                <a:ext uri="{FF2B5EF4-FFF2-40B4-BE49-F238E27FC236}">
                  <a16:creationId xmlns:a16="http://schemas.microsoft.com/office/drawing/2014/main" id="{A093BF72-3EC9-DEBD-E225-B60BC680C22D}"/>
                </a:ext>
              </a:extLst>
            </p:cNvPr>
            <p:cNvSpPr txBox="1"/>
            <p:nvPr/>
          </p:nvSpPr>
          <p:spPr>
            <a:xfrm>
              <a:off x="6384455" y="1525912"/>
              <a:ext cx="112000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ZoneTexte 11">
              <a:extLst>
                <a:ext uri="{FF2B5EF4-FFF2-40B4-BE49-F238E27FC236}">
                  <a16:creationId xmlns:a16="http://schemas.microsoft.com/office/drawing/2014/main" id="{DC93E075-1515-D3DE-C6BF-5C4D7298E2D8}"/>
                </a:ext>
              </a:extLst>
            </p:cNvPr>
            <p:cNvSpPr txBox="1"/>
            <p:nvPr/>
          </p:nvSpPr>
          <p:spPr>
            <a:xfrm>
              <a:off x="2487604" y="1511937"/>
              <a:ext cx="1140106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أَرْبِطُ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70B8B942-0081-CEED-849E-2563F7DBA1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82336" y="1530983"/>
              <a:ext cx="497175" cy="43261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 : coins arrondis 2">
              <a:extLst>
                <a:ext uri="{FF2B5EF4-FFF2-40B4-BE49-F238E27FC236}">
                  <a16:creationId xmlns:a16="http://schemas.microsoft.com/office/drawing/2014/main" id="{1DCE6E44-9F69-0C7C-FF11-368C9C3AC23C}"/>
                </a:ext>
              </a:extLst>
            </p:cNvPr>
            <p:cNvSpPr/>
            <p:nvPr/>
          </p:nvSpPr>
          <p:spPr>
            <a:xfrm>
              <a:off x="392466" y="1471589"/>
              <a:ext cx="141726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5">
              <a:extLst>
                <a:ext uri="{FF2B5EF4-FFF2-40B4-BE49-F238E27FC236}">
                  <a16:creationId xmlns:a16="http://schemas.microsoft.com/office/drawing/2014/main" id="{22EF7E3B-D938-5B77-64EB-5B8AEC6E3E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4048" y="2452353"/>
              <a:ext cx="7786717" cy="3654158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66D5A1F-8933-121A-90A1-1EAE03AA81EF}"/>
              </a:ext>
            </a:extLst>
          </p:cNvPr>
          <p:cNvGrpSpPr/>
          <p:nvPr/>
        </p:nvGrpSpPr>
        <p:grpSpPr>
          <a:xfrm>
            <a:off x="1569975" y="3232759"/>
            <a:ext cx="5179581" cy="2142896"/>
            <a:chOff x="1721121" y="3366213"/>
            <a:chExt cx="5302371" cy="216259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C032F20-D97E-4E02-DEB8-54E2691E4F97}"/>
                </a:ext>
              </a:extLst>
            </p:cNvPr>
            <p:cNvSpPr/>
            <p:nvPr/>
          </p:nvSpPr>
          <p:spPr>
            <a:xfrm>
              <a:off x="3045435" y="3429000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5700B1B-8CAA-C628-0F37-0A9A598F2145}"/>
                </a:ext>
              </a:extLst>
            </p:cNvPr>
            <p:cNvSpPr/>
            <p:nvPr/>
          </p:nvSpPr>
          <p:spPr>
            <a:xfrm>
              <a:off x="5646443" y="3366213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5A4559C-0098-D3EB-D82C-C5F53BE6240F}"/>
                </a:ext>
              </a:extLst>
            </p:cNvPr>
            <p:cNvSpPr/>
            <p:nvPr/>
          </p:nvSpPr>
          <p:spPr>
            <a:xfrm>
              <a:off x="4864598" y="4459941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5F7ADFB-C5AF-DDA9-007E-15142EFCAE09}"/>
                </a:ext>
              </a:extLst>
            </p:cNvPr>
            <p:cNvSpPr/>
            <p:nvPr/>
          </p:nvSpPr>
          <p:spPr>
            <a:xfrm>
              <a:off x="3798243" y="4404182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E4C5A14-10BF-7E08-518E-AABE9B148D95}"/>
                </a:ext>
              </a:extLst>
            </p:cNvPr>
            <p:cNvSpPr/>
            <p:nvPr/>
          </p:nvSpPr>
          <p:spPr>
            <a:xfrm>
              <a:off x="3021875" y="5472459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2A6BB329-B75D-5A82-D744-09DF39E7927B}"/>
                </a:ext>
              </a:extLst>
            </p:cNvPr>
            <p:cNvSpPr/>
            <p:nvPr/>
          </p:nvSpPr>
          <p:spPr>
            <a:xfrm>
              <a:off x="5652952" y="5482673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09D04EE-C9CA-2A6E-5B78-AE3837107F46}"/>
                </a:ext>
              </a:extLst>
            </p:cNvPr>
            <p:cNvSpPr/>
            <p:nvPr/>
          </p:nvSpPr>
          <p:spPr>
            <a:xfrm>
              <a:off x="3038069" y="4877050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9E56BF4-0FD4-2384-F2FF-12495072D4E9}"/>
                </a:ext>
              </a:extLst>
            </p:cNvPr>
            <p:cNvSpPr/>
            <p:nvPr/>
          </p:nvSpPr>
          <p:spPr>
            <a:xfrm>
              <a:off x="5659642" y="4920295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51D16D4-447E-287C-2F32-753E5F746403}"/>
                </a:ext>
              </a:extLst>
            </p:cNvPr>
            <p:cNvSpPr/>
            <p:nvPr/>
          </p:nvSpPr>
          <p:spPr>
            <a:xfrm>
              <a:off x="1721121" y="4851096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239CA837-7D52-7428-86AC-9E41CD298812}"/>
                </a:ext>
              </a:extLst>
            </p:cNvPr>
            <p:cNvSpPr/>
            <p:nvPr/>
          </p:nvSpPr>
          <p:spPr>
            <a:xfrm>
              <a:off x="6979837" y="4897228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5810636D-5271-6493-4EA5-3E82051046EB}"/>
                </a:ext>
              </a:extLst>
            </p:cNvPr>
            <p:cNvSpPr/>
            <p:nvPr/>
          </p:nvSpPr>
          <p:spPr>
            <a:xfrm>
              <a:off x="1734300" y="4006567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BC1CD073-2D4C-B1DF-0635-77F96494B6EC}"/>
                </a:ext>
              </a:extLst>
            </p:cNvPr>
            <p:cNvSpPr/>
            <p:nvPr/>
          </p:nvSpPr>
          <p:spPr>
            <a:xfrm>
              <a:off x="6971548" y="3974084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0717A73-C12F-8FC1-7A02-E4F715F88584}"/>
                </a:ext>
              </a:extLst>
            </p:cNvPr>
            <p:cNvSpPr/>
            <p:nvPr/>
          </p:nvSpPr>
          <p:spPr>
            <a:xfrm>
              <a:off x="3038069" y="3974084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0E62791C-32EF-6A7C-56D4-157C3A2F1DE3}"/>
                </a:ext>
              </a:extLst>
            </p:cNvPr>
            <p:cNvSpPr/>
            <p:nvPr/>
          </p:nvSpPr>
          <p:spPr>
            <a:xfrm>
              <a:off x="5654267" y="3983500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51074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12EF6-C0F8-B434-8DFD-15B9A3CBE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4BB6B29-743F-3CD6-B7E3-7A2327694C29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نعم. هذا هو مماثل الشكل.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0FBF78-135F-2205-19B6-FC5564FA2050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78DD312-4E22-EEFE-10E9-FEE32FCE5295}"/>
              </a:ext>
            </a:extLst>
          </p:cNvPr>
          <p:cNvGrpSpPr/>
          <p:nvPr/>
        </p:nvGrpSpPr>
        <p:grpSpPr>
          <a:xfrm>
            <a:off x="251012" y="1344706"/>
            <a:ext cx="7844117" cy="4545107"/>
            <a:chOff x="392466" y="1450264"/>
            <a:chExt cx="7978299" cy="4656247"/>
          </a:xfrm>
        </p:grpSpPr>
        <p:sp>
          <p:nvSpPr>
            <p:cNvPr id="7" name="Rectangle : coins arrondis 16">
              <a:extLst>
                <a:ext uri="{FF2B5EF4-FFF2-40B4-BE49-F238E27FC236}">
                  <a16:creationId xmlns:a16="http://schemas.microsoft.com/office/drawing/2014/main" id="{4AFB58DF-CADD-9DE9-F912-D11B7FB34E11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56B27CFA-4303-9D9E-C466-6252DC2B45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Rectangle : coins arrondis 19">
              <a:extLst>
                <a:ext uri="{FF2B5EF4-FFF2-40B4-BE49-F238E27FC236}">
                  <a16:creationId xmlns:a16="http://schemas.microsoft.com/office/drawing/2014/main" id="{76770166-A655-D584-B5F9-3BCDE8916761}"/>
                </a:ext>
              </a:extLst>
            </p:cNvPr>
            <p:cNvSpPr/>
            <p:nvPr/>
          </p:nvSpPr>
          <p:spPr>
            <a:xfrm>
              <a:off x="4371064" y="1465653"/>
              <a:ext cx="131278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أُنْشئُ 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188AD359-FDBD-3D51-D84C-B3160253F1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 : coins arrondis 2">
              <a:extLst>
                <a:ext uri="{FF2B5EF4-FFF2-40B4-BE49-F238E27FC236}">
                  <a16:creationId xmlns:a16="http://schemas.microsoft.com/office/drawing/2014/main" id="{5C8C88E9-4326-05F1-6BAE-38D2A10C14C6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7AF5C829-1C01-E415-D32F-1772B59A09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497175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ZoneTexte 7">
              <a:extLst>
                <a:ext uri="{FF2B5EF4-FFF2-40B4-BE49-F238E27FC236}">
                  <a16:creationId xmlns:a16="http://schemas.microsoft.com/office/drawing/2014/main" id="{F4D61EDF-4687-58A0-90C5-5A3A4D6E0709}"/>
                </a:ext>
              </a:extLst>
            </p:cNvPr>
            <p:cNvSpPr txBox="1"/>
            <p:nvPr/>
          </p:nvSpPr>
          <p:spPr>
            <a:xfrm>
              <a:off x="6384455" y="1525912"/>
              <a:ext cx="112000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ZoneTexte 11">
              <a:extLst>
                <a:ext uri="{FF2B5EF4-FFF2-40B4-BE49-F238E27FC236}">
                  <a16:creationId xmlns:a16="http://schemas.microsoft.com/office/drawing/2014/main" id="{F66C1937-96CE-55D2-BABA-EBF4344CDBF1}"/>
                </a:ext>
              </a:extLst>
            </p:cNvPr>
            <p:cNvSpPr txBox="1"/>
            <p:nvPr/>
          </p:nvSpPr>
          <p:spPr>
            <a:xfrm>
              <a:off x="2487604" y="1511937"/>
              <a:ext cx="1140106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أَرْبِطُ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D7EDF7A4-773B-8F15-E833-35CE2B59BD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82336" y="1530983"/>
              <a:ext cx="497175" cy="43261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 : coins arrondis 2">
              <a:extLst>
                <a:ext uri="{FF2B5EF4-FFF2-40B4-BE49-F238E27FC236}">
                  <a16:creationId xmlns:a16="http://schemas.microsoft.com/office/drawing/2014/main" id="{8C8174A2-1499-6CE6-48BC-6755DE062986}"/>
                </a:ext>
              </a:extLst>
            </p:cNvPr>
            <p:cNvSpPr/>
            <p:nvPr/>
          </p:nvSpPr>
          <p:spPr>
            <a:xfrm>
              <a:off x="392466" y="1471589"/>
              <a:ext cx="1417261" cy="55140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5">
              <a:extLst>
                <a:ext uri="{FF2B5EF4-FFF2-40B4-BE49-F238E27FC236}">
                  <a16:creationId xmlns:a16="http://schemas.microsoft.com/office/drawing/2014/main" id="{536E4332-9FB0-132B-8ADB-30AB316661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4048" y="2452353"/>
              <a:ext cx="7786717" cy="3654158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0FFBF1E-E855-EE08-D2BB-5EF1FE245FA4}"/>
              </a:ext>
            </a:extLst>
          </p:cNvPr>
          <p:cNvGrpSpPr/>
          <p:nvPr/>
        </p:nvGrpSpPr>
        <p:grpSpPr>
          <a:xfrm>
            <a:off x="1569975" y="3232759"/>
            <a:ext cx="5179581" cy="2142896"/>
            <a:chOff x="1721121" y="3366213"/>
            <a:chExt cx="5302371" cy="216259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16414CE-2BBD-6893-9A51-A9463ED132AC}"/>
                </a:ext>
              </a:extLst>
            </p:cNvPr>
            <p:cNvSpPr/>
            <p:nvPr/>
          </p:nvSpPr>
          <p:spPr>
            <a:xfrm>
              <a:off x="3045435" y="3429000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963BC8B-355F-4BA6-2A8F-3D2A4781D942}"/>
                </a:ext>
              </a:extLst>
            </p:cNvPr>
            <p:cNvSpPr/>
            <p:nvPr/>
          </p:nvSpPr>
          <p:spPr>
            <a:xfrm>
              <a:off x="5646443" y="3366213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C25F047-6AF4-1568-7A03-BFC443311234}"/>
                </a:ext>
              </a:extLst>
            </p:cNvPr>
            <p:cNvSpPr/>
            <p:nvPr/>
          </p:nvSpPr>
          <p:spPr>
            <a:xfrm>
              <a:off x="4864598" y="4459941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606485D-F959-F2D9-B5E0-0FFA204921A2}"/>
                </a:ext>
              </a:extLst>
            </p:cNvPr>
            <p:cNvSpPr/>
            <p:nvPr/>
          </p:nvSpPr>
          <p:spPr>
            <a:xfrm>
              <a:off x="3798243" y="4404182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607EA1B-F359-1E72-A41D-D36AB74377A4}"/>
                </a:ext>
              </a:extLst>
            </p:cNvPr>
            <p:cNvSpPr/>
            <p:nvPr/>
          </p:nvSpPr>
          <p:spPr>
            <a:xfrm>
              <a:off x="3021875" y="5472459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0BA5B64-C071-45E7-B031-94C37BAE6B63}"/>
                </a:ext>
              </a:extLst>
            </p:cNvPr>
            <p:cNvSpPr/>
            <p:nvPr/>
          </p:nvSpPr>
          <p:spPr>
            <a:xfrm>
              <a:off x="5652952" y="5482673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8D6A3491-1EB4-EEC5-42CF-3975DC3AAB70}"/>
                </a:ext>
              </a:extLst>
            </p:cNvPr>
            <p:cNvSpPr/>
            <p:nvPr/>
          </p:nvSpPr>
          <p:spPr>
            <a:xfrm>
              <a:off x="3038069" y="4877050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35CE2EE-5298-195F-CAF3-8AE148F88016}"/>
                </a:ext>
              </a:extLst>
            </p:cNvPr>
            <p:cNvSpPr/>
            <p:nvPr/>
          </p:nvSpPr>
          <p:spPr>
            <a:xfrm>
              <a:off x="5659642" y="4920295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BA35B7D4-33E3-8352-E16C-5F14733D53C9}"/>
                </a:ext>
              </a:extLst>
            </p:cNvPr>
            <p:cNvSpPr/>
            <p:nvPr/>
          </p:nvSpPr>
          <p:spPr>
            <a:xfrm>
              <a:off x="1721121" y="4851096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163F97F-D4EA-685F-1ACC-DF44B60BF8FC}"/>
                </a:ext>
              </a:extLst>
            </p:cNvPr>
            <p:cNvSpPr/>
            <p:nvPr/>
          </p:nvSpPr>
          <p:spPr>
            <a:xfrm>
              <a:off x="6979837" y="4897228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05E6C58B-78B9-274E-106F-4924DD8556C9}"/>
                </a:ext>
              </a:extLst>
            </p:cNvPr>
            <p:cNvSpPr/>
            <p:nvPr/>
          </p:nvSpPr>
          <p:spPr>
            <a:xfrm>
              <a:off x="1734300" y="4006567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B1F5449-7A55-30F4-F742-3A6B09FE7249}"/>
                </a:ext>
              </a:extLst>
            </p:cNvPr>
            <p:cNvSpPr/>
            <p:nvPr/>
          </p:nvSpPr>
          <p:spPr>
            <a:xfrm>
              <a:off x="6971548" y="3974084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6BD88E8F-C2E3-1A11-3255-4234E4CD8573}"/>
                </a:ext>
              </a:extLst>
            </p:cNvPr>
            <p:cNvSpPr/>
            <p:nvPr/>
          </p:nvSpPr>
          <p:spPr>
            <a:xfrm>
              <a:off x="3038069" y="3974084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D0AE8BD-4CF5-9511-0929-FA766D26315D}"/>
                </a:ext>
              </a:extLst>
            </p:cNvPr>
            <p:cNvSpPr/>
            <p:nvPr/>
          </p:nvSpPr>
          <p:spPr>
            <a:xfrm>
              <a:off x="5654267" y="3983500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5" name="Arrow: Left 4">
            <a:extLst>
              <a:ext uri="{FF2B5EF4-FFF2-40B4-BE49-F238E27FC236}">
                <a16:creationId xmlns:a16="http://schemas.microsoft.com/office/drawing/2014/main" id="{8FE90E37-1EB3-D10B-3CE9-77E677488351}"/>
              </a:ext>
            </a:extLst>
          </p:cNvPr>
          <p:cNvSpPr/>
          <p:nvPr/>
        </p:nvSpPr>
        <p:spPr>
          <a:xfrm>
            <a:off x="4683300" y="3248913"/>
            <a:ext cx="2058159" cy="2116621"/>
          </a:xfrm>
          <a:prstGeom prst="leftArrow">
            <a:avLst>
              <a:gd name="adj1" fmla="val 41991"/>
              <a:gd name="adj2" fmla="val 36647"/>
            </a:avLst>
          </a:prstGeom>
          <a:solidFill>
            <a:srgbClr val="80CBF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96C6EE7-DC0E-DE30-2653-BC1219416957}"/>
              </a:ext>
            </a:extLst>
          </p:cNvPr>
          <p:cNvGrpSpPr/>
          <p:nvPr/>
        </p:nvGrpSpPr>
        <p:grpSpPr>
          <a:xfrm>
            <a:off x="325102" y="1395733"/>
            <a:ext cx="7844117" cy="4545107"/>
            <a:chOff x="325102" y="1395733"/>
            <a:chExt cx="7844117" cy="4545107"/>
          </a:xfrm>
        </p:grpSpPr>
        <p:grpSp>
          <p:nvGrpSpPr>
            <p:cNvPr id="6" name="Groupe 1">
              <a:extLst>
                <a:ext uri="{FF2B5EF4-FFF2-40B4-BE49-F238E27FC236}">
                  <a16:creationId xmlns:a16="http://schemas.microsoft.com/office/drawing/2014/main" id="{B3AC4F3A-AD07-BD26-1540-F35724E7D953}"/>
                </a:ext>
              </a:extLst>
            </p:cNvPr>
            <p:cNvGrpSpPr/>
            <p:nvPr/>
          </p:nvGrpSpPr>
          <p:grpSpPr>
            <a:xfrm>
              <a:off x="325102" y="1395733"/>
              <a:ext cx="7844117" cy="4545107"/>
              <a:chOff x="392466" y="1450264"/>
              <a:chExt cx="7978299" cy="4656247"/>
            </a:xfrm>
          </p:grpSpPr>
          <p:sp>
            <p:nvSpPr>
              <p:cNvPr id="33" name="Rectangle : coins arrondis 16">
                <a:extLst>
                  <a:ext uri="{FF2B5EF4-FFF2-40B4-BE49-F238E27FC236}">
                    <a16:creationId xmlns:a16="http://schemas.microsoft.com/office/drawing/2014/main" id="{A4F9233B-E23E-6763-75AA-42E36AB44003}"/>
                  </a:ext>
                </a:extLst>
              </p:cNvPr>
              <p:cNvSpPr/>
              <p:nvPr/>
            </p:nvSpPr>
            <p:spPr>
              <a:xfrm>
                <a:off x="6133834" y="1465653"/>
                <a:ext cx="1306581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137B5FE4-0777-59ED-922C-F16A88C3461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441761" y="1530983"/>
                <a:ext cx="46126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5" name="Rectangle : coins arrondis 19">
                <a:extLst>
                  <a:ext uri="{FF2B5EF4-FFF2-40B4-BE49-F238E27FC236}">
                    <a16:creationId xmlns:a16="http://schemas.microsoft.com/office/drawing/2014/main" id="{CDFBAB76-7200-9720-6BC8-1B99D02FEE43}"/>
                  </a:ext>
                </a:extLst>
              </p:cNvPr>
              <p:cNvSpPr/>
              <p:nvPr/>
            </p:nvSpPr>
            <p:spPr>
              <a:xfrm>
                <a:off x="4371064" y="1465653"/>
                <a:ext cx="1312781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أُنْشئُ </a:t>
                </a:r>
                <a:endPara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Oval 80">
                <a:extLst>
                  <a:ext uri="{FF2B5EF4-FFF2-40B4-BE49-F238E27FC236}">
                    <a16:creationId xmlns:a16="http://schemas.microsoft.com/office/drawing/2014/main" id="{403D8872-1343-FD5C-1D23-842BECD82D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66355" y="1483558"/>
                <a:ext cx="383055" cy="472747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Rectangle : coins arrondis 2">
                <a:extLst>
                  <a:ext uri="{FF2B5EF4-FFF2-40B4-BE49-F238E27FC236}">
                    <a16:creationId xmlns:a16="http://schemas.microsoft.com/office/drawing/2014/main" id="{19FE9919-4702-F1D4-5933-1ED875F397B8}"/>
                  </a:ext>
                </a:extLst>
              </p:cNvPr>
              <p:cNvSpPr/>
              <p:nvPr/>
            </p:nvSpPr>
            <p:spPr>
              <a:xfrm>
                <a:off x="2380460" y="1450264"/>
                <a:ext cx="1417261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Oval 80">
                <a:extLst>
                  <a:ext uri="{FF2B5EF4-FFF2-40B4-BE49-F238E27FC236}">
                    <a16:creationId xmlns:a16="http://schemas.microsoft.com/office/drawing/2014/main" id="{5EAE5A9A-9A0E-CF71-01A4-4C2F1BA2DF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99754" y="1495683"/>
                <a:ext cx="497175" cy="432618"/>
              </a:xfrm>
              <a:prstGeom prst="ellipse">
                <a:avLst/>
              </a:prstGeom>
              <a:solidFill>
                <a:srgbClr val="FCC3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f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ZoneTexte 7">
                <a:extLst>
                  <a:ext uri="{FF2B5EF4-FFF2-40B4-BE49-F238E27FC236}">
                    <a16:creationId xmlns:a16="http://schemas.microsoft.com/office/drawing/2014/main" id="{1D95B185-60D1-DD3E-2081-F1976ED6D670}"/>
                  </a:ext>
                </a:extLst>
              </p:cNvPr>
              <p:cNvSpPr txBox="1"/>
              <p:nvPr/>
            </p:nvSpPr>
            <p:spPr>
              <a:xfrm>
                <a:off x="6384455" y="1525912"/>
                <a:ext cx="112000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 </a:t>
                </a:r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أُحَدِّدُ 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ZoneTexte 11">
                <a:extLst>
                  <a:ext uri="{FF2B5EF4-FFF2-40B4-BE49-F238E27FC236}">
                    <a16:creationId xmlns:a16="http://schemas.microsoft.com/office/drawing/2014/main" id="{6E774F0B-AE21-16EE-CFEA-EDB869E0C31C}"/>
                  </a:ext>
                </a:extLst>
              </p:cNvPr>
              <p:cNvSpPr txBox="1"/>
              <p:nvPr/>
            </p:nvSpPr>
            <p:spPr>
              <a:xfrm>
                <a:off x="2487604" y="1511937"/>
                <a:ext cx="1140106" cy="400110"/>
              </a:xfrm>
              <a:prstGeom prst="rect">
                <a:avLst/>
              </a:prstGeom>
              <a:solidFill>
                <a:srgbClr val="084F6A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أَرْبِطُ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" name="Oval 80">
                <a:extLst>
                  <a:ext uri="{FF2B5EF4-FFF2-40B4-BE49-F238E27FC236}">
                    <a16:creationId xmlns:a16="http://schemas.microsoft.com/office/drawing/2014/main" id="{7623132D-EEED-899A-7FEE-9D1F8FF3EFF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782336" y="1530983"/>
                <a:ext cx="497175" cy="43261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f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" name="Rectangle : coins arrondis 2">
                <a:extLst>
                  <a:ext uri="{FF2B5EF4-FFF2-40B4-BE49-F238E27FC236}">
                    <a16:creationId xmlns:a16="http://schemas.microsoft.com/office/drawing/2014/main" id="{CDAE367E-B50D-F52F-54B3-3F2B82203D78}"/>
                  </a:ext>
                </a:extLst>
              </p:cNvPr>
              <p:cNvSpPr/>
              <p:nvPr/>
            </p:nvSpPr>
            <p:spPr>
              <a:xfrm>
                <a:off x="392466" y="1471589"/>
                <a:ext cx="1417261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أَتَحَقَّقُ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pic>
            <p:nvPicPr>
              <p:cNvPr id="43" name="Picture 5">
                <a:extLst>
                  <a:ext uri="{FF2B5EF4-FFF2-40B4-BE49-F238E27FC236}">
                    <a16:creationId xmlns:a16="http://schemas.microsoft.com/office/drawing/2014/main" id="{BBF32E3F-D9B6-3998-DE36-CE8C3B94F1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4048" y="2452353"/>
                <a:ext cx="7786717" cy="3654158"/>
              </a:xfrm>
              <a:prstGeom prst="rect">
                <a:avLst/>
              </a:prstGeom>
            </p:spPr>
          </p:pic>
        </p:grpSp>
        <p:sp>
          <p:nvSpPr>
            <p:cNvPr id="44" name="Arrow: Left 43">
              <a:extLst>
                <a:ext uri="{FF2B5EF4-FFF2-40B4-BE49-F238E27FC236}">
                  <a16:creationId xmlns:a16="http://schemas.microsoft.com/office/drawing/2014/main" id="{B5488329-C375-4B32-40C1-E71A64DEB11A}"/>
                </a:ext>
              </a:extLst>
            </p:cNvPr>
            <p:cNvSpPr/>
            <p:nvPr/>
          </p:nvSpPr>
          <p:spPr>
            <a:xfrm>
              <a:off x="4757390" y="3340687"/>
              <a:ext cx="2058159" cy="2075874"/>
            </a:xfrm>
            <a:prstGeom prst="leftArrow">
              <a:avLst>
                <a:gd name="adj1" fmla="val 41991"/>
                <a:gd name="adj2" fmla="val 36647"/>
              </a:avLst>
            </a:prstGeom>
            <a:solidFill>
              <a:srgbClr val="80CBF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</p:spTree>
    <p:extLst>
      <p:ext uri="{BB962C8B-B14F-4D97-AF65-F5344CB8AC3E}">
        <p14:creationId xmlns:p14="http://schemas.microsoft.com/office/powerpoint/2010/main" val="116337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6BCB5-6F5D-251C-32B6-5593B77F7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8458369-638B-7A0A-B3EA-5FE1E6146248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6F03A25-3E8A-B0E7-ADF5-F9B9C6C4AB94}"/>
              </a:ext>
            </a:extLst>
          </p:cNvPr>
          <p:cNvGrpSpPr/>
          <p:nvPr/>
        </p:nvGrpSpPr>
        <p:grpSpPr>
          <a:xfrm>
            <a:off x="251012" y="1344706"/>
            <a:ext cx="7844117" cy="4545107"/>
            <a:chOff x="392466" y="1450264"/>
            <a:chExt cx="7978299" cy="4656247"/>
          </a:xfrm>
        </p:grpSpPr>
        <p:sp>
          <p:nvSpPr>
            <p:cNvPr id="7" name="Rectangle : coins arrondis 16">
              <a:extLst>
                <a:ext uri="{FF2B5EF4-FFF2-40B4-BE49-F238E27FC236}">
                  <a16:creationId xmlns:a16="http://schemas.microsoft.com/office/drawing/2014/main" id="{5B65C627-F63A-6B34-9C2D-93BCEAA529AE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FD0EFC4A-921C-0335-E23F-A7F5870057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Rectangle : coins arrondis 19">
              <a:extLst>
                <a:ext uri="{FF2B5EF4-FFF2-40B4-BE49-F238E27FC236}">
                  <a16:creationId xmlns:a16="http://schemas.microsoft.com/office/drawing/2014/main" id="{96383971-06B1-C588-DBBC-30F2A27D5154}"/>
                </a:ext>
              </a:extLst>
            </p:cNvPr>
            <p:cNvSpPr/>
            <p:nvPr/>
          </p:nvSpPr>
          <p:spPr>
            <a:xfrm>
              <a:off x="4371064" y="1465653"/>
              <a:ext cx="131278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أُنْشئُ 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A1E44505-7498-7CEE-5F2E-C47C9A0973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 : coins arrondis 2">
              <a:extLst>
                <a:ext uri="{FF2B5EF4-FFF2-40B4-BE49-F238E27FC236}">
                  <a16:creationId xmlns:a16="http://schemas.microsoft.com/office/drawing/2014/main" id="{F115CF21-E17B-3A32-8F3B-37C78ABCE04F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34C8D640-ACFB-B649-4001-BF4B18B58C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497175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ZoneTexte 7">
              <a:extLst>
                <a:ext uri="{FF2B5EF4-FFF2-40B4-BE49-F238E27FC236}">
                  <a16:creationId xmlns:a16="http://schemas.microsoft.com/office/drawing/2014/main" id="{C75EE504-FD22-6902-9562-663D9EAF6D49}"/>
                </a:ext>
              </a:extLst>
            </p:cNvPr>
            <p:cNvSpPr txBox="1"/>
            <p:nvPr/>
          </p:nvSpPr>
          <p:spPr>
            <a:xfrm>
              <a:off x="6384455" y="1525912"/>
              <a:ext cx="112000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ZoneTexte 11">
              <a:extLst>
                <a:ext uri="{FF2B5EF4-FFF2-40B4-BE49-F238E27FC236}">
                  <a16:creationId xmlns:a16="http://schemas.microsoft.com/office/drawing/2014/main" id="{588B2684-1025-0D25-712F-0A8706B7ABB0}"/>
                </a:ext>
              </a:extLst>
            </p:cNvPr>
            <p:cNvSpPr txBox="1"/>
            <p:nvPr/>
          </p:nvSpPr>
          <p:spPr>
            <a:xfrm>
              <a:off x="2487604" y="1511937"/>
              <a:ext cx="1140106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أَرْبِطُ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7075A342-D5DE-743E-03BF-74955B193E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82336" y="1530983"/>
              <a:ext cx="497175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 : coins arrondis 2">
              <a:extLst>
                <a:ext uri="{FF2B5EF4-FFF2-40B4-BE49-F238E27FC236}">
                  <a16:creationId xmlns:a16="http://schemas.microsoft.com/office/drawing/2014/main" id="{D5500334-98E5-8C1B-A4A7-E13140D05508}"/>
                </a:ext>
              </a:extLst>
            </p:cNvPr>
            <p:cNvSpPr/>
            <p:nvPr/>
          </p:nvSpPr>
          <p:spPr>
            <a:xfrm>
              <a:off x="392466" y="1471589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5">
              <a:extLst>
                <a:ext uri="{FF2B5EF4-FFF2-40B4-BE49-F238E27FC236}">
                  <a16:creationId xmlns:a16="http://schemas.microsoft.com/office/drawing/2014/main" id="{709E33D8-BC9B-BE0F-BB54-9B28E38CD3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4048" y="2452353"/>
              <a:ext cx="7786717" cy="3654158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FEC5A4F-054A-48BC-631E-F1E2923383F9}"/>
              </a:ext>
            </a:extLst>
          </p:cNvPr>
          <p:cNvGrpSpPr/>
          <p:nvPr/>
        </p:nvGrpSpPr>
        <p:grpSpPr>
          <a:xfrm>
            <a:off x="1569975" y="3232759"/>
            <a:ext cx="5179581" cy="2142896"/>
            <a:chOff x="1721121" y="3366213"/>
            <a:chExt cx="5302371" cy="216259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98BDAB4-AFDB-928A-3A11-F658E5D5765E}"/>
                </a:ext>
              </a:extLst>
            </p:cNvPr>
            <p:cNvSpPr/>
            <p:nvPr/>
          </p:nvSpPr>
          <p:spPr>
            <a:xfrm>
              <a:off x="3045435" y="3429000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633F0DB-06FC-0609-2DDB-C4E5DE4CE81F}"/>
                </a:ext>
              </a:extLst>
            </p:cNvPr>
            <p:cNvSpPr/>
            <p:nvPr/>
          </p:nvSpPr>
          <p:spPr>
            <a:xfrm>
              <a:off x="5646443" y="3366213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B1FC632-C2B7-DDCE-BC6D-12D9454AB888}"/>
                </a:ext>
              </a:extLst>
            </p:cNvPr>
            <p:cNvSpPr/>
            <p:nvPr/>
          </p:nvSpPr>
          <p:spPr>
            <a:xfrm>
              <a:off x="4864598" y="4459941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1DDB7CB9-5242-265C-6C82-7877CCC11049}"/>
                </a:ext>
              </a:extLst>
            </p:cNvPr>
            <p:cNvSpPr/>
            <p:nvPr/>
          </p:nvSpPr>
          <p:spPr>
            <a:xfrm>
              <a:off x="3798243" y="4404182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8762EA0-B1E5-C9CB-1E84-0E265405B715}"/>
                </a:ext>
              </a:extLst>
            </p:cNvPr>
            <p:cNvSpPr/>
            <p:nvPr/>
          </p:nvSpPr>
          <p:spPr>
            <a:xfrm>
              <a:off x="3021875" y="5472459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B2251C5-4CC9-7FC8-2245-8E6DA518B1DD}"/>
                </a:ext>
              </a:extLst>
            </p:cNvPr>
            <p:cNvSpPr/>
            <p:nvPr/>
          </p:nvSpPr>
          <p:spPr>
            <a:xfrm>
              <a:off x="5652952" y="5482673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2160585-04BA-9563-A17A-D0CE18145CBA}"/>
                </a:ext>
              </a:extLst>
            </p:cNvPr>
            <p:cNvSpPr/>
            <p:nvPr/>
          </p:nvSpPr>
          <p:spPr>
            <a:xfrm>
              <a:off x="3038069" y="4877050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365D5E0-6844-4E42-D410-E845905F8616}"/>
                </a:ext>
              </a:extLst>
            </p:cNvPr>
            <p:cNvSpPr/>
            <p:nvPr/>
          </p:nvSpPr>
          <p:spPr>
            <a:xfrm>
              <a:off x="5659642" y="4920295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0599A5C-7761-9195-B347-419EB3EF65F0}"/>
                </a:ext>
              </a:extLst>
            </p:cNvPr>
            <p:cNvSpPr/>
            <p:nvPr/>
          </p:nvSpPr>
          <p:spPr>
            <a:xfrm>
              <a:off x="1721121" y="4851096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E08210AB-52E9-E6CC-6D1A-FF2B0FA810C1}"/>
                </a:ext>
              </a:extLst>
            </p:cNvPr>
            <p:cNvSpPr/>
            <p:nvPr/>
          </p:nvSpPr>
          <p:spPr>
            <a:xfrm>
              <a:off x="6979837" y="4897228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82515D3-8BC6-752F-2D72-AD43EB5C61E5}"/>
                </a:ext>
              </a:extLst>
            </p:cNvPr>
            <p:cNvSpPr/>
            <p:nvPr/>
          </p:nvSpPr>
          <p:spPr>
            <a:xfrm>
              <a:off x="1734300" y="4006567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09F6EEC-C2B1-E682-3802-FF283F29A9F0}"/>
                </a:ext>
              </a:extLst>
            </p:cNvPr>
            <p:cNvSpPr/>
            <p:nvPr/>
          </p:nvSpPr>
          <p:spPr>
            <a:xfrm>
              <a:off x="6971548" y="3974084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9BC7F0FD-3312-C452-1EEF-8B723220E770}"/>
                </a:ext>
              </a:extLst>
            </p:cNvPr>
            <p:cNvSpPr/>
            <p:nvPr/>
          </p:nvSpPr>
          <p:spPr>
            <a:xfrm>
              <a:off x="3038069" y="3974084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92FAA753-C1D0-9B31-7921-347F2BBEF65C}"/>
                </a:ext>
              </a:extLst>
            </p:cNvPr>
            <p:cNvSpPr/>
            <p:nvPr/>
          </p:nvSpPr>
          <p:spPr>
            <a:xfrm>
              <a:off x="5654267" y="3983500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5" name="Arrow: Left 4">
            <a:extLst>
              <a:ext uri="{FF2B5EF4-FFF2-40B4-BE49-F238E27FC236}">
                <a16:creationId xmlns:a16="http://schemas.microsoft.com/office/drawing/2014/main" id="{58CF2974-5588-F1CB-CA39-25A304A88F6E}"/>
              </a:ext>
            </a:extLst>
          </p:cNvPr>
          <p:cNvSpPr/>
          <p:nvPr/>
        </p:nvSpPr>
        <p:spPr>
          <a:xfrm>
            <a:off x="4683300" y="3248913"/>
            <a:ext cx="2058159" cy="2116621"/>
          </a:xfrm>
          <a:prstGeom prst="leftArrow">
            <a:avLst>
              <a:gd name="adj1" fmla="val 41991"/>
              <a:gd name="adj2" fmla="val 36647"/>
            </a:avLst>
          </a:prstGeom>
          <a:solidFill>
            <a:srgbClr val="80CBF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42C3F91-AF7B-F18E-551F-2F46D3A83034}"/>
              </a:ext>
            </a:extLst>
          </p:cNvPr>
          <p:cNvGrpSpPr/>
          <p:nvPr/>
        </p:nvGrpSpPr>
        <p:grpSpPr>
          <a:xfrm>
            <a:off x="513462" y="1455934"/>
            <a:ext cx="7655757" cy="4484906"/>
            <a:chOff x="513462" y="1455934"/>
            <a:chExt cx="7655757" cy="4484906"/>
          </a:xfrm>
        </p:grpSpPr>
        <p:grpSp>
          <p:nvGrpSpPr>
            <p:cNvPr id="6" name="Groupe 1">
              <a:extLst>
                <a:ext uri="{FF2B5EF4-FFF2-40B4-BE49-F238E27FC236}">
                  <a16:creationId xmlns:a16="http://schemas.microsoft.com/office/drawing/2014/main" id="{2E1D8F6E-BCF5-067D-3931-A012085D361C}"/>
                </a:ext>
              </a:extLst>
            </p:cNvPr>
            <p:cNvGrpSpPr/>
            <p:nvPr/>
          </p:nvGrpSpPr>
          <p:grpSpPr>
            <a:xfrm>
              <a:off x="513462" y="1455934"/>
              <a:ext cx="7655757" cy="4484906"/>
              <a:chOff x="584048" y="1511937"/>
              <a:chExt cx="7786717" cy="4594574"/>
            </a:xfrm>
          </p:grpSpPr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07A37986-9D54-65EA-6737-8FC0190CC1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441761" y="1530983"/>
                <a:ext cx="46126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0" name="ZoneTexte 11">
                <a:extLst>
                  <a:ext uri="{FF2B5EF4-FFF2-40B4-BE49-F238E27FC236}">
                    <a16:creationId xmlns:a16="http://schemas.microsoft.com/office/drawing/2014/main" id="{1E2856C1-86C5-89D6-D260-F0C4F6FD0192}"/>
                  </a:ext>
                </a:extLst>
              </p:cNvPr>
              <p:cNvSpPr txBox="1"/>
              <p:nvPr/>
            </p:nvSpPr>
            <p:spPr>
              <a:xfrm>
                <a:off x="2487604" y="1511937"/>
                <a:ext cx="1140106" cy="400110"/>
              </a:xfrm>
              <a:prstGeom prst="rect">
                <a:avLst/>
              </a:prstGeom>
              <a:solidFill>
                <a:srgbClr val="084F6A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أَرْبِطُ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pic>
            <p:nvPicPr>
              <p:cNvPr id="43" name="Picture 5">
                <a:extLst>
                  <a:ext uri="{FF2B5EF4-FFF2-40B4-BE49-F238E27FC236}">
                    <a16:creationId xmlns:a16="http://schemas.microsoft.com/office/drawing/2014/main" id="{CCAEFA44-BC64-1DB3-916F-742ECB024E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4048" y="2452353"/>
                <a:ext cx="7786717" cy="3654158"/>
              </a:xfrm>
              <a:prstGeom prst="rect">
                <a:avLst/>
              </a:prstGeom>
            </p:spPr>
          </p:pic>
        </p:grpSp>
        <p:sp>
          <p:nvSpPr>
            <p:cNvPr id="44" name="Arrow: Left 43">
              <a:extLst>
                <a:ext uri="{FF2B5EF4-FFF2-40B4-BE49-F238E27FC236}">
                  <a16:creationId xmlns:a16="http://schemas.microsoft.com/office/drawing/2014/main" id="{7BC4BE95-D03E-5024-ADAD-CC463B166B90}"/>
                </a:ext>
              </a:extLst>
            </p:cNvPr>
            <p:cNvSpPr/>
            <p:nvPr/>
          </p:nvSpPr>
          <p:spPr>
            <a:xfrm>
              <a:off x="4757390" y="3340687"/>
              <a:ext cx="2058159" cy="2075874"/>
            </a:xfrm>
            <a:prstGeom prst="leftArrow">
              <a:avLst>
                <a:gd name="adj1" fmla="val 41991"/>
                <a:gd name="adj2" fmla="val 36647"/>
              </a:avLst>
            </a:prstGeom>
            <a:solidFill>
              <a:srgbClr val="80CBF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pic>
        <p:nvPicPr>
          <p:cNvPr id="46" name="Image 18">
            <a:extLst>
              <a:ext uri="{FF2B5EF4-FFF2-40B4-BE49-F238E27FC236}">
                <a16:creationId xmlns:a16="http://schemas.microsoft.com/office/drawing/2014/main" id="{D6B51A88-845F-FDC9-D416-EB172AB90F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4439" y="3825665"/>
            <a:ext cx="854447" cy="1602541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61A912F0-C587-A1BB-C7FE-D1B8F356B801}"/>
              </a:ext>
            </a:extLst>
          </p:cNvPr>
          <p:cNvSpPr txBox="1"/>
          <p:nvPr/>
        </p:nvSpPr>
        <p:spPr>
          <a:xfrm>
            <a:off x="2931575" y="899664"/>
            <a:ext cx="45899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رابعة 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19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AE012-8269-C4C9-4F21-0DDE642E3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88E2E2-47FE-F5D8-1BB5-2E227E650B0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92DEF0B-A349-0708-21FD-BB5507D2DF52}"/>
              </a:ext>
            </a:extLst>
          </p:cNvPr>
          <p:cNvGrpSpPr/>
          <p:nvPr/>
        </p:nvGrpSpPr>
        <p:grpSpPr>
          <a:xfrm>
            <a:off x="251012" y="1344706"/>
            <a:ext cx="7844117" cy="4545107"/>
            <a:chOff x="392466" y="1450264"/>
            <a:chExt cx="7978299" cy="4656247"/>
          </a:xfrm>
        </p:grpSpPr>
        <p:sp>
          <p:nvSpPr>
            <p:cNvPr id="7" name="Rectangle : coins arrondis 16">
              <a:extLst>
                <a:ext uri="{FF2B5EF4-FFF2-40B4-BE49-F238E27FC236}">
                  <a16:creationId xmlns:a16="http://schemas.microsoft.com/office/drawing/2014/main" id="{1824664F-76BC-4CF2-CE6A-40820908BD50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090092FA-2CE1-DEE7-EBBF-684EE3135B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Rectangle : coins arrondis 19">
              <a:extLst>
                <a:ext uri="{FF2B5EF4-FFF2-40B4-BE49-F238E27FC236}">
                  <a16:creationId xmlns:a16="http://schemas.microsoft.com/office/drawing/2014/main" id="{336F5D66-9AAA-DA59-8BE3-CF7F116A739A}"/>
                </a:ext>
              </a:extLst>
            </p:cNvPr>
            <p:cNvSpPr/>
            <p:nvPr/>
          </p:nvSpPr>
          <p:spPr>
            <a:xfrm>
              <a:off x="4371064" y="1465653"/>
              <a:ext cx="131278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أُنْشئُ 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0D1DAE7E-3FA1-FAB3-D382-A00E0C8274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 : coins arrondis 2">
              <a:extLst>
                <a:ext uri="{FF2B5EF4-FFF2-40B4-BE49-F238E27FC236}">
                  <a16:creationId xmlns:a16="http://schemas.microsoft.com/office/drawing/2014/main" id="{14328018-6E70-BDE8-A0CB-C3D72278D9F5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63F412A1-1EC7-D2A6-FE24-712758912D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497175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ZoneTexte 7">
              <a:extLst>
                <a:ext uri="{FF2B5EF4-FFF2-40B4-BE49-F238E27FC236}">
                  <a16:creationId xmlns:a16="http://schemas.microsoft.com/office/drawing/2014/main" id="{31B1C55E-1613-4564-A6E3-FA8CB7F80B78}"/>
                </a:ext>
              </a:extLst>
            </p:cNvPr>
            <p:cNvSpPr txBox="1"/>
            <p:nvPr/>
          </p:nvSpPr>
          <p:spPr>
            <a:xfrm>
              <a:off x="6384455" y="1525912"/>
              <a:ext cx="112000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ZoneTexte 11">
              <a:extLst>
                <a:ext uri="{FF2B5EF4-FFF2-40B4-BE49-F238E27FC236}">
                  <a16:creationId xmlns:a16="http://schemas.microsoft.com/office/drawing/2014/main" id="{CAAF34F1-29D2-F89F-8517-AFCBEDE2F86F}"/>
                </a:ext>
              </a:extLst>
            </p:cNvPr>
            <p:cNvSpPr txBox="1"/>
            <p:nvPr/>
          </p:nvSpPr>
          <p:spPr>
            <a:xfrm>
              <a:off x="2487604" y="1511937"/>
              <a:ext cx="1140106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أَرْبِطُ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D1CA732B-4DB4-72B5-BAAF-F7B39EF365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82336" y="1530983"/>
              <a:ext cx="497175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 : coins arrondis 2">
              <a:extLst>
                <a:ext uri="{FF2B5EF4-FFF2-40B4-BE49-F238E27FC236}">
                  <a16:creationId xmlns:a16="http://schemas.microsoft.com/office/drawing/2014/main" id="{23515D63-3534-FFFB-6389-13C8EFA7D2D9}"/>
                </a:ext>
              </a:extLst>
            </p:cNvPr>
            <p:cNvSpPr/>
            <p:nvPr/>
          </p:nvSpPr>
          <p:spPr>
            <a:xfrm>
              <a:off x="392466" y="1471589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5">
              <a:extLst>
                <a:ext uri="{FF2B5EF4-FFF2-40B4-BE49-F238E27FC236}">
                  <a16:creationId xmlns:a16="http://schemas.microsoft.com/office/drawing/2014/main" id="{9D8DFD45-73D6-A8D8-3699-8B5A9CEE1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4048" y="2452353"/>
              <a:ext cx="7786717" cy="3654158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5689E82-B68A-9613-ACA5-1B3EDD62BAD4}"/>
              </a:ext>
            </a:extLst>
          </p:cNvPr>
          <p:cNvGrpSpPr/>
          <p:nvPr/>
        </p:nvGrpSpPr>
        <p:grpSpPr>
          <a:xfrm>
            <a:off x="1569975" y="3232759"/>
            <a:ext cx="5179581" cy="2142896"/>
            <a:chOff x="1721121" y="3366213"/>
            <a:chExt cx="5302371" cy="216259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D39AADF-5D91-0AFE-657C-3BECC7470990}"/>
                </a:ext>
              </a:extLst>
            </p:cNvPr>
            <p:cNvSpPr/>
            <p:nvPr/>
          </p:nvSpPr>
          <p:spPr>
            <a:xfrm>
              <a:off x="3045435" y="3429000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15BD1D1-2A6B-FD8A-8DDA-5A1CF0E4B7FE}"/>
                </a:ext>
              </a:extLst>
            </p:cNvPr>
            <p:cNvSpPr/>
            <p:nvPr/>
          </p:nvSpPr>
          <p:spPr>
            <a:xfrm>
              <a:off x="5646443" y="3366213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4833CDF-CCC9-181D-C91C-1D9EFFC328BB}"/>
                </a:ext>
              </a:extLst>
            </p:cNvPr>
            <p:cNvSpPr/>
            <p:nvPr/>
          </p:nvSpPr>
          <p:spPr>
            <a:xfrm>
              <a:off x="4864598" y="4459941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132FE698-2E22-999A-2329-D175C092D677}"/>
                </a:ext>
              </a:extLst>
            </p:cNvPr>
            <p:cNvSpPr/>
            <p:nvPr/>
          </p:nvSpPr>
          <p:spPr>
            <a:xfrm>
              <a:off x="3798243" y="4404182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314BB34-2C21-EFB8-D3E3-F3EEBE5EA5F3}"/>
                </a:ext>
              </a:extLst>
            </p:cNvPr>
            <p:cNvSpPr/>
            <p:nvPr/>
          </p:nvSpPr>
          <p:spPr>
            <a:xfrm>
              <a:off x="3021875" y="5472459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CF65B1C-6DC1-5775-7299-CCD8D18CA15A}"/>
                </a:ext>
              </a:extLst>
            </p:cNvPr>
            <p:cNvSpPr/>
            <p:nvPr/>
          </p:nvSpPr>
          <p:spPr>
            <a:xfrm>
              <a:off x="5652952" y="5482673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AEA9B9B-0D80-7484-7DB1-8BBBCEB28CFD}"/>
                </a:ext>
              </a:extLst>
            </p:cNvPr>
            <p:cNvSpPr/>
            <p:nvPr/>
          </p:nvSpPr>
          <p:spPr>
            <a:xfrm>
              <a:off x="3038069" y="4877050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CE90F26-D1A5-3790-6136-C481CDEE58C3}"/>
                </a:ext>
              </a:extLst>
            </p:cNvPr>
            <p:cNvSpPr/>
            <p:nvPr/>
          </p:nvSpPr>
          <p:spPr>
            <a:xfrm>
              <a:off x="5659642" y="4920295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DA54B2F-8896-B36C-142D-33AF4BF16238}"/>
                </a:ext>
              </a:extLst>
            </p:cNvPr>
            <p:cNvSpPr/>
            <p:nvPr/>
          </p:nvSpPr>
          <p:spPr>
            <a:xfrm>
              <a:off x="1721121" y="4851096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899E976B-31E5-F0DF-445F-AA83134FAE95}"/>
                </a:ext>
              </a:extLst>
            </p:cNvPr>
            <p:cNvSpPr/>
            <p:nvPr/>
          </p:nvSpPr>
          <p:spPr>
            <a:xfrm>
              <a:off x="6979837" y="4897228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B1B75FD-A8AB-FC56-8107-50A4B1DAEB05}"/>
                </a:ext>
              </a:extLst>
            </p:cNvPr>
            <p:cNvSpPr/>
            <p:nvPr/>
          </p:nvSpPr>
          <p:spPr>
            <a:xfrm>
              <a:off x="1734300" y="4006567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9C1DE430-22AE-B21F-1532-BBBC2A3826D5}"/>
                </a:ext>
              </a:extLst>
            </p:cNvPr>
            <p:cNvSpPr/>
            <p:nvPr/>
          </p:nvSpPr>
          <p:spPr>
            <a:xfrm>
              <a:off x="6971548" y="3974084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08A7522E-9FA3-0BC1-98EC-42CB2A1FD79F}"/>
                </a:ext>
              </a:extLst>
            </p:cNvPr>
            <p:cNvSpPr/>
            <p:nvPr/>
          </p:nvSpPr>
          <p:spPr>
            <a:xfrm>
              <a:off x="3038069" y="3974084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F1B8AAB-6ECD-9383-0577-264C13DCA1B0}"/>
                </a:ext>
              </a:extLst>
            </p:cNvPr>
            <p:cNvSpPr/>
            <p:nvPr/>
          </p:nvSpPr>
          <p:spPr>
            <a:xfrm>
              <a:off x="5654267" y="3983500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5" name="Arrow: Left 4">
            <a:extLst>
              <a:ext uri="{FF2B5EF4-FFF2-40B4-BE49-F238E27FC236}">
                <a16:creationId xmlns:a16="http://schemas.microsoft.com/office/drawing/2014/main" id="{E88B3008-C04D-E65B-7EC1-51625A50F767}"/>
              </a:ext>
            </a:extLst>
          </p:cNvPr>
          <p:cNvSpPr/>
          <p:nvPr/>
        </p:nvSpPr>
        <p:spPr>
          <a:xfrm>
            <a:off x="4683300" y="3248913"/>
            <a:ext cx="2058159" cy="2116621"/>
          </a:xfrm>
          <a:prstGeom prst="leftArrow">
            <a:avLst>
              <a:gd name="adj1" fmla="val 41991"/>
              <a:gd name="adj2" fmla="val 36647"/>
            </a:avLst>
          </a:prstGeom>
          <a:solidFill>
            <a:srgbClr val="80CBF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4813277-AD95-2BDE-92EA-759DAE6A4AEF}"/>
              </a:ext>
            </a:extLst>
          </p:cNvPr>
          <p:cNvGrpSpPr/>
          <p:nvPr/>
        </p:nvGrpSpPr>
        <p:grpSpPr>
          <a:xfrm>
            <a:off x="513462" y="1455934"/>
            <a:ext cx="7655757" cy="4484906"/>
            <a:chOff x="513462" y="1455934"/>
            <a:chExt cx="7655757" cy="4484906"/>
          </a:xfrm>
        </p:grpSpPr>
        <p:grpSp>
          <p:nvGrpSpPr>
            <p:cNvPr id="6" name="Groupe 1">
              <a:extLst>
                <a:ext uri="{FF2B5EF4-FFF2-40B4-BE49-F238E27FC236}">
                  <a16:creationId xmlns:a16="http://schemas.microsoft.com/office/drawing/2014/main" id="{566B2732-C7F8-31A4-B50D-35B39E30D40E}"/>
                </a:ext>
              </a:extLst>
            </p:cNvPr>
            <p:cNvGrpSpPr/>
            <p:nvPr/>
          </p:nvGrpSpPr>
          <p:grpSpPr>
            <a:xfrm>
              <a:off x="513462" y="1455934"/>
              <a:ext cx="7655757" cy="4484906"/>
              <a:chOff x="584048" y="1511937"/>
              <a:chExt cx="7786717" cy="4594574"/>
            </a:xfrm>
          </p:grpSpPr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3320F0E4-EAA3-48B2-6252-DF1D731B52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441761" y="1530983"/>
                <a:ext cx="46126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0" name="ZoneTexte 11">
                <a:extLst>
                  <a:ext uri="{FF2B5EF4-FFF2-40B4-BE49-F238E27FC236}">
                    <a16:creationId xmlns:a16="http://schemas.microsoft.com/office/drawing/2014/main" id="{019E5CF3-A3F7-D4CE-4033-8089FD0C1460}"/>
                  </a:ext>
                </a:extLst>
              </p:cNvPr>
              <p:cNvSpPr txBox="1"/>
              <p:nvPr/>
            </p:nvSpPr>
            <p:spPr>
              <a:xfrm>
                <a:off x="2487604" y="1511937"/>
                <a:ext cx="1140106" cy="400110"/>
              </a:xfrm>
              <a:prstGeom prst="rect">
                <a:avLst/>
              </a:prstGeom>
              <a:solidFill>
                <a:srgbClr val="084F6A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أَرْبِطُ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pic>
            <p:nvPicPr>
              <p:cNvPr id="43" name="Picture 5">
                <a:extLst>
                  <a:ext uri="{FF2B5EF4-FFF2-40B4-BE49-F238E27FC236}">
                    <a16:creationId xmlns:a16="http://schemas.microsoft.com/office/drawing/2014/main" id="{4410EB29-3413-C639-F552-FC3D23F1DA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4048" y="2452353"/>
                <a:ext cx="7786717" cy="3654158"/>
              </a:xfrm>
              <a:prstGeom prst="rect">
                <a:avLst/>
              </a:prstGeom>
            </p:spPr>
          </p:pic>
        </p:grpSp>
        <p:sp>
          <p:nvSpPr>
            <p:cNvPr id="44" name="Arrow: Left 43">
              <a:extLst>
                <a:ext uri="{FF2B5EF4-FFF2-40B4-BE49-F238E27FC236}">
                  <a16:creationId xmlns:a16="http://schemas.microsoft.com/office/drawing/2014/main" id="{C74E39D7-4F0B-0C87-F599-DA1737648DE8}"/>
                </a:ext>
              </a:extLst>
            </p:cNvPr>
            <p:cNvSpPr/>
            <p:nvPr/>
          </p:nvSpPr>
          <p:spPr>
            <a:xfrm>
              <a:off x="4757390" y="3340687"/>
              <a:ext cx="2058159" cy="2075874"/>
            </a:xfrm>
            <a:prstGeom prst="leftArrow">
              <a:avLst>
                <a:gd name="adj1" fmla="val 41991"/>
                <a:gd name="adj2" fmla="val 36647"/>
              </a:avLst>
            </a:prstGeom>
            <a:solidFill>
              <a:srgbClr val="80CBF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7CD89170-212F-FD94-5968-0662C3056769}"/>
              </a:ext>
            </a:extLst>
          </p:cNvPr>
          <p:cNvSpPr txBox="1"/>
          <p:nvPr/>
        </p:nvSpPr>
        <p:spPr>
          <a:xfrm>
            <a:off x="1582849" y="899664"/>
            <a:ext cx="59386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تخيل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 عملية الطي  للتحقق. هل الشكلان سيكونان منطبقين؟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51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AB6D4-F49E-21A3-B8E5-4CBE0A4F0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EC734B-DABF-C42C-89EE-0E137603D99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3C3F9B4-C8CA-1A34-50DE-39724E2857DE}"/>
              </a:ext>
            </a:extLst>
          </p:cNvPr>
          <p:cNvGrpSpPr/>
          <p:nvPr/>
        </p:nvGrpSpPr>
        <p:grpSpPr>
          <a:xfrm>
            <a:off x="251012" y="1344706"/>
            <a:ext cx="7844117" cy="4545107"/>
            <a:chOff x="392466" y="1450264"/>
            <a:chExt cx="7978299" cy="4656247"/>
          </a:xfrm>
        </p:grpSpPr>
        <p:sp>
          <p:nvSpPr>
            <p:cNvPr id="7" name="Rectangle : coins arrondis 16">
              <a:extLst>
                <a:ext uri="{FF2B5EF4-FFF2-40B4-BE49-F238E27FC236}">
                  <a16:creationId xmlns:a16="http://schemas.microsoft.com/office/drawing/2014/main" id="{09B3C996-8C16-4BA5-3895-A9F0D09D78F6}"/>
                </a:ext>
              </a:extLst>
            </p:cNvPr>
            <p:cNvSpPr/>
            <p:nvPr/>
          </p:nvSpPr>
          <p:spPr>
            <a:xfrm>
              <a:off x="6133834" y="1465653"/>
              <a:ext cx="1306581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ar-MA" sz="1400" b="1" kern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47429C96-9E13-CB93-CA79-B50C66CAB4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41761" y="1530983"/>
              <a:ext cx="46126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Rectangle : coins arrondis 19">
              <a:extLst>
                <a:ext uri="{FF2B5EF4-FFF2-40B4-BE49-F238E27FC236}">
                  <a16:creationId xmlns:a16="http://schemas.microsoft.com/office/drawing/2014/main" id="{B402A66A-E590-B9A2-AAE1-0CB3CF013141}"/>
                </a:ext>
              </a:extLst>
            </p:cNvPr>
            <p:cNvSpPr/>
            <p:nvPr/>
          </p:nvSpPr>
          <p:spPr>
            <a:xfrm>
              <a:off x="4371064" y="1465653"/>
              <a:ext cx="131278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1">
                <a:defRPr/>
              </a:pPr>
              <a:r>
                <a:rPr lang="a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أُنْشئُ </a:t>
              </a:r>
              <a:endParaRPr lang="ar-MA" sz="2000" b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A722948F-8456-648A-F516-5ABA78DB73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6355" y="1483558"/>
              <a:ext cx="383055" cy="47274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 : coins arrondis 2">
              <a:extLst>
                <a:ext uri="{FF2B5EF4-FFF2-40B4-BE49-F238E27FC236}">
                  <a16:creationId xmlns:a16="http://schemas.microsoft.com/office/drawing/2014/main" id="{FA198910-170D-EBEF-D7FE-749D3BA6AC6C}"/>
                </a:ext>
              </a:extLst>
            </p:cNvPr>
            <p:cNvSpPr/>
            <p:nvPr/>
          </p:nvSpPr>
          <p:spPr>
            <a:xfrm>
              <a:off x="2380460" y="1450264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ED142793-1579-5824-2CC6-5E9FBD1234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9754" y="1495683"/>
              <a:ext cx="497175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ZoneTexte 7">
              <a:extLst>
                <a:ext uri="{FF2B5EF4-FFF2-40B4-BE49-F238E27FC236}">
                  <a16:creationId xmlns:a16="http://schemas.microsoft.com/office/drawing/2014/main" id="{49BFF8F4-04D6-3A91-0AA6-B8D7838560EB}"/>
                </a:ext>
              </a:extLst>
            </p:cNvPr>
            <p:cNvSpPr txBox="1"/>
            <p:nvPr/>
          </p:nvSpPr>
          <p:spPr>
            <a:xfrm>
              <a:off x="6384455" y="1525912"/>
              <a:ext cx="112000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أُحَدِّدُ 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ZoneTexte 11">
              <a:extLst>
                <a:ext uri="{FF2B5EF4-FFF2-40B4-BE49-F238E27FC236}">
                  <a16:creationId xmlns:a16="http://schemas.microsoft.com/office/drawing/2014/main" id="{BA41E581-52A9-386B-BC85-9AF63B93C02F}"/>
                </a:ext>
              </a:extLst>
            </p:cNvPr>
            <p:cNvSpPr txBox="1"/>
            <p:nvPr/>
          </p:nvSpPr>
          <p:spPr>
            <a:xfrm>
              <a:off x="2487604" y="1511937"/>
              <a:ext cx="1140106" cy="400110"/>
            </a:xfrm>
            <a:prstGeom prst="rect">
              <a:avLst/>
            </a:prstGeom>
            <a:solidFill>
              <a:srgbClr val="084F6A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أَرْبِطُ</a:t>
              </a:r>
              <a:endParaRPr lang="fr-M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31BA106-367F-D702-6900-CBCE765ECF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82336" y="1530983"/>
              <a:ext cx="497175" cy="432618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 : coins arrondis 2">
              <a:extLst>
                <a:ext uri="{FF2B5EF4-FFF2-40B4-BE49-F238E27FC236}">
                  <a16:creationId xmlns:a16="http://schemas.microsoft.com/office/drawing/2014/main" id="{8CD44875-245A-CFD0-B85B-DCFDA45DAADB}"/>
                </a:ext>
              </a:extLst>
            </p:cNvPr>
            <p:cNvSpPr/>
            <p:nvPr/>
          </p:nvSpPr>
          <p:spPr>
            <a:xfrm>
              <a:off x="392466" y="1471589"/>
              <a:ext cx="1417261" cy="551406"/>
            </a:xfrm>
            <a:prstGeom prst="roundRect">
              <a:avLst/>
            </a:prstGeom>
            <a:solidFill>
              <a:srgbClr val="084F6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أَتَحَقَّقُ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5">
              <a:extLst>
                <a:ext uri="{FF2B5EF4-FFF2-40B4-BE49-F238E27FC236}">
                  <a16:creationId xmlns:a16="http://schemas.microsoft.com/office/drawing/2014/main" id="{7965F4B9-3F14-E9D4-2342-2EDE51C71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4048" y="2452353"/>
              <a:ext cx="7786717" cy="3654158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C0F5B96-2637-1464-62A9-53666CDEE913}"/>
              </a:ext>
            </a:extLst>
          </p:cNvPr>
          <p:cNvGrpSpPr/>
          <p:nvPr/>
        </p:nvGrpSpPr>
        <p:grpSpPr>
          <a:xfrm>
            <a:off x="1569975" y="3232759"/>
            <a:ext cx="5179581" cy="2142896"/>
            <a:chOff x="1721121" y="3366213"/>
            <a:chExt cx="5302371" cy="216259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C076A8E-9D98-B1FC-C4EF-F66159D785F4}"/>
                </a:ext>
              </a:extLst>
            </p:cNvPr>
            <p:cNvSpPr/>
            <p:nvPr/>
          </p:nvSpPr>
          <p:spPr>
            <a:xfrm>
              <a:off x="3045435" y="3429000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4AE2350-8657-4D53-1CF5-A54785C3F328}"/>
                </a:ext>
              </a:extLst>
            </p:cNvPr>
            <p:cNvSpPr/>
            <p:nvPr/>
          </p:nvSpPr>
          <p:spPr>
            <a:xfrm>
              <a:off x="5646443" y="3366213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70836BB-F720-7B6D-DC4F-3D7BFFEF25A0}"/>
                </a:ext>
              </a:extLst>
            </p:cNvPr>
            <p:cNvSpPr/>
            <p:nvPr/>
          </p:nvSpPr>
          <p:spPr>
            <a:xfrm>
              <a:off x="4864598" y="4459941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5A01622-6F81-3AE3-7B5D-AB4EED982831}"/>
                </a:ext>
              </a:extLst>
            </p:cNvPr>
            <p:cNvSpPr/>
            <p:nvPr/>
          </p:nvSpPr>
          <p:spPr>
            <a:xfrm>
              <a:off x="3798243" y="4404182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5329117-71E5-6436-5CB4-A9EED921A935}"/>
                </a:ext>
              </a:extLst>
            </p:cNvPr>
            <p:cNvSpPr/>
            <p:nvPr/>
          </p:nvSpPr>
          <p:spPr>
            <a:xfrm>
              <a:off x="3021875" y="5472459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F47B414-C93A-D192-36A3-88218352AEDA}"/>
                </a:ext>
              </a:extLst>
            </p:cNvPr>
            <p:cNvSpPr/>
            <p:nvPr/>
          </p:nvSpPr>
          <p:spPr>
            <a:xfrm>
              <a:off x="5652952" y="5482673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E25EDBE-5E86-E159-C710-0D15F14231D3}"/>
                </a:ext>
              </a:extLst>
            </p:cNvPr>
            <p:cNvSpPr/>
            <p:nvPr/>
          </p:nvSpPr>
          <p:spPr>
            <a:xfrm>
              <a:off x="3038069" y="4877050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774833E-0CB3-B5E1-31BF-A08C565B823A}"/>
                </a:ext>
              </a:extLst>
            </p:cNvPr>
            <p:cNvSpPr/>
            <p:nvPr/>
          </p:nvSpPr>
          <p:spPr>
            <a:xfrm>
              <a:off x="5659642" y="4920295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FD68B78-590D-7C02-26C1-1C5FBE96F14A}"/>
                </a:ext>
              </a:extLst>
            </p:cNvPr>
            <p:cNvSpPr/>
            <p:nvPr/>
          </p:nvSpPr>
          <p:spPr>
            <a:xfrm>
              <a:off x="1721121" y="4851096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26F09D8-10F3-0F7D-1D5E-E389B68BFEBA}"/>
                </a:ext>
              </a:extLst>
            </p:cNvPr>
            <p:cNvSpPr/>
            <p:nvPr/>
          </p:nvSpPr>
          <p:spPr>
            <a:xfrm>
              <a:off x="6979837" y="4897228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D6FD4DE-FC86-975B-2702-F4A0AD602D7A}"/>
                </a:ext>
              </a:extLst>
            </p:cNvPr>
            <p:cNvSpPr/>
            <p:nvPr/>
          </p:nvSpPr>
          <p:spPr>
            <a:xfrm>
              <a:off x="1734300" y="4006567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70B1BF4-C8FA-18B6-A69A-8065FF6DB800}"/>
                </a:ext>
              </a:extLst>
            </p:cNvPr>
            <p:cNvSpPr/>
            <p:nvPr/>
          </p:nvSpPr>
          <p:spPr>
            <a:xfrm>
              <a:off x="6971548" y="3974084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5E9F38E-0F14-F0A2-837C-F8490E4DDFFB}"/>
                </a:ext>
              </a:extLst>
            </p:cNvPr>
            <p:cNvSpPr/>
            <p:nvPr/>
          </p:nvSpPr>
          <p:spPr>
            <a:xfrm>
              <a:off x="3038069" y="3974084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CFB5B9EF-F608-843B-CB72-59E957D4AA73}"/>
                </a:ext>
              </a:extLst>
            </p:cNvPr>
            <p:cNvSpPr/>
            <p:nvPr/>
          </p:nvSpPr>
          <p:spPr>
            <a:xfrm>
              <a:off x="5654267" y="3983500"/>
              <a:ext cx="43655" cy="461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5" name="Arrow: Left 4">
            <a:extLst>
              <a:ext uri="{FF2B5EF4-FFF2-40B4-BE49-F238E27FC236}">
                <a16:creationId xmlns:a16="http://schemas.microsoft.com/office/drawing/2014/main" id="{559D9E58-C103-0416-F463-A56F8EA924BA}"/>
              </a:ext>
            </a:extLst>
          </p:cNvPr>
          <p:cNvSpPr/>
          <p:nvPr/>
        </p:nvSpPr>
        <p:spPr>
          <a:xfrm>
            <a:off x="4683300" y="3248913"/>
            <a:ext cx="2058159" cy="2116621"/>
          </a:xfrm>
          <a:prstGeom prst="leftArrow">
            <a:avLst>
              <a:gd name="adj1" fmla="val 41991"/>
              <a:gd name="adj2" fmla="val 36647"/>
            </a:avLst>
          </a:prstGeom>
          <a:solidFill>
            <a:srgbClr val="80CBF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59D67AE-239E-5124-1A68-21E6E706CC7D}"/>
              </a:ext>
            </a:extLst>
          </p:cNvPr>
          <p:cNvGrpSpPr/>
          <p:nvPr/>
        </p:nvGrpSpPr>
        <p:grpSpPr>
          <a:xfrm>
            <a:off x="513462" y="1455934"/>
            <a:ext cx="7655757" cy="4484906"/>
            <a:chOff x="513462" y="1455934"/>
            <a:chExt cx="7655757" cy="4484906"/>
          </a:xfrm>
        </p:grpSpPr>
        <p:grpSp>
          <p:nvGrpSpPr>
            <p:cNvPr id="6" name="Groupe 1">
              <a:extLst>
                <a:ext uri="{FF2B5EF4-FFF2-40B4-BE49-F238E27FC236}">
                  <a16:creationId xmlns:a16="http://schemas.microsoft.com/office/drawing/2014/main" id="{D3263778-77A4-1E3F-79DD-DEB93C143C62}"/>
                </a:ext>
              </a:extLst>
            </p:cNvPr>
            <p:cNvGrpSpPr/>
            <p:nvPr/>
          </p:nvGrpSpPr>
          <p:grpSpPr>
            <a:xfrm>
              <a:off x="513462" y="1455934"/>
              <a:ext cx="7655757" cy="4484906"/>
              <a:chOff x="584048" y="1511937"/>
              <a:chExt cx="7786717" cy="4594574"/>
            </a:xfrm>
          </p:grpSpPr>
          <p:sp>
            <p:nvSpPr>
              <p:cNvPr id="34" name="Oval 80">
                <a:extLst>
                  <a:ext uri="{FF2B5EF4-FFF2-40B4-BE49-F238E27FC236}">
                    <a16:creationId xmlns:a16="http://schemas.microsoft.com/office/drawing/2014/main" id="{867611F0-7F9E-AFC1-7665-A0A0F9B2107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441761" y="1530983"/>
                <a:ext cx="461268" cy="432618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0" name="ZoneTexte 11">
                <a:extLst>
                  <a:ext uri="{FF2B5EF4-FFF2-40B4-BE49-F238E27FC236}">
                    <a16:creationId xmlns:a16="http://schemas.microsoft.com/office/drawing/2014/main" id="{619A2CCE-7BC4-DB8F-D7AA-B9FBED3478EA}"/>
                  </a:ext>
                </a:extLst>
              </p:cNvPr>
              <p:cNvSpPr txBox="1"/>
              <p:nvPr/>
            </p:nvSpPr>
            <p:spPr>
              <a:xfrm>
                <a:off x="2487604" y="1511937"/>
                <a:ext cx="1140106" cy="400110"/>
              </a:xfrm>
              <a:prstGeom prst="rect">
                <a:avLst/>
              </a:prstGeom>
              <a:solidFill>
                <a:srgbClr val="084F6A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MA" sz="20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أَرْبِطُ</a:t>
                </a:r>
                <a:endParaRPr lang="fr-MA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pic>
            <p:nvPicPr>
              <p:cNvPr id="43" name="Picture 5">
                <a:extLst>
                  <a:ext uri="{FF2B5EF4-FFF2-40B4-BE49-F238E27FC236}">
                    <a16:creationId xmlns:a16="http://schemas.microsoft.com/office/drawing/2014/main" id="{18DAE683-59D6-8A86-324E-D166B66DFA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4048" y="2452353"/>
                <a:ext cx="7786717" cy="3654158"/>
              </a:xfrm>
              <a:prstGeom prst="rect">
                <a:avLst/>
              </a:prstGeom>
            </p:spPr>
          </p:pic>
        </p:grpSp>
        <p:sp>
          <p:nvSpPr>
            <p:cNvPr id="44" name="Arrow: Left 43">
              <a:extLst>
                <a:ext uri="{FF2B5EF4-FFF2-40B4-BE49-F238E27FC236}">
                  <a16:creationId xmlns:a16="http://schemas.microsoft.com/office/drawing/2014/main" id="{4E19E431-6821-DDE6-3888-A84F43E531EF}"/>
                </a:ext>
              </a:extLst>
            </p:cNvPr>
            <p:cNvSpPr/>
            <p:nvPr/>
          </p:nvSpPr>
          <p:spPr>
            <a:xfrm>
              <a:off x="4757390" y="3340687"/>
              <a:ext cx="2058159" cy="2075874"/>
            </a:xfrm>
            <a:prstGeom prst="leftArrow">
              <a:avLst>
                <a:gd name="adj1" fmla="val 41991"/>
                <a:gd name="adj2" fmla="val 36647"/>
              </a:avLst>
            </a:prstGeom>
            <a:solidFill>
              <a:srgbClr val="80CBF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22BE524D-C472-9466-8A88-5119B3A31B2D}"/>
              </a:ext>
            </a:extLst>
          </p:cNvPr>
          <p:cNvSpPr txBox="1"/>
          <p:nvPr/>
        </p:nvSpPr>
        <p:spPr>
          <a:xfrm>
            <a:off x="2931575" y="899664"/>
            <a:ext cx="45899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الشكلان متطابقان.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الشكل الثاني مماثل للشكل الأول.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86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61150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013926" y="4144986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460304" y="4304247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2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79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2" name="Groupe 6">
            <a:extLst>
              <a:ext uri="{FF2B5EF4-FFF2-40B4-BE49-F238E27FC236}">
                <a16:creationId xmlns:a16="http://schemas.microsoft.com/office/drawing/2014/main" id="{017AFBCA-BE17-469D-F885-574FE0020518}"/>
              </a:ext>
            </a:extLst>
          </p:cNvPr>
          <p:cNvGrpSpPr/>
          <p:nvPr/>
        </p:nvGrpSpPr>
        <p:grpSpPr>
          <a:xfrm>
            <a:off x="819267" y="1631576"/>
            <a:ext cx="7320686" cy="5052787"/>
            <a:chOff x="579362" y="1734207"/>
            <a:chExt cx="7985276" cy="474016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E2B2F09-DDDF-81AE-5B95-F8D58E8370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29"/>
            <a:stretch>
              <a:fillRect/>
            </a:stretch>
          </p:blipFill>
          <p:spPr>
            <a:xfrm>
              <a:off x="4340772" y="1734207"/>
              <a:ext cx="4223866" cy="4740165"/>
            </a:xfrm>
            <a:prstGeom prst="rect">
              <a:avLst/>
            </a:prstGeom>
          </p:spPr>
        </p:pic>
        <p:pic>
          <p:nvPicPr>
            <p:cNvPr id="9" name="Image 9">
              <a:extLst>
                <a:ext uri="{FF2B5EF4-FFF2-40B4-BE49-F238E27FC236}">
                  <a16:creationId xmlns:a16="http://schemas.microsoft.com/office/drawing/2014/main" id="{6490208E-3A36-C3D0-476A-C2ED48E94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362" y="1734207"/>
              <a:ext cx="3761410" cy="4740165"/>
            </a:xfrm>
            <a:prstGeom prst="rect">
              <a:avLst/>
            </a:prstGeom>
          </p:spPr>
        </p:pic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1EC95BD-A4D7-0751-B8C3-619FE398A396}"/>
              </a:ext>
            </a:extLst>
          </p:cNvPr>
          <p:cNvSpPr/>
          <p:nvPr/>
        </p:nvSpPr>
        <p:spPr>
          <a:xfrm>
            <a:off x="1210235" y="2268071"/>
            <a:ext cx="2814918" cy="130884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1791B-73A7-4BF1-C791-7A473637D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3022AE7-00A9-E78B-03DF-57C9F535FC7E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التمرين  3 على الكراسة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731416-495D-5728-65B7-C902AB29A6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EEA9D9-F373-67B1-E088-682E156C3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995" y="2050521"/>
            <a:ext cx="7949111" cy="358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39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اشتغلوا</a:t>
            </a:r>
            <a:r>
              <a:rPr kumimoji="0" lang="ar-MA" b="1" i="0" u="none" strike="noStrike" kern="1200" cap="none" spc="0" normalizeH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ثنائيات.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38033" y="2036967"/>
            <a:ext cx="4334603" cy="334185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1">
            <a:extLst>
              <a:ext uri="{FF2B5EF4-FFF2-40B4-BE49-F238E27FC236}">
                <a16:creationId xmlns:a16="http://schemas.microsoft.com/office/drawing/2014/main" id="{510FE46F-6237-857F-55B2-978C652D72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0911" y="2375943"/>
            <a:ext cx="2348091" cy="234809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80D9BC6-B148-2D7C-6B0F-6AB3FD884849}"/>
              </a:ext>
            </a:extLst>
          </p:cNvPr>
          <p:cNvGrpSpPr/>
          <p:nvPr/>
        </p:nvGrpSpPr>
        <p:grpSpPr>
          <a:xfrm>
            <a:off x="467193" y="1873722"/>
            <a:ext cx="4956456" cy="3281082"/>
            <a:chOff x="754062" y="1935320"/>
            <a:chExt cx="7331075" cy="448833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6712AE6-F973-E91C-6E8E-A35EDB4E1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4062" y="1935320"/>
              <a:ext cx="7331075" cy="4488339"/>
            </a:xfrm>
            <a:prstGeom prst="rect">
              <a:avLst/>
            </a:prstGeom>
          </p:spPr>
        </p:pic>
        <p:sp>
          <p:nvSpPr>
            <p:cNvPr id="7" name="Google Shape;140;p7">
              <a:extLst>
                <a:ext uri="{FF2B5EF4-FFF2-40B4-BE49-F238E27FC236}">
                  <a16:creationId xmlns:a16="http://schemas.microsoft.com/office/drawing/2014/main" id="{662E4F50-6402-B089-EFA4-BFDF59BD14EC}"/>
                </a:ext>
              </a:extLst>
            </p:cNvPr>
            <p:cNvSpPr txBox="1"/>
            <p:nvPr/>
          </p:nvSpPr>
          <p:spPr>
            <a:xfrm>
              <a:off x="1135380" y="2381071"/>
              <a:ext cx="5296217" cy="4825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r" defTabSz="685834" rtl="1">
                <a:defRPr/>
              </a:pPr>
              <a:r>
                <a:rPr lang="ar-MA" sz="20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  <a:sym typeface="Arial"/>
                </a:rPr>
                <a:t>لِأُنْشِئَ مُماثِلَ شَكْلٍ بِالنِّسْبَةِ لِمِحْورٍ: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00FA3-4BD9-1497-33E0-D92002167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23A34C4-A935-D05A-7B6E-6B4756E9A59E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290C14B-9290-7685-0E05-3FA732DCA5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FF8E83-C587-4680-D6FA-73D41F91C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995" y="2050521"/>
            <a:ext cx="7949111" cy="3581710"/>
          </a:xfrm>
          <a:prstGeom prst="rect">
            <a:avLst/>
          </a:prstGeom>
        </p:spPr>
      </p:pic>
      <p:sp>
        <p:nvSpPr>
          <p:cNvPr id="4" name="Flèche : droite à entaille 2">
            <a:extLst>
              <a:ext uri="{FF2B5EF4-FFF2-40B4-BE49-F238E27FC236}">
                <a16:creationId xmlns:a16="http://schemas.microsoft.com/office/drawing/2014/main" id="{0A66A15A-F70A-ABCC-FBA2-824D0AEDF858}"/>
              </a:ext>
            </a:extLst>
          </p:cNvPr>
          <p:cNvSpPr/>
          <p:nvPr/>
        </p:nvSpPr>
        <p:spPr>
          <a:xfrm rot="10800000">
            <a:off x="5653017" y="2913527"/>
            <a:ext cx="1805618" cy="2303929"/>
          </a:xfrm>
          <a:prstGeom prst="notchedRightArrow">
            <a:avLst>
              <a:gd name="adj1" fmla="val 47123"/>
              <a:gd name="adj2" fmla="val 55578"/>
            </a:avLst>
          </a:prstGeom>
          <a:solidFill>
            <a:srgbClr val="0088B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38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74885-642E-2D23-F9C7-32D66BA5A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F88AA40-1CC1-BE5F-4E0B-8522D178E4A1}"/>
              </a:ext>
            </a:extLst>
          </p:cNvPr>
          <p:cNvSpPr txBox="1"/>
          <p:nvPr/>
        </p:nvSpPr>
        <p:spPr>
          <a:xfrm>
            <a:off x="356645" y="930040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نمر إلى التمرين رقم 4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94AD61DC-227E-B7BA-EE93-739F4B27C7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AE0D689-47E1-7A4B-728E-B8EE0FBFC54C}"/>
              </a:ext>
            </a:extLst>
          </p:cNvPr>
          <p:cNvGrpSpPr/>
          <p:nvPr/>
        </p:nvGrpSpPr>
        <p:grpSpPr>
          <a:xfrm>
            <a:off x="579362" y="1766047"/>
            <a:ext cx="7985276" cy="4728307"/>
            <a:chOff x="579362" y="1734207"/>
            <a:chExt cx="7985276" cy="474016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AFC33AA-1E92-5442-DC76-DC154E670D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29"/>
            <a:stretch>
              <a:fillRect/>
            </a:stretch>
          </p:blipFill>
          <p:spPr>
            <a:xfrm>
              <a:off x="4340772" y="1734207"/>
              <a:ext cx="4223866" cy="4740165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3D5CF00-2987-D8EF-A5C2-4E0A763AB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362" y="1734207"/>
              <a:ext cx="3761410" cy="4740165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F47C6C2-62E2-5342-1100-2A227D51E822}"/>
              </a:ext>
            </a:extLst>
          </p:cNvPr>
          <p:cNvSpPr/>
          <p:nvPr/>
        </p:nvSpPr>
        <p:spPr>
          <a:xfrm>
            <a:off x="995082" y="3792071"/>
            <a:ext cx="3345690" cy="12012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945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BCFD4-8FBC-0E9B-4897-B69BBF649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36B675-6DF9-527B-C3D1-55FF0EAC3CB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B270C679-1EBB-7241-DEB2-5BBAE3B03833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أنشؤوا مماثل المضلع على اليمين بالنسبة للمحور الأحمر . لديكم 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7DA9B4E-5AA0-29C3-4584-6F552BA9F3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55" y="1947655"/>
            <a:ext cx="7231296" cy="3885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8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0B586A8-74B2-CCA1-A527-E3EDF0FD49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76" y="1979186"/>
            <a:ext cx="7231296" cy="3885585"/>
          </a:xfrm>
          <a:prstGeom prst="rect">
            <a:avLst/>
          </a:prstGeom>
        </p:spPr>
      </p:pic>
      <p:sp>
        <p:nvSpPr>
          <p:cNvPr id="4" name="Trapèze 3">
            <a:extLst>
              <a:ext uri="{FF2B5EF4-FFF2-40B4-BE49-F238E27FC236}">
                <a16:creationId xmlns:a16="http://schemas.microsoft.com/office/drawing/2014/main" id="{482C2389-E389-1733-D911-9F9A8478BCFA}"/>
              </a:ext>
            </a:extLst>
          </p:cNvPr>
          <p:cNvSpPr/>
          <p:nvPr/>
        </p:nvSpPr>
        <p:spPr>
          <a:xfrm>
            <a:off x="5087008" y="3531476"/>
            <a:ext cx="1418896" cy="1492469"/>
          </a:xfrm>
          <a:prstGeom prst="trapezoid">
            <a:avLst>
              <a:gd name="adj" fmla="val 17253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78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79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05FA820-7ED9-85A7-CB90-FF532F10D916}"/>
              </a:ext>
            </a:extLst>
          </p:cNvPr>
          <p:cNvGrpSpPr/>
          <p:nvPr/>
        </p:nvGrpSpPr>
        <p:grpSpPr>
          <a:xfrm>
            <a:off x="489715" y="1626691"/>
            <a:ext cx="7985276" cy="4971333"/>
            <a:chOff x="579362" y="1734207"/>
            <a:chExt cx="7985276" cy="474016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1F13E93-C90D-9BF9-1378-01F1BC7A2C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29"/>
            <a:stretch>
              <a:fillRect/>
            </a:stretch>
          </p:blipFill>
          <p:spPr>
            <a:xfrm>
              <a:off x="4340772" y="1734207"/>
              <a:ext cx="4223866" cy="4740165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B889B18-4A6A-7AA0-AA3C-2293F13FD4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362" y="1734207"/>
              <a:ext cx="3761410" cy="47401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7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18531</TotalTime>
  <Words>1001</Words>
  <Application>Microsoft Office PowerPoint</Application>
  <PresentationFormat>Affichage à l'écran (4:3)</PresentationFormat>
  <Paragraphs>411</Paragraphs>
  <Slides>71</Slides>
  <Notes>12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71</vt:i4>
      </vt:variant>
    </vt:vector>
  </HeadingPairs>
  <TitlesOfParts>
    <vt:vector size="85" baseType="lpstr">
      <vt:lpstr>Dosis</vt:lpstr>
      <vt:lpstr>Effra CC Arbc</vt:lpstr>
      <vt:lpstr>Arial</vt:lpstr>
      <vt:lpstr>Chalkboard</vt:lpstr>
      <vt:lpstr>Aptos</vt:lpstr>
      <vt:lpstr>Calibri</vt:lpstr>
      <vt:lpstr>DengXian</vt:lpstr>
      <vt:lpstr>Aptos Display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الثاني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BTIHAJ;BTIHAJ.ELHAMDOUNI@taalim.ma</dc:creator>
  <cp:lastModifiedBy>EL HAMDOUNI BTIHAJ</cp:lastModifiedBy>
  <cp:revision>159</cp:revision>
  <cp:lastPrinted>2025-08-13T10:11:39Z</cp:lastPrinted>
  <dcterms:created xsi:type="dcterms:W3CDTF">2025-08-01T12:31:49Z</dcterms:created>
  <dcterms:modified xsi:type="dcterms:W3CDTF">2026-04-05T11:48:41Z</dcterms:modified>
</cp:coreProperties>
</file>