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70"/>
  </p:notesMasterIdLst>
  <p:handoutMasterIdLst>
    <p:handoutMasterId r:id="rId71"/>
  </p:handoutMasterIdLst>
  <p:sldIdLst>
    <p:sldId id="2134807082" r:id="rId7"/>
    <p:sldId id="948" r:id="rId8"/>
    <p:sldId id="2134807099" r:id="rId9"/>
    <p:sldId id="780" r:id="rId10"/>
    <p:sldId id="781" r:id="rId11"/>
    <p:sldId id="741" r:id="rId12"/>
    <p:sldId id="746" r:id="rId13"/>
    <p:sldId id="2134807097" r:id="rId14"/>
    <p:sldId id="914" r:id="rId15"/>
    <p:sldId id="769" r:id="rId16"/>
    <p:sldId id="2134807125" r:id="rId17"/>
    <p:sldId id="2134807126" r:id="rId18"/>
    <p:sldId id="768" r:id="rId19"/>
    <p:sldId id="2134807127" r:id="rId20"/>
    <p:sldId id="2134807098" r:id="rId21"/>
    <p:sldId id="774" r:id="rId22"/>
    <p:sldId id="1054" r:id="rId23"/>
    <p:sldId id="1055" r:id="rId24"/>
    <p:sldId id="2134807108" r:id="rId25"/>
    <p:sldId id="2134807109" r:id="rId26"/>
    <p:sldId id="2134807110" r:id="rId27"/>
    <p:sldId id="2134807112" r:id="rId28"/>
    <p:sldId id="2134807118" r:id="rId29"/>
    <p:sldId id="2134807119" r:id="rId30"/>
    <p:sldId id="2134807120" r:id="rId31"/>
    <p:sldId id="968" r:id="rId32"/>
    <p:sldId id="1021" r:id="rId33"/>
    <p:sldId id="1046" r:id="rId34"/>
    <p:sldId id="2134806710" r:id="rId35"/>
    <p:sldId id="751" r:id="rId36"/>
    <p:sldId id="871" r:id="rId37"/>
    <p:sldId id="2134806711" r:id="rId38"/>
    <p:sldId id="2134807137" r:id="rId39"/>
    <p:sldId id="2134806700" r:id="rId40"/>
    <p:sldId id="2134807033" r:id="rId41"/>
    <p:sldId id="2134807034" r:id="rId42"/>
    <p:sldId id="2134807055" r:id="rId43"/>
    <p:sldId id="2134807087" r:id="rId44"/>
    <p:sldId id="2134807089" r:id="rId45"/>
    <p:sldId id="2134807113" r:id="rId46"/>
    <p:sldId id="2134807128" r:id="rId47"/>
    <p:sldId id="2134807121" r:id="rId48"/>
    <p:sldId id="2134807129" r:id="rId49"/>
    <p:sldId id="2134807133" r:id="rId50"/>
    <p:sldId id="2134807130" r:id="rId51"/>
    <p:sldId id="2134807131" r:id="rId52"/>
    <p:sldId id="2134807132" r:id="rId53"/>
    <p:sldId id="2134807134" r:id="rId54"/>
    <p:sldId id="2134807136" r:id="rId55"/>
    <p:sldId id="848" r:id="rId56"/>
    <p:sldId id="2134807106" r:id="rId57"/>
    <p:sldId id="924" r:id="rId58"/>
    <p:sldId id="925" r:id="rId59"/>
    <p:sldId id="2134807069" r:id="rId60"/>
    <p:sldId id="2134807138" r:id="rId61"/>
    <p:sldId id="2134806697" r:id="rId62"/>
    <p:sldId id="2134807107" r:id="rId63"/>
    <p:sldId id="2134807090" r:id="rId64"/>
    <p:sldId id="2134807139" r:id="rId65"/>
    <p:sldId id="868" r:id="rId66"/>
    <p:sldId id="869" r:id="rId67"/>
    <p:sldId id="764" r:id="rId68"/>
    <p:sldId id="949" r:id="rId69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2"/>
      <p:bold r:id="rId73"/>
    </p:embeddedFont>
    <p:embeddedFont>
      <p:font typeface="Dosis" pitchFamily="2" charset="0"/>
      <p:regular r:id="rId74"/>
      <p:bold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A500"/>
    <a:srgbClr val="FCC302"/>
    <a:srgbClr val="084F6A"/>
    <a:srgbClr val="E88128"/>
    <a:srgbClr val="A6A6A6"/>
    <a:srgbClr val="FFDA6D"/>
    <a:srgbClr val="F2F2F2"/>
    <a:srgbClr val="F6CD98"/>
    <a:srgbClr val="FFFFFF"/>
    <a:srgbClr val="6092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38" autoAdjust="0"/>
    <p:restoredTop sz="88366" autoAdjust="0"/>
  </p:normalViewPr>
  <p:slideViewPr>
    <p:cSldViewPr snapToGrid="0">
      <p:cViewPr varScale="1">
        <p:scale>
          <a:sx n="61" d="100"/>
          <a:sy n="61" d="100"/>
        </p:scale>
        <p:origin x="183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font" Target="fonts/font3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font" Target="fonts/font1.fntdata"/><Relationship Id="rId80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font" Target="fonts/font2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presProps" Target="presProps.xml"/><Relationship Id="rId7" Type="http://schemas.openxmlformats.org/officeDocument/2006/relationships/slide" Target="slides/slide1.xml"/><Relationship Id="rId71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05/04/2026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05/04/2026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BF12A-1F11-BB72-F81F-85CC9ECAD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8D0060F-CDB8-BDAA-4489-024173C09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538C18-B5FB-4D32-E21D-7FCAE9F29A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E7FA88-5629-8738-38D2-63D5FCF4C7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9934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099D1-5330-D234-CE5F-6C971A307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FFF1CA1-BB9F-AD6C-F20E-C65296BFA0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E889CE-54EA-E669-ACC2-85BA7576FE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109F4F-DE7A-741F-D824-328B05ED05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754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3C804-89D7-1420-A5DD-9EFA75B9A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BA0F73-6648-E0F7-CDC8-46BEFB6D46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18B458-E1AE-C3E9-B42B-7E99895DD2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F07F1B5-B163-F1C8-D3E8-77A10519D1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5317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DF046-13F8-1DAF-BC6E-46E7E1774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A5F5038-835C-64C3-AD5B-66CADB82BC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4B385CE-7F98-8EB3-05BB-E2681A802B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1226BC-6699-39D4-6BCC-1C6A20030E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75941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6836D-F3EA-3D0C-B1F7-B1D4279D0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804D26-0235-FAA0-A704-FABB70DEB6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244CB35-3680-FA9F-5F71-EFD50C99BC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969C05-F554-6305-0AB5-F1CEA16B8C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1479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2E6AB-590A-671F-F686-7D2339143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566EC8-D58F-0C90-EFD9-F7BFA34C98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1B8DA8-093D-5D23-929A-C5590C978B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35111A-069C-D176-266A-AC8FBD02E1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05625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61B43-EA4F-9AD6-A6E6-6741CE884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DA64CE2-8921-B464-E1B9-C1B08499B2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5CC065-B3F3-E41F-D94A-D0DEEC7D14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2289E7-B5D7-6456-DFAC-98BE3CAF0A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20940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AC4C1-DEB2-8C84-38BA-36FD24917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A3AFD3-0D1E-12B0-9230-E5E408DB79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83D0FD-D894-B524-13B8-665F260078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37A64E-81DC-98D9-0017-C038977259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605111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80BE-4994-9C39-35D3-71F43C9C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3FA52A-A6E1-B706-EF7B-F638EC669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B4F102-D1AE-A3F5-7C9E-CE4019CD5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4EEFC-77F9-90E6-A7B4-BDC460E86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51789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A5427-C286-462F-E87C-49B1FAF02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74E542-17ED-A348-5396-F42B18332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F85820-8419-2753-7FD5-4CEF8C672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832600-B217-4958-9466-1D8714B33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79633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92C2A-91A6-C260-4E5C-AFCA112CF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639CD8A-D99C-47BA-2644-8105BED492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E56A76C-40B3-7F62-8502-2BA627BB9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EFDA08-1CF6-B8F6-BB88-AC8ABCC1CC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59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8179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2.gif"/><Relationship Id="rId4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3.png"/><Relationship Id="rId5" Type="http://schemas.openxmlformats.org/officeDocument/2006/relationships/image" Target="../media/image11.emf"/><Relationship Id="rId4" Type="http://schemas.openxmlformats.org/officeDocument/2006/relationships/image" Target="../media/image41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2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567637" y="6021421"/>
            <a:ext cx="1163386" cy="288630"/>
            <a:chOff x="5333182" y="5877672"/>
            <a:chExt cx="1163386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909967" y="6011615"/>
            <a:ext cx="1199186" cy="288630"/>
            <a:chOff x="5277181" y="5861684"/>
            <a:chExt cx="1199186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6207316" y="587767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الأول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التما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ث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ل </a:t>
            </a:r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ال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م</a:t>
            </a:r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حو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ر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ي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  ح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ل المسائل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( الهندسة  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د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وران  الأشكال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 err="1"/>
              <a:t>التما</a:t>
            </a:r>
            <a:r>
              <a:rPr lang="ar-MA" sz="2000" dirty="0"/>
              <a:t>ث</a:t>
            </a:r>
            <a:r>
              <a:rPr lang="fr-MA" sz="2000" dirty="0"/>
              <a:t>ل </a:t>
            </a:r>
            <a:r>
              <a:rPr lang="fr-MA" sz="2000" dirty="0" err="1"/>
              <a:t>ال</a:t>
            </a:r>
            <a:r>
              <a:rPr lang="ar-MA" sz="2000" dirty="0"/>
              <a:t>م</a:t>
            </a:r>
            <a:r>
              <a:rPr lang="fr-MA" sz="2000" dirty="0" err="1"/>
              <a:t>حو</a:t>
            </a:r>
            <a:r>
              <a:rPr lang="ar-MA" sz="2000" dirty="0"/>
              <a:t>ر</a:t>
            </a:r>
            <a:r>
              <a:rPr lang="fr-MA" sz="2000" dirty="0"/>
              <a:t>ي</a:t>
            </a:r>
            <a:r>
              <a:rPr lang="ar-SA" sz="2000" dirty="0"/>
              <a:t> (1)</a:t>
            </a:r>
            <a:endParaRPr lang="fr-F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39329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67393" y="958874"/>
            <a:ext cx="8178799" cy="1051570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rtl="1"/>
            <a:r>
              <a:rPr lang="f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fr-MA" sz="40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fr-MA" sz="40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ثُ</a:t>
            </a:r>
            <a:r>
              <a:rPr lang="f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f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الْمِحْوَرِيُّ</a:t>
            </a:r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(1)</a:t>
            </a:r>
            <a:endParaRPr lang="fr-FR" sz="4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56639D-1A94-E8D7-A729-B9E3FB092F71}"/>
              </a:ext>
            </a:extLst>
          </p:cNvPr>
          <p:cNvGrpSpPr/>
          <p:nvPr/>
        </p:nvGrpSpPr>
        <p:grpSpPr>
          <a:xfrm>
            <a:off x="808861" y="2114673"/>
            <a:ext cx="7515429" cy="4223781"/>
            <a:chOff x="808861" y="1698034"/>
            <a:chExt cx="7515429" cy="495342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48B5C13-932E-A231-3E46-BC17595F5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743784"/>
              <a:ext cx="3752290" cy="486193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58BD234-0D6A-8044-C474-E0FF34FF3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8861" y="1698034"/>
              <a:ext cx="3619814" cy="49534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645920" y="3459921"/>
            <a:ext cx="5965253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273967" y="3882155"/>
            <a:ext cx="527798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f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حاو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ماث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ش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ٍ.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284376" y="3616541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720931" y="2610517"/>
            <a:ext cx="5884432" cy="256391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3179214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D4827C-3723-1DE5-50A8-001982377D6B}"/>
              </a:ext>
            </a:extLst>
          </p:cNvPr>
          <p:cNvSpPr txBox="1"/>
          <p:nvPr/>
        </p:nvSpPr>
        <p:spPr>
          <a:xfrm>
            <a:off x="1984272" y="4358821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1984272" y="3307698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44496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C1889D-6091-0CCE-BDBB-58AC388C8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17" y="1626691"/>
            <a:ext cx="3692069" cy="478040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E4258B-A7E3-3221-6124-166E8C16A6D0}"/>
              </a:ext>
            </a:extLst>
          </p:cNvPr>
          <p:cNvGrpSpPr/>
          <p:nvPr/>
        </p:nvGrpSpPr>
        <p:grpSpPr>
          <a:xfrm>
            <a:off x="714605" y="1626692"/>
            <a:ext cx="7843378" cy="4780404"/>
            <a:chOff x="714605" y="1626691"/>
            <a:chExt cx="7843378" cy="478040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4F12F1C-E4F3-929A-D235-EA13BA4DB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6294" y="1626691"/>
              <a:ext cx="3921689" cy="4780404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8BB05AC-0F69-4B88-01F1-4997F22B3E2E}"/>
                </a:ext>
              </a:extLst>
            </p:cNvPr>
            <p:cNvSpPr/>
            <p:nvPr/>
          </p:nvSpPr>
          <p:spPr>
            <a:xfrm>
              <a:off x="714605" y="2618509"/>
              <a:ext cx="3563481" cy="345407"/>
            </a:xfrm>
            <a:prstGeom prst="roundRect">
              <a:avLst>
                <a:gd name="adj" fmla="val 10989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 اكتبوا الأعداد المقربة إلى العشرة  لكل عدد. دوّنوا النتيجة فقط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0" y="2616985"/>
              <a:ext cx="4136380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0" y="2637496"/>
              <a:ext cx="2504001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/>
                <a:t> 53</a:t>
              </a:r>
              <a:endParaRPr lang="fr-FR" sz="36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50</a:t>
              </a:r>
              <a:endParaRPr lang="fr-FR" sz="3200" b="1" dirty="0">
                <a:solidFill>
                  <a:schemeClr val="bg2">
                    <a:lumMod val="25000"/>
                  </a:schemeClr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AA83C0C-89AC-C208-82BC-D364862D887C}"/>
              </a:ext>
            </a:extLst>
          </p:cNvPr>
          <p:cNvCxnSpPr/>
          <p:nvPr/>
        </p:nvCxnSpPr>
        <p:spPr>
          <a:xfrm>
            <a:off x="3140265" y="2921818"/>
            <a:ext cx="515007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CBFF097-2B8E-7303-8D6B-9CB3E473B180}"/>
              </a:ext>
            </a:extLst>
          </p:cNvPr>
          <p:cNvSpPr txBox="1"/>
          <p:nvPr/>
        </p:nvSpPr>
        <p:spPr>
          <a:xfrm>
            <a:off x="3987349" y="2653659"/>
            <a:ext cx="18237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FEA500"/>
                </a:solidFill>
              </a:rPr>
              <a:t>.....</a:t>
            </a:r>
            <a:endParaRPr lang="fr-FR" sz="2000" b="1" dirty="0">
              <a:solidFill>
                <a:srgbClr val="FEA5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ED73A1B-2A52-0C8D-CE3B-ED627DF5A6B3}"/>
              </a:ext>
            </a:extLst>
          </p:cNvPr>
          <p:cNvGrpSpPr/>
          <p:nvPr/>
        </p:nvGrpSpPr>
        <p:grpSpPr>
          <a:xfrm>
            <a:off x="2030538" y="1419372"/>
            <a:ext cx="1969477" cy="1317018"/>
            <a:chOff x="2030538" y="1419372"/>
            <a:chExt cx="1969477" cy="1317018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972DB70-43E2-C861-C528-DB6859743269}"/>
                </a:ext>
              </a:extLst>
            </p:cNvPr>
            <p:cNvCxnSpPr>
              <a:cxnSpLocks/>
            </p:cNvCxnSpPr>
            <p:nvPr/>
          </p:nvCxnSpPr>
          <p:spPr>
            <a:xfrm>
              <a:off x="2893925" y="2186603"/>
              <a:ext cx="0" cy="54978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9A7CA24-4B5E-0C39-A682-FC6F77E70542}"/>
                </a:ext>
              </a:extLst>
            </p:cNvPr>
            <p:cNvSpPr/>
            <p:nvPr/>
          </p:nvSpPr>
          <p:spPr>
            <a:xfrm>
              <a:off x="2030538" y="1419372"/>
              <a:ext cx="1969477" cy="807106"/>
            </a:xfrm>
            <a:prstGeom prst="roundRect">
              <a:avLst/>
            </a:prstGeom>
            <a:solidFill>
              <a:srgbClr val="FCC30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002060"/>
                  </a:solidFill>
                </a:rPr>
                <a:t>3 أَ</a:t>
              </a:r>
              <a:r>
                <a:rPr lang="ar-MA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صْغَرُ مِنْ 5</a:t>
              </a:r>
            </a:p>
            <a:p>
              <a:pPr algn="ctr"/>
              <a:r>
                <a:rPr lang="ar-MA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الْعَشَرَةُ الْأَقرَبُ هي الْعَشَرَةُ الأَدْنِى </a:t>
              </a:r>
              <a:endParaRPr lang="fr-M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2F08C-98A1-68E1-52B0-2FB23A82D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F7C7F0E-15BF-70AB-9D2A-2FD71FC7B44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كأننا نبحث عن أقرب جار للعد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C99A15-2726-73D5-1F68-A061237AA8FE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806B69-DEB7-7110-9DC7-8C569BD49C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8"/>
          <a:stretch>
            <a:fillRect/>
          </a:stretch>
        </p:blipFill>
        <p:spPr>
          <a:xfrm>
            <a:off x="528925" y="3789908"/>
            <a:ext cx="7725103" cy="96985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04DCB39-2894-93BE-BDB9-B51738FA2332}"/>
              </a:ext>
            </a:extLst>
          </p:cNvPr>
          <p:cNvSpPr txBox="1"/>
          <p:nvPr/>
        </p:nvSpPr>
        <p:spPr>
          <a:xfrm>
            <a:off x="2363532" y="3874727"/>
            <a:ext cx="588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50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34118DB-D956-D86A-A52C-6E7C22AC6C77}"/>
              </a:ext>
            </a:extLst>
          </p:cNvPr>
          <p:cNvSpPr txBox="1"/>
          <p:nvPr/>
        </p:nvSpPr>
        <p:spPr>
          <a:xfrm>
            <a:off x="3641007" y="3789908"/>
            <a:ext cx="588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20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66CE994-440A-8075-8386-A8BC2F9F68D7}"/>
              </a:ext>
            </a:extLst>
          </p:cNvPr>
          <p:cNvGrpSpPr/>
          <p:nvPr/>
        </p:nvGrpSpPr>
        <p:grpSpPr>
          <a:xfrm>
            <a:off x="2502811" y="2574079"/>
            <a:ext cx="1969477" cy="1317018"/>
            <a:chOff x="2030538" y="1419372"/>
            <a:chExt cx="1969477" cy="131701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EB0CC635-DBBA-81F9-14EC-F176DB850916}"/>
                </a:ext>
              </a:extLst>
            </p:cNvPr>
            <p:cNvCxnSpPr>
              <a:cxnSpLocks/>
            </p:cNvCxnSpPr>
            <p:nvPr/>
          </p:nvCxnSpPr>
          <p:spPr>
            <a:xfrm>
              <a:off x="2893925" y="2186603"/>
              <a:ext cx="0" cy="54978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3E7E567-D5D2-C61D-8E4B-26BAAC886E5D}"/>
                </a:ext>
              </a:extLst>
            </p:cNvPr>
            <p:cNvSpPr/>
            <p:nvPr/>
          </p:nvSpPr>
          <p:spPr>
            <a:xfrm>
              <a:off x="2030538" y="1419372"/>
              <a:ext cx="1969477" cy="807106"/>
            </a:xfrm>
            <a:prstGeom prst="roundRect">
              <a:avLst/>
            </a:prstGeom>
            <a:solidFill>
              <a:srgbClr val="FCC30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002060"/>
                  </a:solidFill>
                </a:rPr>
                <a:t>8 أَكْبَرُ</a:t>
              </a:r>
              <a:r>
                <a:rPr lang="ar-MA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مِنْ 5</a:t>
              </a:r>
            </a:p>
            <a:p>
              <a:pPr algn="ctr"/>
              <a:r>
                <a:rPr lang="ar-MA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الْعَشَرَةُ الْأَقرَبُ هي الْعَشَرَةُ الأَْعْلى </a:t>
              </a:r>
              <a:endParaRPr lang="fr-M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380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F7771-34C8-74C9-B5F3-EE112856E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9158157-67C7-5B2B-3CA3-BD992D19EE47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062710-96BC-222D-E42E-F9F05F5242E9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F592D53-1B14-C986-626F-81DF82FCAD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8"/>
          <a:stretch>
            <a:fillRect/>
          </a:stretch>
        </p:blipFill>
        <p:spPr>
          <a:xfrm>
            <a:off x="528925" y="3789908"/>
            <a:ext cx="7725103" cy="96985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8DF67C0-9D87-EC4C-AF01-2FDF72677A6C}"/>
              </a:ext>
            </a:extLst>
          </p:cNvPr>
          <p:cNvSpPr txBox="1"/>
          <p:nvPr/>
        </p:nvSpPr>
        <p:spPr>
          <a:xfrm>
            <a:off x="2363532" y="3874727"/>
            <a:ext cx="588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50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882D098-CCA7-C896-5790-2DAD5BFB8C65}"/>
              </a:ext>
            </a:extLst>
          </p:cNvPr>
          <p:cNvSpPr txBox="1"/>
          <p:nvPr/>
        </p:nvSpPr>
        <p:spPr>
          <a:xfrm>
            <a:off x="3700601" y="3853952"/>
            <a:ext cx="588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20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2E8E72D-417B-6984-DEBC-0FC24B758093}"/>
              </a:ext>
            </a:extLst>
          </p:cNvPr>
          <p:cNvGrpSpPr/>
          <p:nvPr/>
        </p:nvGrpSpPr>
        <p:grpSpPr>
          <a:xfrm>
            <a:off x="3832124" y="2557709"/>
            <a:ext cx="1969477" cy="1317018"/>
            <a:chOff x="2030538" y="1419372"/>
            <a:chExt cx="1969477" cy="131701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367E3839-66F1-F2D5-46B5-0610B602EEC8}"/>
                </a:ext>
              </a:extLst>
            </p:cNvPr>
            <p:cNvCxnSpPr>
              <a:cxnSpLocks/>
            </p:cNvCxnSpPr>
            <p:nvPr/>
          </p:nvCxnSpPr>
          <p:spPr>
            <a:xfrm>
              <a:off x="2893925" y="2186603"/>
              <a:ext cx="0" cy="54978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7481A29-2B65-D6F9-0423-9D270D1291DC}"/>
                </a:ext>
              </a:extLst>
            </p:cNvPr>
            <p:cNvSpPr/>
            <p:nvPr/>
          </p:nvSpPr>
          <p:spPr>
            <a:xfrm>
              <a:off x="2030538" y="1419372"/>
              <a:ext cx="1969477" cy="807106"/>
            </a:xfrm>
            <a:prstGeom prst="roundRect">
              <a:avLst/>
            </a:prstGeom>
            <a:solidFill>
              <a:srgbClr val="FCC30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 أَصْغَرُ مِنْ 5</a:t>
              </a:r>
            </a:p>
            <a:p>
              <a:pPr algn="ctr"/>
              <a:r>
                <a:rPr lang="ar-MA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الْعَشَرَةُ الْأَقرَبُ هي الْعَشَرَةُ الأَْعْلى </a:t>
              </a:r>
              <a:endParaRPr lang="fr-M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68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E4F19D-D6CA-A6DB-9718-7A866B7DE8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8"/>
          <a:stretch>
            <a:fillRect/>
          </a:stretch>
        </p:blipFill>
        <p:spPr>
          <a:xfrm>
            <a:off x="493987" y="3069021"/>
            <a:ext cx="7725103" cy="969859"/>
          </a:xfrm>
          <a:prstGeom prst="rect">
            <a:avLst/>
          </a:prstGeom>
        </p:spPr>
      </p:pic>
      <p:pic>
        <p:nvPicPr>
          <p:cNvPr id="6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AB1073FD-DFCB-81BA-06FC-D57F50E1DB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sp>
        <p:nvSpPr>
          <p:cNvPr id="2" name="ZoneTexte 10">
            <a:extLst>
              <a:ext uri="{FF2B5EF4-FFF2-40B4-BE49-F238E27FC236}">
                <a16:creationId xmlns:a16="http://schemas.microsoft.com/office/drawing/2014/main" id="{3060E6FA-C700-1ED2-8DBC-17C0B6D6C717}"/>
              </a:ext>
            </a:extLst>
          </p:cNvPr>
          <p:cNvSpPr txBox="1"/>
          <p:nvPr/>
        </p:nvSpPr>
        <p:spPr>
          <a:xfrm>
            <a:off x="2102275" y="3069021"/>
            <a:ext cx="588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50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3" name="ZoneTexte 21">
            <a:extLst>
              <a:ext uri="{FF2B5EF4-FFF2-40B4-BE49-F238E27FC236}">
                <a16:creationId xmlns:a16="http://schemas.microsoft.com/office/drawing/2014/main" id="{B21FB845-955B-F1B0-6851-CBF2CACF3AF2}"/>
              </a:ext>
            </a:extLst>
          </p:cNvPr>
          <p:cNvSpPr txBox="1"/>
          <p:nvPr/>
        </p:nvSpPr>
        <p:spPr>
          <a:xfrm>
            <a:off x="3389799" y="3069021"/>
            <a:ext cx="588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20</a:t>
            </a:r>
            <a:endParaRPr lang="fr-M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2EB12-6832-3839-124B-F051A1780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80E851F-D737-A860-91EE-3DA90BB95769}"/>
              </a:ext>
            </a:extLst>
          </p:cNvPr>
          <p:cNvSpPr txBox="1"/>
          <p:nvPr/>
        </p:nvSpPr>
        <p:spPr>
          <a:xfrm>
            <a:off x="2857518" y="863797"/>
            <a:ext cx="4659282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7E95EF-07C7-5A29-4AFE-B7E9F503E5F1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3003B41-1C29-2B62-D638-493EFDA59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8"/>
          <a:stretch>
            <a:fillRect/>
          </a:stretch>
        </p:blipFill>
        <p:spPr>
          <a:xfrm>
            <a:off x="528925" y="3789908"/>
            <a:ext cx="7725103" cy="96985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26D8F04-8F3C-91C6-7EBC-151B08B9AB64}"/>
              </a:ext>
            </a:extLst>
          </p:cNvPr>
          <p:cNvSpPr txBox="1"/>
          <p:nvPr/>
        </p:nvSpPr>
        <p:spPr>
          <a:xfrm>
            <a:off x="2363532" y="3874727"/>
            <a:ext cx="588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50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01B581A-F85E-B930-93B3-4ED4657829A9}"/>
              </a:ext>
            </a:extLst>
          </p:cNvPr>
          <p:cNvSpPr txBox="1"/>
          <p:nvPr/>
        </p:nvSpPr>
        <p:spPr>
          <a:xfrm>
            <a:off x="3700601" y="3853952"/>
            <a:ext cx="588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20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4FBDB5-B16E-5DAE-E6C9-0E8B74E40373}"/>
              </a:ext>
            </a:extLst>
          </p:cNvPr>
          <p:cNvSpPr txBox="1"/>
          <p:nvPr/>
        </p:nvSpPr>
        <p:spPr>
          <a:xfrm>
            <a:off x="5031119" y="4308996"/>
            <a:ext cx="588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50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B119016-5430-2DA7-0A1C-C7CF8AFDCC20}"/>
              </a:ext>
            </a:extLst>
          </p:cNvPr>
          <p:cNvSpPr txBox="1"/>
          <p:nvPr/>
        </p:nvSpPr>
        <p:spPr>
          <a:xfrm>
            <a:off x="5037670" y="3827072"/>
            <a:ext cx="588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90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2C9B877-A041-1AE2-DD53-3C2A6B63F516}"/>
              </a:ext>
            </a:extLst>
          </p:cNvPr>
          <p:cNvSpPr txBox="1"/>
          <p:nvPr/>
        </p:nvSpPr>
        <p:spPr>
          <a:xfrm>
            <a:off x="6404759" y="4285952"/>
            <a:ext cx="588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90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1F43648-5594-153A-B792-21F68EC3EC09}"/>
              </a:ext>
            </a:extLst>
          </p:cNvPr>
          <p:cNvSpPr txBox="1"/>
          <p:nvPr/>
        </p:nvSpPr>
        <p:spPr>
          <a:xfrm>
            <a:off x="6404759" y="3853952"/>
            <a:ext cx="588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80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5D57F9C-BA13-15E7-E8D6-D06341BC9899}"/>
              </a:ext>
            </a:extLst>
          </p:cNvPr>
          <p:cNvSpPr txBox="1"/>
          <p:nvPr/>
        </p:nvSpPr>
        <p:spPr>
          <a:xfrm>
            <a:off x="7750408" y="4298977"/>
            <a:ext cx="588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90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D8717E9-DD30-78A4-3455-4568DEF348F6}"/>
              </a:ext>
            </a:extLst>
          </p:cNvPr>
          <p:cNvSpPr txBox="1"/>
          <p:nvPr/>
        </p:nvSpPr>
        <p:spPr>
          <a:xfrm>
            <a:off x="7665449" y="3827072"/>
            <a:ext cx="588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20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4F2DC9D-DBE5-441E-C0F3-6D691D78FF8C}"/>
              </a:ext>
            </a:extLst>
          </p:cNvPr>
          <p:cNvSpPr txBox="1"/>
          <p:nvPr/>
        </p:nvSpPr>
        <p:spPr>
          <a:xfrm>
            <a:off x="2336174" y="4308996"/>
            <a:ext cx="588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10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E9E9583-A127-D4A5-A748-E44177F0EAD8}"/>
              </a:ext>
            </a:extLst>
          </p:cNvPr>
          <p:cNvSpPr txBox="1"/>
          <p:nvPr/>
        </p:nvSpPr>
        <p:spPr>
          <a:xfrm>
            <a:off x="3700600" y="4285952"/>
            <a:ext cx="588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30</a:t>
            </a:r>
            <a:endParaRPr lang="fr-M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96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932B5-EE52-C6C3-1782-4173336B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6D2964B-4707-3A83-F34F-D4970B94E6A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B23D38-FA82-5420-62D9-523C489B1550}"/>
              </a:ext>
            </a:extLst>
          </p:cNvPr>
          <p:cNvSpPr/>
          <p:nvPr/>
        </p:nvSpPr>
        <p:spPr>
          <a:xfrm>
            <a:off x="1720931" y="2610517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E2828B75-B3E7-8982-B49B-D7BC1845379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F34D47-DE8C-848A-52AA-20BCACB41B8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F785589-7547-6177-66AC-299ADDE78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38856" y="412190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893BF84-C921-4961-742A-79A08EF39606}"/>
              </a:ext>
            </a:extLst>
          </p:cNvPr>
          <p:cNvSpPr txBox="1"/>
          <p:nvPr/>
        </p:nvSpPr>
        <p:spPr>
          <a:xfrm>
            <a:off x="1984273" y="4280254"/>
            <a:ext cx="4597052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37C70BE7-6D3E-F15F-77DD-D0CAC922A06A}"/>
              </a:ext>
            </a:extLst>
          </p:cNvPr>
          <p:cNvSpPr txBox="1"/>
          <p:nvPr/>
        </p:nvSpPr>
        <p:spPr>
          <a:xfrm>
            <a:off x="1852602" y="3360747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233318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على  اللوحة حرف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الجواب الصحيح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43F42E-4F36-C47A-97B9-030E25243CB6}"/>
              </a:ext>
            </a:extLst>
          </p:cNvPr>
          <p:cNvSpPr txBox="1"/>
          <p:nvPr/>
        </p:nvSpPr>
        <p:spPr>
          <a:xfrm>
            <a:off x="190920" y="2080015"/>
            <a:ext cx="7597570" cy="3349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الت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ماث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r" rtl="1">
              <a:lnSpc>
                <a:spcPct val="150000"/>
              </a:lnSpc>
            </a:pPr>
            <a:r>
              <a:rPr lang="f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algn="r" rtl="1">
              <a:lnSpc>
                <a:spcPct val="150000"/>
              </a:lnSpc>
            </a:pPr>
            <a:r>
              <a:rPr lang="f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م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تقيم ي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الش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إ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لى ج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طاب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ِ؛</a:t>
            </a:r>
            <a:b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مُثَلَّثٌ؛</a:t>
            </a:r>
            <a:b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زاو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ٌ.</a:t>
            </a:r>
            <a:endParaRPr lang="fr-MA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FC66E-707E-B7F4-AE99-B0ED634CD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7A09847-86C7-0A22-849E-18CC286E78E8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7B212B-AC41-DA36-36B2-F656C9059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2356F03-3B5F-EAE3-3756-3DB153CF1F35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2">
            <a:extLst>
              <a:ext uri="{FF2B5EF4-FFF2-40B4-BE49-F238E27FC236}">
                <a16:creationId xmlns:a16="http://schemas.microsoft.com/office/drawing/2014/main" id="{DDBCD711-F6C1-B23A-AAFF-944A9593E882}"/>
              </a:ext>
            </a:extLst>
          </p:cNvPr>
          <p:cNvSpPr txBox="1"/>
          <p:nvPr/>
        </p:nvSpPr>
        <p:spPr>
          <a:xfrm>
            <a:off x="190920" y="2080015"/>
            <a:ext cx="7597570" cy="3349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الت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ماث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r" rtl="1">
              <a:lnSpc>
                <a:spcPct val="150000"/>
              </a:lnSpc>
            </a:pPr>
            <a:r>
              <a:rPr lang="fr-MA" sz="3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ar-S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algn="r" rtl="1">
              <a:lnSpc>
                <a:spcPct val="150000"/>
              </a:lnSpc>
            </a:pP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 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م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تقيم ي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الش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إ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لى ج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طاب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ِ؛</a:t>
            </a:r>
            <a:br>
              <a:rPr lang="ar-S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S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مُثَلَّثٌ؛</a:t>
            </a:r>
            <a:br>
              <a:rPr lang="ar-S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M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 </a:t>
            </a:r>
            <a:r>
              <a:rPr lang="ar-S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زاو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ٌ.</a:t>
            </a:r>
            <a:endParaRPr lang="fr-MA" sz="36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01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13270-7C49-7919-A8B1-8983741CA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F7619116-2644-3A92-8695-AFF44125A517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95E32E-AC51-6A10-C1C7-6E97F592E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87C9908-4D40-2A93-7985-99B8A939A736}"/>
              </a:ext>
            </a:extLst>
          </p:cNvPr>
          <p:cNvSpPr txBox="1"/>
          <p:nvPr/>
        </p:nvSpPr>
        <p:spPr>
          <a:xfrm>
            <a:off x="70338" y="938025"/>
            <a:ext cx="74150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هل الشكلين قابيلن للتطابق في حال  الطي، اكتبوا فقط نعم أولا كما في المثال.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B4E43C6-E6DB-A849-B4D2-0259476379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14" y="2239861"/>
            <a:ext cx="7000214" cy="368011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84626C-5399-9F1E-E42A-31A1E8A804B3}"/>
              </a:ext>
            </a:extLst>
          </p:cNvPr>
          <p:cNvSpPr txBox="1"/>
          <p:nvPr/>
        </p:nvSpPr>
        <p:spPr>
          <a:xfrm>
            <a:off x="3394841" y="2858814"/>
            <a:ext cx="2228193" cy="29428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250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7AE42-8740-B507-B4D8-23FD4167C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38F8365-EF6A-9A7D-82B6-34251703CC92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5AA96F-028A-526E-9BF5-9E60E84B1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7B07FC-1D5A-AD96-F064-C12FFB571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1836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7F3A7-930E-9CAC-C7BA-634F8223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59C6E70-B0DE-904B-1DA0-7491CE430013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BEF20-7C21-B79F-F768-8E12D0CF93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430136-339F-C040-0EE7-CC60E4BDE88C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09E0C8-2CBD-938A-7B92-0637E39128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14" y="2239861"/>
            <a:ext cx="7000214" cy="368011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070FB72-3968-5807-C916-9373C7E41A4D}"/>
              </a:ext>
            </a:extLst>
          </p:cNvPr>
          <p:cNvSpPr txBox="1"/>
          <p:nvPr/>
        </p:nvSpPr>
        <p:spPr>
          <a:xfrm>
            <a:off x="3394841" y="2858814"/>
            <a:ext cx="2228193" cy="29428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04F4CD7F-3897-522B-D676-3DCF914E0EDD}"/>
              </a:ext>
            </a:extLst>
          </p:cNvPr>
          <p:cNvSpPr/>
          <p:nvPr/>
        </p:nvSpPr>
        <p:spPr>
          <a:xfrm>
            <a:off x="4089447" y="5261753"/>
            <a:ext cx="651641" cy="3993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9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7C062-F7C0-59DC-8870-0F65006E1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D9F0169-0C99-CF4B-1717-003AB28854E4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0460D0A-3719-84BB-A62D-FC2AA7E7AD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CA759FE-95A9-5791-85DB-EA4796B2B3D3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الشكلين التاليين، اكتبوا نعم أو لا.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6D06AAF-E141-273D-F932-0BCB30DC96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14" y="2239861"/>
            <a:ext cx="7000214" cy="368011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604A7C6-8583-EB33-52AE-A403D4BC21BF}"/>
              </a:ext>
            </a:extLst>
          </p:cNvPr>
          <p:cNvSpPr txBox="1"/>
          <p:nvPr/>
        </p:nvSpPr>
        <p:spPr>
          <a:xfrm>
            <a:off x="5615035" y="2837793"/>
            <a:ext cx="2228193" cy="29428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49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29983-2D23-E3CB-5E97-D8DAC0737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542C051-7ADC-69AA-E573-605B25AAC4A2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7D796B7-C36A-1C33-7082-6FBD8E3E3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48A023-E642-BBD8-1C92-D55E0F1A2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2399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7DA7F-FBAA-00EB-2E95-2D461F90B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16666BF-2F9B-7407-1D8B-BE404C0CF114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35A580-1FB5-740A-D53F-0E8791C57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94476A3-4A0F-C51B-51D2-E90D1B8FBFF6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لماذا؟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44D02E-9526-DBB5-2664-382B009C24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14" y="2239861"/>
            <a:ext cx="7000214" cy="368011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4B60152-99B8-6C99-9CB5-6AE41D6C4D85}"/>
              </a:ext>
            </a:extLst>
          </p:cNvPr>
          <p:cNvSpPr txBox="1"/>
          <p:nvPr/>
        </p:nvSpPr>
        <p:spPr>
          <a:xfrm>
            <a:off x="5615035" y="2848304"/>
            <a:ext cx="2228193" cy="29428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806B3197-BAF0-9047-3A9C-DBA0B49AD1BA}"/>
              </a:ext>
            </a:extLst>
          </p:cNvPr>
          <p:cNvSpPr/>
          <p:nvPr/>
        </p:nvSpPr>
        <p:spPr>
          <a:xfrm>
            <a:off x="6400799" y="4698124"/>
            <a:ext cx="651641" cy="3993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324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6B953-FDE4-50FD-4C5E-CD24BDA0D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5E0105D-5502-6FFB-E087-D6B01CE2E11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095148-12CC-294A-6521-B8525BBE5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3A5CC34-F633-00D8-93BC-AA274731015E}"/>
              </a:ext>
            </a:extLst>
          </p:cNvPr>
          <p:cNvSpPr txBox="1"/>
          <p:nvPr/>
        </p:nvSpPr>
        <p:spPr>
          <a:xfrm>
            <a:off x="2914429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أنجزوا العملية على ال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ألواح.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757F7B1-6D5C-DC29-8BC1-97F5464CAE1E}"/>
              </a:ext>
            </a:extLst>
          </p:cNvPr>
          <p:cNvGrpSpPr/>
          <p:nvPr/>
        </p:nvGrpSpPr>
        <p:grpSpPr>
          <a:xfrm>
            <a:off x="4737453" y="2502040"/>
            <a:ext cx="1392447" cy="3064747"/>
            <a:chOff x="3983421" y="2361363"/>
            <a:chExt cx="1392447" cy="3064747"/>
          </a:xfrm>
        </p:grpSpPr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B41E2C6D-95D0-4702-41A1-48D73310F34D}"/>
                </a:ext>
              </a:extLst>
            </p:cNvPr>
            <p:cNvCxnSpPr>
              <a:cxnSpLocks/>
            </p:cNvCxnSpPr>
            <p:nvPr/>
          </p:nvCxnSpPr>
          <p:spPr>
            <a:xfrm>
              <a:off x="3983421" y="2361363"/>
              <a:ext cx="0" cy="3064747"/>
            </a:xfrm>
            <a:prstGeom prst="line">
              <a:avLst/>
            </a:prstGeom>
            <a:ln w="571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4FF1038E-D2AA-8CAA-91FF-BFF1847D0B77}"/>
                </a:ext>
              </a:extLst>
            </p:cNvPr>
            <p:cNvCxnSpPr>
              <a:cxnSpLocks/>
            </p:cNvCxnSpPr>
            <p:nvPr/>
          </p:nvCxnSpPr>
          <p:spPr>
            <a:xfrm>
              <a:off x="3983421" y="3184634"/>
              <a:ext cx="1392447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ZoneTexte 9">
            <a:extLst>
              <a:ext uri="{FF2B5EF4-FFF2-40B4-BE49-F238E27FC236}">
                <a16:creationId xmlns:a16="http://schemas.microsoft.com/office/drawing/2014/main" id="{CA4E6E0B-29FC-4A51-208D-87FA1F691604}"/>
              </a:ext>
            </a:extLst>
          </p:cNvPr>
          <p:cNvSpPr txBox="1"/>
          <p:nvPr/>
        </p:nvSpPr>
        <p:spPr>
          <a:xfrm>
            <a:off x="2914429" y="2461681"/>
            <a:ext cx="15976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6600" b="1" dirty="0">
                <a:solidFill>
                  <a:srgbClr val="002060"/>
                </a:solidFill>
              </a:rPr>
              <a:t>457</a:t>
            </a:r>
            <a:endParaRPr lang="fr-MA" sz="4000" b="1" dirty="0">
              <a:solidFill>
                <a:srgbClr val="002060"/>
              </a:solidFill>
            </a:endParaRPr>
          </a:p>
        </p:txBody>
      </p:sp>
      <p:sp>
        <p:nvSpPr>
          <p:cNvPr id="5" name="ZoneTexte 9">
            <a:extLst>
              <a:ext uri="{FF2B5EF4-FFF2-40B4-BE49-F238E27FC236}">
                <a16:creationId xmlns:a16="http://schemas.microsoft.com/office/drawing/2014/main" id="{1A2AA7C8-25BF-9D53-6AF8-3916AD156A49}"/>
              </a:ext>
            </a:extLst>
          </p:cNvPr>
          <p:cNvSpPr txBox="1"/>
          <p:nvPr/>
        </p:nvSpPr>
        <p:spPr>
          <a:xfrm>
            <a:off x="4867062" y="2461681"/>
            <a:ext cx="11332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6000" b="1" dirty="0">
                <a:solidFill>
                  <a:srgbClr val="002060"/>
                </a:solidFill>
              </a:rPr>
              <a:t>21</a:t>
            </a:r>
            <a:endParaRPr lang="fr-MA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1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D1F61-E757-3B55-9E8B-941AB16A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958BE1-F0D2-8470-BE05-8C3B4479E708}"/>
              </a:ext>
            </a:extLst>
          </p:cNvPr>
          <p:cNvSpPr txBox="1"/>
          <p:nvPr/>
        </p:nvSpPr>
        <p:spPr>
          <a:xfrm>
            <a:off x="1229109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BEF350-5BD5-4F6C-2C33-FB9C89037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1A9433-3F43-9407-866B-739B1757A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4098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2380C-1000-093F-FC01-4596F2F66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6E552CD-D36E-E431-9AAC-7F275814E1A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36AD35D-2EF1-C0E3-8CD0-403BDA53FCD3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يعيد سردية القسمة للتحقق.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1BA714-21C0-DA68-B293-0479325A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DE18CC7B-FC28-5CC9-7F74-B239E6F331BF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C13994FA-422B-8E2A-54EC-75684DFAB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9B100097-9652-AF37-1C1D-10611F7E1DE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F8A5DA5-8850-FE12-7B07-F0F9318B152C}"/>
              </a:ext>
            </a:extLst>
          </p:cNvPr>
          <p:cNvGrpSpPr/>
          <p:nvPr/>
        </p:nvGrpSpPr>
        <p:grpSpPr>
          <a:xfrm>
            <a:off x="2577348" y="2461681"/>
            <a:ext cx="3552552" cy="3377609"/>
            <a:chOff x="2577348" y="2461681"/>
            <a:chExt cx="3552552" cy="3377609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7BBD61B7-0381-AF7B-FC47-719FF5753169}"/>
                </a:ext>
              </a:extLst>
            </p:cNvPr>
            <p:cNvGrpSpPr/>
            <p:nvPr/>
          </p:nvGrpSpPr>
          <p:grpSpPr>
            <a:xfrm>
              <a:off x="2577348" y="2600021"/>
              <a:ext cx="3396344" cy="2453605"/>
              <a:chOff x="3995956" y="2716916"/>
              <a:chExt cx="2576058" cy="1838068"/>
            </a:xfrm>
          </p:grpSpPr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94C21BE-355B-4B01-032A-54365AA6011F}"/>
                  </a:ext>
                </a:extLst>
              </p:cNvPr>
              <p:cNvSpPr txBox="1"/>
              <p:nvPr/>
            </p:nvSpPr>
            <p:spPr>
              <a:xfrm>
                <a:off x="4197594" y="3201101"/>
                <a:ext cx="1021278" cy="6225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4800" dirty="0">
                    <a:solidFill>
                      <a:srgbClr val="C00000"/>
                    </a:solidFill>
                  </a:rPr>
                  <a:t> </a:t>
                </a:r>
                <a:r>
                  <a:rPr lang="ar-SA" sz="4800" dirty="0">
                    <a:solidFill>
                      <a:srgbClr val="C00000"/>
                    </a:solidFill>
                  </a:rPr>
                  <a:t>4</a:t>
                </a:r>
                <a:r>
                  <a:rPr lang="fr-MA" sz="4800" dirty="0">
                    <a:solidFill>
                      <a:srgbClr val="C00000"/>
                    </a:solidFill>
                  </a:rPr>
                  <a:t> </a:t>
                </a:r>
                <a:r>
                  <a:rPr lang="ar-MA" sz="4800" dirty="0">
                    <a:solidFill>
                      <a:srgbClr val="C00000"/>
                    </a:solidFill>
                  </a:rPr>
                  <a:t>2</a:t>
                </a:r>
                <a:endParaRPr lang="fr-MA" sz="4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AF5E0D8-68A5-7AD3-5670-9AC798762C29}"/>
                  </a:ext>
                </a:extLst>
              </p:cNvPr>
              <p:cNvSpPr txBox="1"/>
              <p:nvPr/>
            </p:nvSpPr>
            <p:spPr>
              <a:xfrm>
                <a:off x="3995956" y="3443315"/>
                <a:ext cx="403276" cy="345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-</a:t>
                </a:r>
              </a:p>
            </p:txBody>
          </p: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2051904E-4D06-497A-6C73-E9E60D914A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74008" y="3713084"/>
                <a:ext cx="67223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avec flèche 19">
                <a:extLst>
                  <a:ext uri="{FF2B5EF4-FFF2-40B4-BE49-F238E27FC236}">
                    <a16:creationId xmlns:a16="http://schemas.microsoft.com/office/drawing/2014/main" id="{E78EA2B9-9A7E-015A-1E92-8A10AA54A5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37373" y="3247955"/>
                <a:ext cx="0" cy="46512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B658E449-52C7-5FB2-D483-CC288AD3BD4F}"/>
                  </a:ext>
                </a:extLst>
              </p:cNvPr>
              <p:cNvSpPr txBox="1"/>
              <p:nvPr/>
            </p:nvSpPr>
            <p:spPr>
              <a:xfrm>
                <a:off x="5846810" y="2716916"/>
                <a:ext cx="725204" cy="484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3600" b="1" dirty="0">
                    <a:solidFill>
                      <a:srgbClr val="C00000"/>
                    </a:solidFill>
                  </a:rPr>
                  <a:t>2</a:t>
                </a:r>
                <a:r>
                  <a:rPr lang="fr-FR" sz="3600" b="1" dirty="0">
                    <a:solidFill>
                      <a:srgbClr val="C00000"/>
                    </a:solidFill>
                  </a:rPr>
                  <a:t> 1</a:t>
                </a:r>
                <a:endParaRPr lang="fr-MA" sz="3600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E28D788D-35D2-B302-F024-A81339DE71F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34601" y="4554984"/>
                <a:ext cx="762102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FA5DC8E-34FD-C116-FCD0-7E3A74BF8B9C}"/>
                  </a:ext>
                </a:extLst>
              </p:cNvPr>
              <p:cNvSpPr txBox="1"/>
              <p:nvPr/>
            </p:nvSpPr>
            <p:spPr>
              <a:xfrm>
                <a:off x="4423992" y="4267728"/>
                <a:ext cx="250304" cy="276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dirty="0">
                    <a:solidFill>
                      <a:srgbClr val="C00000"/>
                    </a:solidFill>
                  </a:rPr>
                  <a:t>-</a:t>
                </a:r>
              </a:p>
            </p:txBody>
          </p:sp>
        </p:grpSp>
        <p:grpSp>
          <p:nvGrpSpPr>
            <p:cNvPr id="3" name="Groupe 10">
              <a:extLst>
                <a:ext uri="{FF2B5EF4-FFF2-40B4-BE49-F238E27FC236}">
                  <a16:creationId xmlns:a16="http://schemas.microsoft.com/office/drawing/2014/main" id="{982E3FBA-C369-9E05-26B0-4FE98AB70BC7}"/>
                </a:ext>
              </a:extLst>
            </p:cNvPr>
            <p:cNvGrpSpPr/>
            <p:nvPr/>
          </p:nvGrpSpPr>
          <p:grpSpPr>
            <a:xfrm>
              <a:off x="4737453" y="2502040"/>
              <a:ext cx="1392447" cy="3064747"/>
              <a:chOff x="3983421" y="2361363"/>
              <a:chExt cx="1392447" cy="3064747"/>
            </a:xfrm>
          </p:grpSpPr>
          <p:cxnSp>
            <p:nvCxnSpPr>
              <p:cNvPr id="8" name="Connecteur droit 6">
                <a:extLst>
                  <a:ext uri="{FF2B5EF4-FFF2-40B4-BE49-F238E27FC236}">
                    <a16:creationId xmlns:a16="http://schemas.microsoft.com/office/drawing/2014/main" id="{F61C0D20-969D-FF21-6C7F-1C4806DA63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83421" y="2361363"/>
                <a:ext cx="0" cy="3064747"/>
              </a:xfrm>
              <a:prstGeom prst="line">
                <a:avLst/>
              </a:prstGeom>
              <a:ln w="5715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55F8E22B-19D8-8955-D7D4-31CA318612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83421" y="3184634"/>
                <a:ext cx="1392447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BA72113-C173-5775-6676-B90B51EC2D32}"/>
                </a:ext>
              </a:extLst>
            </p:cNvPr>
            <p:cNvSpPr txBox="1"/>
            <p:nvPr/>
          </p:nvSpPr>
          <p:spPr>
            <a:xfrm>
              <a:off x="2914429" y="2461681"/>
              <a:ext cx="159768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6600" b="1" dirty="0">
                  <a:solidFill>
                    <a:srgbClr val="C00000"/>
                  </a:solidFill>
                </a:rPr>
                <a:t>457</a:t>
              </a:r>
              <a:endParaRPr lang="fr-MA" sz="4000" b="1" dirty="0">
                <a:solidFill>
                  <a:srgbClr val="C00000"/>
                </a:solidFill>
              </a:endParaRPr>
            </a:p>
          </p:txBody>
        </p:sp>
        <p:sp>
          <p:nvSpPr>
            <p:cNvPr id="22" name="ZoneTexte 14">
              <a:extLst>
                <a:ext uri="{FF2B5EF4-FFF2-40B4-BE49-F238E27FC236}">
                  <a16:creationId xmlns:a16="http://schemas.microsoft.com/office/drawing/2014/main" id="{58EDB3B4-2651-5031-371C-1CE0D51914A1}"/>
                </a:ext>
              </a:extLst>
            </p:cNvPr>
            <p:cNvSpPr txBox="1"/>
            <p:nvPr/>
          </p:nvSpPr>
          <p:spPr>
            <a:xfrm>
              <a:off x="3248503" y="3853970"/>
              <a:ext cx="1346480" cy="830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4800" dirty="0">
                  <a:solidFill>
                    <a:srgbClr val="C00000"/>
                  </a:solidFill>
                </a:rPr>
                <a:t> </a:t>
              </a:r>
              <a:r>
                <a:rPr lang="ar-MA" sz="4800" dirty="0">
                  <a:solidFill>
                    <a:srgbClr val="C00000"/>
                  </a:solidFill>
                </a:rPr>
                <a:t>3</a:t>
              </a:r>
              <a:r>
                <a:rPr lang="fr-MA" sz="4800" dirty="0">
                  <a:solidFill>
                    <a:srgbClr val="C00000"/>
                  </a:solidFill>
                </a:rPr>
                <a:t> </a:t>
              </a:r>
              <a:r>
                <a:rPr lang="ar-MA" sz="4800" dirty="0">
                  <a:solidFill>
                    <a:srgbClr val="C00000"/>
                  </a:solidFill>
                </a:rPr>
                <a:t>7</a:t>
              </a:r>
              <a:endParaRPr lang="fr-MA" sz="4800" dirty="0">
                <a:solidFill>
                  <a:srgbClr val="C00000"/>
                </a:solidFill>
              </a:endParaRPr>
            </a:p>
          </p:txBody>
        </p:sp>
        <p:sp>
          <p:nvSpPr>
            <p:cNvPr id="28" name="ZoneTexte 14">
              <a:extLst>
                <a:ext uri="{FF2B5EF4-FFF2-40B4-BE49-F238E27FC236}">
                  <a16:creationId xmlns:a16="http://schemas.microsoft.com/office/drawing/2014/main" id="{5EED472A-5383-DCB5-E737-71A748D626FA}"/>
                </a:ext>
              </a:extLst>
            </p:cNvPr>
            <p:cNvSpPr txBox="1"/>
            <p:nvPr/>
          </p:nvSpPr>
          <p:spPr>
            <a:xfrm>
              <a:off x="3278305" y="4345285"/>
              <a:ext cx="1346480" cy="830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4800" dirty="0">
                  <a:solidFill>
                    <a:srgbClr val="C00000"/>
                  </a:solidFill>
                </a:rPr>
                <a:t> </a:t>
              </a:r>
              <a:r>
                <a:rPr lang="ar-MA" sz="4800" dirty="0">
                  <a:solidFill>
                    <a:srgbClr val="C00000"/>
                  </a:solidFill>
                </a:rPr>
                <a:t>2</a:t>
              </a:r>
              <a:r>
                <a:rPr lang="fr-MA" sz="4800" dirty="0">
                  <a:solidFill>
                    <a:srgbClr val="C00000"/>
                  </a:solidFill>
                </a:rPr>
                <a:t> </a:t>
              </a:r>
              <a:r>
                <a:rPr lang="ar-MA" sz="4800" dirty="0">
                  <a:solidFill>
                    <a:srgbClr val="C00000"/>
                  </a:solidFill>
                </a:rPr>
                <a:t>1</a:t>
              </a:r>
              <a:endParaRPr lang="fr-MA" sz="4800" dirty="0">
                <a:solidFill>
                  <a:srgbClr val="C00000"/>
                </a:solidFill>
              </a:endParaRPr>
            </a:p>
          </p:txBody>
        </p:sp>
        <p:sp>
          <p:nvSpPr>
            <p:cNvPr id="29" name="ZoneTexte 14">
              <a:extLst>
                <a:ext uri="{FF2B5EF4-FFF2-40B4-BE49-F238E27FC236}">
                  <a16:creationId xmlns:a16="http://schemas.microsoft.com/office/drawing/2014/main" id="{1401F6CF-BE6B-7B23-6B2E-9FB10BC589AE}"/>
                </a:ext>
              </a:extLst>
            </p:cNvPr>
            <p:cNvSpPr txBox="1"/>
            <p:nvPr/>
          </p:nvSpPr>
          <p:spPr>
            <a:xfrm>
              <a:off x="3278305" y="5008294"/>
              <a:ext cx="1346480" cy="830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4800" dirty="0">
                  <a:solidFill>
                    <a:srgbClr val="C00000"/>
                  </a:solidFill>
                </a:rPr>
                <a:t> </a:t>
              </a:r>
              <a:r>
                <a:rPr lang="ar-MA" sz="4800" dirty="0">
                  <a:solidFill>
                    <a:srgbClr val="C00000"/>
                  </a:solidFill>
                </a:rPr>
                <a:t>1</a:t>
              </a:r>
              <a:r>
                <a:rPr lang="fr-MA" sz="4800" dirty="0">
                  <a:solidFill>
                    <a:srgbClr val="C00000"/>
                  </a:solidFill>
                </a:rPr>
                <a:t> </a:t>
              </a:r>
              <a:r>
                <a:rPr lang="ar-MA" sz="4800" dirty="0">
                  <a:solidFill>
                    <a:srgbClr val="C00000"/>
                  </a:solidFill>
                </a:rPr>
                <a:t>6</a:t>
              </a:r>
              <a:endParaRPr lang="fr-MA" sz="4800" dirty="0">
                <a:solidFill>
                  <a:srgbClr val="C00000"/>
                </a:solidFill>
              </a:endParaRPr>
            </a:p>
          </p:txBody>
        </p:sp>
      </p:grpSp>
      <p:sp>
        <p:nvSpPr>
          <p:cNvPr id="33" name="ZoneTexte 20">
            <a:extLst>
              <a:ext uri="{FF2B5EF4-FFF2-40B4-BE49-F238E27FC236}">
                <a16:creationId xmlns:a16="http://schemas.microsoft.com/office/drawing/2014/main" id="{E30CF5E7-C3C9-97A7-70C1-8256A44F205A}"/>
              </a:ext>
            </a:extLst>
          </p:cNvPr>
          <p:cNvSpPr txBox="1"/>
          <p:nvPr/>
        </p:nvSpPr>
        <p:spPr>
          <a:xfrm>
            <a:off x="4932429" y="3376811"/>
            <a:ext cx="956128" cy="646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600" b="1" dirty="0">
                <a:solidFill>
                  <a:srgbClr val="C00000"/>
                </a:solidFill>
              </a:rPr>
              <a:t>2</a:t>
            </a:r>
            <a:r>
              <a:rPr lang="fr-FR" sz="3600" b="1" dirty="0">
                <a:solidFill>
                  <a:srgbClr val="C00000"/>
                </a:solidFill>
              </a:rPr>
              <a:t> 1</a:t>
            </a:r>
            <a:endParaRPr lang="fr-MA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21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914399" y="2158011"/>
            <a:ext cx="7024255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645721" y="3382512"/>
              <a:ext cx="359494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ُّ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f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و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حاو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ت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ماث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ش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ٍ؛</a:t>
              </a:r>
              <a:r>
                <a:rPr lang="ar-SA" sz="32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sz="3200" b="1" kern="0" dirty="0">
                <a:solidFill>
                  <a:srgbClr val="E88128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968956" y="4482780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013364" y="875930"/>
            <a:ext cx="453748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ونرسم محاور تماثل شكل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C687982-D43C-1C38-5819-4F8BECB63A96}"/>
              </a:ext>
            </a:extLst>
          </p:cNvPr>
          <p:cNvGrpSpPr/>
          <p:nvPr/>
        </p:nvGrpSpPr>
        <p:grpSpPr>
          <a:xfrm>
            <a:off x="368411" y="1858663"/>
            <a:ext cx="8224217" cy="4621169"/>
            <a:chOff x="368411" y="1858663"/>
            <a:chExt cx="8224217" cy="46211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4B85D5-A618-C5A3-77A8-CE3C65C5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411" y="1858663"/>
              <a:ext cx="8224217" cy="462116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252DCF-400E-4072-D84A-B44215F94FFF}"/>
                </a:ext>
              </a:extLst>
            </p:cNvPr>
            <p:cNvSpPr/>
            <p:nvPr/>
          </p:nvSpPr>
          <p:spPr>
            <a:xfrm>
              <a:off x="2545773" y="2337955"/>
              <a:ext cx="3844636" cy="3823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2" name="MATHS- N4-P4-SEM2-S1">
            <a:hlinkClick r:id="" action="ppaction://media"/>
            <a:extLst>
              <a:ext uri="{FF2B5EF4-FFF2-40B4-BE49-F238E27FC236}">
                <a16:creationId xmlns:a16="http://schemas.microsoft.com/office/drawing/2014/main" id="{5ADF7A04-2DA4-C890-765A-2771309C03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5666" y="1445845"/>
            <a:ext cx="6622434" cy="443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90E688D-DB8F-E8F5-D8B7-B494D52DF942}"/>
              </a:ext>
            </a:extLst>
          </p:cNvPr>
          <p:cNvGrpSpPr/>
          <p:nvPr/>
        </p:nvGrpSpPr>
        <p:grpSpPr>
          <a:xfrm>
            <a:off x="1012322" y="1386843"/>
            <a:ext cx="6538527" cy="4229467"/>
            <a:chOff x="1012322" y="1752603"/>
            <a:chExt cx="6538527" cy="42294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749D781-021D-21C3-98CC-866887939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2322" y="1752603"/>
              <a:ext cx="6538527" cy="4229467"/>
            </a:xfrm>
            <a:prstGeom prst="rect">
              <a:avLst/>
            </a:prstGeom>
          </p:spPr>
        </p:pic>
        <p:sp>
          <p:nvSpPr>
            <p:cNvPr id="6" name="Google Shape;140;p7">
              <a:extLst>
                <a:ext uri="{FF2B5EF4-FFF2-40B4-BE49-F238E27FC236}">
                  <a16:creationId xmlns:a16="http://schemas.microsoft.com/office/drawing/2014/main" id="{0B7C7779-81DA-3A9C-4FE6-04F00E077081}"/>
                </a:ext>
              </a:extLst>
            </p:cNvPr>
            <p:cNvSpPr txBox="1"/>
            <p:nvPr/>
          </p:nvSpPr>
          <p:spPr>
            <a:xfrm>
              <a:off x="2179320" y="2224670"/>
              <a:ext cx="3755519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sng" strike="noStrike" kern="1200" cap="none" spc="0" normalizeH="0" baseline="0" noProof="0" dirty="0">
                  <a:ln>
                    <a:noFill/>
                  </a:ln>
                  <a:solidFill>
                    <a:srgbClr val="E88128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لأَِرْسُمُ مَحاوِرَ تَماثُلِ شَكْلٍ: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85C20-D00F-9C17-4100-7B02F4237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A0D0A8E-A07C-4E47-8C60-DEE089D84CB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05D9FC5-9F49-5289-40E8-8C4BF555C01D}"/>
              </a:ext>
            </a:extLst>
          </p:cNvPr>
          <p:cNvSpPr/>
          <p:nvPr/>
        </p:nvSpPr>
        <p:spPr>
          <a:xfrm>
            <a:off x="2138297" y="2651704"/>
            <a:ext cx="4932000" cy="261150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F18C786-6A51-6068-0C98-AF98C66A4B1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07406" y="3136729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4BB6E4-39C8-DB65-94E3-4459070F82AD}"/>
              </a:ext>
            </a:extLst>
          </p:cNvPr>
          <p:cNvSpPr txBox="1"/>
          <p:nvPr/>
        </p:nvSpPr>
        <p:spPr>
          <a:xfrm>
            <a:off x="2647837" y="4178611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النشاط 2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16629EC-B891-F06F-D8DD-B30AB399EF7C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3C0B3BF-79E7-3F0F-8094-A8771EAC820A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1A9D7F7-1C3C-D0A4-A780-637EB6BC5FE6}"/>
              </a:ext>
            </a:extLst>
          </p:cNvPr>
          <p:cNvSpPr txBox="1"/>
          <p:nvPr/>
        </p:nvSpPr>
        <p:spPr>
          <a:xfrm>
            <a:off x="2647838" y="3265213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1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047C142-5E63-F9B2-3B0F-D432E58C17B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C3A2C45-42B7-495A-01E5-8D164B63C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01AECE3F-B7AD-79E7-CBB9-956C025270A5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76557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سنتبع نفس خطوات مجد وندى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لأتعرف وأرسم محاور تماثل شكل.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C55E21D3-59C7-12FE-0C63-F4BB30300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916" y="1865156"/>
            <a:ext cx="6996167" cy="448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B2C8A8BD-C1A6-9328-929A-EA5BAF02A92E}"/>
              </a:ext>
            </a:extLst>
          </p:cNvPr>
          <p:cNvGrpSpPr/>
          <p:nvPr/>
        </p:nvGrpSpPr>
        <p:grpSpPr>
          <a:xfrm>
            <a:off x="347510" y="1363382"/>
            <a:ext cx="7204525" cy="4412578"/>
            <a:chOff x="784646" y="1465653"/>
            <a:chExt cx="7204525" cy="4412578"/>
          </a:xfrm>
        </p:grpSpPr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EF02AF97-533E-FC26-FD1C-3CE9F6CECF88}"/>
                </a:ext>
              </a:extLst>
            </p:cNvPr>
            <p:cNvGrpSpPr/>
            <p:nvPr/>
          </p:nvGrpSpPr>
          <p:grpSpPr>
            <a:xfrm>
              <a:off x="784646" y="1465653"/>
              <a:ext cx="7118382" cy="578425"/>
              <a:chOff x="2567482" y="1465653"/>
              <a:chExt cx="5335546" cy="578425"/>
            </a:xfrm>
          </p:grpSpPr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FB3C35F3-2773-67D1-3076-C1BE6C2D2236}"/>
                  </a:ext>
                </a:extLst>
              </p:cNvPr>
              <p:cNvGrpSpPr/>
              <p:nvPr/>
            </p:nvGrpSpPr>
            <p:grpSpPr>
              <a:xfrm>
                <a:off x="6348843" y="1465653"/>
                <a:ext cx="1554185" cy="551406"/>
                <a:chOff x="6338601" y="1914188"/>
                <a:chExt cx="2166611" cy="551406"/>
              </a:xfrm>
            </p:grpSpPr>
            <p:sp>
              <p:nvSpPr>
                <p:cNvPr id="32" name="Rectangle : coins arrondis 16">
                  <a:extLst>
                    <a:ext uri="{FF2B5EF4-FFF2-40B4-BE49-F238E27FC236}">
                      <a16:creationId xmlns:a16="http://schemas.microsoft.com/office/drawing/2014/main" id="{B32F667A-5BD2-9CF2-D9C9-AEADF8FBDA96}"/>
                    </a:ext>
                  </a:extLst>
                </p:cNvPr>
                <p:cNvSpPr/>
                <p:nvPr/>
              </p:nvSpPr>
              <p:spPr>
                <a:xfrm>
                  <a:off x="6338601" y="1914188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3" name="Oval 80">
                  <a:extLst>
                    <a:ext uri="{FF2B5EF4-FFF2-40B4-BE49-F238E27FC236}">
                      <a16:creationId xmlns:a16="http://schemas.microsoft.com/office/drawing/2014/main" id="{5E08810D-AB66-C3AA-D89C-D95E7647753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564883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1BF7A46C-3A2C-49EB-86E0-0AFFC0258F3B}"/>
                  </a:ext>
                </a:extLst>
              </p:cNvPr>
              <p:cNvGrpSpPr/>
              <p:nvPr/>
            </p:nvGrpSpPr>
            <p:grpSpPr>
              <a:xfrm>
                <a:off x="4571998" y="1477283"/>
                <a:ext cx="1548921" cy="551406"/>
                <a:chOff x="5952935" y="1914188"/>
                <a:chExt cx="2224182" cy="551406"/>
              </a:xfrm>
            </p:grpSpPr>
            <p:sp>
              <p:nvSpPr>
                <p:cNvPr id="28" name="Rectangle : coins arrondis 19">
                  <a:extLst>
                    <a:ext uri="{FF2B5EF4-FFF2-40B4-BE49-F238E27FC236}">
                      <a16:creationId xmlns:a16="http://schemas.microsoft.com/office/drawing/2014/main" id="{963BDB63-C6D6-1529-8A42-FED43B353B99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أَرْسُمُ</a:t>
                  </a:r>
                  <a:endParaRPr lang="ar-MA" sz="2000" b="1" kern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Oval 80">
                  <a:extLst>
                    <a:ext uri="{FF2B5EF4-FFF2-40B4-BE49-F238E27FC236}">
                      <a16:creationId xmlns:a16="http://schemas.microsoft.com/office/drawing/2014/main" id="{03B05876-FC6D-55D5-5A00-C5BFC6FD95B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542759" y="1988971"/>
                  <a:ext cx="63435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1B34AEB0-6E09-A563-D4E7-DA3AD7B95994}"/>
                  </a:ext>
                </a:extLst>
              </p:cNvPr>
              <p:cNvGrpSpPr/>
              <p:nvPr/>
            </p:nvGrpSpPr>
            <p:grpSpPr>
              <a:xfrm>
                <a:off x="2567482" y="1492672"/>
                <a:ext cx="1687382" cy="551406"/>
                <a:chOff x="5952935" y="1914188"/>
                <a:chExt cx="2244382" cy="551406"/>
              </a:xfrm>
            </p:grpSpPr>
            <p:sp>
              <p:nvSpPr>
                <p:cNvPr id="26" name="Rectangle : coins arrondis 2">
                  <a:extLst>
                    <a:ext uri="{FF2B5EF4-FFF2-40B4-BE49-F238E27FC236}">
                      <a16:creationId xmlns:a16="http://schemas.microsoft.com/office/drawing/2014/main" id="{F14EBE91-0A27-DE23-445C-99BAB8A02B04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val 80">
                  <a:extLst>
                    <a:ext uri="{FF2B5EF4-FFF2-40B4-BE49-F238E27FC236}">
                      <a16:creationId xmlns:a16="http://schemas.microsoft.com/office/drawing/2014/main" id="{6F983970-1F81-73C2-A393-BC597506478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580925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1" name="ZoneTexte 7">
                <a:extLst>
                  <a:ext uri="{FF2B5EF4-FFF2-40B4-BE49-F238E27FC236}">
                    <a16:creationId xmlns:a16="http://schemas.microsoft.com/office/drawing/2014/main" id="{0B99ABE0-DE5A-75AE-D6A2-447847F59B8B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11">
                <a:extLst>
                  <a:ext uri="{FF2B5EF4-FFF2-40B4-BE49-F238E27FC236}">
                    <a16:creationId xmlns:a16="http://schemas.microsoft.com/office/drawing/2014/main" id="{1973CF2C-3BE1-FD6B-C70A-A9A8BAF55030}"/>
                  </a:ext>
                </a:extLst>
              </p:cNvPr>
              <p:cNvSpPr txBox="1"/>
              <p:nvPr/>
            </p:nvSpPr>
            <p:spPr>
              <a:xfrm>
                <a:off x="2757874" y="1525912"/>
                <a:ext cx="100154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" name="Picture 6">
              <a:extLst>
                <a:ext uri="{FF2B5EF4-FFF2-40B4-BE49-F238E27FC236}">
                  <a16:creationId xmlns:a16="http://schemas.microsoft.com/office/drawing/2014/main" id="{22C65507-94E8-508D-B587-272C43E26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3004" y="2721998"/>
              <a:ext cx="6996167" cy="3156233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513D64B-C080-5C3B-2494-44FBA284B4D9}"/>
              </a:ext>
            </a:extLst>
          </p:cNvPr>
          <p:cNvSpPr/>
          <p:nvPr/>
        </p:nvSpPr>
        <p:spPr>
          <a:xfrm>
            <a:off x="2847307" y="2788143"/>
            <a:ext cx="2545080" cy="2819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18">
            <a:extLst>
              <a:ext uri="{FF2B5EF4-FFF2-40B4-BE49-F238E27FC236}">
                <a16:creationId xmlns:a16="http://schemas.microsoft.com/office/drawing/2014/main" id="{D652BD4F-3F48-0514-EC07-840AFDFEC7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2034" y="3789806"/>
            <a:ext cx="1013299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355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7E68-1CDB-1EBD-473D-0FA70940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3C60D89-796B-959D-2182-3711D8DE8FA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بخاصيات المستطيل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0A0224-BC7D-A8B4-2AEB-D57BE8E6BFB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29E8EAC-C632-ED70-DCFF-11F2C6D335EF}"/>
              </a:ext>
            </a:extLst>
          </p:cNvPr>
          <p:cNvGrpSpPr/>
          <p:nvPr/>
        </p:nvGrpSpPr>
        <p:grpSpPr>
          <a:xfrm>
            <a:off x="784646" y="1465653"/>
            <a:ext cx="7204525" cy="4412578"/>
            <a:chOff x="784646" y="1465653"/>
            <a:chExt cx="7204525" cy="4412578"/>
          </a:xfrm>
        </p:grpSpPr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EA12CC43-EC2E-81F6-F64C-F62C6E9E708B}"/>
                </a:ext>
              </a:extLst>
            </p:cNvPr>
            <p:cNvGrpSpPr/>
            <p:nvPr/>
          </p:nvGrpSpPr>
          <p:grpSpPr>
            <a:xfrm>
              <a:off x="784646" y="1465653"/>
              <a:ext cx="7118382" cy="578425"/>
              <a:chOff x="2567482" y="1465653"/>
              <a:chExt cx="5335546" cy="578425"/>
            </a:xfrm>
          </p:grpSpPr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B38F7742-21DA-5D99-937E-37471A9FDE0A}"/>
                  </a:ext>
                </a:extLst>
              </p:cNvPr>
              <p:cNvGrpSpPr/>
              <p:nvPr/>
            </p:nvGrpSpPr>
            <p:grpSpPr>
              <a:xfrm>
                <a:off x="6348843" y="1465653"/>
                <a:ext cx="1554185" cy="551406"/>
                <a:chOff x="6338601" y="1914188"/>
                <a:chExt cx="2166611" cy="551406"/>
              </a:xfrm>
            </p:grpSpPr>
            <p:sp>
              <p:nvSpPr>
                <p:cNvPr id="33" name="Rectangle : coins arrondis 16">
                  <a:extLst>
                    <a:ext uri="{FF2B5EF4-FFF2-40B4-BE49-F238E27FC236}">
                      <a16:creationId xmlns:a16="http://schemas.microsoft.com/office/drawing/2014/main" id="{21A8212A-CA26-3637-A68F-8A9E75792D0C}"/>
                    </a:ext>
                  </a:extLst>
                </p:cNvPr>
                <p:cNvSpPr/>
                <p:nvPr/>
              </p:nvSpPr>
              <p:spPr>
                <a:xfrm>
                  <a:off x="6338601" y="1914188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" name="Oval 80">
                  <a:extLst>
                    <a:ext uri="{FF2B5EF4-FFF2-40B4-BE49-F238E27FC236}">
                      <a16:creationId xmlns:a16="http://schemas.microsoft.com/office/drawing/2014/main" id="{71802044-344E-A071-70B1-3800D7D7B3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564883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B6A9807D-71C2-DAEA-789D-694696C1DB35}"/>
                  </a:ext>
                </a:extLst>
              </p:cNvPr>
              <p:cNvGrpSpPr/>
              <p:nvPr/>
            </p:nvGrpSpPr>
            <p:grpSpPr>
              <a:xfrm>
                <a:off x="4571998" y="1477283"/>
                <a:ext cx="1548921" cy="551406"/>
                <a:chOff x="5952935" y="1914188"/>
                <a:chExt cx="2224182" cy="551406"/>
              </a:xfrm>
            </p:grpSpPr>
            <p:sp>
              <p:nvSpPr>
                <p:cNvPr id="19" name="Rectangle : coins arrondis 19">
                  <a:extLst>
                    <a:ext uri="{FF2B5EF4-FFF2-40B4-BE49-F238E27FC236}">
                      <a16:creationId xmlns:a16="http://schemas.microsoft.com/office/drawing/2014/main" id="{43C8D716-EC1D-D525-9D81-C9FD7C3D6BAA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أَرْسُمُ</a:t>
                  </a:r>
                  <a:endParaRPr lang="ar-MA" sz="2000" b="1" kern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2" name="Oval 80">
                  <a:extLst>
                    <a:ext uri="{FF2B5EF4-FFF2-40B4-BE49-F238E27FC236}">
                      <a16:creationId xmlns:a16="http://schemas.microsoft.com/office/drawing/2014/main" id="{B24A64A5-03AB-159A-1965-D1D5E55FDEA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542759" y="1988971"/>
                  <a:ext cx="63435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47C944CC-003F-1F3A-3BB7-DFF1834128FF}"/>
                  </a:ext>
                </a:extLst>
              </p:cNvPr>
              <p:cNvGrpSpPr/>
              <p:nvPr/>
            </p:nvGrpSpPr>
            <p:grpSpPr>
              <a:xfrm>
                <a:off x="2567482" y="1492672"/>
                <a:ext cx="1687382" cy="551406"/>
                <a:chOff x="5952935" y="1914188"/>
                <a:chExt cx="2244382" cy="551406"/>
              </a:xfrm>
            </p:grpSpPr>
            <p:sp>
              <p:nvSpPr>
                <p:cNvPr id="14" name="Rectangle : coins arrondis 2">
                  <a:extLst>
                    <a:ext uri="{FF2B5EF4-FFF2-40B4-BE49-F238E27FC236}">
                      <a16:creationId xmlns:a16="http://schemas.microsoft.com/office/drawing/2014/main" id="{60D396F1-27D3-5322-06E7-E8CAE60692A2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val 80">
                  <a:extLst>
                    <a:ext uri="{FF2B5EF4-FFF2-40B4-BE49-F238E27FC236}">
                      <a16:creationId xmlns:a16="http://schemas.microsoft.com/office/drawing/2014/main" id="{4CDB5829-6DBF-D443-A4C5-0D292FC9E8F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580925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2" name="ZoneTexte 7">
                <a:extLst>
                  <a:ext uri="{FF2B5EF4-FFF2-40B4-BE49-F238E27FC236}">
                    <a16:creationId xmlns:a16="http://schemas.microsoft.com/office/drawing/2014/main" id="{5C5B5839-C81E-F686-0083-9B3A0D9DE5EC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1">
                <a:extLst>
                  <a:ext uri="{FF2B5EF4-FFF2-40B4-BE49-F238E27FC236}">
                    <a16:creationId xmlns:a16="http://schemas.microsoft.com/office/drawing/2014/main" id="{E4DD95C2-4DCB-9494-7FAD-9BED96BB73CD}"/>
                  </a:ext>
                </a:extLst>
              </p:cNvPr>
              <p:cNvSpPr txBox="1"/>
              <p:nvPr/>
            </p:nvSpPr>
            <p:spPr>
              <a:xfrm>
                <a:off x="2757874" y="1525912"/>
                <a:ext cx="100154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069131D-4E00-55AB-D910-9BAFC6E17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3004" y="2721998"/>
              <a:ext cx="6996167" cy="3156233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AE50E4B-214A-5F26-DB3A-CE205F6E7988}"/>
              </a:ext>
            </a:extLst>
          </p:cNvPr>
          <p:cNvSpPr/>
          <p:nvPr/>
        </p:nvSpPr>
        <p:spPr>
          <a:xfrm>
            <a:off x="3360420" y="2956560"/>
            <a:ext cx="2545080" cy="2819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727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B72C6-3A81-D94B-4694-61E14AD9D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6ED1DA4-1E41-153F-FBC8-0FCD594ABB2A}"/>
              </a:ext>
            </a:extLst>
          </p:cNvPr>
          <p:cNvSpPr txBox="1"/>
          <p:nvPr/>
        </p:nvSpPr>
        <p:spPr>
          <a:xfrm>
            <a:off x="60960" y="858759"/>
            <a:ext cx="7464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نعم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للمستطيل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أربعة أضلاع، وأربعة رؤوس وكل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ضلعين متقابلين متقايس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 رؤوس.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E09387-861A-0CA3-67CA-F3A57EC603C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9" name="Groupe 68">
            <a:extLst>
              <a:ext uri="{FF2B5EF4-FFF2-40B4-BE49-F238E27FC236}">
                <a16:creationId xmlns:a16="http://schemas.microsoft.com/office/drawing/2014/main" id="{1D688962-8DE4-4B8F-792A-AE223F707B46}"/>
              </a:ext>
            </a:extLst>
          </p:cNvPr>
          <p:cNvGrpSpPr/>
          <p:nvPr/>
        </p:nvGrpSpPr>
        <p:grpSpPr>
          <a:xfrm>
            <a:off x="785776" y="1626691"/>
            <a:ext cx="7204525" cy="4412578"/>
            <a:chOff x="733224" y="1400415"/>
            <a:chExt cx="7204525" cy="4412578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63A246D-6B1A-4BAC-92EC-651D4058F5FF}"/>
                </a:ext>
              </a:extLst>
            </p:cNvPr>
            <p:cNvGrpSpPr/>
            <p:nvPr/>
          </p:nvGrpSpPr>
          <p:grpSpPr>
            <a:xfrm>
              <a:off x="733224" y="1400415"/>
              <a:ext cx="7204525" cy="4412578"/>
              <a:chOff x="784646" y="1465653"/>
              <a:chExt cx="7204525" cy="4412578"/>
            </a:xfrm>
          </p:grpSpPr>
          <p:grpSp>
            <p:nvGrpSpPr>
              <p:cNvPr id="8" name="Group 9">
                <a:extLst>
                  <a:ext uri="{FF2B5EF4-FFF2-40B4-BE49-F238E27FC236}">
                    <a16:creationId xmlns:a16="http://schemas.microsoft.com/office/drawing/2014/main" id="{DA312137-51BF-7314-6789-EC1ACC2F8B8C}"/>
                  </a:ext>
                </a:extLst>
              </p:cNvPr>
              <p:cNvGrpSpPr/>
              <p:nvPr/>
            </p:nvGrpSpPr>
            <p:grpSpPr>
              <a:xfrm>
                <a:off x="784646" y="1465653"/>
                <a:ext cx="7118382" cy="578425"/>
                <a:chOff x="2567482" y="1465653"/>
                <a:chExt cx="5335546" cy="578425"/>
              </a:xfrm>
            </p:grpSpPr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878D646-35EC-BB08-75B8-111CF13D78CA}"/>
                    </a:ext>
                  </a:extLst>
                </p:cNvPr>
                <p:cNvGrpSpPr/>
                <p:nvPr/>
              </p:nvGrpSpPr>
              <p:grpSpPr>
                <a:xfrm>
                  <a:off x="6348843" y="1465653"/>
                  <a:ext cx="1554185" cy="551406"/>
                  <a:chOff x="6338601" y="1914188"/>
                  <a:chExt cx="2166611" cy="551406"/>
                </a:xfrm>
              </p:grpSpPr>
              <p:sp>
                <p:nvSpPr>
                  <p:cNvPr id="33" name="Rectangle : coins arrondis 16">
                    <a:extLst>
                      <a:ext uri="{FF2B5EF4-FFF2-40B4-BE49-F238E27FC236}">
                        <a16:creationId xmlns:a16="http://schemas.microsoft.com/office/drawing/2014/main" id="{850C1E24-85F1-9A45-5814-AC94CF58F995}"/>
                      </a:ext>
                    </a:extLst>
                  </p:cNvPr>
                  <p:cNvSpPr/>
                  <p:nvPr/>
                </p:nvSpPr>
                <p:spPr>
                  <a:xfrm>
                    <a:off x="6338601" y="1914188"/>
                    <a:ext cx="160007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4" name="Oval 80">
                    <a:extLst>
                      <a:ext uri="{FF2B5EF4-FFF2-40B4-BE49-F238E27FC236}">
                        <a16:creationId xmlns:a16="http://schemas.microsoft.com/office/drawing/2014/main" id="{3AC3CC66-9268-C586-3870-FC8187CAB01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40329" y="1979518"/>
                    <a:ext cx="564883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9D8D2598-E78F-1ACF-5E89-4D53DEBCFC60}"/>
                    </a:ext>
                  </a:extLst>
                </p:cNvPr>
                <p:cNvGrpSpPr/>
                <p:nvPr/>
              </p:nvGrpSpPr>
              <p:grpSpPr>
                <a:xfrm>
                  <a:off x="4571998" y="1477283"/>
                  <a:ext cx="1548921" cy="551406"/>
                  <a:chOff x="5952935" y="1914188"/>
                  <a:chExt cx="2224182" cy="551406"/>
                </a:xfrm>
              </p:grpSpPr>
              <p:sp>
                <p:nvSpPr>
                  <p:cNvPr id="21" name="Rectangle : coins arrondis 19">
                    <a:extLst>
                      <a:ext uri="{FF2B5EF4-FFF2-40B4-BE49-F238E27FC236}">
                        <a16:creationId xmlns:a16="http://schemas.microsoft.com/office/drawing/2014/main" id="{0B6D292F-4FC3-0996-8A49-39F5AC283945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أَرْسُمُ</a:t>
                    </a:r>
                    <a:endParaRPr lang="ar-MA" sz="2000" b="1" kern="0" dirty="0">
                      <a:solidFill>
                        <a:schemeClr val="tx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2" name="Oval 80">
                    <a:extLst>
                      <a:ext uri="{FF2B5EF4-FFF2-40B4-BE49-F238E27FC236}">
                        <a16:creationId xmlns:a16="http://schemas.microsoft.com/office/drawing/2014/main" id="{299FD87D-8B8F-20E5-A595-FB16BA1480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542759" y="1988971"/>
                    <a:ext cx="634358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6" name="Group 12">
                  <a:extLst>
                    <a:ext uri="{FF2B5EF4-FFF2-40B4-BE49-F238E27FC236}">
                      <a16:creationId xmlns:a16="http://schemas.microsoft.com/office/drawing/2014/main" id="{E758C2F9-537A-C14B-EA6E-BC0080F423AE}"/>
                    </a:ext>
                  </a:extLst>
                </p:cNvPr>
                <p:cNvGrpSpPr/>
                <p:nvPr/>
              </p:nvGrpSpPr>
              <p:grpSpPr>
                <a:xfrm>
                  <a:off x="2567482" y="1492672"/>
                  <a:ext cx="1687382" cy="551406"/>
                  <a:chOff x="5952935" y="1914188"/>
                  <a:chExt cx="2244382" cy="551406"/>
                </a:xfrm>
              </p:grpSpPr>
              <p:sp>
                <p:nvSpPr>
                  <p:cNvPr id="19" name="Rectangle : coins arrondis 2">
                    <a:extLst>
                      <a:ext uri="{FF2B5EF4-FFF2-40B4-BE49-F238E27FC236}">
                        <a16:creationId xmlns:a16="http://schemas.microsoft.com/office/drawing/2014/main" id="{4F78D9E8-9221-3CC4-9CA1-F2CB34A265BD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" name="Oval 80">
                    <a:extLst>
                      <a:ext uri="{FF2B5EF4-FFF2-40B4-BE49-F238E27FC236}">
                        <a16:creationId xmlns:a16="http://schemas.microsoft.com/office/drawing/2014/main" id="{BCAE2F04-29BA-9207-2535-6917B2A76D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2" y="1973582"/>
                    <a:ext cx="580925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7" name="ZoneTexte 7">
                  <a:extLst>
                    <a:ext uri="{FF2B5EF4-FFF2-40B4-BE49-F238E27FC236}">
                      <a16:creationId xmlns:a16="http://schemas.microsoft.com/office/drawing/2014/main" id="{09EDD6C1-95A5-E00E-614E-BA2D2D373F8D}"/>
                    </a:ext>
                  </a:extLst>
                </p:cNvPr>
                <p:cNvSpPr txBox="1"/>
                <p:nvPr/>
              </p:nvSpPr>
              <p:spPr>
                <a:xfrm>
                  <a:off x="6548200" y="1525912"/>
                  <a:ext cx="98389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ZoneTexte 11">
                  <a:extLst>
                    <a:ext uri="{FF2B5EF4-FFF2-40B4-BE49-F238E27FC236}">
                      <a16:creationId xmlns:a16="http://schemas.microsoft.com/office/drawing/2014/main" id="{72D9B8A7-0E7F-68EB-BE43-0B80FEEAEE61}"/>
                    </a:ext>
                  </a:extLst>
                </p:cNvPr>
                <p:cNvSpPr txBox="1"/>
                <p:nvPr/>
              </p:nvSpPr>
              <p:spPr>
                <a:xfrm>
                  <a:off x="2757874" y="1525912"/>
                  <a:ext cx="100154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أَتَحَقَّقُ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pic>
            <p:nvPicPr>
              <p:cNvPr id="9" name="Picture 6">
                <a:extLst>
                  <a:ext uri="{FF2B5EF4-FFF2-40B4-BE49-F238E27FC236}">
                    <a16:creationId xmlns:a16="http://schemas.microsoft.com/office/drawing/2014/main" id="{1CDC0B56-301C-ACF4-988C-FC5BCA2872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3004" y="2721998"/>
                <a:ext cx="6996167" cy="3156233"/>
              </a:xfrm>
              <a:prstGeom prst="rect">
                <a:avLst/>
              </a:prstGeom>
            </p:spPr>
          </p:pic>
        </p:grp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6928FDD8-AA88-E3CE-3814-F22C97ECCACA}"/>
                </a:ext>
              </a:extLst>
            </p:cNvPr>
            <p:cNvCxnSpPr/>
            <p:nvPr/>
          </p:nvCxnSpPr>
          <p:spPr>
            <a:xfrm flipH="1">
              <a:off x="4572000" y="3804745"/>
              <a:ext cx="105103" cy="12612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CAA05B65-159E-8534-FC38-9E03EB8BFECF}"/>
                </a:ext>
              </a:extLst>
            </p:cNvPr>
            <p:cNvCxnSpPr/>
            <p:nvPr/>
          </p:nvCxnSpPr>
          <p:spPr>
            <a:xfrm flipH="1">
              <a:off x="4637126" y="3804745"/>
              <a:ext cx="105103" cy="12612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75D9D81C-124A-958D-226C-64F911B3A8C9}"/>
                </a:ext>
              </a:extLst>
            </p:cNvPr>
            <p:cNvCxnSpPr/>
            <p:nvPr/>
          </p:nvCxnSpPr>
          <p:spPr>
            <a:xfrm flipH="1">
              <a:off x="4335487" y="4897821"/>
              <a:ext cx="105103" cy="12612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B580AA31-36D7-8E09-D9B8-0981BBFF54A6}"/>
                </a:ext>
              </a:extLst>
            </p:cNvPr>
            <p:cNvCxnSpPr/>
            <p:nvPr/>
          </p:nvCxnSpPr>
          <p:spPr>
            <a:xfrm flipH="1">
              <a:off x="4438508" y="4897821"/>
              <a:ext cx="105103" cy="12612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>
              <a:extLst>
                <a:ext uri="{FF2B5EF4-FFF2-40B4-BE49-F238E27FC236}">
                  <a16:creationId xmlns:a16="http://schemas.microsoft.com/office/drawing/2014/main" id="{85190883-617D-C9A5-E910-3BECE500F908}"/>
                </a:ext>
              </a:extLst>
            </p:cNvPr>
            <p:cNvCxnSpPr>
              <a:cxnSpLocks/>
            </p:cNvCxnSpPr>
            <p:nvPr/>
          </p:nvCxnSpPr>
          <p:spPr>
            <a:xfrm>
              <a:off x="3762704" y="4444606"/>
              <a:ext cx="173989" cy="723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>
              <a:extLst>
                <a:ext uri="{FF2B5EF4-FFF2-40B4-BE49-F238E27FC236}">
                  <a16:creationId xmlns:a16="http://schemas.microsoft.com/office/drawing/2014/main" id="{44F10693-4D17-750C-E501-4802D2BD3B16}"/>
                </a:ext>
              </a:extLst>
            </p:cNvPr>
            <p:cNvCxnSpPr/>
            <p:nvPr/>
          </p:nvCxnSpPr>
          <p:spPr>
            <a:xfrm>
              <a:off x="5381297" y="4444606"/>
              <a:ext cx="231227" cy="723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EA665A4-EBC4-75B8-7DC6-19AF6E6D03BC}"/>
              </a:ext>
            </a:extLst>
          </p:cNvPr>
          <p:cNvSpPr/>
          <p:nvPr/>
        </p:nvSpPr>
        <p:spPr>
          <a:xfrm>
            <a:off x="3360420" y="3402066"/>
            <a:ext cx="2545080" cy="237389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79D79AF-A47F-FCA1-2796-6F0184A53FCB}"/>
              </a:ext>
            </a:extLst>
          </p:cNvPr>
          <p:cNvSpPr/>
          <p:nvPr/>
        </p:nvSpPr>
        <p:spPr>
          <a:xfrm>
            <a:off x="5480850" y="4000323"/>
            <a:ext cx="45719" cy="7230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926E9D8-B7AF-258B-764E-198919635F9D}"/>
              </a:ext>
            </a:extLst>
          </p:cNvPr>
          <p:cNvSpPr/>
          <p:nvPr/>
        </p:nvSpPr>
        <p:spPr>
          <a:xfrm>
            <a:off x="5475042" y="5124097"/>
            <a:ext cx="45719" cy="7230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3B0FFCF-9349-6F26-EFB3-33F1E889741B}"/>
              </a:ext>
            </a:extLst>
          </p:cNvPr>
          <p:cNvSpPr/>
          <p:nvPr/>
        </p:nvSpPr>
        <p:spPr>
          <a:xfrm>
            <a:off x="3856531" y="5151007"/>
            <a:ext cx="45719" cy="7230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5229597-C16D-778F-2CB1-F3A45C53742A}"/>
              </a:ext>
            </a:extLst>
          </p:cNvPr>
          <p:cNvSpPr/>
          <p:nvPr/>
        </p:nvSpPr>
        <p:spPr>
          <a:xfrm>
            <a:off x="3879390" y="4023214"/>
            <a:ext cx="45719" cy="7230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129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0576-70C9-4FA4-C941-3D18419C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6F9A0D6F-367E-783D-EFF9-D1DE02CB927E}"/>
              </a:ext>
            </a:extLst>
          </p:cNvPr>
          <p:cNvGrpSpPr/>
          <p:nvPr/>
        </p:nvGrpSpPr>
        <p:grpSpPr>
          <a:xfrm>
            <a:off x="383768" y="1450674"/>
            <a:ext cx="7404722" cy="4456257"/>
            <a:chOff x="383768" y="1450674"/>
            <a:chExt cx="7404722" cy="445625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918DD2E-39DF-A00A-AFEE-F0E655C0FF24}"/>
                </a:ext>
              </a:extLst>
            </p:cNvPr>
            <p:cNvGrpSpPr/>
            <p:nvPr/>
          </p:nvGrpSpPr>
          <p:grpSpPr>
            <a:xfrm>
              <a:off x="383768" y="1450674"/>
              <a:ext cx="7404722" cy="4456257"/>
              <a:chOff x="498306" y="1465653"/>
              <a:chExt cx="7404722" cy="4456257"/>
            </a:xfrm>
          </p:grpSpPr>
          <p:grpSp>
            <p:nvGrpSpPr>
              <p:cNvPr id="20" name="Group 9">
                <a:extLst>
                  <a:ext uri="{FF2B5EF4-FFF2-40B4-BE49-F238E27FC236}">
                    <a16:creationId xmlns:a16="http://schemas.microsoft.com/office/drawing/2014/main" id="{035223FB-EF8D-5DBC-92A0-0D9A72B9C9DC}"/>
                  </a:ext>
                </a:extLst>
              </p:cNvPr>
              <p:cNvGrpSpPr/>
              <p:nvPr/>
            </p:nvGrpSpPr>
            <p:grpSpPr>
              <a:xfrm>
                <a:off x="784646" y="1465653"/>
                <a:ext cx="7118382" cy="578425"/>
                <a:chOff x="2567482" y="1465653"/>
                <a:chExt cx="5335546" cy="578425"/>
              </a:xfrm>
            </p:grpSpPr>
            <p:grpSp>
              <p:nvGrpSpPr>
                <p:cNvPr id="37" name="Group 12">
                  <a:extLst>
                    <a:ext uri="{FF2B5EF4-FFF2-40B4-BE49-F238E27FC236}">
                      <a16:creationId xmlns:a16="http://schemas.microsoft.com/office/drawing/2014/main" id="{2F1C6027-1082-E5BA-F9D2-C053764B8760}"/>
                    </a:ext>
                  </a:extLst>
                </p:cNvPr>
                <p:cNvGrpSpPr/>
                <p:nvPr/>
              </p:nvGrpSpPr>
              <p:grpSpPr>
                <a:xfrm>
                  <a:off x="6348843" y="1465653"/>
                  <a:ext cx="1554185" cy="551406"/>
                  <a:chOff x="6338601" y="1914188"/>
                  <a:chExt cx="2166611" cy="551406"/>
                </a:xfrm>
              </p:grpSpPr>
              <p:sp>
                <p:nvSpPr>
                  <p:cNvPr id="46" name="Rectangle : coins arrondis 16">
                    <a:extLst>
                      <a:ext uri="{FF2B5EF4-FFF2-40B4-BE49-F238E27FC236}">
                        <a16:creationId xmlns:a16="http://schemas.microsoft.com/office/drawing/2014/main" id="{0FC0E30E-34B6-C9D9-E3E1-FB04B3C535FC}"/>
                      </a:ext>
                    </a:extLst>
                  </p:cNvPr>
                  <p:cNvSpPr/>
                  <p:nvPr/>
                </p:nvSpPr>
                <p:spPr>
                  <a:xfrm>
                    <a:off x="6338601" y="1914188"/>
                    <a:ext cx="160007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" name="Oval 80">
                    <a:extLst>
                      <a:ext uri="{FF2B5EF4-FFF2-40B4-BE49-F238E27FC236}">
                        <a16:creationId xmlns:a16="http://schemas.microsoft.com/office/drawing/2014/main" id="{5AB855E8-90F6-660E-77E9-5EF75C1890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40329" y="1979518"/>
                    <a:ext cx="564883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8" name="Group 12">
                  <a:extLst>
                    <a:ext uri="{FF2B5EF4-FFF2-40B4-BE49-F238E27FC236}">
                      <a16:creationId xmlns:a16="http://schemas.microsoft.com/office/drawing/2014/main" id="{DE96105A-F34A-9AA6-7759-CB699E4C1EF0}"/>
                    </a:ext>
                  </a:extLst>
                </p:cNvPr>
                <p:cNvGrpSpPr/>
                <p:nvPr/>
              </p:nvGrpSpPr>
              <p:grpSpPr>
                <a:xfrm>
                  <a:off x="4571998" y="1477283"/>
                  <a:ext cx="1548921" cy="551406"/>
                  <a:chOff x="5952935" y="1914188"/>
                  <a:chExt cx="2224182" cy="551406"/>
                </a:xfrm>
              </p:grpSpPr>
              <p:sp>
                <p:nvSpPr>
                  <p:cNvPr id="44" name="Rectangle : coins arrondis 19">
                    <a:extLst>
                      <a:ext uri="{FF2B5EF4-FFF2-40B4-BE49-F238E27FC236}">
                        <a16:creationId xmlns:a16="http://schemas.microsoft.com/office/drawing/2014/main" id="{10056A3E-7737-F59D-959D-8EE439A35CC4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أَرْسُمُ</a:t>
                    </a:r>
                    <a:endParaRPr lang="ar-MA" sz="2000" b="1" kern="0" dirty="0">
                      <a:solidFill>
                        <a:schemeClr val="tx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5" name="Oval 80">
                    <a:extLst>
                      <a:ext uri="{FF2B5EF4-FFF2-40B4-BE49-F238E27FC236}">
                        <a16:creationId xmlns:a16="http://schemas.microsoft.com/office/drawing/2014/main" id="{97D3E126-49DB-2588-85A9-F461E6A94F3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542759" y="1988971"/>
                    <a:ext cx="63435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90557324-5FAC-44FE-B7F4-36764682414D}"/>
                    </a:ext>
                  </a:extLst>
                </p:cNvPr>
                <p:cNvGrpSpPr/>
                <p:nvPr/>
              </p:nvGrpSpPr>
              <p:grpSpPr>
                <a:xfrm>
                  <a:off x="2567482" y="1492672"/>
                  <a:ext cx="1687382" cy="551406"/>
                  <a:chOff x="5952935" y="1914188"/>
                  <a:chExt cx="2244382" cy="551406"/>
                </a:xfrm>
              </p:grpSpPr>
              <p:sp>
                <p:nvSpPr>
                  <p:cNvPr id="42" name="Rectangle : coins arrondis 2">
                    <a:extLst>
                      <a:ext uri="{FF2B5EF4-FFF2-40B4-BE49-F238E27FC236}">
                        <a16:creationId xmlns:a16="http://schemas.microsoft.com/office/drawing/2014/main" id="{0F1017F1-87CE-235B-2AA8-E4665E595E14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3" name="Oval 80">
                    <a:extLst>
                      <a:ext uri="{FF2B5EF4-FFF2-40B4-BE49-F238E27FC236}">
                        <a16:creationId xmlns:a16="http://schemas.microsoft.com/office/drawing/2014/main" id="{0E1DDD93-84FE-120D-BB94-293D5F89CE0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2" y="1973582"/>
                    <a:ext cx="580925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40" name="ZoneTexte 7">
                  <a:extLst>
                    <a:ext uri="{FF2B5EF4-FFF2-40B4-BE49-F238E27FC236}">
                      <a16:creationId xmlns:a16="http://schemas.microsoft.com/office/drawing/2014/main" id="{9889877F-829B-BF8D-6DAA-44FF6BDB7643}"/>
                    </a:ext>
                  </a:extLst>
                </p:cNvPr>
                <p:cNvSpPr txBox="1"/>
                <p:nvPr/>
              </p:nvSpPr>
              <p:spPr>
                <a:xfrm>
                  <a:off x="6548200" y="1525912"/>
                  <a:ext cx="98389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1" name="ZoneTexte 11">
                  <a:extLst>
                    <a:ext uri="{FF2B5EF4-FFF2-40B4-BE49-F238E27FC236}">
                      <a16:creationId xmlns:a16="http://schemas.microsoft.com/office/drawing/2014/main" id="{52C0DC95-6121-4058-16C6-BBEB64AABFD1}"/>
                    </a:ext>
                  </a:extLst>
                </p:cNvPr>
                <p:cNvSpPr txBox="1"/>
                <p:nvPr/>
              </p:nvSpPr>
              <p:spPr>
                <a:xfrm>
                  <a:off x="2757874" y="1525912"/>
                  <a:ext cx="100154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أَتَحَقَّقُ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pic>
            <p:nvPicPr>
              <p:cNvPr id="21" name="Picture 6">
                <a:extLst>
                  <a:ext uri="{FF2B5EF4-FFF2-40B4-BE49-F238E27FC236}">
                    <a16:creationId xmlns:a16="http://schemas.microsoft.com/office/drawing/2014/main" id="{916E52E1-D654-F7FF-DFAD-41DC1020D1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98306" y="2765677"/>
                <a:ext cx="6996167" cy="3156233"/>
              </a:xfrm>
              <a:prstGeom prst="rect">
                <a:avLst/>
              </a:prstGeom>
            </p:spPr>
          </p:pic>
        </p:grp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FF74CA5-8E68-37AB-51B8-A64C7C456068}"/>
                </a:ext>
              </a:extLst>
            </p:cNvPr>
            <p:cNvSpPr/>
            <p:nvPr/>
          </p:nvSpPr>
          <p:spPr>
            <a:xfrm>
              <a:off x="4867735" y="3909717"/>
              <a:ext cx="45719" cy="7230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763EAFE-8D9A-C7B7-11D0-EADCF06205E4}"/>
                </a:ext>
              </a:extLst>
            </p:cNvPr>
            <p:cNvSpPr/>
            <p:nvPr/>
          </p:nvSpPr>
          <p:spPr>
            <a:xfrm>
              <a:off x="4860145" y="5007482"/>
              <a:ext cx="45719" cy="7230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BFFA9E2-7402-604D-EED5-CCB336B1676F}"/>
                </a:ext>
              </a:extLst>
            </p:cNvPr>
            <p:cNvSpPr/>
            <p:nvPr/>
          </p:nvSpPr>
          <p:spPr>
            <a:xfrm>
              <a:off x="3269293" y="3888727"/>
              <a:ext cx="45719" cy="7230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F765BEE-5863-E467-BDFA-250AFE81A085}"/>
                </a:ext>
              </a:extLst>
            </p:cNvPr>
            <p:cNvSpPr/>
            <p:nvPr/>
          </p:nvSpPr>
          <p:spPr>
            <a:xfrm>
              <a:off x="3269293" y="5007482"/>
              <a:ext cx="45719" cy="7230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A90448B-8E6A-B9D9-BB44-3107A9B1111F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A3178D-083A-2A45-100E-FA36249DD5BD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CB91A8B-9877-896D-8E52-10C32706DC60}"/>
              </a:ext>
            </a:extLst>
          </p:cNvPr>
          <p:cNvSpPr/>
          <p:nvPr/>
        </p:nvSpPr>
        <p:spPr>
          <a:xfrm>
            <a:off x="2674544" y="2956559"/>
            <a:ext cx="2545080" cy="2819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Image 18">
            <a:extLst>
              <a:ext uri="{FF2B5EF4-FFF2-40B4-BE49-F238E27FC236}">
                <a16:creationId xmlns:a16="http://schemas.microsoft.com/office/drawing/2014/main" id="{9DF8725B-FE3D-819A-9AD0-A907A44605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4532" y="3789806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460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AE829-45C7-FA22-F4EF-8F21E6109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2BD62CC-A96D-C9FD-B882-20D2F90EBAC4}"/>
              </a:ext>
            </a:extLst>
          </p:cNvPr>
          <p:cNvGrpSpPr/>
          <p:nvPr/>
        </p:nvGrpSpPr>
        <p:grpSpPr>
          <a:xfrm>
            <a:off x="888765" y="1750877"/>
            <a:ext cx="7204525" cy="4412578"/>
            <a:chOff x="888765" y="1750877"/>
            <a:chExt cx="7204525" cy="4412578"/>
          </a:xfrm>
        </p:grpSpPr>
        <p:grpSp>
          <p:nvGrpSpPr>
            <p:cNvPr id="12" name="Groupe 4">
              <a:extLst>
                <a:ext uri="{FF2B5EF4-FFF2-40B4-BE49-F238E27FC236}">
                  <a16:creationId xmlns:a16="http://schemas.microsoft.com/office/drawing/2014/main" id="{D6B79DAE-847F-2600-DD1B-F39171B64995}"/>
                </a:ext>
              </a:extLst>
            </p:cNvPr>
            <p:cNvGrpSpPr/>
            <p:nvPr/>
          </p:nvGrpSpPr>
          <p:grpSpPr>
            <a:xfrm>
              <a:off x="888765" y="1750877"/>
              <a:ext cx="7204525" cy="4412578"/>
              <a:chOff x="784646" y="1465653"/>
              <a:chExt cx="7204525" cy="4412578"/>
            </a:xfrm>
          </p:grpSpPr>
          <p:grpSp>
            <p:nvGrpSpPr>
              <p:cNvPr id="26" name="Group 9">
                <a:extLst>
                  <a:ext uri="{FF2B5EF4-FFF2-40B4-BE49-F238E27FC236}">
                    <a16:creationId xmlns:a16="http://schemas.microsoft.com/office/drawing/2014/main" id="{58E34407-E99A-A727-FA52-1A0B5839BC78}"/>
                  </a:ext>
                </a:extLst>
              </p:cNvPr>
              <p:cNvGrpSpPr/>
              <p:nvPr/>
            </p:nvGrpSpPr>
            <p:grpSpPr>
              <a:xfrm>
                <a:off x="784646" y="1465653"/>
                <a:ext cx="7118382" cy="578425"/>
                <a:chOff x="2567482" y="1465653"/>
                <a:chExt cx="5335546" cy="578425"/>
              </a:xfrm>
            </p:grpSpPr>
            <p:grpSp>
              <p:nvGrpSpPr>
                <p:cNvPr id="28" name="Group 12">
                  <a:extLst>
                    <a:ext uri="{FF2B5EF4-FFF2-40B4-BE49-F238E27FC236}">
                      <a16:creationId xmlns:a16="http://schemas.microsoft.com/office/drawing/2014/main" id="{5039CA6F-7A18-D02E-4A86-99C01438B7C2}"/>
                    </a:ext>
                  </a:extLst>
                </p:cNvPr>
                <p:cNvGrpSpPr/>
                <p:nvPr/>
              </p:nvGrpSpPr>
              <p:grpSpPr>
                <a:xfrm>
                  <a:off x="6348843" y="1465653"/>
                  <a:ext cx="1554185" cy="551406"/>
                  <a:chOff x="6338601" y="1914188"/>
                  <a:chExt cx="2166611" cy="551406"/>
                </a:xfrm>
              </p:grpSpPr>
              <p:sp>
                <p:nvSpPr>
                  <p:cNvPr id="50" name="Rectangle : coins arrondis 16">
                    <a:extLst>
                      <a:ext uri="{FF2B5EF4-FFF2-40B4-BE49-F238E27FC236}">
                        <a16:creationId xmlns:a16="http://schemas.microsoft.com/office/drawing/2014/main" id="{C7A57162-CA76-4337-4D24-CB165F83F938}"/>
                      </a:ext>
                    </a:extLst>
                  </p:cNvPr>
                  <p:cNvSpPr/>
                  <p:nvPr/>
                </p:nvSpPr>
                <p:spPr>
                  <a:xfrm>
                    <a:off x="6338601" y="1914188"/>
                    <a:ext cx="160007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1" name="Oval 80">
                    <a:extLst>
                      <a:ext uri="{FF2B5EF4-FFF2-40B4-BE49-F238E27FC236}">
                        <a16:creationId xmlns:a16="http://schemas.microsoft.com/office/drawing/2014/main" id="{3909DE6B-ACF3-2BC6-EB93-DAA8B3D45D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40329" y="1979518"/>
                    <a:ext cx="564883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9" name="Group 12">
                  <a:extLst>
                    <a:ext uri="{FF2B5EF4-FFF2-40B4-BE49-F238E27FC236}">
                      <a16:creationId xmlns:a16="http://schemas.microsoft.com/office/drawing/2014/main" id="{3F84D665-15E2-B3D9-BF2F-D250548DA93A}"/>
                    </a:ext>
                  </a:extLst>
                </p:cNvPr>
                <p:cNvGrpSpPr/>
                <p:nvPr/>
              </p:nvGrpSpPr>
              <p:grpSpPr>
                <a:xfrm>
                  <a:off x="4571998" y="1477283"/>
                  <a:ext cx="1548921" cy="551406"/>
                  <a:chOff x="5952935" y="1914188"/>
                  <a:chExt cx="2224182" cy="551406"/>
                </a:xfrm>
              </p:grpSpPr>
              <p:sp>
                <p:nvSpPr>
                  <p:cNvPr id="36" name="Rectangle : coins arrondis 19">
                    <a:extLst>
                      <a:ext uri="{FF2B5EF4-FFF2-40B4-BE49-F238E27FC236}">
                        <a16:creationId xmlns:a16="http://schemas.microsoft.com/office/drawing/2014/main" id="{DEE76F72-F80D-FC82-04B2-7F937D678050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أَرْسُمُ</a:t>
                    </a:r>
                    <a:endParaRPr lang="ar-MA" sz="2000" b="1" kern="0" dirty="0">
                      <a:solidFill>
                        <a:schemeClr val="tx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8" name="Oval 80">
                    <a:extLst>
                      <a:ext uri="{FF2B5EF4-FFF2-40B4-BE49-F238E27FC236}">
                        <a16:creationId xmlns:a16="http://schemas.microsoft.com/office/drawing/2014/main" id="{B49D8431-054E-E91C-1D51-F4A26E7D339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542759" y="1988971"/>
                    <a:ext cx="63435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0" name="Group 12">
                  <a:extLst>
                    <a:ext uri="{FF2B5EF4-FFF2-40B4-BE49-F238E27FC236}">
                      <a16:creationId xmlns:a16="http://schemas.microsoft.com/office/drawing/2014/main" id="{07393F4A-A0CD-5AB4-F088-9194EFD78234}"/>
                    </a:ext>
                  </a:extLst>
                </p:cNvPr>
                <p:cNvGrpSpPr/>
                <p:nvPr/>
              </p:nvGrpSpPr>
              <p:grpSpPr>
                <a:xfrm>
                  <a:off x="2567482" y="1492672"/>
                  <a:ext cx="1687382" cy="551406"/>
                  <a:chOff x="5952935" y="1914188"/>
                  <a:chExt cx="2244382" cy="551406"/>
                </a:xfrm>
              </p:grpSpPr>
              <p:sp>
                <p:nvSpPr>
                  <p:cNvPr id="33" name="Rectangle : coins arrondis 2">
                    <a:extLst>
                      <a:ext uri="{FF2B5EF4-FFF2-40B4-BE49-F238E27FC236}">
                        <a16:creationId xmlns:a16="http://schemas.microsoft.com/office/drawing/2014/main" id="{07C236D4-453F-835B-C4AF-B840846B528F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5" name="Oval 80">
                    <a:extLst>
                      <a:ext uri="{FF2B5EF4-FFF2-40B4-BE49-F238E27FC236}">
                        <a16:creationId xmlns:a16="http://schemas.microsoft.com/office/drawing/2014/main" id="{EAD66B0E-0822-EA8B-7A98-3E10890F68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2" y="1973582"/>
                    <a:ext cx="580925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31" name="ZoneTexte 7">
                  <a:extLst>
                    <a:ext uri="{FF2B5EF4-FFF2-40B4-BE49-F238E27FC236}">
                      <a16:creationId xmlns:a16="http://schemas.microsoft.com/office/drawing/2014/main" id="{599F3572-F50E-E799-0CD8-E3CB4E0E61E4}"/>
                    </a:ext>
                  </a:extLst>
                </p:cNvPr>
                <p:cNvSpPr txBox="1"/>
                <p:nvPr/>
              </p:nvSpPr>
              <p:spPr>
                <a:xfrm>
                  <a:off x="6548200" y="1525912"/>
                  <a:ext cx="98389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2" name="ZoneTexte 11">
                  <a:extLst>
                    <a:ext uri="{FF2B5EF4-FFF2-40B4-BE49-F238E27FC236}">
                      <a16:creationId xmlns:a16="http://schemas.microsoft.com/office/drawing/2014/main" id="{151B1D9E-6597-55F9-BBB2-03A29975E18A}"/>
                    </a:ext>
                  </a:extLst>
                </p:cNvPr>
                <p:cNvSpPr txBox="1"/>
                <p:nvPr/>
              </p:nvSpPr>
              <p:spPr>
                <a:xfrm>
                  <a:off x="2757874" y="1525912"/>
                  <a:ext cx="100154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أَتَحَقَّقُ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pic>
            <p:nvPicPr>
              <p:cNvPr id="27" name="Picture 6">
                <a:extLst>
                  <a:ext uri="{FF2B5EF4-FFF2-40B4-BE49-F238E27FC236}">
                    <a16:creationId xmlns:a16="http://schemas.microsoft.com/office/drawing/2014/main" id="{4E87F1B8-9DED-708A-52AB-6B6AC6DFCC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93004" y="2721998"/>
                <a:ext cx="6996167" cy="3156233"/>
              </a:xfrm>
              <a:prstGeom prst="rect">
                <a:avLst/>
              </a:prstGeom>
            </p:spPr>
          </p:pic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C34AB28-568F-C40B-3BA2-2CD813AD4030}"/>
                </a:ext>
              </a:extLst>
            </p:cNvPr>
            <p:cNvGrpSpPr/>
            <p:nvPr/>
          </p:nvGrpSpPr>
          <p:grpSpPr>
            <a:xfrm>
              <a:off x="3985870" y="4158457"/>
              <a:ext cx="1643688" cy="1145073"/>
              <a:chOff x="3985870" y="4158457"/>
              <a:chExt cx="1643688" cy="1145073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22902B72-779C-8126-7B69-17BAD5696918}"/>
                  </a:ext>
                </a:extLst>
              </p:cNvPr>
              <p:cNvSpPr/>
              <p:nvPr/>
            </p:nvSpPr>
            <p:spPr>
              <a:xfrm>
                <a:off x="5583839" y="415845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BF68B9BC-215D-41E0-3850-5973886F1E3E}"/>
                  </a:ext>
                </a:extLst>
              </p:cNvPr>
              <p:cNvSpPr/>
              <p:nvPr/>
            </p:nvSpPr>
            <p:spPr>
              <a:xfrm>
                <a:off x="5583839" y="523122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ACF3DE55-C5BA-C7B3-C384-A9F3C3164B45}"/>
                  </a:ext>
                </a:extLst>
              </p:cNvPr>
              <p:cNvSpPr/>
              <p:nvPr/>
            </p:nvSpPr>
            <p:spPr>
              <a:xfrm>
                <a:off x="3985870" y="415845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97B01288-2440-ABF4-ED98-06CE12BC94F4}"/>
                  </a:ext>
                </a:extLst>
              </p:cNvPr>
              <p:cNvSpPr/>
              <p:nvPr/>
            </p:nvSpPr>
            <p:spPr>
              <a:xfrm>
                <a:off x="4002413" y="523122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18B9C4-3A42-8064-695D-A72F81EEE084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9" name="ZoneTexte 48">
            <a:extLst>
              <a:ext uri="{FF2B5EF4-FFF2-40B4-BE49-F238E27FC236}">
                <a16:creationId xmlns:a16="http://schemas.microsoft.com/office/drawing/2014/main" id="{825E5574-2417-EA44-2EDD-39F054BD602D}"/>
              </a:ext>
            </a:extLst>
          </p:cNvPr>
          <p:cNvSpPr txBox="1"/>
          <p:nvPr/>
        </p:nvSpPr>
        <p:spPr>
          <a:xfrm>
            <a:off x="517327" y="806771"/>
            <a:ext cx="69961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تخ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لوا طي المستطيل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ثنين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ينطبق 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َلنصف الأول مع النصف الثاني.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0BEB61A-436C-9F0B-A527-A48D40A21DAF}"/>
              </a:ext>
            </a:extLst>
          </p:cNvPr>
          <p:cNvSpPr/>
          <p:nvPr/>
        </p:nvSpPr>
        <p:spPr>
          <a:xfrm>
            <a:off x="3563076" y="3158905"/>
            <a:ext cx="2545080" cy="2819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526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DBC51-A88C-63BA-85C8-264D947DB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A8841CC2-4D0C-D64E-FBB9-FE16CD650869}"/>
              </a:ext>
            </a:extLst>
          </p:cNvPr>
          <p:cNvGrpSpPr/>
          <p:nvPr/>
        </p:nvGrpSpPr>
        <p:grpSpPr>
          <a:xfrm>
            <a:off x="888765" y="1750877"/>
            <a:ext cx="7204525" cy="4412578"/>
            <a:chOff x="888765" y="1750877"/>
            <a:chExt cx="7204525" cy="4412578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75DC5EE5-8414-8166-B413-C83D914C3F61}"/>
                </a:ext>
              </a:extLst>
            </p:cNvPr>
            <p:cNvGrpSpPr/>
            <p:nvPr/>
          </p:nvGrpSpPr>
          <p:grpSpPr>
            <a:xfrm>
              <a:off x="888765" y="1750877"/>
              <a:ext cx="7204525" cy="4412578"/>
              <a:chOff x="784646" y="1465653"/>
              <a:chExt cx="7204525" cy="4412578"/>
            </a:xfrm>
          </p:grpSpPr>
          <p:grpSp>
            <p:nvGrpSpPr>
              <p:cNvPr id="19" name="Group 9">
                <a:extLst>
                  <a:ext uri="{FF2B5EF4-FFF2-40B4-BE49-F238E27FC236}">
                    <a16:creationId xmlns:a16="http://schemas.microsoft.com/office/drawing/2014/main" id="{0E591A47-2CC1-BED9-D43C-1DF48969E9B2}"/>
                  </a:ext>
                </a:extLst>
              </p:cNvPr>
              <p:cNvGrpSpPr/>
              <p:nvPr/>
            </p:nvGrpSpPr>
            <p:grpSpPr>
              <a:xfrm>
                <a:off x="784646" y="1465653"/>
                <a:ext cx="7118382" cy="578425"/>
                <a:chOff x="2567482" y="1465653"/>
                <a:chExt cx="5335546" cy="578425"/>
              </a:xfrm>
            </p:grpSpPr>
            <p:grpSp>
              <p:nvGrpSpPr>
                <p:cNvPr id="22" name="Group 12">
                  <a:extLst>
                    <a:ext uri="{FF2B5EF4-FFF2-40B4-BE49-F238E27FC236}">
                      <a16:creationId xmlns:a16="http://schemas.microsoft.com/office/drawing/2014/main" id="{83EBB9E6-3FFE-CE1E-D872-EFCE97F35F00}"/>
                    </a:ext>
                  </a:extLst>
                </p:cNvPr>
                <p:cNvGrpSpPr/>
                <p:nvPr/>
              </p:nvGrpSpPr>
              <p:grpSpPr>
                <a:xfrm>
                  <a:off x="6348843" y="1465653"/>
                  <a:ext cx="1554185" cy="551406"/>
                  <a:chOff x="6338601" y="1914188"/>
                  <a:chExt cx="2166611" cy="551406"/>
                </a:xfrm>
              </p:grpSpPr>
              <p:sp>
                <p:nvSpPr>
                  <p:cNvPr id="46" name="Rectangle : coins arrondis 16">
                    <a:extLst>
                      <a:ext uri="{FF2B5EF4-FFF2-40B4-BE49-F238E27FC236}">
                        <a16:creationId xmlns:a16="http://schemas.microsoft.com/office/drawing/2014/main" id="{BEE8169E-F246-EFF5-5E0F-416FDF693475}"/>
                      </a:ext>
                    </a:extLst>
                  </p:cNvPr>
                  <p:cNvSpPr/>
                  <p:nvPr/>
                </p:nvSpPr>
                <p:spPr>
                  <a:xfrm>
                    <a:off x="6338601" y="1914188"/>
                    <a:ext cx="160007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" name="Oval 80">
                    <a:extLst>
                      <a:ext uri="{FF2B5EF4-FFF2-40B4-BE49-F238E27FC236}">
                        <a16:creationId xmlns:a16="http://schemas.microsoft.com/office/drawing/2014/main" id="{3818AD21-0D1E-1EC0-FCE1-4C35DD13B8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40329" y="1979518"/>
                    <a:ext cx="564883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8" name="Group 12">
                  <a:extLst>
                    <a:ext uri="{FF2B5EF4-FFF2-40B4-BE49-F238E27FC236}">
                      <a16:creationId xmlns:a16="http://schemas.microsoft.com/office/drawing/2014/main" id="{E3102F82-DD43-4DF3-2AC0-8E326F083012}"/>
                    </a:ext>
                  </a:extLst>
                </p:cNvPr>
                <p:cNvGrpSpPr/>
                <p:nvPr/>
              </p:nvGrpSpPr>
              <p:grpSpPr>
                <a:xfrm>
                  <a:off x="4571998" y="1477283"/>
                  <a:ext cx="1548921" cy="551406"/>
                  <a:chOff x="5952935" y="1914188"/>
                  <a:chExt cx="2224182" cy="551406"/>
                </a:xfrm>
              </p:grpSpPr>
              <p:sp>
                <p:nvSpPr>
                  <p:cNvPr id="44" name="Rectangle : coins arrondis 19">
                    <a:extLst>
                      <a:ext uri="{FF2B5EF4-FFF2-40B4-BE49-F238E27FC236}">
                        <a16:creationId xmlns:a16="http://schemas.microsoft.com/office/drawing/2014/main" id="{E143D1C6-93FA-080F-053E-B00919227150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أَرْسُمُ</a:t>
                    </a:r>
                    <a:endParaRPr lang="ar-MA" sz="2000" b="1" kern="0" dirty="0">
                      <a:solidFill>
                        <a:schemeClr val="tx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5" name="Oval 80">
                    <a:extLst>
                      <a:ext uri="{FF2B5EF4-FFF2-40B4-BE49-F238E27FC236}">
                        <a16:creationId xmlns:a16="http://schemas.microsoft.com/office/drawing/2014/main" id="{36FF33ED-45CB-8C07-A39D-69D18EB070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542759" y="1988971"/>
                    <a:ext cx="63435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3" name="Group 12">
                  <a:extLst>
                    <a:ext uri="{FF2B5EF4-FFF2-40B4-BE49-F238E27FC236}">
                      <a16:creationId xmlns:a16="http://schemas.microsoft.com/office/drawing/2014/main" id="{EA998653-BAF6-BCB9-8DC2-A65CAE53C0A6}"/>
                    </a:ext>
                  </a:extLst>
                </p:cNvPr>
                <p:cNvGrpSpPr/>
                <p:nvPr/>
              </p:nvGrpSpPr>
              <p:grpSpPr>
                <a:xfrm>
                  <a:off x="2567482" y="1492672"/>
                  <a:ext cx="1687382" cy="551406"/>
                  <a:chOff x="5952935" y="1914188"/>
                  <a:chExt cx="2244382" cy="551406"/>
                </a:xfrm>
              </p:grpSpPr>
              <p:sp>
                <p:nvSpPr>
                  <p:cNvPr id="42" name="Rectangle : coins arrondis 2">
                    <a:extLst>
                      <a:ext uri="{FF2B5EF4-FFF2-40B4-BE49-F238E27FC236}">
                        <a16:creationId xmlns:a16="http://schemas.microsoft.com/office/drawing/2014/main" id="{15FC625E-CAEA-A6D3-41A2-A0199EA652D0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3" name="Oval 80">
                    <a:extLst>
                      <a:ext uri="{FF2B5EF4-FFF2-40B4-BE49-F238E27FC236}">
                        <a16:creationId xmlns:a16="http://schemas.microsoft.com/office/drawing/2014/main" id="{F681BD6F-E15A-8040-0044-888E4E40430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2" y="1973582"/>
                    <a:ext cx="580925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39" name="ZoneTexte 7">
                  <a:extLst>
                    <a:ext uri="{FF2B5EF4-FFF2-40B4-BE49-F238E27FC236}">
                      <a16:creationId xmlns:a16="http://schemas.microsoft.com/office/drawing/2014/main" id="{DDEF70AE-9F29-F474-01A2-1D1620F0814D}"/>
                    </a:ext>
                  </a:extLst>
                </p:cNvPr>
                <p:cNvSpPr txBox="1"/>
                <p:nvPr/>
              </p:nvSpPr>
              <p:spPr>
                <a:xfrm>
                  <a:off x="6548200" y="1525912"/>
                  <a:ext cx="98389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1" name="ZoneTexte 11">
                  <a:extLst>
                    <a:ext uri="{FF2B5EF4-FFF2-40B4-BE49-F238E27FC236}">
                      <a16:creationId xmlns:a16="http://schemas.microsoft.com/office/drawing/2014/main" id="{9D5569A2-F363-E5D3-46E5-B94E0AFCD587}"/>
                    </a:ext>
                  </a:extLst>
                </p:cNvPr>
                <p:cNvSpPr txBox="1"/>
                <p:nvPr/>
              </p:nvSpPr>
              <p:spPr>
                <a:xfrm>
                  <a:off x="2757874" y="1525912"/>
                  <a:ext cx="100154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أَتَحَقَّقُ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pic>
            <p:nvPicPr>
              <p:cNvPr id="20" name="Picture 6">
                <a:extLst>
                  <a:ext uri="{FF2B5EF4-FFF2-40B4-BE49-F238E27FC236}">
                    <a16:creationId xmlns:a16="http://schemas.microsoft.com/office/drawing/2014/main" id="{4E4FFE14-F899-8967-1166-51BF1AE67E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93004" y="2721998"/>
                <a:ext cx="6996167" cy="3156233"/>
              </a:xfrm>
              <a:prstGeom prst="rect">
                <a:avLst/>
              </a:prstGeom>
            </p:spPr>
          </p:pic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D717307-88A1-049C-2D62-BAA44A908DD8}"/>
                </a:ext>
              </a:extLst>
            </p:cNvPr>
            <p:cNvGrpSpPr/>
            <p:nvPr/>
          </p:nvGrpSpPr>
          <p:grpSpPr>
            <a:xfrm>
              <a:off x="3985870" y="4158457"/>
              <a:ext cx="1643688" cy="1145073"/>
              <a:chOff x="3985870" y="4158457"/>
              <a:chExt cx="1643688" cy="1145073"/>
            </a:xfrm>
          </p:grpSpPr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1967E9F5-9F3E-BA16-234E-432705D04D5F}"/>
                  </a:ext>
                </a:extLst>
              </p:cNvPr>
              <p:cNvSpPr/>
              <p:nvPr/>
            </p:nvSpPr>
            <p:spPr>
              <a:xfrm>
                <a:off x="5583839" y="415845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55DF5AE-0D7A-2166-3158-0804A44C5C65}"/>
                  </a:ext>
                </a:extLst>
              </p:cNvPr>
              <p:cNvSpPr/>
              <p:nvPr/>
            </p:nvSpPr>
            <p:spPr>
              <a:xfrm>
                <a:off x="5583839" y="523122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A237799F-6107-D809-8A18-128F592545FE}"/>
                  </a:ext>
                </a:extLst>
              </p:cNvPr>
              <p:cNvSpPr/>
              <p:nvPr/>
            </p:nvSpPr>
            <p:spPr>
              <a:xfrm>
                <a:off x="3985870" y="415845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FE4FB6C4-25E9-C2E8-AB3F-682867941E16}"/>
                  </a:ext>
                </a:extLst>
              </p:cNvPr>
              <p:cNvSpPr/>
              <p:nvPr/>
            </p:nvSpPr>
            <p:spPr>
              <a:xfrm>
                <a:off x="4002413" y="523122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33BECB-C600-0C54-F117-5E5DE35E240F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1CE81A82-5013-F82E-A24E-66DAAA453907}"/>
              </a:ext>
            </a:extLst>
          </p:cNvPr>
          <p:cNvSpPr txBox="1"/>
          <p:nvPr/>
        </p:nvSpPr>
        <p:spPr>
          <a:xfrm>
            <a:off x="888765" y="816455"/>
            <a:ext cx="68753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باليد مستطيلا على الألواح وحددوا محورا  تماثل له.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A3213CD-6B4C-C95F-8591-E122C1815343}"/>
              </a:ext>
            </a:extLst>
          </p:cNvPr>
          <p:cNvSpPr/>
          <p:nvPr/>
        </p:nvSpPr>
        <p:spPr>
          <a:xfrm>
            <a:off x="3563076" y="3158905"/>
            <a:ext cx="2545080" cy="2819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48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9D333-BF3F-3DE0-48DB-5FDBEA253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56D131F-532F-388C-16FE-F1DD55F58DE9}"/>
              </a:ext>
            </a:extLst>
          </p:cNvPr>
          <p:cNvSpPr txBox="1"/>
          <p:nvPr/>
        </p:nvSpPr>
        <p:spPr>
          <a:xfrm>
            <a:off x="1218718" y="83411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686D1A-015B-1F1C-AB04-43FE5C02E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77FE7B-5A77-B31B-9D01-C01C1226C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1899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2B6B1-561A-EF48-C566-8A2F92627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FB9361-0E7D-801D-95F1-BE371ABA8AB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7D71E9D5-A9BC-F5F1-4053-06055C132458}"/>
              </a:ext>
            </a:extLst>
          </p:cNvPr>
          <p:cNvSpPr txBox="1"/>
          <p:nvPr/>
        </p:nvSpPr>
        <p:spPr>
          <a:xfrm>
            <a:off x="548192" y="835409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8EC1E35-820E-8399-0264-A4010B12EFBF}"/>
              </a:ext>
            </a:extLst>
          </p:cNvPr>
          <p:cNvGrpSpPr/>
          <p:nvPr/>
        </p:nvGrpSpPr>
        <p:grpSpPr>
          <a:xfrm>
            <a:off x="745619" y="1711791"/>
            <a:ext cx="7204525" cy="4412578"/>
            <a:chOff x="888765" y="1750877"/>
            <a:chExt cx="7204525" cy="4412578"/>
          </a:xfrm>
        </p:grpSpPr>
        <p:grpSp>
          <p:nvGrpSpPr>
            <p:cNvPr id="13" name="Groupe 4">
              <a:extLst>
                <a:ext uri="{FF2B5EF4-FFF2-40B4-BE49-F238E27FC236}">
                  <a16:creationId xmlns:a16="http://schemas.microsoft.com/office/drawing/2014/main" id="{A27031CD-B3B1-73F7-A4C7-57278BAB4886}"/>
                </a:ext>
              </a:extLst>
            </p:cNvPr>
            <p:cNvGrpSpPr/>
            <p:nvPr/>
          </p:nvGrpSpPr>
          <p:grpSpPr>
            <a:xfrm>
              <a:off x="888765" y="1750877"/>
              <a:ext cx="7204525" cy="4412578"/>
              <a:chOff x="784646" y="1465653"/>
              <a:chExt cx="7204525" cy="4412578"/>
            </a:xfrm>
          </p:grpSpPr>
          <p:grpSp>
            <p:nvGrpSpPr>
              <p:cNvPr id="27" name="Group 9">
                <a:extLst>
                  <a:ext uri="{FF2B5EF4-FFF2-40B4-BE49-F238E27FC236}">
                    <a16:creationId xmlns:a16="http://schemas.microsoft.com/office/drawing/2014/main" id="{E2BFD89D-E412-3848-6C9E-A6450D8C473F}"/>
                  </a:ext>
                </a:extLst>
              </p:cNvPr>
              <p:cNvGrpSpPr/>
              <p:nvPr/>
            </p:nvGrpSpPr>
            <p:grpSpPr>
              <a:xfrm>
                <a:off x="784646" y="1465653"/>
                <a:ext cx="7118382" cy="578425"/>
                <a:chOff x="2567482" y="1465653"/>
                <a:chExt cx="5335546" cy="578425"/>
              </a:xfrm>
            </p:grpSpPr>
            <p:grpSp>
              <p:nvGrpSpPr>
                <p:cNvPr id="30" name="Group 12">
                  <a:extLst>
                    <a:ext uri="{FF2B5EF4-FFF2-40B4-BE49-F238E27FC236}">
                      <a16:creationId xmlns:a16="http://schemas.microsoft.com/office/drawing/2014/main" id="{CBAF7FC6-7C04-EC68-535B-2446F7678AD8}"/>
                    </a:ext>
                  </a:extLst>
                </p:cNvPr>
                <p:cNvGrpSpPr/>
                <p:nvPr/>
              </p:nvGrpSpPr>
              <p:grpSpPr>
                <a:xfrm>
                  <a:off x="6348843" y="1465653"/>
                  <a:ext cx="1554185" cy="551406"/>
                  <a:chOff x="6338601" y="1914188"/>
                  <a:chExt cx="2166611" cy="551406"/>
                </a:xfrm>
              </p:grpSpPr>
              <p:sp>
                <p:nvSpPr>
                  <p:cNvPr id="49" name="Rectangle : coins arrondis 16">
                    <a:extLst>
                      <a:ext uri="{FF2B5EF4-FFF2-40B4-BE49-F238E27FC236}">
                        <a16:creationId xmlns:a16="http://schemas.microsoft.com/office/drawing/2014/main" id="{C96E2A39-1A39-7F23-EA63-94B33A3D71F3}"/>
                      </a:ext>
                    </a:extLst>
                  </p:cNvPr>
                  <p:cNvSpPr/>
                  <p:nvPr/>
                </p:nvSpPr>
                <p:spPr>
                  <a:xfrm>
                    <a:off x="6338601" y="1914188"/>
                    <a:ext cx="160007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0" name="Oval 80">
                    <a:extLst>
                      <a:ext uri="{FF2B5EF4-FFF2-40B4-BE49-F238E27FC236}">
                        <a16:creationId xmlns:a16="http://schemas.microsoft.com/office/drawing/2014/main" id="{31E5EBF5-E4E8-D22B-6FFA-D7FF0D1E36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40329" y="1979518"/>
                    <a:ext cx="564883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1" name="Group 12">
                  <a:extLst>
                    <a:ext uri="{FF2B5EF4-FFF2-40B4-BE49-F238E27FC236}">
                      <a16:creationId xmlns:a16="http://schemas.microsoft.com/office/drawing/2014/main" id="{2B7CBDEC-4A9C-E4EB-5767-918B88A74078}"/>
                    </a:ext>
                  </a:extLst>
                </p:cNvPr>
                <p:cNvGrpSpPr/>
                <p:nvPr/>
              </p:nvGrpSpPr>
              <p:grpSpPr>
                <a:xfrm>
                  <a:off x="4571998" y="1477283"/>
                  <a:ext cx="1548921" cy="551406"/>
                  <a:chOff x="5952935" y="1914188"/>
                  <a:chExt cx="2224182" cy="551406"/>
                </a:xfrm>
              </p:grpSpPr>
              <p:sp>
                <p:nvSpPr>
                  <p:cNvPr id="38" name="Rectangle : coins arrondis 19">
                    <a:extLst>
                      <a:ext uri="{FF2B5EF4-FFF2-40B4-BE49-F238E27FC236}">
                        <a16:creationId xmlns:a16="http://schemas.microsoft.com/office/drawing/2014/main" id="{6CF87830-5BB7-97E6-C749-0DBD80499C07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أَرْسُمُ</a:t>
                    </a:r>
                    <a:endParaRPr lang="ar-MA" sz="2000" b="1" kern="0" dirty="0">
                      <a:solidFill>
                        <a:schemeClr val="tx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8" name="Oval 80">
                    <a:extLst>
                      <a:ext uri="{FF2B5EF4-FFF2-40B4-BE49-F238E27FC236}">
                        <a16:creationId xmlns:a16="http://schemas.microsoft.com/office/drawing/2014/main" id="{308F738F-87AC-5C4A-D78A-93320B26476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542759" y="1988971"/>
                    <a:ext cx="63435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2" name="Group 12">
                  <a:extLst>
                    <a:ext uri="{FF2B5EF4-FFF2-40B4-BE49-F238E27FC236}">
                      <a16:creationId xmlns:a16="http://schemas.microsoft.com/office/drawing/2014/main" id="{363EA996-B564-25F4-4F23-8929A5CADEBA}"/>
                    </a:ext>
                  </a:extLst>
                </p:cNvPr>
                <p:cNvGrpSpPr/>
                <p:nvPr/>
              </p:nvGrpSpPr>
              <p:grpSpPr>
                <a:xfrm>
                  <a:off x="2567482" y="1492672"/>
                  <a:ext cx="1687382" cy="551406"/>
                  <a:chOff x="5952935" y="1914188"/>
                  <a:chExt cx="2244382" cy="551406"/>
                </a:xfrm>
              </p:grpSpPr>
              <p:sp>
                <p:nvSpPr>
                  <p:cNvPr id="36" name="Rectangle : coins arrondis 2">
                    <a:extLst>
                      <a:ext uri="{FF2B5EF4-FFF2-40B4-BE49-F238E27FC236}">
                        <a16:creationId xmlns:a16="http://schemas.microsoft.com/office/drawing/2014/main" id="{79AC2B41-4842-1BD8-5EBA-3139EE66BC12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7" name="Oval 80">
                    <a:extLst>
                      <a:ext uri="{FF2B5EF4-FFF2-40B4-BE49-F238E27FC236}">
                        <a16:creationId xmlns:a16="http://schemas.microsoft.com/office/drawing/2014/main" id="{B3E64AB3-EB94-B5A7-AFDB-7D80DC4EB1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2" y="1973582"/>
                    <a:ext cx="580925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34" name="ZoneTexte 7">
                  <a:extLst>
                    <a:ext uri="{FF2B5EF4-FFF2-40B4-BE49-F238E27FC236}">
                      <a16:creationId xmlns:a16="http://schemas.microsoft.com/office/drawing/2014/main" id="{B09BB753-E9B4-81DB-E7B9-A78711BA0D87}"/>
                    </a:ext>
                  </a:extLst>
                </p:cNvPr>
                <p:cNvSpPr txBox="1"/>
                <p:nvPr/>
              </p:nvSpPr>
              <p:spPr>
                <a:xfrm>
                  <a:off x="6548200" y="1525912"/>
                  <a:ext cx="98389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5" name="ZoneTexte 11">
                  <a:extLst>
                    <a:ext uri="{FF2B5EF4-FFF2-40B4-BE49-F238E27FC236}">
                      <a16:creationId xmlns:a16="http://schemas.microsoft.com/office/drawing/2014/main" id="{EB20FA44-21B9-7F78-4009-6FE109F2C6E8}"/>
                    </a:ext>
                  </a:extLst>
                </p:cNvPr>
                <p:cNvSpPr txBox="1"/>
                <p:nvPr/>
              </p:nvSpPr>
              <p:spPr>
                <a:xfrm>
                  <a:off x="2757874" y="1525912"/>
                  <a:ext cx="100154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أَتَحَقَّقُ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pic>
            <p:nvPicPr>
              <p:cNvPr id="29" name="Picture 6">
                <a:extLst>
                  <a:ext uri="{FF2B5EF4-FFF2-40B4-BE49-F238E27FC236}">
                    <a16:creationId xmlns:a16="http://schemas.microsoft.com/office/drawing/2014/main" id="{324E9D01-5B38-F7D7-A90A-B7EC6701E9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3004" y="2721998"/>
                <a:ext cx="6996167" cy="3156233"/>
              </a:xfrm>
              <a:prstGeom prst="rect">
                <a:avLst/>
              </a:prstGeom>
            </p:spPr>
          </p:pic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D88F5BC-8991-FE49-A1AB-DC98EF419F91}"/>
                </a:ext>
              </a:extLst>
            </p:cNvPr>
            <p:cNvGrpSpPr/>
            <p:nvPr/>
          </p:nvGrpSpPr>
          <p:grpSpPr>
            <a:xfrm>
              <a:off x="3985870" y="4158457"/>
              <a:ext cx="1643688" cy="1145073"/>
              <a:chOff x="3985870" y="4158457"/>
              <a:chExt cx="1643688" cy="1145073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8499FA60-73DD-3158-D025-0AB174B2267D}"/>
                  </a:ext>
                </a:extLst>
              </p:cNvPr>
              <p:cNvSpPr/>
              <p:nvPr/>
            </p:nvSpPr>
            <p:spPr>
              <a:xfrm>
                <a:off x="5583839" y="415845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AE356107-DECB-8A5F-AF69-A293ED73A7DE}"/>
                  </a:ext>
                </a:extLst>
              </p:cNvPr>
              <p:cNvSpPr/>
              <p:nvPr/>
            </p:nvSpPr>
            <p:spPr>
              <a:xfrm>
                <a:off x="5583839" y="523122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48DCCF13-A7B7-5B1C-1838-AD9C3E3F58DF}"/>
                  </a:ext>
                </a:extLst>
              </p:cNvPr>
              <p:cNvSpPr/>
              <p:nvPr/>
            </p:nvSpPr>
            <p:spPr>
              <a:xfrm>
                <a:off x="3985870" y="415845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4A7D7100-E072-21C1-C1E7-68272CAF44B6}"/>
                  </a:ext>
                </a:extLst>
              </p:cNvPr>
              <p:cNvSpPr/>
              <p:nvPr/>
            </p:nvSpPr>
            <p:spPr>
              <a:xfrm>
                <a:off x="4002413" y="523122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A46B971C-F3E1-6E57-2C10-52D1465A0AFC}"/>
              </a:ext>
            </a:extLst>
          </p:cNvPr>
          <p:cNvSpPr/>
          <p:nvPr/>
        </p:nvSpPr>
        <p:spPr>
          <a:xfrm>
            <a:off x="3179520" y="3304969"/>
            <a:ext cx="2545080" cy="2819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29740A7-CC39-B4D4-0C23-310B9DE7A48B}"/>
              </a:ext>
            </a:extLst>
          </p:cNvPr>
          <p:cNvCxnSpPr/>
          <p:nvPr/>
        </p:nvCxnSpPr>
        <p:spPr>
          <a:xfrm>
            <a:off x="4675909" y="3559115"/>
            <a:ext cx="0" cy="2140528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245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A3BA1-F8B0-208E-4B8D-DDFC8DCB6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75947F-D229-B021-D338-B45507EC815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D2947310-4B30-DC5A-7510-2340374A047A}"/>
              </a:ext>
            </a:extLst>
          </p:cNvPr>
          <p:cNvSpPr txBox="1"/>
          <p:nvPr/>
        </p:nvSpPr>
        <p:spPr>
          <a:xfrm>
            <a:off x="548192" y="835409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تخيوا عن طريق الطي. وجربوا  محاور تماثل أخرى.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B2417B4-5A3A-6E3E-39FD-A05B2311E232}"/>
              </a:ext>
            </a:extLst>
          </p:cNvPr>
          <p:cNvGrpSpPr/>
          <p:nvPr/>
        </p:nvGrpSpPr>
        <p:grpSpPr>
          <a:xfrm>
            <a:off x="745619" y="1711791"/>
            <a:ext cx="7204525" cy="4412578"/>
            <a:chOff x="888765" y="1750877"/>
            <a:chExt cx="7204525" cy="4412578"/>
          </a:xfrm>
        </p:grpSpPr>
        <p:grpSp>
          <p:nvGrpSpPr>
            <p:cNvPr id="13" name="Groupe 4">
              <a:extLst>
                <a:ext uri="{FF2B5EF4-FFF2-40B4-BE49-F238E27FC236}">
                  <a16:creationId xmlns:a16="http://schemas.microsoft.com/office/drawing/2014/main" id="{5494B18C-CC98-982F-6801-9534FBE6B48D}"/>
                </a:ext>
              </a:extLst>
            </p:cNvPr>
            <p:cNvGrpSpPr/>
            <p:nvPr/>
          </p:nvGrpSpPr>
          <p:grpSpPr>
            <a:xfrm>
              <a:off x="888765" y="1750877"/>
              <a:ext cx="7204525" cy="4412578"/>
              <a:chOff x="784646" y="1465653"/>
              <a:chExt cx="7204525" cy="4412578"/>
            </a:xfrm>
          </p:grpSpPr>
          <p:grpSp>
            <p:nvGrpSpPr>
              <p:cNvPr id="27" name="Group 9">
                <a:extLst>
                  <a:ext uri="{FF2B5EF4-FFF2-40B4-BE49-F238E27FC236}">
                    <a16:creationId xmlns:a16="http://schemas.microsoft.com/office/drawing/2014/main" id="{57120B92-DF3D-CEB0-5B27-5FBD1FF67B26}"/>
                  </a:ext>
                </a:extLst>
              </p:cNvPr>
              <p:cNvGrpSpPr/>
              <p:nvPr/>
            </p:nvGrpSpPr>
            <p:grpSpPr>
              <a:xfrm>
                <a:off x="784646" y="1465653"/>
                <a:ext cx="7118382" cy="578425"/>
                <a:chOff x="2567482" y="1465653"/>
                <a:chExt cx="5335546" cy="578425"/>
              </a:xfrm>
            </p:grpSpPr>
            <p:grpSp>
              <p:nvGrpSpPr>
                <p:cNvPr id="30" name="Group 12">
                  <a:extLst>
                    <a:ext uri="{FF2B5EF4-FFF2-40B4-BE49-F238E27FC236}">
                      <a16:creationId xmlns:a16="http://schemas.microsoft.com/office/drawing/2014/main" id="{586B3AFA-6AC9-31BC-9972-A91D4D83AEEE}"/>
                    </a:ext>
                  </a:extLst>
                </p:cNvPr>
                <p:cNvGrpSpPr/>
                <p:nvPr/>
              </p:nvGrpSpPr>
              <p:grpSpPr>
                <a:xfrm>
                  <a:off x="6348843" y="1465653"/>
                  <a:ext cx="1554185" cy="551406"/>
                  <a:chOff x="6338601" y="1914188"/>
                  <a:chExt cx="2166611" cy="551406"/>
                </a:xfrm>
              </p:grpSpPr>
              <p:sp>
                <p:nvSpPr>
                  <p:cNvPr id="49" name="Rectangle : coins arrondis 16">
                    <a:extLst>
                      <a:ext uri="{FF2B5EF4-FFF2-40B4-BE49-F238E27FC236}">
                        <a16:creationId xmlns:a16="http://schemas.microsoft.com/office/drawing/2014/main" id="{11479EDB-A97B-977B-4A0B-F2C576984096}"/>
                      </a:ext>
                    </a:extLst>
                  </p:cNvPr>
                  <p:cNvSpPr/>
                  <p:nvPr/>
                </p:nvSpPr>
                <p:spPr>
                  <a:xfrm>
                    <a:off x="6338601" y="1914188"/>
                    <a:ext cx="160007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0" name="Oval 80">
                    <a:extLst>
                      <a:ext uri="{FF2B5EF4-FFF2-40B4-BE49-F238E27FC236}">
                        <a16:creationId xmlns:a16="http://schemas.microsoft.com/office/drawing/2014/main" id="{D34DED32-A1AF-DE60-F9C8-AF883E5DC7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40329" y="1979518"/>
                    <a:ext cx="564883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1" name="Group 12">
                  <a:extLst>
                    <a:ext uri="{FF2B5EF4-FFF2-40B4-BE49-F238E27FC236}">
                      <a16:creationId xmlns:a16="http://schemas.microsoft.com/office/drawing/2014/main" id="{9FB914BB-13F7-DB8B-569F-749F4642571E}"/>
                    </a:ext>
                  </a:extLst>
                </p:cNvPr>
                <p:cNvGrpSpPr/>
                <p:nvPr/>
              </p:nvGrpSpPr>
              <p:grpSpPr>
                <a:xfrm>
                  <a:off x="4571998" y="1477283"/>
                  <a:ext cx="1548921" cy="551406"/>
                  <a:chOff x="5952935" y="1914188"/>
                  <a:chExt cx="2224182" cy="551406"/>
                </a:xfrm>
              </p:grpSpPr>
              <p:sp>
                <p:nvSpPr>
                  <p:cNvPr id="38" name="Rectangle : coins arrondis 19">
                    <a:extLst>
                      <a:ext uri="{FF2B5EF4-FFF2-40B4-BE49-F238E27FC236}">
                        <a16:creationId xmlns:a16="http://schemas.microsoft.com/office/drawing/2014/main" id="{A3AC2024-5D7E-9D82-3F79-DFB8DE84C075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أَرْسُمُ</a:t>
                    </a:r>
                    <a:endParaRPr lang="ar-MA" sz="2000" b="1" kern="0" dirty="0">
                      <a:solidFill>
                        <a:schemeClr val="tx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8" name="Oval 80">
                    <a:extLst>
                      <a:ext uri="{FF2B5EF4-FFF2-40B4-BE49-F238E27FC236}">
                        <a16:creationId xmlns:a16="http://schemas.microsoft.com/office/drawing/2014/main" id="{03B84103-EE98-43CD-D3AE-A4F274A9EEE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542759" y="1988971"/>
                    <a:ext cx="63435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2" name="Group 12">
                  <a:extLst>
                    <a:ext uri="{FF2B5EF4-FFF2-40B4-BE49-F238E27FC236}">
                      <a16:creationId xmlns:a16="http://schemas.microsoft.com/office/drawing/2014/main" id="{30FB3376-413C-5519-B3C0-E00C55F2D53F}"/>
                    </a:ext>
                  </a:extLst>
                </p:cNvPr>
                <p:cNvGrpSpPr/>
                <p:nvPr/>
              </p:nvGrpSpPr>
              <p:grpSpPr>
                <a:xfrm>
                  <a:off x="2567482" y="1492672"/>
                  <a:ext cx="1687382" cy="551406"/>
                  <a:chOff x="5952935" y="1914188"/>
                  <a:chExt cx="2244382" cy="551406"/>
                </a:xfrm>
              </p:grpSpPr>
              <p:sp>
                <p:nvSpPr>
                  <p:cNvPr id="36" name="Rectangle : coins arrondis 2">
                    <a:extLst>
                      <a:ext uri="{FF2B5EF4-FFF2-40B4-BE49-F238E27FC236}">
                        <a16:creationId xmlns:a16="http://schemas.microsoft.com/office/drawing/2014/main" id="{5BC0AEBE-9C5B-CB49-08E6-B5ABF681D9ED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7" name="Oval 80">
                    <a:extLst>
                      <a:ext uri="{FF2B5EF4-FFF2-40B4-BE49-F238E27FC236}">
                        <a16:creationId xmlns:a16="http://schemas.microsoft.com/office/drawing/2014/main" id="{CB080F26-223B-72F8-59F3-84A93F3CF9E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2" y="1973582"/>
                    <a:ext cx="580925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34" name="ZoneTexte 7">
                  <a:extLst>
                    <a:ext uri="{FF2B5EF4-FFF2-40B4-BE49-F238E27FC236}">
                      <a16:creationId xmlns:a16="http://schemas.microsoft.com/office/drawing/2014/main" id="{35BD3774-610D-A37E-A6EB-E6D54C8B3DEE}"/>
                    </a:ext>
                  </a:extLst>
                </p:cNvPr>
                <p:cNvSpPr txBox="1"/>
                <p:nvPr/>
              </p:nvSpPr>
              <p:spPr>
                <a:xfrm>
                  <a:off x="6548200" y="1525912"/>
                  <a:ext cx="98389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5" name="ZoneTexte 11">
                  <a:extLst>
                    <a:ext uri="{FF2B5EF4-FFF2-40B4-BE49-F238E27FC236}">
                      <a16:creationId xmlns:a16="http://schemas.microsoft.com/office/drawing/2014/main" id="{70309513-DC24-5412-3283-75BA1724CFA1}"/>
                    </a:ext>
                  </a:extLst>
                </p:cNvPr>
                <p:cNvSpPr txBox="1"/>
                <p:nvPr/>
              </p:nvSpPr>
              <p:spPr>
                <a:xfrm>
                  <a:off x="2757874" y="1525912"/>
                  <a:ext cx="100154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أَتَحَقَّقُ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pic>
            <p:nvPicPr>
              <p:cNvPr id="29" name="Picture 6">
                <a:extLst>
                  <a:ext uri="{FF2B5EF4-FFF2-40B4-BE49-F238E27FC236}">
                    <a16:creationId xmlns:a16="http://schemas.microsoft.com/office/drawing/2014/main" id="{A8147B77-943C-6F17-DD1C-E72E8F65A3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3004" y="2721998"/>
                <a:ext cx="6996167" cy="3156233"/>
              </a:xfrm>
              <a:prstGeom prst="rect">
                <a:avLst/>
              </a:prstGeom>
            </p:spPr>
          </p:pic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675F773-9384-57C3-44A2-9E04894BBCF9}"/>
                </a:ext>
              </a:extLst>
            </p:cNvPr>
            <p:cNvGrpSpPr/>
            <p:nvPr/>
          </p:nvGrpSpPr>
          <p:grpSpPr>
            <a:xfrm>
              <a:off x="3985870" y="4158457"/>
              <a:ext cx="1643688" cy="1145073"/>
              <a:chOff x="3985870" y="4158457"/>
              <a:chExt cx="1643688" cy="1145073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068295B-5305-6DA7-146C-1392936BACF3}"/>
                  </a:ext>
                </a:extLst>
              </p:cNvPr>
              <p:cNvSpPr/>
              <p:nvPr/>
            </p:nvSpPr>
            <p:spPr>
              <a:xfrm>
                <a:off x="5583839" y="415845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F557E2B1-FF58-B82B-1642-8D72D0F8C74F}"/>
                  </a:ext>
                </a:extLst>
              </p:cNvPr>
              <p:cNvSpPr/>
              <p:nvPr/>
            </p:nvSpPr>
            <p:spPr>
              <a:xfrm>
                <a:off x="5583839" y="523122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A8ECEC4C-5D05-C002-4663-430BA44FBDE3}"/>
                  </a:ext>
                </a:extLst>
              </p:cNvPr>
              <p:cNvSpPr/>
              <p:nvPr/>
            </p:nvSpPr>
            <p:spPr>
              <a:xfrm>
                <a:off x="3985870" y="415845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D8F4320C-7326-18DC-F1F1-D2ABCA5AB14B}"/>
                  </a:ext>
                </a:extLst>
              </p:cNvPr>
              <p:cNvSpPr/>
              <p:nvPr/>
            </p:nvSpPr>
            <p:spPr>
              <a:xfrm>
                <a:off x="4002413" y="523122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7B82AA7C-B1B4-9F2A-44BB-DFB5D373AAD9}"/>
              </a:ext>
            </a:extLst>
          </p:cNvPr>
          <p:cNvSpPr/>
          <p:nvPr/>
        </p:nvSpPr>
        <p:spPr>
          <a:xfrm>
            <a:off x="3179520" y="3304969"/>
            <a:ext cx="2545080" cy="2819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EA77855-F1A9-D61D-88D7-2422F70FF50F}"/>
              </a:ext>
            </a:extLst>
          </p:cNvPr>
          <p:cNvCxnSpPr/>
          <p:nvPr/>
        </p:nvCxnSpPr>
        <p:spPr>
          <a:xfrm>
            <a:off x="4623955" y="3475988"/>
            <a:ext cx="0" cy="2140528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931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607EE-37C3-9BA0-2234-CB7EB2FD1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1C3FD3-F5DE-24D5-652D-C0D7FBF51D1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DE3150A6-79AF-93A2-E047-86437A30DD80}"/>
              </a:ext>
            </a:extLst>
          </p:cNvPr>
          <p:cNvSpPr txBox="1"/>
          <p:nvPr/>
        </p:nvSpPr>
        <p:spPr>
          <a:xfrm>
            <a:off x="548192" y="835409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تخيوا عن طريق الطي. وجربوا  محاور تماثل أخرى.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21A8868-5B96-9C13-BBEF-5D909E5FFC65}"/>
              </a:ext>
            </a:extLst>
          </p:cNvPr>
          <p:cNvGrpSpPr/>
          <p:nvPr/>
        </p:nvGrpSpPr>
        <p:grpSpPr>
          <a:xfrm>
            <a:off x="745619" y="1711791"/>
            <a:ext cx="7204525" cy="4412578"/>
            <a:chOff x="888765" y="1750877"/>
            <a:chExt cx="7204525" cy="4412578"/>
          </a:xfrm>
        </p:grpSpPr>
        <p:grpSp>
          <p:nvGrpSpPr>
            <p:cNvPr id="13" name="Groupe 4">
              <a:extLst>
                <a:ext uri="{FF2B5EF4-FFF2-40B4-BE49-F238E27FC236}">
                  <a16:creationId xmlns:a16="http://schemas.microsoft.com/office/drawing/2014/main" id="{0FB5C8BD-D31A-49AF-BB4B-862383F2C251}"/>
                </a:ext>
              </a:extLst>
            </p:cNvPr>
            <p:cNvGrpSpPr/>
            <p:nvPr/>
          </p:nvGrpSpPr>
          <p:grpSpPr>
            <a:xfrm>
              <a:off x="888765" y="1750877"/>
              <a:ext cx="7204525" cy="4412578"/>
              <a:chOff x="784646" y="1465653"/>
              <a:chExt cx="7204525" cy="4412578"/>
            </a:xfrm>
          </p:grpSpPr>
          <p:grpSp>
            <p:nvGrpSpPr>
              <p:cNvPr id="27" name="Group 9">
                <a:extLst>
                  <a:ext uri="{FF2B5EF4-FFF2-40B4-BE49-F238E27FC236}">
                    <a16:creationId xmlns:a16="http://schemas.microsoft.com/office/drawing/2014/main" id="{83A1603D-9192-FD7D-8FC1-4091959D3F19}"/>
                  </a:ext>
                </a:extLst>
              </p:cNvPr>
              <p:cNvGrpSpPr/>
              <p:nvPr/>
            </p:nvGrpSpPr>
            <p:grpSpPr>
              <a:xfrm>
                <a:off x="784646" y="1465653"/>
                <a:ext cx="7118382" cy="578425"/>
                <a:chOff x="2567482" y="1465653"/>
                <a:chExt cx="5335546" cy="578425"/>
              </a:xfrm>
            </p:grpSpPr>
            <p:grpSp>
              <p:nvGrpSpPr>
                <p:cNvPr id="30" name="Group 12">
                  <a:extLst>
                    <a:ext uri="{FF2B5EF4-FFF2-40B4-BE49-F238E27FC236}">
                      <a16:creationId xmlns:a16="http://schemas.microsoft.com/office/drawing/2014/main" id="{ECF4A06B-4EB6-79D2-A372-1E0CEFE662CB}"/>
                    </a:ext>
                  </a:extLst>
                </p:cNvPr>
                <p:cNvGrpSpPr/>
                <p:nvPr/>
              </p:nvGrpSpPr>
              <p:grpSpPr>
                <a:xfrm>
                  <a:off x="6348843" y="1465653"/>
                  <a:ext cx="1554185" cy="551406"/>
                  <a:chOff x="6338601" y="1914188"/>
                  <a:chExt cx="2166611" cy="551406"/>
                </a:xfrm>
              </p:grpSpPr>
              <p:sp>
                <p:nvSpPr>
                  <p:cNvPr id="49" name="Rectangle : coins arrondis 16">
                    <a:extLst>
                      <a:ext uri="{FF2B5EF4-FFF2-40B4-BE49-F238E27FC236}">
                        <a16:creationId xmlns:a16="http://schemas.microsoft.com/office/drawing/2014/main" id="{9ADA6693-30F0-86AE-B146-D11265BD71FE}"/>
                      </a:ext>
                    </a:extLst>
                  </p:cNvPr>
                  <p:cNvSpPr/>
                  <p:nvPr/>
                </p:nvSpPr>
                <p:spPr>
                  <a:xfrm>
                    <a:off x="6338601" y="1914188"/>
                    <a:ext cx="160007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0" name="Oval 80">
                    <a:extLst>
                      <a:ext uri="{FF2B5EF4-FFF2-40B4-BE49-F238E27FC236}">
                        <a16:creationId xmlns:a16="http://schemas.microsoft.com/office/drawing/2014/main" id="{9E935864-F997-7581-AD12-728887E8473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40329" y="1979518"/>
                    <a:ext cx="564883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1" name="Group 12">
                  <a:extLst>
                    <a:ext uri="{FF2B5EF4-FFF2-40B4-BE49-F238E27FC236}">
                      <a16:creationId xmlns:a16="http://schemas.microsoft.com/office/drawing/2014/main" id="{7ACF3996-7398-69D4-3BEC-1BE21CD28DB0}"/>
                    </a:ext>
                  </a:extLst>
                </p:cNvPr>
                <p:cNvGrpSpPr/>
                <p:nvPr/>
              </p:nvGrpSpPr>
              <p:grpSpPr>
                <a:xfrm>
                  <a:off x="4571998" y="1477283"/>
                  <a:ext cx="1548921" cy="551406"/>
                  <a:chOff x="5952935" y="1914188"/>
                  <a:chExt cx="2224182" cy="551406"/>
                </a:xfrm>
              </p:grpSpPr>
              <p:sp>
                <p:nvSpPr>
                  <p:cNvPr id="38" name="Rectangle : coins arrondis 19">
                    <a:extLst>
                      <a:ext uri="{FF2B5EF4-FFF2-40B4-BE49-F238E27FC236}">
                        <a16:creationId xmlns:a16="http://schemas.microsoft.com/office/drawing/2014/main" id="{B577B789-C6DD-326E-A34E-E450070D5714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أَرْسُمُ</a:t>
                    </a:r>
                    <a:endParaRPr lang="ar-MA" sz="2000" b="1" kern="0" dirty="0">
                      <a:solidFill>
                        <a:schemeClr val="tx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8" name="Oval 80">
                    <a:extLst>
                      <a:ext uri="{FF2B5EF4-FFF2-40B4-BE49-F238E27FC236}">
                        <a16:creationId xmlns:a16="http://schemas.microsoft.com/office/drawing/2014/main" id="{4E1FCEEE-D631-0A54-9B34-251ABF1428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542759" y="1988971"/>
                    <a:ext cx="63435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2" name="Group 12">
                  <a:extLst>
                    <a:ext uri="{FF2B5EF4-FFF2-40B4-BE49-F238E27FC236}">
                      <a16:creationId xmlns:a16="http://schemas.microsoft.com/office/drawing/2014/main" id="{3C339951-D963-75B4-C90F-9FE4737C1E84}"/>
                    </a:ext>
                  </a:extLst>
                </p:cNvPr>
                <p:cNvGrpSpPr/>
                <p:nvPr/>
              </p:nvGrpSpPr>
              <p:grpSpPr>
                <a:xfrm>
                  <a:off x="2567482" y="1492672"/>
                  <a:ext cx="1687382" cy="551406"/>
                  <a:chOff x="5952935" y="1914188"/>
                  <a:chExt cx="2244382" cy="551406"/>
                </a:xfrm>
              </p:grpSpPr>
              <p:sp>
                <p:nvSpPr>
                  <p:cNvPr id="36" name="Rectangle : coins arrondis 2">
                    <a:extLst>
                      <a:ext uri="{FF2B5EF4-FFF2-40B4-BE49-F238E27FC236}">
                        <a16:creationId xmlns:a16="http://schemas.microsoft.com/office/drawing/2014/main" id="{AA8CB213-E3D8-F4E4-146D-6D0114397CF9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7" name="Oval 80">
                    <a:extLst>
                      <a:ext uri="{FF2B5EF4-FFF2-40B4-BE49-F238E27FC236}">
                        <a16:creationId xmlns:a16="http://schemas.microsoft.com/office/drawing/2014/main" id="{9A048409-5B43-71CE-D426-42561579D9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2" y="1973582"/>
                    <a:ext cx="580925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34" name="ZoneTexte 7">
                  <a:extLst>
                    <a:ext uri="{FF2B5EF4-FFF2-40B4-BE49-F238E27FC236}">
                      <a16:creationId xmlns:a16="http://schemas.microsoft.com/office/drawing/2014/main" id="{837EAB87-0B66-AFAE-E270-2F57E2C01F9D}"/>
                    </a:ext>
                  </a:extLst>
                </p:cNvPr>
                <p:cNvSpPr txBox="1"/>
                <p:nvPr/>
              </p:nvSpPr>
              <p:spPr>
                <a:xfrm>
                  <a:off x="6548200" y="1525912"/>
                  <a:ext cx="98389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5" name="ZoneTexte 11">
                  <a:extLst>
                    <a:ext uri="{FF2B5EF4-FFF2-40B4-BE49-F238E27FC236}">
                      <a16:creationId xmlns:a16="http://schemas.microsoft.com/office/drawing/2014/main" id="{EF1B3BD2-8DA1-EA73-FC19-CEBEF7C74FFE}"/>
                    </a:ext>
                  </a:extLst>
                </p:cNvPr>
                <p:cNvSpPr txBox="1"/>
                <p:nvPr/>
              </p:nvSpPr>
              <p:spPr>
                <a:xfrm>
                  <a:off x="2757874" y="1525912"/>
                  <a:ext cx="100154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أَتَحَقَّقُ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pic>
            <p:nvPicPr>
              <p:cNvPr id="29" name="Picture 6">
                <a:extLst>
                  <a:ext uri="{FF2B5EF4-FFF2-40B4-BE49-F238E27FC236}">
                    <a16:creationId xmlns:a16="http://schemas.microsoft.com/office/drawing/2014/main" id="{E391BCE2-9D31-D2A6-F378-2BF231788B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3004" y="2721998"/>
                <a:ext cx="6996167" cy="3156233"/>
              </a:xfrm>
              <a:prstGeom prst="rect">
                <a:avLst/>
              </a:prstGeom>
            </p:spPr>
          </p:pic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E712E15-6383-7186-B3EA-36E6622B2B02}"/>
                </a:ext>
              </a:extLst>
            </p:cNvPr>
            <p:cNvGrpSpPr/>
            <p:nvPr/>
          </p:nvGrpSpPr>
          <p:grpSpPr>
            <a:xfrm>
              <a:off x="3985870" y="4158457"/>
              <a:ext cx="1643688" cy="1145073"/>
              <a:chOff x="3985870" y="4158457"/>
              <a:chExt cx="1643688" cy="1145073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660A7005-85F2-2092-46B2-32B73EFF88B5}"/>
                  </a:ext>
                </a:extLst>
              </p:cNvPr>
              <p:cNvSpPr/>
              <p:nvPr/>
            </p:nvSpPr>
            <p:spPr>
              <a:xfrm>
                <a:off x="5583839" y="415845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6AF56B20-D15D-8651-7A07-B55BC5587BB4}"/>
                  </a:ext>
                </a:extLst>
              </p:cNvPr>
              <p:cNvSpPr/>
              <p:nvPr/>
            </p:nvSpPr>
            <p:spPr>
              <a:xfrm>
                <a:off x="5583839" y="523122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64DD61EB-8280-822E-DF8E-E137D3AB4C82}"/>
                  </a:ext>
                </a:extLst>
              </p:cNvPr>
              <p:cNvSpPr/>
              <p:nvPr/>
            </p:nvSpPr>
            <p:spPr>
              <a:xfrm>
                <a:off x="3985870" y="415845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FC40EE0-F6DB-7492-867A-4DF3AE288A23}"/>
                  </a:ext>
                </a:extLst>
              </p:cNvPr>
              <p:cNvSpPr/>
              <p:nvPr/>
            </p:nvSpPr>
            <p:spPr>
              <a:xfrm>
                <a:off x="4002413" y="5231227"/>
                <a:ext cx="45719" cy="72303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BD3D0F1E-BE93-5169-C16A-5C441508BAD3}"/>
              </a:ext>
            </a:extLst>
          </p:cNvPr>
          <p:cNvSpPr/>
          <p:nvPr/>
        </p:nvSpPr>
        <p:spPr>
          <a:xfrm>
            <a:off x="3179520" y="3304969"/>
            <a:ext cx="2545080" cy="2819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E0A772F-F258-388A-A71C-34CE2DB6C888}"/>
              </a:ext>
            </a:extLst>
          </p:cNvPr>
          <p:cNvCxnSpPr/>
          <p:nvPr/>
        </p:nvCxnSpPr>
        <p:spPr>
          <a:xfrm>
            <a:off x="4623955" y="3475988"/>
            <a:ext cx="0" cy="2140528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55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3E31E-A90F-5097-F38A-16FCA392A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CA567FB-1CD0-A3C5-8635-2C74C13E431A}"/>
              </a:ext>
            </a:extLst>
          </p:cNvPr>
          <p:cNvSpPr txBox="1"/>
          <p:nvPr/>
        </p:nvSpPr>
        <p:spPr>
          <a:xfrm>
            <a:off x="1218718" y="83411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92B011-951A-D266-2B6A-4CD439DE8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50B23E-91E0-B58C-6DCE-A60AE2784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3724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6E01F-8CAB-EF66-EB7D-6C4842FD3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0234AE4-60A6-4D7E-AA3D-6579666A411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1D048EED-B9DA-AF0E-58A5-109D9BD7938C}"/>
              </a:ext>
            </a:extLst>
          </p:cNvPr>
          <p:cNvSpPr txBox="1"/>
          <p:nvPr/>
        </p:nvSpPr>
        <p:spPr>
          <a:xfrm>
            <a:off x="548192" y="835409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نعم. هذا محور تماثل آخر.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2F27E4E-A907-BD77-E63E-2EA091160A92}"/>
              </a:ext>
            </a:extLst>
          </p:cNvPr>
          <p:cNvGrpSpPr/>
          <p:nvPr/>
        </p:nvGrpSpPr>
        <p:grpSpPr>
          <a:xfrm>
            <a:off x="797574" y="1711791"/>
            <a:ext cx="7204525" cy="4412578"/>
            <a:chOff x="797574" y="1711791"/>
            <a:chExt cx="7204525" cy="441257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9A107ED-758D-46DF-233E-195B57CAAD70}"/>
                </a:ext>
              </a:extLst>
            </p:cNvPr>
            <p:cNvGrpSpPr/>
            <p:nvPr/>
          </p:nvGrpSpPr>
          <p:grpSpPr>
            <a:xfrm>
              <a:off x="797574" y="1711791"/>
              <a:ext cx="7204525" cy="4412578"/>
              <a:chOff x="888765" y="1750877"/>
              <a:chExt cx="7204525" cy="4412578"/>
            </a:xfrm>
          </p:grpSpPr>
          <p:grpSp>
            <p:nvGrpSpPr>
              <p:cNvPr id="13" name="Groupe 4">
                <a:extLst>
                  <a:ext uri="{FF2B5EF4-FFF2-40B4-BE49-F238E27FC236}">
                    <a16:creationId xmlns:a16="http://schemas.microsoft.com/office/drawing/2014/main" id="{348D0552-91B6-8DE5-393A-5EC298EDBCEF}"/>
                  </a:ext>
                </a:extLst>
              </p:cNvPr>
              <p:cNvGrpSpPr/>
              <p:nvPr/>
            </p:nvGrpSpPr>
            <p:grpSpPr>
              <a:xfrm>
                <a:off x="888765" y="1750877"/>
                <a:ext cx="7204525" cy="4412578"/>
                <a:chOff x="784646" y="1465653"/>
                <a:chExt cx="7204525" cy="4412578"/>
              </a:xfrm>
            </p:grpSpPr>
            <p:grpSp>
              <p:nvGrpSpPr>
                <p:cNvPr id="27" name="Group 9">
                  <a:extLst>
                    <a:ext uri="{FF2B5EF4-FFF2-40B4-BE49-F238E27FC236}">
                      <a16:creationId xmlns:a16="http://schemas.microsoft.com/office/drawing/2014/main" id="{B801F28B-E3E0-E707-D8E0-E20DAD3BF0F0}"/>
                    </a:ext>
                  </a:extLst>
                </p:cNvPr>
                <p:cNvGrpSpPr/>
                <p:nvPr/>
              </p:nvGrpSpPr>
              <p:grpSpPr>
                <a:xfrm>
                  <a:off x="784646" y="1465653"/>
                  <a:ext cx="7118382" cy="578425"/>
                  <a:chOff x="2567482" y="1465653"/>
                  <a:chExt cx="5335546" cy="578425"/>
                </a:xfrm>
              </p:grpSpPr>
              <p:grpSp>
                <p:nvGrpSpPr>
                  <p:cNvPr id="30" name="Group 12">
                    <a:extLst>
                      <a:ext uri="{FF2B5EF4-FFF2-40B4-BE49-F238E27FC236}">
                        <a16:creationId xmlns:a16="http://schemas.microsoft.com/office/drawing/2014/main" id="{F92872FF-C299-6C70-365B-D3AA15F67413}"/>
                      </a:ext>
                    </a:extLst>
                  </p:cNvPr>
                  <p:cNvGrpSpPr/>
                  <p:nvPr/>
                </p:nvGrpSpPr>
                <p:grpSpPr>
                  <a:xfrm>
                    <a:off x="6348843" y="1465653"/>
                    <a:ext cx="1554185" cy="551406"/>
                    <a:chOff x="6338601" y="1914188"/>
                    <a:chExt cx="2166611" cy="551406"/>
                  </a:xfrm>
                </p:grpSpPr>
                <p:sp>
                  <p:nvSpPr>
                    <p:cNvPr id="49" name="Rectangle : coins arrondis 16">
                      <a:extLst>
                        <a:ext uri="{FF2B5EF4-FFF2-40B4-BE49-F238E27FC236}">
                          <a16:creationId xmlns:a16="http://schemas.microsoft.com/office/drawing/2014/main" id="{145832B6-2B5C-A6B9-C812-9AC189DDAD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38601" y="1914188"/>
                      <a:ext cx="1600079" cy="551406"/>
                    </a:xfrm>
                    <a:prstGeom prst="roundRect">
                      <a:avLst/>
                    </a:prstGeom>
                    <a:solidFill>
                      <a:srgbClr val="0F9ED5">
                        <a:lumMod val="50000"/>
                      </a:srgbClr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MA" sz="1400" b="1" kern="0" dirty="0">
                        <a:solidFill>
                          <a:prstClr val="white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0" name="Oval 80">
                      <a:extLst>
                        <a:ext uri="{FF2B5EF4-FFF2-40B4-BE49-F238E27FC236}">
                          <a16:creationId xmlns:a16="http://schemas.microsoft.com/office/drawing/2014/main" id="{0B938464-A26B-02CA-5EDB-3C492EBFE61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940329" y="1979518"/>
                      <a:ext cx="564883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endParaRPr kumimoji="0" lang="fr-MA" sz="3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31" name="Group 12">
                    <a:extLst>
                      <a:ext uri="{FF2B5EF4-FFF2-40B4-BE49-F238E27FC236}">
                        <a16:creationId xmlns:a16="http://schemas.microsoft.com/office/drawing/2014/main" id="{01C3B959-634C-0D4A-B72C-5E625FB62433}"/>
                      </a:ext>
                    </a:extLst>
                  </p:cNvPr>
                  <p:cNvGrpSpPr/>
                  <p:nvPr/>
                </p:nvGrpSpPr>
                <p:grpSpPr>
                  <a:xfrm>
                    <a:off x="4571998" y="1477283"/>
                    <a:ext cx="1548921" cy="551406"/>
                    <a:chOff x="5952935" y="1914188"/>
                    <a:chExt cx="2224182" cy="551406"/>
                  </a:xfrm>
                </p:grpSpPr>
                <p:sp>
                  <p:nvSpPr>
                    <p:cNvPr id="38" name="Rectangle : coins arrondis 19">
                      <a:extLst>
                        <a:ext uri="{FF2B5EF4-FFF2-40B4-BE49-F238E27FC236}">
                          <a16:creationId xmlns:a16="http://schemas.microsoft.com/office/drawing/2014/main" id="{8D49B21B-AA4C-B7CF-6E18-1A81EA1119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rgbClr val="084F6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lvl="0" algn="ctr" rtl="1">
                        <a:defRPr/>
                      </a:pPr>
                      <a:r>
                        <a:rPr lang="ar-MA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أَرْسُمُ</a:t>
                      </a:r>
                      <a:endParaRPr lang="ar-MA" sz="2000" b="1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8" name="Oval 80">
                      <a:extLst>
                        <a:ext uri="{FF2B5EF4-FFF2-40B4-BE49-F238E27FC236}">
                          <a16:creationId xmlns:a16="http://schemas.microsoft.com/office/drawing/2014/main" id="{157FE90D-F83A-1C06-38CF-436BBFFB93F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542759" y="1988971"/>
                      <a:ext cx="634358" cy="432618"/>
                    </a:xfrm>
                    <a:prstGeom prst="ellipse">
                      <a:avLst/>
                    </a:prstGeom>
                    <a:solidFill>
                      <a:srgbClr val="FCC30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f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32" name="Group 12">
                    <a:extLst>
                      <a:ext uri="{FF2B5EF4-FFF2-40B4-BE49-F238E27FC236}">
                        <a16:creationId xmlns:a16="http://schemas.microsoft.com/office/drawing/2014/main" id="{76A855E4-460E-69B2-DCBE-32DE316E315C}"/>
                      </a:ext>
                    </a:extLst>
                  </p:cNvPr>
                  <p:cNvGrpSpPr/>
                  <p:nvPr/>
                </p:nvGrpSpPr>
                <p:grpSpPr>
                  <a:xfrm>
                    <a:off x="2567482" y="1492672"/>
                    <a:ext cx="1687382" cy="551406"/>
                    <a:chOff x="5952935" y="1914188"/>
                    <a:chExt cx="2244382" cy="551406"/>
                  </a:xfrm>
                </p:grpSpPr>
                <p:sp>
                  <p:nvSpPr>
                    <p:cNvPr id="36" name="Rectangle : coins arrondis 2">
                      <a:extLst>
                        <a:ext uri="{FF2B5EF4-FFF2-40B4-BE49-F238E27FC236}">
                          <a16:creationId xmlns:a16="http://schemas.microsoft.com/office/drawing/2014/main" id="{A33E0A97-7E36-8EE9-92FA-5EE07BD279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2935" y="1914188"/>
                      <a:ext cx="1656000" cy="551406"/>
                    </a:xfrm>
                    <a:prstGeom prst="round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rtl="1"/>
                      <a:endParaRPr lang="fr-FR" sz="14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7" name="Oval 80">
                      <a:extLst>
                        <a:ext uri="{FF2B5EF4-FFF2-40B4-BE49-F238E27FC236}">
                          <a16:creationId xmlns:a16="http://schemas.microsoft.com/office/drawing/2014/main" id="{3D27A930-B31A-00A3-3A06-6CD4340963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616392" y="1973582"/>
                      <a:ext cx="580925" cy="432618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34" name="ZoneTexte 7">
                    <a:extLst>
                      <a:ext uri="{FF2B5EF4-FFF2-40B4-BE49-F238E27FC236}">
                        <a16:creationId xmlns:a16="http://schemas.microsoft.com/office/drawing/2014/main" id="{6561C9C0-F9FF-61BE-0B78-408EA30064C9}"/>
                      </a:ext>
                    </a:extLst>
                  </p:cNvPr>
                  <p:cNvSpPr txBox="1"/>
                  <p:nvPr/>
                </p:nvSpPr>
                <p:spPr>
                  <a:xfrm>
                    <a:off x="6548200" y="1525912"/>
                    <a:ext cx="983890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rPr>
                      <a:t> </a:t>
                    </a:r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 أُحَدِّدُ </a:t>
                    </a:r>
                    <a:endParaRPr lang="fr-MA" sz="200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5" name="ZoneTexte 11">
                    <a:extLst>
                      <a:ext uri="{FF2B5EF4-FFF2-40B4-BE49-F238E27FC236}">
                        <a16:creationId xmlns:a16="http://schemas.microsoft.com/office/drawing/2014/main" id="{AF404C93-ACC9-AB23-DD0C-977AA11CAB5E}"/>
                      </a:ext>
                    </a:extLst>
                  </p:cNvPr>
                  <p:cNvSpPr txBox="1"/>
                  <p:nvPr/>
                </p:nvSpPr>
                <p:spPr>
                  <a:xfrm>
                    <a:off x="2757874" y="1525912"/>
                    <a:ext cx="1001549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أَتَحَقَّقُ</a:t>
                    </a:r>
                    <a:endParaRPr lang="fr-MA" sz="200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pic>
              <p:nvPicPr>
                <p:cNvPr id="29" name="Picture 6">
                  <a:extLst>
                    <a:ext uri="{FF2B5EF4-FFF2-40B4-BE49-F238E27FC236}">
                      <a16:creationId xmlns:a16="http://schemas.microsoft.com/office/drawing/2014/main" id="{EB5F7B28-8ADB-0C1C-3E3F-940CA78E4B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93004" y="2721998"/>
                  <a:ext cx="6996167" cy="3156233"/>
                </a:xfrm>
                <a:prstGeom prst="rect">
                  <a:avLst/>
                </a:prstGeom>
              </p:spPr>
            </p:pic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D5EC185-5EA4-87A7-64B0-73F125AB3EAE}"/>
                  </a:ext>
                </a:extLst>
              </p:cNvPr>
              <p:cNvGrpSpPr/>
              <p:nvPr/>
            </p:nvGrpSpPr>
            <p:grpSpPr>
              <a:xfrm>
                <a:off x="3985870" y="4158457"/>
                <a:ext cx="1643688" cy="1145073"/>
                <a:chOff x="3985870" y="4158457"/>
                <a:chExt cx="1643688" cy="1145073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C2710D49-F137-2048-C98B-9F811FB24F87}"/>
                    </a:ext>
                  </a:extLst>
                </p:cNvPr>
                <p:cNvSpPr/>
                <p:nvPr/>
              </p:nvSpPr>
              <p:spPr>
                <a:xfrm>
                  <a:off x="5583839" y="4158457"/>
                  <a:ext cx="45719" cy="7230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0BF76CEC-ECA6-8033-1776-2DAF064E93D1}"/>
                    </a:ext>
                  </a:extLst>
                </p:cNvPr>
                <p:cNvSpPr/>
                <p:nvPr/>
              </p:nvSpPr>
              <p:spPr>
                <a:xfrm>
                  <a:off x="5583839" y="5231227"/>
                  <a:ext cx="45719" cy="7230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497E9896-E3E5-C76B-161C-50A0C89BA45E}"/>
                    </a:ext>
                  </a:extLst>
                </p:cNvPr>
                <p:cNvSpPr/>
                <p:nvPr/>
              </p:nvSpPr>
              <p:spPr>
                <a:xfrm>
                  <a:off x="3985870" y="4158457"/>
                  <a:ext cx="45719" cy="7230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4257C822-0F5A-8EA7-ED77-AFEFA130E6ED}"/>
                    </a:ext>
                  </a:extLst>
                </p:cNvPr>
                <p:cNvSpPr/>
                <p:nvPr/>
              </p:nvSpPr>
              <p:spPr>
                <a:xfrm>
                  <a:off x="4002413" y="5231227"/>
                  <a:ext cx="45719" cy="7230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</p:grp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F3C0F72E-5F6C-1D1F-B143-61B2E421AD76}"/>
                </a:ext>
              </a:extLst>
            </p:cNvPr>
            <p:cNvSpPr/>
            <p:nvPr/>
          </p:nvSpPr>
          <p:spPr>
            <a:xfrm>
              <a:off x="3351414" y="3304969"/>
              <a:ext cx="2545080" cy="281940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E19F242F-C6E1-8A47-ED9B-91C182513401}"/>
                </a:ext>
              </a:extLst>
            </p:cNvPr>
            <p:cNvCxnSpPr/>
            <p:nvPr/>
          </p:nvCxnSpPr>
          <p:spPr>
            <a:xfrm>
              <a:off x="4696691" y="3512585"/>
              <a:ext cx="0" cy="2140528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418392D5-824F-E2EB-AD3A-E462F1F0C7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03739" y="4714669"/>
              <a:ext cx="2440431" cy="0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8225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C53E2-220D-BC3F-85D0-EA9A2D5A1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4F8560D8-5A70-FCA2-8537-D355152CABB5}"/>
              </a:ext>
            </a:extLst>
          </p:cNvPr>
          <p:cNvGrpSpPr/>
          <p:nvPr/>
        </p:nvGrpSpPr>
        <p:grpSpPr>
          <a:xfrm>
            <a:off x="548192" y="1533945"/>
            <a:ext cx="7089783" cy="4462150"/>
            <a:chOff x="555868" y="1533945"/>
            <a:chExt cx="7089783" cy="446215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8B383C1-469D-E513-EFB9-9CBD204E1999}"/>
                </a:ext>
              </a:extLst>
            </p:cNvPr>
            <p:cNvGrpSpPr/>
            <p:nvPr/>
          </p:nvGrpSpPr>
          <p:grpSpPr>
            <a:xfrm>
              <a:off x="555868" y="1643776"/>
              <a:ext cx="6996167" cy="4352319"/>
              <a:chOff x="1097123" y="1811136"/>
              <a:chExt cx="6996167" cy="4352319"/>
            </a:xfrm>
          </p:grpSpPr>
          <p:grpSp>
            <p:nvGrpSpPr>
              <p:cNvPr id="13" name="Groupe 4">
                <a:extLst>
                  <a:ext uri="{FF2B5EF4-FFF2-40B4-BE49-F238E27FC236}">
                    <a16:creationId xmlns:a16="http://schemas.microsoft.com/office/drawing/2014/main" id="{948A43B5-D371-E8C4-1BE5-E6A918EBBB36}"/>
                  </a:ext>
                </a:extLst>
              </p:cNvPr>
              <p:cNvGrpSpPr/>
              <p:nvPr/>
            </p:nvGrpSpPr>
            <p:grpSpPr>
              <a:xfrm>
                <a:off x="1097123" y="1811136"/>
                <a:ext cx="6996167" cy="4352319"/>
                <a:chOff x="993004" y="1525912"/>
                <a:chExt cx="6996167" cy="4352319"/>
              </a:xfrm>
            </p:grpSpPr>
            <p:sp>
              <p:nvSpPr>
                <p:cNvPr id="37" name="Oval 80">
                  <a:extLst>
                    <a:ext uri="{FF2B5EF4-FFF2-40B4-BE49-F238E27FC236}">
                      <a16:creationId xmlns:a16="http://schemas.microsoft.com/office/drawing/2014/main" id="{BF714C20-A1B2-340B-3854-CA51A4A58CC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739809" y="1525912"/>
                  <a:ext cx="582692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9" name="Picture 6">
                  <a:extLst>
                    <a:ext uri="{FF2B5EF4-FFF2-40B4-BE49-F238E27FC236}">
                      <a16:creationId xmlns:a16="http://schemas.microsoft.com/office/drawing/2014/main" id="{793D7852-B72E-2938-726E-1EDAD65CF6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993004" y="2721998"/>
                  <a:ext cx="6996167" cy="3156233"/>
                </a:xfrm>
                <a:prstGeom prst="rect">
                  <a:avLst/>
                </a:prstGeom>
              </p:spPr>
            </p:pic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FE111416-6F4E-0295-92F7-1DD97E671381}"/>
                  </a:ext>
                </a:extLst>
              </p:cNvPr>
              <p:cNvGrpSpPr/>
              <p:nvPr/>
            </p:nvGrpSpPr>
            <p:grpSpPr>
              <a:xfrm>
                <a:off x="3985870" y="4158457"/>
                <a:ext cx="1643688" cy="1145073"/>
                <a:chOff x="3985870" y="4158457"/>
                <a:chExt cx="1643688" cy="1145073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23CD5837-8DB7-4E04-1D89-D3D7FEEACD5F}"/>
                    </a:ext>
                  </a:extLst>
                </p:cNvPr>
                <p:cNvSpPr/>
                <p:nvPr/>
              </p:nvSpPr>
              <p:spPr>
                <a:xfrm>
                  <a:off x="5583839" y="4158457"/>
                  <a:ext cx="45719" cy="7230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AD980FF9-476C-6CD4-D07D-5D3643A8120A}"/>
                    </a:ext>
                  </a:extLst>
                </p:cNvPr>
                <p:cNvSpPr/>
                <p:nvPr/>
              </p:nvSpPr>
              <p:spPr>
                <a:xfrm>
                  <a:off x="5583839" y="5231227"/>
                  <a:ext cx="45719" cy="7230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FA75C9C3-C0C2-F638-DC0F-64923D196390}"/>
                    </a:ext>
                  </a:extLst>
                </p:cNvPr>
                <p:cNvSpPr/>
                <p:nvPr/>
              </p:nvSpPr>
              <p:spPr>
                <a:xfrm>
                  <a:off x="3985870" y="4158457"/>
                  <a:ext cx="45719" cy="7230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C9D10C6B-D51A-8C5A-E18D-284B17CF2A8F}"/>
                    </a:ext>
                  </a:extLst>
                </p:cNvPr>
                <p:cNvSpPr/>
                <p:nvPr/>
              </p:nvSpPr>
              <p:spPr>
                <a:xfrm>
                  <a:off x="4002413" y="5231227"/>
                  <a:ext cx="45719" cy="7230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</p:grpSp>
        <p:sp>
          <p:nvSpPr>
            <p:cNvPr id="11" name="Rectangle : coins arrondis 16">
              <a:extLst>
                <a:ext uri="{FF2B5EF4-FFF2-40B4-BE49-F238E27FC236}">
                  <a16:creationId xmlns:a16="http://schemas.microsoft.com/office/drawing/2014/main" id="{2F0D17EC-C6DB-A67A-EA7B-3199BD0E040C}"/>
                </a:ext>
              </a:extLst>
            </p:cNvPr>
            <p:cNvSpPr/>
            <p:nvPr/>
          </p:nvSpPr>
          <p:spPr>
            <a:xfrm>
              <a:off x="5550343" y="1551142"/>
              <a:ext cx="153131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931A7DD-741E-CF83-1732-83FBC6C979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05043" y="1649608"/>
              <a:ext cx="54060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Rectangle : coins arrondis 19">
              <a:extLst>
                <a:ext uri="{FF2B5EF4-FFF2-40B4-BE49-F238E27FC236}">
                  <a16:creationId xmlns:a16="http://schemas.microsoft.com/office/drawing/2014/main" id="{CC83D251-9C13-B937-ABB5-130C34D5D14B}"/>
                </a:ext>
              </a:extLst>
            </p:cNvPr>
            <p:cNvSpPr/>
            <p:nvPr/>
          </p:nvSpPr>
          <p:spPr>
            <a:xfrm>
              <a:off x="3312195" y="1533945"/>
              <a:ext cx="1538586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أَرْسُمُ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00B6F4E-2FCF-1F21-F266-62398AB70A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73156" y="1605369"/>
              <a:ext cx="589380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ZoneTexte 7">
              <a:extLst>
                <a:ext uri="{FF2B5EF4-FFF2-40B4-BE49-F238E27FC236}">
                  <a16:creationId xmlns:a16="http://schemas.microsoft.com/office/drawing/2014/main" id="{27F23397-DD76-EDD6-F924-246C34914AB7}"/>
                </a:ext>
              </a:extLst>
            </p:cNvPr>
            <p:cNvSpPr txBox="1"/>
            <p:nvPr/>
          </p:nvSpPr>
          <p:spPr>
            <a:xfrm>
              <a:off x="6062697" y="1660030"/>
              <a:ext cx="13126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3A1836F-612F-EEF5-DEFB-681D6C366F50}"/>
                </a:ext>
              </a:extLst>
            </p:cNvPr>
            <p:cNvSpPr/>
            <p:nvPr/>
          </p:nvSpPr>
          <p:spPr>
            <a:xfrm>
              <a:off x="740706" y="1551142"/>
              <a:ext cx="1538586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أَتَحقَّقُ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9DAECC-6110-8158-1E2B-0D09971EB9FF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43BFF14A-D9D4-65E0-A840-BEABA4888DD2}"/>
              </a:ext>
            </a:extLst>
          </p:cNvPr>
          <p:cNvSpPr txBox="1"/>
          <p:nvPr/>
        </p:nvSpPr>
        <p:spPr>
          <a:xfrm>
            <a:off x="548192" y="835409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المرحلة الثالثة؟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7DE9CF0D-0B9C-6F74-2920-74DE867D3487}"/>
              </a:ext>
            </a:extLst>
          </p:cNvPr>
          <p:cNvSpPr/>
          <p:nvPr/>
        </p:nvSpPr>
        <p:spPr>
          <a:xfrm>
            <a:off x="2901350" y="3176695"/>
            <a:ext cx="2545080" cy="2819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7834D612-890D-54CE-D7FC-E1113D83A928}"/>
              </a:ext>
            </a:extLst>
          </p:cNvPr>
          <p:cNvCxnSpPr/>
          <p:nvPr/>
        </p:nvCxnSpPr>
        <p:spPr>
          <a:xfrm>
            <a:off x="4246627" y="3384311"/>
            <a:ext cx="0" cy="2140528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FBCA22-BBED-E698-BD04-74DC44A8512C}"/>
              </a:ext>
            </a:extLst>
          </p:cNvPr>
          <p:cNvCxnSpPr>
            <a:cxnSpLocks/>
          </p:cNvCxnSpPr>
          <p:nvPr/>
        </p:nvCxnSpPr>
        <p:spPr>
          <a:xfrm flipH="1">
            <a:off x="2953675" y="4586395"/>
            <a:ext cx="2440431" cy="0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18">
            <a:extLst>
              <a:ext uri="{FF2B5EF4-FFF2-40B4-BE49-F238E27FC236}">
                <a16:creationId xmlns:a16="http://schemas.microsoft.com/office/drawing/2014/main" id="{3C0EFD62-832E-DB95-EFDD-6DDE6427DD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2034" y="3789806"/>
            <a:ext cx="1013299" cy="151994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687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A40A3-0865-FFCA-32CA-B83E036D5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F1866872-30FB-8901-6C9D-1819B2B244EF}"/>
              </a:ext>
            </a:extLst>
          </p:cNvPr>
          <p:cNvGrpSpPr/>
          <p:nvPr/>
        </p:nvGrpSpPr>
        <p:grpSpPr>
          <a:xfrm>
            <a:off x="548192" y="1533945"/>
            <a:ext cx="7089783" cy="4462150"/>
            <a:chOff x="555868" y="1533945"/>
            <a:chExt cx="7089783" cy="446215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EB42FA3-8082-E6E0-DEF3-079ECDA9E42A}"/>
                </a:ext>
              </a:extLst>
            </p:cNvPr>
            <p:cNvGrpSpPr/>
            <p:nvPr/>
          </p:nvGrpSpPr>
          <p:grpSpPr>
            <a:xfrm>
              <a:off x="555868" y="1643776"/>
              <a:ext cx="6996167" cy="4352319"/>
              <a:chOff x="1097123" y="1811136"/>
              <a:chExt cx="6996167" cy="4352319"/>
            </a:xfrm>
          </p:grpSpPr>
          <p:grpSp>
            <p:nvGrpSpPr>
              <p:cNvPr id="13" name="Groupe 4">
                <a:extLst>
                  <a:ext uri="{FF2B5EF4-FFF2-40B4-BE49-F238E27FC236}">
                    <a16:creationId xmlns:a16="http://schemas.microsoft.com/office/drawing/2014/main" id="{BA103434-0488-800F-CFCC-3D1B178A3FE0}"/>
                  </a:ext>
                </a:extLst>
              </p:cNvPr>
              <p:cNvGrpSpPr/>
              <p:nvPr/>
            </p:nvGrpSpPr>
            <p:grpSpPr>
              <a:xfrm>
                <a:off x="1097123" y="1811136"/>
                <a:ext cx="6996167" cy="4352319"/>
                <a:chOff x="993004" y="1525912"/>
                <a:chExt cx="6996167" cy="4352319"/>
              </a:xfrm>
            </p:grpSpPr>
            <p:sp>
              <p:nvSpPr>
                <p:cNvPr id="37" name="Oval 80">
                  <a:extLst>
                    <a:ext uri="{FF2B5EF4-FFF2-40B4-BE49-F238E27FC236}">
                      <a16:creationId xmlns:a16="http://schemas.microsoft.com/office/drawing/2014/main" id="{CE1F9D9E-D497-5392-6EA5-BCF2CE298EF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739809" y="1525912"/>
                  <a:ext cx="582692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9" name="Picture 6">
                  <a:extLst>
                    <a:ext uri="{FF2B5EF4-FFF2-40B4-BE49-F238E27FC236}">
                      <a16:creationId xmlns:a16="http://schemas.microsoft.com/office/drawing/2014/main" id="{4CE513FA-F3FE-57BE-BBFD-5F37D220CA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993004" y="2721998"/>
                  <a:ext cx="6996167" cy="3156233"/>
                </a:xfrm>
                <a:prstGeom prst="rect">
                  <a:avLst/>
                </a:prstGeom>
              </p:spPr>
            </p:pic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82B0A546-9972-6A75-1459-94A2EE65889B}"/>
                  </a:ext>
                </a:extLst>
              </p:cNvPr>
              <p:cNvGrpSpPr/>
              <p:nvPr/>
            </p:nvGrpSpPr>
            <p:grpSpPr>
              <a:xfrm>
                <a:off x="3985870" y="4158457"/>
                <a:ext cx="1643688" cy="1145073"/>
                <a:chOff x="3985870" y="4158457"/>
                <a:chExt cx="1643688" cy="1145073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473E335C-94A6-B0F0-52C2-0E0036189A32}"/>
                    </a:ext>
                  </a:extLst>
                </p:cNvPr>
                <p:cNvSpPr/>
                <p:nvPr/>
              </p:nvSpPr>
              <p:spPr>
                <a:xfrm>
                  <a:off x="5583839" y="4158457"/>
                  <a:ext cx="45719" cy="7230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86B4774A-A200-43AB-78CA-6F5A16CD8CF0}"/>
                    </a:ext>
                  </a:extLst>
                </p:cNvPr>
                <p:cNvSpPr/>
                <p:nvPr/>
              </p:nvSpPr>
              <p:spPr>
                <a:xfrm>
                  <a:off x="5583839" y="5231227"/>
                  <a:ext cx="45719" cy="7230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DECC641D-F4A9-BF95-12BC-C5A1681B9978}"/>
                    </a:ext>
                  </a:extLst>
                </p:cNvPr>
                <p:cNvSpPr/>
                <p:nvPr/>
              </p:nvSpPr>
              <p:spPr>
                <a:xfrm>
                  <a:off x="3985870" y="4158457"/>
                  <a:ext cx="45719" cy="7230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BB93CA09-012F-6580-7E61-50B59F5B93DB}"/>
                    </a:ext>
                  </a:extLst>
                </p:cNvPr>
                <p:cNvSpPr/>
                <p:nvPr/>
              </p:nvSpPr>
              <p:spPr>
                <a:xfrm>
                  <a:off x="4002413" y="5231227"/>
                  <a:ext cx="45719" cy="7230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</p:grpSp>
        <p:sp>
          <p:nvSpPr>
            <p:cNvPr id="11" name="Rectangle : coins arrondis 16">
              <a:extLst>
                <a:ext uri="{FF2B5EF4-FFF2-40B4-BE49-F238E27FC236}">
                  <a16:creationId xmlns:a16="http://schemas.microsoft.com/office/drawing/2014/main" id="{7FC34F89-E99F-1C50-A355-ECB5C543801E}"/>
                </a:ext>
              </a:extLst>
            </p:cNvPr>
            <p:cNvSpPr/>
            <p:nvPr/>
          </p:nvSpPr>
          <p:spPr>
            <a:xfrm>
              <a:off x="5550343" y="1551142"/>
              <a:ext cx="153131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1962402-BA88-3CD9-10B8-1E0331BCD2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05043" y="1649608"/>
              <a:ext cx="54060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Rectangle : coins arrondis 19">
              <a:extLst>
                <a:ext uri="{FF2B5EF4-FFF2-40B4-BE49-F238E27FC236}">
                  <a16:creationId xmlns:a16="http://schemas.microsoft.com/office/drawing/2014/main" id="{2231597F-B680-BC8B-194E-8238A38BD4E9}"/>
                </a:ext>
              </a:extLst>
            </p:cNvPr>
            <p:cNvSpPr/>
            <p:nvPr/>
          </p:nvSpPr>
          <p:spPr>
            <a:xfrm>
              <a:off x="3312195" y="1533945"/>
              <a:ext cx="1538586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أَرْسُمُ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A9E5AC4-2598-0A87-3810-BCD992B92B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73156" y="1605369"/>
              <a:ext cx="589380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ZoneTexte 7">
              <a:extLst>
                <a:ext uri="{FF2B5EF4-FFF2-40B4-BE49-F238E27FC236}">
                  <a16:creationId xmlns:a16="http://schemas.microsoft.com/office/drawing/2014/main" id="{03004083-ECE1-BFC2-311B-36B5C908A926}"/>
                </a:ext>
              </a:extLst>
            </p:cNvPr>
            <p:cNvSpPr txBox="1"/>
            <p:nvPr/>
          </p:nvSpPr>
          <p:spPr>
            <a:xfrm>
              <a:off x="6062697" y="1660030"/>
              <a:ext cx="13126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EC7587F-6113-2F22-6A79-6A57D07D7C2F}"/>
                </a:ext>
              </a:extLst>
            </p:cNvPr>
            <p:cNvSpPr/>
            <p:nvPr/>
          </p:nvSpPr>
          <p:spPr>
            <a:xfrm>
              <a:off x="740706" y="1551142"/>
              <a:ext cx="1538586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أَتَحقَّقُ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3712817-C13A-B560-6C28-03C8A0AD5781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695316E9-1AA3-E22E-7122-E66ABD2F7B3B}"/>
              </a:ext>
            </a:extLst>
          </p:cNvPr>
          <p:cNvSpPr txBox="1"/>
          <p:nvPr/>
        </p:nvSpPr>
        <p:spPr>
          <a:xfrm>
            <a:off x="548192" y="835409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يتقدم ليشرح كيف تحقق من توفر المستطيل على محوري التماثل.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6AE36164-997D-AD64-586A-E26B06C77956}"/>
              </a:ext>
            </a:extLst>
          </p:cNvPr>
          <p:cNvSpPr/>
          <p:nvPr/>
        </p:nvSpPr>
        <p:spPr>
          <a:xfrm>
            <a:off x="2901350" y="3176695"/>
            <a:ext cx="2545080" cy="2819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CC3F0D5-7C8A-F7D8-676F-731A9CC3A14B}"/>
              </a:ext>
            </a:extLst>
          </p:cNvPr>
          <p:cNvCxnSpPr/>
          <p:nvPr/>
        </p:nvCxnSpPr>
        <p:spPr>
          <a:xfrm>
            <a:off x="4246627" y="3384311"/>
            <a:ext cx="0" cy="2140528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BBD8520-D338-4555-D9CC-EA930118E2C9}"/>
              </a:ext>
            </a:extLst>
          </p:cNvPr>
          <p:cNvCxnSpPr>
            <a:cxnSpLocks/>
          </p:cNvCxnSpPr>
          <p:nvPr/>
        </p:nvCxnSpPr>
        <p:spPr>
          <a:xfrm flipH="1">
            <a:off x="2953675" y="4586395"/>
            <a:ext cx="2440431" cy="0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8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72B2A-C1DA-9361-E72C-11C54E91C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410B301-1B66-249B-4530-71AC20F9023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672C4F3-CEBC-4448-ED8F-F74BC33D9AB4}"/>
              </a:ext>
            </a:extLst>
          </p:cNvPr>
          <p:cNvSpPr/>
          <p:nvPr/>
        </p:nvSpPr>
        <p:spPr>
          <a:xfrm>
            <a:off x="2106000" y="2651704"/>
            <a:ext cx="4932000" cy="261150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2D7D40C-C038-42E4-8DC4-984AF8BF84A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18076" y="3993329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9B299F5-51D2-477D-AA80-440128D05364}"/>
              </a:ext>
            </a:extLst>
          </p:cNvPr>
          <p:cNvSpPr txBox="1"/>
          <p:nvPr/>
        </p:nvSpPr>
        <p:spPr>
          <a:xfrm>
            <a:off x="2591952" y="3326768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515CF0C-F775-3237-E822-4E26B2A41B64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0966BFC0-2068-8B41-DDC8-5E5BD073DAC1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BBC16B9-2049-34A8-E702-E9DD790AA4D1}"/>
              </a:ext>
            </a:extLst>
          </p:cNvPr>
          <p:cNvSpPr txBox="1"/>
          <p:nvPr/>
        </p:nvSpPr>
        <p:spPr>
          <a:xfrm>
            <a:off x="2513771" y="4127593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36A1A4-B940-CB3B-9F1B-16333A21136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79D09BE-07BF-8F51-E9F6-EE2DD1A6A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7AF8373D-AC65-361B-0BB8-33260FD5DADF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26777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4893D87-21AE-701B-14D1-AE8DA04B71F3}"/>
              </a:ext>
            </a:extLst>
          </p:cNvPr>
          <p:cNvGrpSpPr/>
          <p:nvPr/>
        </p:nvGrpSpPr>
        <p:grpSpPr>
          <a:xfrm>
            <a:off x="808861" y="1698035"/>
            <a:ext cx="7515429" cy="4817066"/>
            <a:chOff x="808861" y="1698034"/>
            <a:chExt cx="7515429" cy="495342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F6E93E0-B7CD-B669-F8F7-CE3B5D889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1743784"/>
              <a:ext cx="3752290" cy="486193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4F5FE5E-08D6-C70A-03E8-C0601B954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8861" y="1698034"/>
              <a:ext cx="3619814" cy="4953429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76 .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05D212E-F652-E91C-83E6-12E4BBED8A12}"/>
              </a:ext>
            </a:extLst>
          </p:cNvPr>
          <p:cNvSpPr/>
          <p:nvPr/>
        </p:nvSpPr>
        <p:spPr>
          <a:xfrm>
            <a:off x="1143000" y="2286000"/>
            <a:ext cx="3002973" cy="122612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1791B-73A7-4BF1-C791-7A473637D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3022AE7-00A9-E78B-03DF-57C9F535FC7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أتموا التمرين  4 على الكراسة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حددوا وارسموا محاور المربع باتباع نفس الخطوات.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731416-495D-5728-65B7-C902AB29A6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7081215B-8488-F40C-74DB-7B7417ED8549}"/>
              </a:ext>
            </a:extLst>
          </p:cNvPr>
          <p:cNvGrpSpPr/>
          <p:nvPr/>
        </p:nvGrpSpPr>
        <p:grpSpPr>
          <a:xfrm>
            <a:off x="845852" y="2206016"/>
            <a:ext cx="6996167" cy="3156233"/>
            <a:chOff x="548192" y="2839862"/>
            <a:chExt cx="6996167" cy="3156233"/>
          </a:xfrm>
        </p:grpSpPr>
        <p:pic>
          <p:nvPicPr>
            <p:cNvPr id="23" name="Picture 6">
              <a:extLst>
                <a:ext uri="{FF2B5EF4-FFF2-40B4-BE49-F238E27FC236}">
                  <a16:creationId xmlns:a16="http://schemas.microsoft.com/office/drawing/2014/main" id="{A7E667EF-A20E-2B15-0C1C-BB556CF1F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8192" y="2839862"/>
              <a:ext cx="6996167" cy="3156233"/>
            </a:xfrm>
            <a:prstGeom prst="rect">
              <a:avLst/>
            </a:prstGeom>
          </p:spPr>
        </p:pic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D193E506-BADC-886C-7A1E-E863CF7B303A}"/>
                </a:ext>
              </a:extLst>
            </p:cNvPr>
            <p:cNvSpPr/>
            <p:nvPr/>
          </p:nvSpPr>
          <p:spPr>
            <a:xfrm>
              <a:off x="5113566" y="2839862"/>
              <a:ext cx="2336716" cy="281940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5BF63CD-571D-AB2B-FCD5-DB563D4EA14C}"/>
                </a:ext>
              </a:extLst>
            </p:cNvPr>
            <p:cNvCxnSpPr/>
            <p:nvPr/>
          </p:nvCxnSpPr>
          <p:spPr>
            <a:xfrm>
              <a:off x="4246627" y="3384311"/>
              <a:ext cx="0" cy="2140528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7DB3EF5-6187-477A-4269-EC299BC477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3675" y="4586395"/>
              <a:ext cx="2440431" cy="0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539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اشتغلوا</a:t>
            </a:r>
            <a:r>
              <a:rPr kumimoji="0" lang="ar-MA" sz="20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ثنائيات.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2679" y="1913090"/>
            <a:ext cx="4957008" cy="3978555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510FE46F-6237-857F-55B2-978C652D72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3764" y="2701637"/>
            <a:ext cx="2335591" cy="224443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9B3CC57-59D4-8B72-679E-9139C16008F0}"/>
              </a:ext>
            </a:extLst>
          </p:cNvPr>
          <p:cNvGrpSpPr/>
          <p:nvPr/>
        </p:nvGrpSpPr>
        <p:grpSpPr>
          <a:xfrm>
            <a:off x="685800" y="1916780"/>
            <a:ext cx="5346914" cy="3403366"/>
            <a:chOff x="1012322" y="1752603"/>
            <a:chExt cx="6538527" cy="422946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E4D4A7B-59E0-1D22-29E2-94A70E65E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2322" y="1752603"/>
              <a:ext cx="6538527" cy="4229467"/>
            </a:xfrm>
            <a:prstGeom prst="rect">
              <a:avLst/>
            </a:prstGeom>
          </p:spPr>
        </p:pic>
        <p:sp>
          <p:nvSpPr>
            <p:cNvPr id="7" name="Google Shape;140;p7">
              <a:extLst>
                <a:ext uri="{FF2B5EF4-FFF2-40B4-BE49-F238E27FC236}">
                  <a16:creationId xmlns:a16="http://schemas.microsoft.com/office/drawing/2014/main" id="{CB411DF7-E25B-CB13-2847-BBF004CD6A6C}"/>
                </a:ext>
              </a:extLst>
            </p:cNvPr>
            <p:cNvSpPr txBox="1"/>
            <p:nvPr/>
          </p:nvSpPr>
          <p:spPr>
            <a:xfrm>
              <a:off x="2179320" y="2224670"/>
              <a:ext cx="3755519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sng" strike="noStrike" kern="1200" cap="none" spc="0" normalizeH="0" baseline="0" noProof="0" dirty="0">
                  <a:ln>
                    <a:noFill/>
                  </a:ln>
                  <a:solidFill>
                    <a:srgbClr val="E88128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لأَِرْسُمُ مَحاوِرَ تَماثُلِ شَكْلٍ: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00FA3-4BD9-1497-33E0-D92002167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23A34C4-A935-D05A-7B6E-6B4756E9A59E}"/>
              </a:ext>
            </a:extLst>
          </p:cNvPr>
          <p:cNvSpPr txBox="1"/>
          <p:nvPr/>
        </p:nvSpPr>
        <p:spPr>
          <a:xfrm>
            <a:off x="304801" y="729203"/>
            <a:ext cx="722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للمربع أربع محاور تماثل.</a:t>
            </a:r>
          </a:p>
          <a:p>
            <a:pPr algn="r" rtl="1">
              <a:defRPr/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تقديم المساندة للمتعثرين.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90C14B-9290-7685-0E05-3FA732DCA5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3587C26-D7FF-AEFD-593D-77D5611104E9}"/>
              </a:ext>
            </a:extLst>
          </p:cNvPr>
          <p:cNvGrpSpPr/>
          <p:nvPr/>
        </p:nvGrpSpPr>
        <p:grpSpPr>
          <a:xfrm>
            <a:off x="845852" y="2206016"/>
            <a:ext cx="6996167" cy="3156233"/>
            <a:chOff x="548192" y="2839862"/>
            <a:chExt cx="6996167" cy="3156233"/>
          </a:xfrm>
        </p:grpSpPr>
        <p:pic>
          <p:nvPicPr>
            <p:cNvPr id="3" name="Picture 6">
              <a:extLst>
                <a:ext uri="{FF2B5EF4-FFF2-40B4-BE49-F238E27FC236}">
                  <a16:creationId xmlns:a16="http://schemas.microsoft.com/office/drawing/2014/main" id="{1D1033CB-4447-657F-7AAB-F612ABD4B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8192" y="2839862"/>
              <a:ext cx="6996167" cy="3156233"/>
            </a:xfrm>
            <a:prstGeom prst="rect">
              <a:avLst/>
            </a:prstGeom>
          </p:spPr>
        </p:pic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7988737-D09D-E81B-63A9-92F2D83C7FD7}"/>
                </a:ext>
              </a:extLst>
            </p:cNvPr>
            <p:cNvSpPr/>
            <p:nvPr/>
          </p:nvSpPr>
          <p:spPr>
            <a:xfrm>
              <a:off x="5113566" y="2839862"/>
              <a:ext cx="2336716" cy="281940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0D32E6A-8B0F-E148-960B-92EACB5A1C37}"/>
                </a:ext>
              </a:extLst>
            </p:cNvPr>
            <p:cNvCxnSpPr/>
            <p:nvPr/>
          </p:nvCxnSpPr>
          <p:spPr>
            <a:xfrm>
              <a:off x="4246627" y="3384311"/>
              <a:ext cx="0" cy="2140528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7A47545-DC5E-78B5-9421-98A32F9CDC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3675" y="4586395"/>
              <a:ext cx="2440431" cy="0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98207BF-1367-06D4-1A81-E81DE793D525}"/>
              </a:ext>
            </a:extLst>
          </p:cNvPr>
          <p:cNvCxnSpPr/>
          <p:nvPr/>
        </p:nvCxnSpPr>
        <p:spPr>
          <a:xfrm>
            <a:off x="6431969" y="2750465"/>
            <a:ext cx="0" cy="2140528"/>
          </a:xfrm>
          <a:prstGeom prst="line">
            <a:avLst/>
          </a:prstGeom>
          <a:ln>
            <a:solidFill>
              <a:srgbClr val="00B05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5BCAEF3-75E8-CFA0-587B-86043AE5C05C}"/>
              </a:ext>
            </a:extLst>
          </p:cNvPr>
          <p:cNvCxnSpPr>
            <a:cxnSpLocks/>
          </p:cNvCxnSpPr>
          <p:nvPr/>
        </p:nvCxnSpPr>
        <p:spPr>
          <a:xfrm flipH="1">
            <a:off x="5691766" y="2919845"/>
            <a:ext cx="1675389" cy="1766455"/>
          </a:xfrm>
          <a:prstGeom prst="line">
            <a:avLst/>
          </a:prstGeom>
          <a:ln>
            <a:solidFill>
              <a:srgbClr val="00B05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0983851-A2FF-244B-C897-8A645E80CBCF}"/>
              </a:ext>
            </a:extLst>
          </p:cNvPr>
          <p:cNvCxnSpPr>
            <a:cxnSpLocks/>
          </p:cNvCxnSpPr>
          <p:nvPr/>
        </p:nvCxnSpPr>
        <p:spPr>
          <a:xfrm>
            <a:off x="5691766" y="3148445"/>
            <a:ext cx="1481012" cy="1537855"/>
          </a:xfrm>
          <a:prstGeom prst="line">
            <a:avLst/>
          </a:prstGeom>
          <a:ln>
            <a:solidFill>
              <a:srgbClr val="00B05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11B1FD3-0E9E-C64A-2240-9F1BAB59C48F}"/>
              </a:ext>
            </a:extLst>
          </p:cNvPr>
          <p:cNvCxnSpPr>
            <a:cxnSpLocks/>
          </p:cNvCxnSpPr>
          <p:nvPr/>
        </p:nvCxnSpPr>
        <p:spPr>
          <a:xfrm>
            <a:off x="5691463" y="3917372"/>
            <a:ext cx="1675692" cy="0"/>
          </a:xfrm>
          <a:prstGeom prst="line">
            <a:avLst/>
          </a:prstGeom>
          <a:ln>
            <a:solidFill>
              <a:srgbClr val="00B05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38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0A26C-7F9A-E686-D014-7D69F2E5E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FF5CC7F-800A-7351-8628-235986A2B9D2}"/>
              </a:ext>
            </a:extLst>
          </p:cNvPr>
          <p:cNvSpPr txBox="1"/>
          <p:nvPr/>
        </p:nvSpPr>
        <p:spPr>
          <a:xfrm>
            <a:off x="401981" y="729203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يتقدم لطي ورقة مربعة الشكل للتحقق من كون المربع له 4 محاور تماثل.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950663F-E24F-7F52-0AD3-3AA59E290D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56ED966-F2E4-21E3-506E-3D71B8399059}"/>
              </a:ext>
            </a:extLst>
          </p:cNvPr>
          <p:cNvGrpSpPr/>
          <p:nvPr/>
        </p:nvGrpSpPr>
        <p:grpSpPr>
          <a:xfrm>
            <a:off x="845852" y="2206016"/>
            <a:ext cx="6996167" cy="3156233"/>
            <a:chOff x="548192" y="2839862"/>
            <a:chExt cx="6996167" cy="3156233"/>
          </a:xfrm>
        </p:grpSpPr>
        <p:pic>
          <p:nvPicPr>
            <p:cNvPr id="3" name="Picture 6">
              <a:extLst>
                <a:ext uri="{FF2B5EF4-FFF2-40B4-BE49-F238E27FC236}">
                  <a16:creationId xmlns:a16="http://schemas.microsoft.com/office/drawing/2014/main" id="{419F3AB1-7610-94BF-87E9-3A0F1D0E2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8192" y="2839862"/>
              <a:ext cx="6996167" cy="3156233"/>
            </a:xfrm>
            <a:prstGeom prst="rect">
              <a:avLst/>
            </a:prstGeom>
          </p:spPr>
        </p:pic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589FA893-D261-67AC-F19C-667EF422C416}"/>
                </a:ext>
              </a:extLst>
            </p:cNvPr>
            <p:cNvSpPr/>
            <p:nvPr/>
          </p:nvSpPr>
          <p:spPr>
            <a:xfrm>
              <a:off x="5113566" y="2839862"/>
              <a:ext cx="2336716" cy="281940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A42804-B549-0C47-363F-6992865C162A}"/>
                </a:ext>
              </a:extLst>
            </p:cNvPr>
            <p:cNvCxnSpPr/>
            <p:nvPr/>
          </p:nvCxnSpPr>
          <p:spPr>
            <a:xfrm>
              <a:off x="4246627" y="3384311"/>
              <a:ext cx="0" cy="2140528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9653340-E8AE-17B8-A287-65774CB682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3675" y="4586395"/>
              <a:ext cx="2440431" cy="0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FEC3B5F-C16D-64CD-1308-F670DB82F79C}"/>
              </a:ext>
            </a:extLst>
          </p:cNvPr>
          <p:cNvCxnSpPr/>
          <p:nvPr/>
        </p:nvCxnSpPr>
        <p:spPr>
          <a:xfrm>
            <a:off x="6431969" y="2750465"/>
            <a:ext cx="0" cy="2140528"/>
          </a:xfrm>
          <a:prstGeom prst="line">
            <a:avLst/>
          </a:prstGeom>
          <a:ln>
            <a:solidFill>
              <a:srgbClr val="00B05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1D1D6E2-4C36-0252-CD57-9904931B6B0C}"/>
              </a:ext>
            </a:extLst>
          </p:cNvPr>
          <p:cNvCxnSpPr>
            <a:cxnSpLocks/>
          </p:cNvCxnSpPr>
          <p:nvPr/>
        </p:nvCxnSpPr>
        <p:spPr>
          <a:xfrm flipH="1">
            <a:off x="5691766" y="2919845"/>
            <a:ext cx="1675389" cy="1766455"/>
          </a:xfrm>
          <a:prstGeom prst="line">
            <a:avLst/>
          </a:prstGeom>
          <a:ln>
            <a:solidFill>
              <a:srgbClr val="00B05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313D2E5-4ECE-3BA2-6B2E-869D3C995201}"/>
              </a:ext>
            </a:extLst>
          </p:cNvPr>
          <p:cNvCxnSpPr>
            <a:cxnSpLocks/>
          </p:cNvCxnSpPr>
          <p:nvPr/>
        </p:nvCxnSpPr>
        <p:spPr>
          <a:xfrm>
            <a:off x="5691766" y="3148445"/>
            <a:ext cx="1481012" cy="1537855"/>
          </a:xfrm>
          <a:prstGeom prst="line">
            <a:avLst/>
          </a:prstGeom>
          <a:ln>
            <a:solidFill>
              <a:srgbClr val="00B05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8852B1C-EB7B-69FE-D915-787B5BB7C689}"/>
              </a:ext>
            </a:extLst>
          </p:cNvPr>
          <p:cNvCxnSpPr>
            <a:cxnSpLocks/>
          </p:cNvCxnSpPr>
          <p:nvPr/>
        </p:nvCxnSpPr>
        <p:spPr>
          <a:xfrm>
            <a:off x="5691463" y="3917372"/>
            <a:ext cx="1675692" cy="0"/>
          </a:xfrm>
          <a:prstGeom prst="line">
            <a:avLst/>
          </a:prstGeom>
          <a:ln>
            <a:solidFill>
              <a:srgbClr val="00B05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59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74885-642E-2D23-F9C7-32D66BA5A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88AA40-1CC1-BE5F-4E0B-8522D178E4A1}"/>
              </a:ext>
            </a:extLst>
          </p:cNvPr>
          <p:cNvSpPr txBox="1"/>
          <p:nvPr/>
        </p:nvSpPr>
        <p:spPr>
          <a:xfrm>
            <a:off x="3273136" y="803888"/>
            <a:ext cx="4283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افتحوا كراساتكم على الصفح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ة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77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4AD61DC-227E-B7BA-EE93-739F4B27C7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0C7A3A1-3835-2869-F1E2-16BC1B101443}"/>
              </a:ext>
            </a:extLst>
          </p:cNvPr>
          <p:cNvGrpSpPr/>
          <p:nvPr/>
        </p:nvGrpSpPr>
        <p:grpSpPr>
          <a:xfrm>
            <a:off x="808861" y="1698035"/>
            <a:ext cx="7515429" cy="4817066"/>
            <a:chOff x="808861" y="1698034"/>
            <a:chExt cx="7515429" cy="495342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FFCF60F-7F85-A8DD-8B21-94F12F001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743784"/>
              <a:ext cx="3752290" cy="486193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814DA9C-2FC1-857A-2E8D-884F9682E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8861" y="1698034"/>
              <a:ext cx="3619814" cy="4953429"/>
            </a:xfrm>
            <a:prstGeom prst="rect">
              <a:avLst/>
            </a:prstGeom>
          </p:spPr>
        </p:pic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A6132C3-59E7-E264-3369-95694DB73E28}"/>
              </a:ext>
            </a:extLst>
          </p:cNvPr>
          <p:cNvSpPr/>
          <p:nvPr/>
        </p:nvSpPr>
        <p:spPr>
          <a:xfrm>
            <a:off x="1117281" y="3729790"/>
            <a:ext cx="3002973" cy="122612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945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BCFD4-8FBC-0E9B-4897-B69BBF649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36B675-6DF9-527B-C3D1-55FF0EAC3CB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B270C679-1EBB-7241-DEB2-5BBAE3B03833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العمليات . لديكم 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EC007B-358E-574E-9637-7579D961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080" y="2462644"/>
            <a:ext cx="7430144" cy="327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8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63D4E-78F3-62BF-A324-796580967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6D05BA3-223B-EF85-EAF9-F5801B959171}"/>
              </a:ext>
            </a:extLst>
          </p:cNvPr>
          <p:cNvSpPr txBox="1"/>
          <p:nvPr/>
        </p:nvSpPr>
        <p:spPr>
          <a:xfrm>
            <a:off x="1272261" y="891696"/>
            <a:ext cx="6249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</a:t>
            </a: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قديم المساندة للمتعثرين.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2046A4-DB75-E617-88E7-54B7ACC9E979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92F7141-D75D-B689-44F0-2C910C17A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080" y="2462644"/>
            <a:ext cx="7430144" cy="3271559"/>
          </a:xfrm>
          <a:prstGeom prst="rect">
            <a:avLst/>
          </a:prstGeom>
        </p:spPr>
      </p:pic>
      <p:cxnSp>
        <p:nvCxnSpPr>
          <p:cNvPr id="3" name="Connecteur droit 4">
            <a:extLst>
              <a:ext uri="{FF2B5EF4-FFF2-40B4-BE49-F238E27FC236}">
                <a16:creationId xmlns:a16="http://schemas.microsoft.com/office/drawing/2014/main" id="{E0A3F94F-1E54-B21C-BF42-F411A95FBA1C}"/>
              </a:ext>
            </a:extLst>
          </p:cNvPr>
          <p:cNvCxnSpPr/>
          <p:nvPr/>
        </p:nvCxnSpPr>
        <p:spPr>
          <a:xfrm>
            <a:off x="3912476" y="2959293"/>
            <a:ext cx="0" cy="231227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7">
            <a:extLst>
              <a:ext uri="{FF2B5EF4-FFF2-40B4-BE49-F238E27FC236}">
                <a16:creationId xmlns:a16="http://schemas.microsoft.com/office/drawing/2014/main" id="{312B1B4D-E7FF-7D0B-68F8-F889A3C97600}"/>
              </a:ext>
            </a:extLst>
          </p:cNvPr>
          <p:cNvCxnSpPr/>
          <p:nvPr/>
        </p:nvCxnSpPr>
        <p:spPr>
          <a:xfrm>
            <a:off x="6147000" y="3110939"/>
            <a:ext cx="0" cy="2312276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8">
            <a:extLst>
              <a:ext uri="{FF2B5EF4-FFF2-40B4-BE49-F238E27FC236}">
                <a16:creationId xmlns:a16="http://schemas.microsoft.com/office/drawing/2014/main" id="{E0909FAD-1CD3-0CE7-031F-97AD1FB74CC5}"/>
              </a:ext>
            </a:extLst>
          </p:cNvPr>
          <p:cNvCxnSpPr>
            <a:cxnSpLocks/>
          </p:cNvCxnSpPr>
          <p:nvPr/>
        </p:nvCxnSpPr>
        <p:spPr>
          <a:xfrm flipH="1">
            <a:off x="1054052" y="4263675"/>
            <a:ext cx="1964925" cy="0"/>
          </a:xfrm>
          <a:prstGeom prst="line">
            <a:avLst/>
          </a:prstGeom>
          <a:ln w="28575">
            <a:solidFill>
              <a:srgbClr val="7030A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11">
            <a:extLst>
              <a:ext uri="{FF2B5EF4-FFF2-40B4-BE49-F238E27FC236}">
                <a16:creationId xmlns:a16="http://schemas.microsoft.com/office/drawing/2014/main" id="{67A547E2-2A14-339B-A361-D4FAFED73304}"/>
              </a:ext>
            </a:extLst>
          </p:cNvPr>
          <p:cNvCxnSpPr>
            <a:cxnSpLocks/>
          </p:cNvCxnSpPr>
          <p:nvPr/>
        </p:nvCxnSpPr>
        <p:spPr>
          <a:xfrm flipH="1">
            <a:off x="4572000" y="4115431"/>
            <a:ext cx="3573517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7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76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77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EE86603-83FB-C0F9-CEC4-CC1BE0191034}"/>
              </a:ext>
            </a:extLst>
          </p:cNvPr>
          <p:cNvGrpSpPr/>
          <p:nvPr/>
        </p:nvGrpSpPr>
        <p:grpSpPr>
          <a:xfrm>
            <a:off x="808861" y="1698035"/>
            <a:ext cx="7515429" cy="4817066"/>
            <a:chOff x="808861" y="1698034"/>
            <a:chExt cx="7515429" cy="495342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82678CE-0FBD-8A93-ED54-3E822DC93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743784"/>
              <a:ext cx="3752290" cy="486193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1D77A01-94BD-C250-7D50-40C29B70B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8861" y="1698034"/>
              <a:ext cx="3619814" cy="49534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7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17342</TotalTime>
  <Words>1083</Words>
  <Application>Microsoft Office PowerPoint</Application>
  <PresentationFormat>Affichage à l'écran (4:3)</PresentationFormat>
  <Paragraphs>279</Paragraphs>
  <Slides>63</Slides>
  <Notes>16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63</vt:i4>
      </vt:variant>
    </vt:vector>
  </HeadingPairs>
  <TitlesOfParts>
    <vt:vector size="77" baseType="lpstr">
      <vt:lpstr>Dosis</vt:lpstr>
      <vt:lpstr>Effra CC Arbc</vt:lpstr>
      <vt:lpstr>Arial</vt:lpstr>
      <vt:lpstr>Chalkboard</vt:lpstr>
      <vt:lpstr>Aptos</vt:lpstr>
      <vt:lpstr>Calibri</vt:lpstr>
      <vt:lpstr>DengXian</vt:lpstr>
      <vt:lpstr>Aptos Display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الأول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BTIHAJ;BTIHAJ.ELHAMDOUNI@taalim.ma</dc:creator>
  <cp:lastModifiedBy>EL HAMDOUNI BTIHAJ</cp:lastModifiedBy>
  <cp:revision>157</cp:revision>
  <cp:lastPrinted>2025-08-13T10:11:39Z</cp:lastPrinted>
  <dcterms:created xsi:type="dcterms:W3CDTF">2025-08-01T12:31:49Z</dcterms:created>
  <dcterms:modified xsi:type="dcterms:W3CDTF">2026-04-05T11:45:13Z</dcterms:modified>
</cp:coreProperties>
</file>