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5"/>
  </p:notesMasterIdLst>
  <p:handoutMasterIdLst>
    <p:handoutMasterId r:id="rId66"/>
  </p:handoutMasterIdLst>
  <p:sldIdLst>
    <p:sldId id="2134807082" r:id="rId7"/>
    <p:sldId id="948" r:id="rId8"/>
    <p:sldId id="2134807099" r:id="rId9"/>
    <p:sldId id="780" r:id="rId10"/>
    <p:sldId id="781" r:id="rId11"/>
    <p:sldId id="741" r:id="rId12"/>
    <p:sldId id="746" r:id="rId13"/>
    <p:sldId id="2134807166" r:id="rId14"/>
    <p:sldId id="2134807167" r:id="rId15"/>
    <p:sldId id="2134806637" r:id="rId16"/>
    <p:sldId id="2134807191" r:id="rId17"/>
    <p:sldId id="914" r:id="rId18"/>
    <p:sldId id="769" r:id="rId19"/>
    <p:sldId id="768" r:id="rId20"/>
    <p:sldId id="870" r:id="rId21"/>
    <p:sldId id="2134807098" r:id="rId22"/>
    <p:sldId id="774" r:id="rId23"/>
    <p:sldId id="1054" r:id="rId24"/>
    <p:sldId id="1055" r:id="rId25"/>
    <p:sldId id="2134807108" r:id="rId26"/>
    <p:sldId id="2134806710" r:id="rId27"/>
    <p:sldId id="751" r:id="rId28"/>
    <p:sldId id="871" r:id="rId29"/>
    <p:sldId id="2134807199" r:id="rId30"/>
    <p:sldId id="2134806681" r:id="rId31"/>
    <p:sldId id="2134806700" r:id="rId32"/>
    <p:sldId id="2134806722" r:id="rId33"/>
    <p:sldId id="2134807033" r:id="rId34"/>
    <p:sldId id="2134807034" r:id="rId35"/>
    <p:sldId id="2134807087" r:id="rId36"/>
    <p:sldId id="2134807113" r:id="rId37"/>
    <p:sldId id="2134807192" r:id="rId38"/>
    <p:sldId id="2134807089" r:id="rId39"/>
    <p:sldId id="2134807051" r:id="rId40"/>
    <p:sldId id="2134807094" r:id="rId41"/>
    <p:sldId id="2134807200" r:id="rId42"/>
    <p:sldId id="2134807193" r:id="rId43"/>
    <p:sldId id="2134807194" r:id="rId44"/>
    <p:sldId id="2134807196" r:id="rId45"/>
    <p:sldId id="2134807197" r:id="rId46"/>
    <p:sldId id="2134807201" r:id="rId47"/>
    <p:sldId id="2134807202" r:id="rId48"/>
    <p:sldId id="2134806689" r:id="rId49"/>
    <p:sldId id="848" r:id="rId50"/>
    <p:sldId id="2134807106" r:id="rId51"/>
    <p:sldId id="924" r:id="rId52"/>
    <p:sldId id="925" r:id="rId53"/>
    <p:sldId id="2134807069" r:id="rId54"/>
    <p:sldId id="2134807117" r:id="rId55"/>
    <p:sldId id="2134806697" r:id="rId56"/>
    <p:sldId id="2134807107" r:id="rId57"/>
    <p:sldId id="2134807203" r:id="rId58"/>
    <p:sldId id="2134807090" r:id="rId59"/>
    <p:sldId id="858" r:id="rId60"/>
    <p:sldId id="868" r:id="rId61"/>
    <p:sldId id="869" r:id="rId62"/>
    <p:sldId id="764" r:id="rId63"/>
    <p:sldId id="949" r:id="rId6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7"/>
      <p:bold r:id="rId68"/>
    </p:embeddedFont>
    <p:embeddedFont>
      <p:font typeface="Dosis" pitchFamily="2" charset="0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A200"/>
    <a:srgbClr val="FBCB77"/>
    <a:srgbClr val="A6A6A6"/>
    <a:srgbClr val="FCC302"/>
    <a:srgbClr val="FFFFFF"/>
    <a:srgbClr val="084F6A"/>
    <a:srgbClr val="BFBFBF"/>
    <a:srgbClr val="7FC5C2"/>
    <a:srgbClr val="FFC00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88366" autoAdjust="0"/>
  </p:normalViewPr>
  <p:slideViewPr>
    <p:cSldViewPr snapToGrid="0">
      <p:cViewPr varScale="1">
        <p:scale>
          <a:sx n="66" d="100"/>
          <a:sy n="66" d="100"/>
        </p:scale>
        <p:origin x="1310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handoutMaster" Target="handoutMasters/handoutMaster1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font" Target="fonts/font3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1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4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30/03/2026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30/03/2026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DF046-13F8-1DAF-BC6E-46E7E1774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5F5038-835C-64C3-AD5B-66CADB82BC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B385CE-7F98-8EB3-05BB-E2681A802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1226BC-6699-39D4-6BCC-1C6A20030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7594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4ECC9-480B-A418-E069-ECAFC3607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171E0A-C016-8973-F605-6AC4AA12C7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26AF62-F89E-60AE-FA3A-4923F8B19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B3E59F-9A9F-5785-51AD-E3658014B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04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7372B-F530-7F06-93FE-4026F75F5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6AE05E-1E5A-A137-4067-24CB0D18DB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6EABB3-48D0-060D-6FDB-A09900AA4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58856C-E9E6-FF4A-2CE4-9E2554546C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876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90613-0F3A-3EA1-2DE5-B1F25F2BB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A78DD8-4990-A7DA-62DB-19484AA98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DE373B-4489-6BAA-43E4-4A1553F2A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091054-4038-14BC-4EA7-AD705B6801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088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7DB4-0409-103F-FD5C-04B5F022D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305042-FF1B-EAC9-B75D-7A8803994D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8F5DAFD-6355-CF7A-AA9C-881A32E574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9762DB-A78D-CA5C-1BC7-D04F54B77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83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54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9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11.emf"/><Relationship Id="rId4" Type="http://schemas.openxmlformats.org/officeDocument/2006/relationships/image" Target="../media/image44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1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1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1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2.png"/><Relationship Id="rId5" Type="http://schemas.openxmlformats.org/officeDocument/2006/relationships/image" Target="../media/image34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png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png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58.png"/><Relationship Id="rId4" Type="http://schemas.openxmlformats.org/officeDocument/2006/relationships/image" Target="../media/image3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png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24380" y="6021421"/>
            <a:ext cx="1292517" cy="288630"/>
            <a:chOff x="5165133" y="5877672"/>
            <a:chExt cx="1292517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65133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792576" y="6011615"/>
            <a:ext cx="1241859" cy="288630"/>
            <a:chOff x="5159790" y="5861684"/>
            <a:chExt cx="1241859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159790" y="587767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الأول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قِيّاسُ ال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زوايا (2 </a:t>
            </a:r>
            <a:r>
              <a:rPr lang="ar-SA" sz="1600" dirty="0">
                <a:solidFill>
                  <a:schemeClr val="tx1"/>
                </a:solidFill>
              </a:rPr>
              <a:t>)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  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ح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لُّ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الْمَسائِلِ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 (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الهندسة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tx1"/>
                </a:solidFill>
              </a:rPr>
              <a:t>قِيّاسُ ال</a:t>
            </a:r>
            <a:r>
              <a:rPr lang="ar-SA" sz="2000" dirty="0">
                <a:solidFill>
                  <a:schemeClr val="tx1"/>
                </a:solidFill>
              </a:rPr>
              <a:t>زوايا (3 )</a:t>
            </a:r>
            <a:endParaRPr lang="fr-FR" sz="2000" dirty="0">
              <a:solidFill>
                <a:schemeClr val="tx1"/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قِيّاسُ ال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زوايا (1 )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060681" y="1243104"/>
            <a:ext cx="4597120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ar-M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قِيّاسُ ال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زوايا (3 )</a:t>
            </a:r>
            <a:endParaRPr lang="fr-FR" sz="3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070B43C-74F1-F184-ECA1-32E82DDBA45E}"/>
              </a:ext>
            </a:extLst>
          </p:cNvPr>
          <p:cNvGrpSpPr/>
          <p:nvPr/>
        </p:nvGrpSpPr>
        <p:grpSpPr>
          <a:xfrm>
            <a:off x="802674" y="1843190"/>
            <a:ext cx="7538651" cy="4348452"/>
            <a:chOff x="832174" y="2030555"/>
            <a:chExt cx="7538651" cy="434845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490A534-0067-EC22-A630-74D14B109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5"/>
            <a:stretch>
              <a:fillRect/>
            </a:stretch>
          </p:blipFill>
          <p:spPr>
            <a:xfrm>
              <a:off x="4702073" y="2030555"/>
              <a:ext cx="3668752" cy="434845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002A79A-EC78-FCE3-9F83-9FFEB04C4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174" y="2050666"/>
              <a:ext cx="3869899" cy="4328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2134044" y="3804664"/>
            <a:ext cx="52779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زاو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لاق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 م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ها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D46A-02D7-4F85-A2BD-031D4BC3A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CB7621-8D6C-C497-66A7-18B65D0E681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1C584CA-D51F-7316-136F-544604D54D89}"/>
              </a:ext>
            </a:extLst>
          </p:cNvPr>
          <p:cNvGrpSpPr/>
          <p:nvPr/>
        </p:nvGrpSpPr>
        <p:grpSpPr>
          <a:xfrm>
            <a:off x="2017324" y="2119629"/>
            <a:ext cx="5866835" cy="3810259"/>
            <a:chOff x="1928077" y="2167843"/>
            <a:chExt cx="5866835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746D0E-728E-3A95-D79A-970E77699E1E}"/>
                </a:ext>
              </a:extLst>
            </p:cNvPr>
            <p:cNvSpPr/>
            <p:nvPr/>
          </p:nvSpPr>
          <p:spPr>
            <a:xfrm>
              <a:off x="1928077" y="2610518"/>
              <a:ext cx="5866835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F1E2AEB-6517-7998-6210-8B96B7F69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315487" y="3088292"/>
              <a:ext cx="1073025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93CD950-78A6-1B83-E97D-6A05033E58CC}"/>
                </a:ext>
              </a:extLst>
            </p:cNvPr>
            <p:cNvSpPr txBox="1"/>
            <p:nvPr/>
          </p:nvSpPr>
          <p:spPr>
            <a:xfrm>
              <a:off x="2787182" y="4554887"/>
              <a:ext cx="3598857" cy="5901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E4CC4EAD-700C-0761-168E-C27F19655513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45B11A5-2471-67F4-223A-FADE7D490C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A9E3266-6D3A-4E33-A8EC-32D87533C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AE2EF30-1084-AD21-ED7A-F901F0BFFF9C}"/>
              </a:ext>
            </a:extLst>
          </p:cNvPr>
          <p:cNvSpPr txBox="1"/>
          <p:nvPr/>
        </p:nvSpPr>
        <p:spPr>
          <a:xfrm>
            <a:off x="3292461" y="4071366"/>
            <a:ext cx="316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75B7DCB-88AE-478C-BB28-34C9C4878993}"/>
              </a:ext>
            </a:extLst>
          </p:cNvPr>
          <p:cNvSpPr txBox="1"/>
          <p:nvPr/>
        </p:nvSpPr>
        <p:spPr>
          <a:xfrm>
            <a:off x="2373384" y="3212235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708858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554480" y="862060"/>
            <a:ext cx="5970045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68 </a:t>
            </a:r>
            <a:r>
              <a:rPr lang="ar-S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69</a:t>
            </a:r>
            <a:r>
              <a:rPr lang="ar-M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سنصحح تمارين الواجب المنزلي.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3E46569-7002-EADF-4103-CD4401B573C4}"/>
              </a:ext>
            </a:extLst>
          </p:cNvPr>
          <p:cNvGrpSpPr/>
          <p:nvPr/>
        </p:nvGrpSpPr>
        <p:grpSpPr>
          <a:xfrm>
            <a:off x="465914" y="2010444"/>
            <a:ext cx="8075033" cy="4396651"/>
            <a:chOff x="465914" y="2010444"/>
            <a:chExt cx="8075033" cy="4396651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E144C9C-74A0-6961-B5FC-644409469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91"/>
            <a:stretch>
              <a:fillRect/>
            </a:stretch>
          </p:blipFill>
          <p:spPr>
            <a:xfrm>
              <a:off x="4572000" y="2010444"/>
              <a:ext cx="3968947" cy="436933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FB14605-7B36-5EBE-C809-17E56F860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733"/>
            <a:stretch>
              <a:fillRect/>
            </a:stretch>
          </p:blipFill>
          <p:spPr>
            <a:xfrm>
              <a:off x="465914" y="2037760"/>
              <a:ext cx="3989135" cy="4369335"/>
            </a:xfrm>
            <a:prstGeom prst="rect">
              <a:avLst/>
            </a:prstGeom>
          </p:spPr>
        </p:pic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8C0D135-4A80-2CD7-A334-B889F761B50C}"/>
              </a:ext>
            </a:extLst>
          </p:cNvPr>
          <p:cNvSpPr/>
          <p:nvPr/>
        </p:nvSpPr>
        <p:spPr>
          <a:xfrm>
            <a:off x="961189" y="4892946"/>
            <a:ext cx="3286614" cy="12417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515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التمرين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 لديكم دقيقة واحدة.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85642A-088D-3C4F-F701-B19888803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51" y="2460213"/>
            <a:ext cx="6785039" cy="3677163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9748B70A-2784-0FC7-8F3C-E749A9E3BD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2382" r="-110" b="4499"/>
          <a:stretch>
            <a:fillRect/>
          </a:stretch>
        </p:blipFill>
        <p:spPr>
          <a:xfrm>
            <a:off x="892099" y="3668469"/>
            <a:ext cx="2877014" cy="1633604"/>
          </a:xfrm>
          <a:prstGeom prst="round2Diag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1415EB8-D541-39C2-4D87-D20B6C5E70F1}"/>
              </a:ext>
            </a:extLst>
          </p:cNvPr>
          <p:cNvSpPr txBox="1"/>
          <p:nvPr/>
        </p:nvSpPr>
        <p:spPr>
          <a:xfrm>
            <a:off x="1973766" y="5302073"/>
            <a:ext cx="1884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105̊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FB7E58-8A1F-164B-E77F-F22A194820FA}"/>
              </a:ext>
            </a:extLst>
          </p:cNvPr>
          <p:cNvSpPr txBox="1"/>
          <p:nvPr/>
        </p:nvSpPr>
        <p:spPr>
          <a:xfrm>
            <a:off x="5285678" y="5411395"/>
            <a:ext cx="1884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55̊</a:t>
            </a:r>
            <a:endParaRPr lang="fr-MA" sz="2400" b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88F60C-08BA-D635-0C42-3096F59718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2382" r="-110" b="4499"/>
          <a:stretch>
            <a:fillRect/>
          </a:stretch>
        </p:blipFill>
        <p:spPr>
          <a:xfrm>
            <a:off x="3769113" y="3668469"/>
            <a:ext cx="2756937" cy="1633604"/>
          </a:xfrm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A191B-E2FC-D977-FFA2-BF93D590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EDD967-C00C-EA9F-4537-F864F0228DF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E3608D-D84C-634B-A4AC-AA1D7AC3FC83}"/>
              </a:ext>
            </a:extLst>
          </p:cNvPr>
          <p:cNvGrpSpPr/>
          <p:nvPr/>
        </p:nvGrpSpPr>
        <p:grpSpPr>
          <a:xfrm>
            <a:off x="1913467" y="2180589"/>
            <a:ext cx="5317066" cy="3512707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5E0403-530D-6C60-260D-96879BD26BF4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465AD2D-8A38-61B1-916B-44782FC5C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407670" y="3928385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D3F31D5-6E6C-1CA5-58A3-D867AEB5DFEE}"/>
                </a:ext>
              </a:extLst>
            </p:cNvPr>
            <p:cNvSpPr txBox="1"/>
            <p:nvPr/>
          </p:nvSpPr>
          <p:spPr>
            <a:xfrm>
              <a:off x="2647403" y="3929012"/>
              <a:ext cx="3598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1E8D107B-031A-657A-6D7F-BA0CCE426336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66908CA-4FAF-354E-E436-2412EF0F1D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E484293-FB63-41F8-CFCC-4DE019FC9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9FF1C05-59AE-C894-96D8-3D9C55597487}"/>
              </a:ext>
            </a:extLst>
          </p:cNvPr>
          <p:cNvSpPr txBox="1"/>
          <p:nvPr/>
        </p:nvSpPr>
        <p:spPr>
          <a:xfrm>
            <a:off x="3064951" y="4823102"/>
            <a:ext cx="316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0D45DC-50F1-5909-D329-D2BF77B3BC4B}"/>
              </a:ext>
            </a:extLst>
          </p:cNvPr>
          <p:cNvSpPr txBox="1"/>
          <p:nvPr/>
        </p:nvSpPr>
        <p:spPr>
          <a:xfrm>
            <a:off x="2253742" y="3400174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102320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714605" y="1626692"/>
            <a:ext cx="7843378" cy="4780404"/>
            <a:chOff x="714605" y="1626691"/>
            <a:chExt cx="7843378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714605" y="2618509"/>
              <a:ext cx="3563481" cy="529936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20A862F0-2A00-655F-9D5F-21F859A90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7" y="1626691"/>
            <a:ext cx="3811770" cy="478040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701FED-817C-C2F7-7652-2A7EAF19FB66}"/>
              </a:ext>
            </a:extLst>
          </p:cNvPr>
          <p:cNvSpPr txBox="1"/>
          <p:nvPr/>
        </p:nvSpPr>
        <p:spPr>
          <a:xfrm>
            <a:off x="851338" y="3486957"/>
            <a:ext cx="3426748" cy="5299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0" y="2616985"/>
              <a:ext cx="4136380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243654" y="2685726"/>
              <a:ext cx="3741356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 </a:t>
              </a:r>
              <a:r>
                <a:rPr lang="ar-SA" sz="2800" b="1" dirty="0">
                  <a:solidFill>
                    <a:srgbClr val="C00000"/>
                  </a:solidFill>
                </a:rPr>
                <a:t>24</a:t>
              </a:r>
              <a:r>
                <a:rPr lang="fr-MA" sz="2800" b="1" dirty="0">
                  <a:solidFill>
                    <a:srgbClr val="C00000"/>
                  </a:solidFill>
                </a:rPr>
                <a:t>+9+</a:t>
              </a:r>
              <a:r>
                <a:rPr lang="ar-SA" sz="2800" b="1" dirty="0">
                  <a:solidFill>
                    <a:srgbClr val="C00000"/>
                  </a:solidFill>
                </a:rPr>
                <a:t>6</a:t>
              </a:r>
              <a:r>
                <a:rPr lang="fr-MA" sz="2800" b="1" dirty="0">
                  <a:solidFill>
                    <a:srgbClr val="C00000"/>
                  </a:solidFill>
                </a:rPr>
                <a:t> </a:t>
              </a:r>
              <a:r>
                <a:rPr lang="fr-FR" sz="2800" dirty="0"/>
                <a:t>=</a:t>
              </a:r>
              <a:r>
                <a:rPr lang="ar-SA" sz="2800" dirty="0"/>
                <a:t>30</a:t>
              </a:r>
              <a:r>
                <a:rPr lang="fr-FR" sz="2800" dirty="0"/>
                <a:t>+9 </a:t>
              </a:r>
              <a:r>
                <a:rPr lang="fr-FR" sz="2800" dirty="0">
                  <a:solidFill>
                    <a:srgbClr val="FFC000"/>
                  </a:solidFill>
                </a:rPr>
                <a:t>=….</a:t>
              </a:r>
              <a:r>
                <a:rPr lang="fr-FR" sz="2800" dirty="0"/>
                <a:t> </a:t>
              </a:r>
              <a:r>
                <a:rPr lang="ar-SA" sz="2800" dirty="0"/>
                <a:t>.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39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68F4DB3-D5AC-5BFC-3FD6-F3E045733839}"/>
              </a:ext>
            </a:extLst>
          </p:cNvPr>
          <p:cNvGrpSpPr/>
          <p:nvPr/>
        </p:nvGrpSpPr>
        <p:grpSpPr>
          <a:xfrm>
            <a:off x="2609731" y="2179115"/>
            <a:ext cx="1528920" cy="655537"/>
            <a:chOff x="2598583" y="2095726"/>
            <a:chExt cx="1528920" cy="655537"/>
          </a:xfrm>
        </p:grpSpPr>
        <p:sp>
          <p:nvSpPr>
            <p:cNvPr id="7" name="Right Bracket 6">
              <a:extLst>
                <a:ext uri="{FF2B5EF4-FFF2-40B4-BE49-F238E27FC236}">
                  <a16:creationId xmlns:a16="http://schemas.microsoft.com/office/drawing/2014/main" id="{95B66C10-73F2-04D1-A2CA-0F74093FCE4E}"/>
                </a:ext>
              </a:extLst>
            </p:cNvPr>
            <p:cNvSpPr/>
            <p:nvPr/>
          </p:nvSpPr>
          <p:spPr>
            <a:xfrm rot="5400000" flipH="1">
              <a:off x="2964371" y="2134899"/>
              <a:ext cx="250576" cy="982151"/>
            </a:xfrm>
            <a:prstGeom prst="righ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ight Bracket 7">
              <a:extLst>
                <a:ext uri="{FF2B5EF4-FFF2-40B4-BE49-F238E27FC236}">
                  <a16:creationId xmlns:a16="http://schemas.microsoft.com/office/drawing/2014/main" id="{13A88DD4-C030-278A-7581-F60119138864}"/>
                </a:ext>
              </a:extLst>
            </p:cNvPr>
            <p:cNvSpPr/>
            <p:nvPr/>
          </p:nvSpPr>
          <p:spPr>
            <a:xfrm rot="5400000" flipH="1">
              <a:off x="3363325" y="1799693"/>
              <a:ext cx="390086" cy="982152"/>
            </a:xfrm>
            <a:prstGeom prst="righ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4B1F5666-359D-8009-A930-819938A46732}"/>
                </a:ext>
              </a:extLst>
            </p:cNvPr>
            <p:cNvSpPr/>
            <p:nvPr/>
          </p:nvSpPr>
          <p:spPr>
            <a:xfrm rot="10999632">
              <a:off x="3971386" y="2458715"/>
              <a:ext cx="156117" cy="24532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B68EE4-0E08-5837-AC9E-B40F0F435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76" y="2771643"/>
            <a:ext cx="7872761" cy="131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A454D7A-5694-A8F2-A5EA-030E37C89A6E}"/>
              </a:ext>
            </a:extLst>
          </p:cNvPr>
          <p:cNvGrpSpPr/>
          <p:nvPr/>
        </p:nvGrpSpPr>
        <p:grpSpPr>
          <a:xfrm>
            <a:off x="1710688" y="3242972"/>
            <a:ext cx="6662582" cy="2274781"/>
            <a:chOff x="1714880" y="2049071"/>
            <a:chExt cx="6662582" cy="2854757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1CBF6EE-AE52-8AD4-311D-EDDD54D3F354}"/>
                </a:ext>
              </a:extLst>
            </p:cNvPr>
            <p:cNvGrpSpPr/>
            <p:nvPr/>
          </p:nvGrpSpPr>
          <p:grpSpPr>
            <a:xfrm>
              <a:off x="1714880" y="2049071"/>
              <a:ext cx="6662582" cy="2854757"/>
              <a:chOff x="1866852" y="3013634"/>
              <a:chExt cx="6600981" cy="59477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A19A639-7DD9-8AB7-E84A-E7C09AB1D601}"/>
                  </a:ext>
                </a:extLst>
              </p:cNvPr>
              <p:cNvSpPr txBox="1"/>
              <p:nvPr/>
            </p:nvSpPr>
            <p:spPr>
              <a:xfrm>
                <a:off x="2147772" y="3013634"/>
                <a:ext cx="654318" cy="96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57C54E5-A397-A062-7156-C035F28EEC6F}"/>
                  </a:ext>
                </a:extLst>
              </p:cNvPr>
              <p:cNvSpPr txBox="1"/>
              <p:nvPr/>
            </p:nvSpPr>
            <p:spPr>
              <a:xfrm>
                <a:off x="3576108" y="3484782"/>
                <a:ext cx="1575396" cy="1207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49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BFCFFF2-6BFF-40A2-B568-86DECD926A34}"/>
                  </a:ext>
                </a:extLst>
              </p:cNvPr>
              <p:cNvSpPr txBox="1"/>
              <p:nvPr/>
            </p:nvSpPr>
            <p:spPr>
              <a:xfrm>
                <a:off x="5372414" y="3478652"/>
                <a:ext cx="1404761" cy="1207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36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1CACB2D-C623-86AD-8FEF-C834FA9C0B0F}"/>
                  </a:ext>
                </a:extLst>
              </p:cNvPr>
              <p:cNvSpPr txBox="1"/>
              <p:nvPr/>
            </p:nvSpPr>
            <p:spPr>
              <a:xfrm>
                <a:off x="3718827" y="3049465"/>
                <a:ext cx="1404761" cy="1207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28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9CD9F2-0408-2B1A-2716-FE25C7BE0D20}"/>
                  </a:ext>
                </a:extLst>
              </p:cNvPr>
              <p:cNvSpPr txBox="1"/>
              <p:nvPr/>
            </p:nvSpPr>
            <p:spPr>
              <a:xfrm>
                <a:off x="5372414" y="3056125"/>
                <a:ext cx="1404761" cy="1207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35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C73B101-F584-76D4-9FBF-0ED3932A50EF}"/>
                  </a:ext>
                </a:extLst>
              </p:cNvPr>
              <p:cNvSpPr txBox="1"/>
              <p:nvPr/>
            </p:nvSpPr>
            <p:spPr>
              <a:xfrm>
                <a:off x="7063072" y="3490313"/>
                <a:ext cx="1404761" cy="104614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000" b="1" dirty="0">
                    <a:solidFill>
                      <a:srgbClr val="C00000"/>
                    </a:solidFill>
                  </a:rPr>
                  <a:t>28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DB4456F-F27E-4FB0-FD0B-4DFA43EAAD73}"/>
                  </a:ext>
                </a:extLst>
              </p:cNvPr>
              <p:cNvSpPr txBox="1"/>
              <p:nvPr/>
            </p:nvSpPr>
            <p:spPr>
              <a:xfrm>
                <a:off x="1866852" y="3487698"/>
                <a:ext cx="1575396" cy="1207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42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BF0E818-59A9-E66B-FD51-B00AE6F83D26}"/>
                </a:ext>
              </a:extLst>
            </p:cNvPr>
            <p:cNvSpPr txBox="1"/>
            <p:nvPr/>
          </p:nvSpPr>
          <p:spPr>
            <a:xfrm>
              <a:off x="1864366" y="2221054"/>
              <a:ext cx="1392836" cy="57937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39</a:t>
              </a:r>
              <a:endParaRPr lang="fr-MA" sz="24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4D5E8DB-0B6B-4F42-BD45-75DADB2150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19" y="3798637"/>
            <a:ext cx="7872761" cy="131471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08EB90D-C58A-6D12-9BF6-620B52910B75}"/>
              </a:ext>
            </a:extLst>
          </p:cNvPr>
          <p:cNvSpPr txBox="1"/>
          <p:nvPr/>
        </p:nvSpPr>
        <p:spPr>
          <a:xfrm>
            <a:off x="6884529" y="3428830"/>
            <a:ext cx="1417870" cy="461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C00000"/>
                </a:solidFill>
              </a:rPr>
              <a:t>28</a:t>
            </a:r>
            <a:endParaRPr lang="fr-MA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687072" y="2612015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15186" y="4529861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93BF84-C921-4961-742A-79A08EF39606}"/>
              </a:ext>
            </a:extLst>
          </p:cNvPr>
          <p:cNvSpPr txBox="1"/>
          <p:nvPr/>
        </p:nvSpPr>
        <p:spPr>
          <a:xfrm>
            <a:off x="1860603" y="4688213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777203" y="4025229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4AD282-8808-8D07-BC1E-EEFE4AAF9BC4}"/>
              </a:ext>
            </a:extLst>
          </p:cNvPr>
          <p:cNvSpPr txBox="1"/>
          <p:nvPr/>
        </p:nvSpPr>
        <p:spPr>
          <a:xfrm>
            <a:off x="2396348" y="3362245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 رقم الوضعية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الصحيح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C845CA-C7F0-C127-D4C1-2E9E49F269F2}"/>
              </a:ext>
            </a:extLst>
          </p:cNvPr>
          <p:cNvGrpSpPr/>
          <p:nvPr/>
        </p:nvGrpSpPr>
        <p:grpSpPr>
          <a:xfrm>
            <a:off x="5048709" y="2952308"/>
            <a:ext cx="2977092" cy="1633604"/>
            <a:chOff x="2695802" y="3610230"/>
            <a:chExt cx="2977092" cy="163360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ED1FA62-28E9-CDD4-22F3-F6B636F867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50000"/>
            </a:blip>
            <a:srcRect l="2382" r="-110" b="4499"/>
            <a:stretch>
              <a:fillRect/>
            </a:stretch>
          </p:blipFill>
          <p:spPr>
            <a:xfrm rot="19993796">
              <a:off x="2695802" y="3610230"/>
              <a:ext cx="2756937" cy="1633604"/>
            </a:xfrm>
            <a:prstGeom prst="round2DiagRect">
              <a:avLst/>
            </a:prstGeom>
          </p:spPr>
        </p:pic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DB773C5E-2F87-35F5-C0F0-BB6510F32F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3121" y="4427032"/>
              <a:ext cx="1329773" cy="59101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97C3646-DE73-7083-19A9-E932140F70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89971" y="3746810"/>
              <a:ext cx="953150" cy="12879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DD600C-8344-CD37-A639-201794334E7E}"/>
              </a:ext>
            </a:extLst>
          </p:cNvPr>
          <p:cNvGrpSpPr/>
          <p:nvPr/>
        </p:nvGrpSpPr>
        <p:grpSpPr>
          <a:xfrm>
            <a:off x="1594908" y="2916069"/>
            <a:ext cx="2756937" cy="1633604"/>
            <a:chOff x="2695802" y="3610230"/>
            <a:chExt cx="2756937" cy="163360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6924B60-A36D-DC91-8FF3-F372012879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50000"/>
            </a:blip>
            <a:srcRect l="2382" r="-110" b="4499"/>
            <a:stretch>
              <a:fillRect/>
            </a:stretch>
          </p:blipFill>
          <p:spPr>
            <a:xfrm rot="19993796">
              <a:off x="2695802" y="3610230"/>
              <a:ext cx="2756937" cy="1633604"/>
            </a:xfrm>
            <a:prstGeom prst="round2DiagRect">
              <a:avLst/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606AE85-5CC5-C193-EC6A-C8490AF6CC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3121" y="4284854"/>
              <a:ext cx="1062144" cy="7331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25CD798-8150-65C4-92A6-C825F07341C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89971" y="3746810"/>
              <a:ext cx="953150" cy="12879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D26D4F8-64DD-9095-1E6B-AA0849B46190}"/>
              </a:ext>
            </a:extLst>
          </p:cNvPr>
          <p:cNvSpPr txBox="1"/>
          <p:nvPr/>
        </p:nvSpPr>
        <p:spPr>
          <a:xfrm>
            <a:off x="1374753" y="1925284"/>
            <a:ext cx="59861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الْوَضْعِيّة الصّحيحَةُ لِقِيّاسِ انْفِتاحِ الزّاوِيَّةِ 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CCFCA6-89BB-8BF6-7E22-FA42595100FC}"/>
              </a:ext>
            </a:extLst>
          </p:cNvPr>
          <p:cNvSpPr txBox="1"/>
          <p:nvPr/>
        </p:nvSpPr>
        <p:spPr>
          <a:xfrm>
            <a:off x="6696028" y="4993135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653346-4BB8-1702-4358-CBB6105F8EAB}"/>
              </a:ext>
            </a:extLst>
          </p:cNvPr>
          <p:cNvSpPr txBox="1"/>
          <p:nvPr/>
        </p:nvSpPr>
        <p:spPr>
          <a:xfrm>
            <a:off x="3036081" y="499313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FC66E-707E-B7F4-AE99-B0ED634CD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7A09847-86C7-0A22-849E-18CC286E78E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7B212B-AC41-DA36-36B2-F656C9059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2356F03-3B5F-EAE3-3756-3DB153CF1F35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من يشرح لماذا؟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E34612A-FB4F-CA7D-94FD-BCB3BD8B87D4}"/>
              </a:ext>
            </a:extLst>
          </p:cNvPr>
          <p:cNvGrpSpPr/>
          <p:nvPr/>
        </p:nvGrpSpPr>
        <p:grpSpPr>
          <a:xfrm>
            <a:off x="5048709" y="2952308"/>
            <a:ext cx="2977092" cy="1633604"/>
            <a:chOff x="2695802" y="3610230"/>
            <a:chExt cx="2977092" cy="16336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659E14D-BE1C-8268-2727-9413CD7F01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50000"/>
            </a:blip>
            <a:srcRect l="2382" r="-110" b="4499"/>
            <a:stretch>
              <a:fillRect/>
            </a:stretch>
          </p:blipFill>
          <p:spPr>
            <a:xfrm rot="19993796">
              <a:off x="2695802" y="3610230"/>
              <a:ext cx="2756937" cy="1633604"/>
            </a:xfrm>
            <a:prstGeom prst="round2DiagRect">
              <a:avLst/>
            </a:prstGeom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73A65F1-60AA-C037-D8CB-5F5AD52466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3121" y="4427032"/>
              <a:ext cx="1329773" cy="59101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A3AB17F-81BD-6169-1F65-3C80E3CEE1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89971" y="3746810"/>
              <a:ext cx="953150" cy="12879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C47AE-751C-9838-E160-79BFEFC469AF}"/>
              </a:ext>
            </a:extLst>
          </p:cNvPr>
          <p:cNvGrpSpPr/>
          <p:nvPr/>
        </p:nvGrpSpPr>
        <p:grpSpPr>
          <a:xfrm>
            <a:off x="1594908" y="2916069"/>
            <a:ext cx="2756937" cy="1633604"/>
            <a:chOff x="2695802" y="3610230"/>
            <a:chExt cx="2756937" cy="163360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18D29AC-9CFA-C28C-1DB8-E28E0CE7A9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50000"/>
            </a:blip>
            <a:srcRect l="2382" r="-110" b="4499"/>
            <a:stretch>
              <a:fillRect/>
            </a:stretch>
          </p:blipFill>
          <p:spPr>
            <a:xfrm rot="19993796">
              <a:off x="2695802" y="3610230"/>
              <a:ext cx="2756937" cy="1633604"/>
            </a:xfrm>
            <a:prstGeom prst="round2Diag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E5F8AB7-E606-74EF-B2BF-AAD02BF6F3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3121" y="4284854"/>
              <a:ext cx="1062144" cy="7331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31557D4-6864-AAC3-E532-49BCA277C6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89971" y="3746810"/>
              <a:ext cx="953150" cy="12879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176B730-AD29-7435-F6F5-9CE90CFF3B44}"/>
              </a:ext>
            </a:extLst>
          </p:cNvPr>
          <p:cNvSpPr txBox="1"/>
          <p:nvPr/>
        </p:nvSpPr>
        <p:spPr>
          <a:xfrm>
            <a:off x="1374753" y="1925284"/>
            <a:ext cx="59861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الْوَضْعِيّة الصّحيحَةُ لِقِيّاسِ انْفِتاحِ الزّاوِيَّةِ 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A4B1E3-FEB4-545B-E814-9C7C8E00F1AD}"/>
              </a:ext>
            </a:extLst>
          </p:cNvPr>
          <p:cNvSpPr txBox="1"/>
          <p:nvPr/>
        </p:nvSpPr>
        <p:spPr>
          <a:xfrm>
            <a:off x="6696028" y="4993135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3BD286-43A1-7752-1C0C-3456D8ACC29E}"/>
              </a:ext>
            </a:extLst>
          </p:cNvPr>
          <p:cNvSpPr txBox="1"/>
          <p:nvPr/>
        </p:nvSpPr>
        <p:spPr>
          <a:xfrm>
            <a:off x="3036081" y="499313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A6A6A6"/>
                </a:solidFill>
              </a:rPr>
              <a:t>2</a:t>
            </a:r>
            <a:endParaRPr lang="fr-MA" sz="3200" b="1" dirty="0">
              <a:solidFill>
                <a:srgbClr val="A6A6A6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57546DB-7A9C-DA58-A0E4-DBA828B51A5C}"/>
              </a:ext>
            </a:extLst>
          </p:cNvPr>
          <p:cNvSpPr/>
          <p:nvPr/>
        </p:nvSpPr>
        <p:spPr>
          <a:xfrm>
            <a:off x="5189218" y="2628902"/>
            <a:ext cx="2918618" cy="338997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101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027156" cy="2854675"/>
            <a:chOff x="2193989" y="2167843"/>
            <a:chExt cx="4934037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429982" y="3212220"/>
              <a:ext cx="698044" cy="873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862514" y="3325992"/>
              <a:ext cx="359494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إِنْشاءُ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زاو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ان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لاق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ً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 م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ق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اس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ها</a:t>
              </a:r>
              <a:r>
                <a:rPr lang="ar-MA" sz="3600" b="1" kern="0" dirty="0">
                  <a:solidFill>
                    <a:srgbClr val="FFA2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لم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رسم زاوية انطلاقا من قياسها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3" name="MATHS- N4-P4-SEM1-S3">
            <a:hlinkClick r:id="" action="ppaction://media"/>
            <a:extLst>
              <a:ext uri="{FF2B5EF4-FFF2-40B4-BE49-F238E27FC236}">
                <a16:creationId xmlns:a16="http://schemas.microsoft.com/office/drawing/2014/main" id="{413DC8FD-8F55-6C6F-138D-DA5D978E90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6766" y="1642826"/>
            <a:ext cx="7073783" cy="476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2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3C294-CB04-044D-3A86-9C364F4DD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277D0C8-09C0-0A48-9E9B-809D317CBC61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كيف ننشئ زاوية انطلاقا من قياسها.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699A9D-E73B-3CEE-AD1D-D462FF6E2CA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93C2C87-C930-D3C3-8DB0-43B7BFB46790}"/>
              </a:ext>
            </a:extLst>
          </p:cNvPr>
          <p:cNvGrpSpPr/>
          <p:nvPr/>
        </p:nvGrpSpPr>
        <p:grpSpPr>
          <a:xfrm>
            <a:off x="1387136" y="1991603"/>
            <a:ext cx="5876654" cy="4321913"/>
            <a:chOff x="1375985" y="1489798"/>
            <a:chExt cx="5876654" cy="432191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DBB2826-F606-BA88-957C-092E9E8B8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5985" y="2165262"/>
              <a:ext cx="5876654" cy="364644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0A0A2DC-0AB8-74F8-9BB9-CCE0710AEBBF}"/>
                </a:ext>
              </a:extLst>
            </p:cNvPr>
            <p:cNvSpPr txBox="1"/>
            <p:nvPr/>
          </p:nvSpPr>
          <p:spPr>
            <a:xfrm>
              <a:off x="1891361" y="1489798"/>
              <a:ext cx="458872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A2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كَيْفُ نُنْشِئُ زاوِيَّةً انْطِلاقًا مِنْ قِيّاسِها.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325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080743" y="2600686"/>
            <a:ext cx="4932000" cy="3194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4040254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44877" y="4775161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606225" y="5232639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لرسم زاوية انطلاقا من قياسه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Picture 11">
            <a:extLst>
              <a:ext uri="{FF2B5EF4-FFF2-40B4-BE49-F238E27FC236}">
                <a16:creationId xmlns:a16="http://schemas.microsoft.com/office/drawing/2014/main" id="{5607BCE6-C93C-047F-0AB4-C86518B201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42" t="14889" r="5062" b="9148"/>
          <a:stretch>
            <a:fillRect/>
          </a:stretch>
        </p:blipFill>
        <p:spPr>
          <a:xfrm>
            <a:off x="2001644" y="2172932"/>
            <a:ext cx="5140712" cy="34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61E8C246-CBE7-C9B6-8380-96D2B5F62153}"/>
              </a:ext>
            </a:extLst>
          </p:cNvPr>
          <p:cNvGrpSpPr/>
          <p:nvPr/>
        </p:nvGrpSpPr>
        <p:grpSpPr>
          <a:xfrm>
            <a:off x="736972" y="1925181"/>
            <a:ext cx="7555518" cy="4297352"/>
            <a:chOff x="736972" y="1925181"/>
            <a:chExt cx="7555518" cy="4297352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AE138E34-4605-0456-A097-F7B489034766}"/>
                </a:ext>
              </a:extLst>
            </p:cNvPr>
            <p:cNvGrpSpPr/>
            <p:nvPr/>
          </p:nvGrpSpPr>
          <p:grpSpPr>
            <a:xfrm>
              <a:off x="736972" y="1925181"/>
              <a:ext cx="7555518" cy="599609"/>
              <a:chOff x="347510" y="1417450"/>
              <a:chExt cx="7555518" cy="599609"/>
            </a:xfrm>
          </p:grpSpPr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FB3C35F3-2773-67D1-3076-C1BE6C2D2236}"/>
                  </a:ext>
                </a:extLst>
              </p:cNvPr>
              <p:cNvGrpSpPr/>
              <p:nvPr/>
            </p:nvGrpSpPr>
            <p:grpSpPr>
              <a:xfrm>
                <a:off x="6400294" y="1465653"/>
                <a:ext cx="1502734" cy="551406"/>
                <a:chOff x="6338601" y="1914188"/>
                <a:chExt cx="2166611" cy="551406"/>
              </a:xfrm>
            </p:grpSpPr>
            <p:sp>
              <p:nvSpPr>
                <p:cNvPr id="32" name="Rectangle : coins arrondis 16">
                  <a:extLst>
                    <a:ext uri="{FF2B5EF4-FFF2-40B4-BE49-F238E27FC236}">
                      <a16:creationId xmlns:a16="http://schemas.microsoft.com/office/drawing/2014/main" id="{B32F667A-5BD2-9CF2-D9C9-AEADF8FBDA96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Oval 80">
                  <a:extLst>
                    <a:ext uri="{FF2B5EF4-FFF2-40B4-BE49-F238E27FC236}">
                      <a16:creationId xmlns:a16="http://schemas.microsoft.com/office/drawing/2014/main" id="{5E08810D-AB66-C3AA-D89C-D95E7647753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1BF7A46C-3A2C-49EB-86E0-0AFFC0258F3B}"/>
                  </a:ext>
                </a:extLst>
              </p:cNvPr>
              <p:cNvGrpSpPr/>
              <p:nvPr/>
            </p:nvGrpSpPr>
            <p:grpSpPr>
              <a:xfrm>
                <a:off x="4994906" y="1465653"/>
                <a:ext cx="1330443" cy="551406"/>
                <a:chOff x="5952935" y="1914188"/>
                <a:chExt cx="2335995" cy="551406"/>
              </a:xfrm>
            </p:grpSpPr>
            <p:sp>
              <p:nvSpPr>
                <p:cNvPr id="28" name="Rectangle : coins arrondis 19">
                  <a:extLst>
                    <a:ext uri="{FF2B5EF4-FFF2-40B4-BE49-F238E27FC236}">
                      <a16:creationId xmlns:a16="http://schemas.microsoft.com/office/drawing/2014/main" id="{963BDB63-C6D6-1529-8A42-FED43B353B99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أَحْسُبُ</a:t>
                  </a:r>
                  <a:endParaRPr lang="ar-MA" sz="2000" b="1" kern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Oval 80">
                  <a:extLst>
                    <a:ext uri="{FF2B5EF4-FFF2-40B4-BE49-F238E27FC236}">
                      <a16:creationId xmlns:a16="http://schemas.microsoft.com/office/drawing/2014/main" id="{03B05876-FC6D-55D5-5A00-C5BFC6FD95B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1B34AEB0-6E09-A563-D4E7-DA3AD7B95994}"/>
                  </a:ext>
                </a:extLst>
              </p:cNvPr>
              <p:cNvGrpSpPr/>
              <p:nvPr/>
            </p:nvGrpSpPr>
            <p:grpSpPr>
              <a:xfrm>
                <a:off x="3381375" y="1417450"/>
                <a:ext cx="1538586" cy="584220"/>
                <a:chOff x="5952935" y="1881374"/>
                <a:chExt cx="2244382" cy="584220"/>
              </a:xfrm>
            </p:grpSpPr>
            <p:sp>
              <p:nvSpPr>
                <p:cNvPr id="26" name="Rectangle : coins arrondis 2">
                  <a:extLst>
                    <a:ext uri="{FF2B5EF4-FFF2-40B4-BE49-F238E27FC236}">
                      <a16:creationId xmlns:a16="http://schemas.microsoft.com/office/drawing/2014/main" id="{F14EBE91-0A27-DE23-445C-99BAB8A02B04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4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val 80">
                  <a:extLst>
                    <a:ext uri="{FF2B5EF4-FFF2-40B4-BE49-F238E27FC236}">
                      <a16:creationId xmlns:a16="http://schemas.microsoft.com/office/drawing/2014/main" id="{6F983970-1F81-73C2-A393-BC597506478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" name="Rectangle : coins arrondis 2">
                  <a:extLst>
                    <a:ext uri="{FF2B5EF4-FFF2-40B4-BE49-F238E27FC236}">
                      <a16:creationId xmlns:a16="http://schemas.microsoft.com/office/drawing/2014/main" id="{ECA231B5-E259-5884-7446-3B2F74FDAF6B}"/>
                    </a:ext>
                  </a:extLst>
                </p:cNvPr>
                <p:cNvSpPr/>
                <p:nvPr/>
              </p:nvSpPr>
              <p:spPr>
                <a:xfrm>
                  <a:off x="5960392" y="1881374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4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FR" sz="1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1" name="ZoneTexte 7">
                <a:extLst>
                  <a:ext uri="{FF2B5EF4-FFF2-40B4-BE49-F238E27FC236}">
                    <a16:creationId xmlns:a16="http://schemas.microsoft.com/office/drawing/2014/main" id="{0B99ABE0-DE5A-75AE-D6A2-447847F59B8B}"/>
                  </a:ext>
                </a:extLst>
              </p:cNvPr>
              <p:cNvSpPr txBox="1"/>
              <p:nvPr/>
            </p:nvSpPr>
            <p:spPr>
              <a:xfrm>
                <a:off x="6590378" y="1536654"/>
                <a:ext cx="131265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أَضْبِطُ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11">
                <a:extLst>
                  <a:ext uri="{FF2B5EF4-FFF2-40B4-BE49-F238E27FC236}">
                    <a16:creationId xmlns:a16="http://schemas.microsoft.com/office/drawing/2014/main" id="{1973CF2C-3BE1-FD6B-C70A-A9A8BAF55030}"/>
                  </a:ext>
                </a:extLst>
              </p:cNvPr>
              <p:cNvSpPr txBox="1"/>
              <p:nvPr/>
            </p:nvSpPr>
            <p:spPr>
              <a:xfrm>
                <a:off x="1038656" y="1525912"/>
                <a:ext cx="13362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وَأَكْتُبُ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1" name="Group 12">
                <a:extLst>
                  <a:ext uri="{FF2B5EF4-FFF2-40B4-BE49-F238E27FC236}">
                    <a16:creationId xmlns:a16="http://schemas.microsoft.com/office/drawing/2014/main" id="{E2AE60A0-C587-1A6D-BF3B-332FD8B6DE4A}"/>
                  </a:ext>
                </a:extLst>
              </p:cNvPr>
              <p:cNvGrpSpPr/>
              <p:nvPr/>
            </p:nvGrpSpPr>
            <p:grpSpPr>
              <a:xfrm>
                <a:off x="347510" y="1426133"/>
                <a:ext cx="1416914" cy="584220"/>
                <a:chOff x="5952935" y="1881374"/>
                <a:chExt cx="2335995" cy="584220"/>
              </a:xfrm>
            </p:grpSpPr>
            <p:sp>
              <p:nvSpPr>
                <p:cNvPr id="23" name="Rectangle : coins arrondis 19">
                  <a:extLst>
                    <a:ext uri="{FF2B5EF4-FFF2-40B4-BE49-F238E27FC236}">
                      <a16:creationId xmlns:a16="http://schemas.microsoft.com/office/drawing/2014/main" id="{7F29B4DC-33BE-8032-6FB1-AF293750AD00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4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</a:t>
                  </a:r>
                  <a:endParaRPr lang="ar-MA" sz="2000" b="1" kern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val 80">
                  <a:extLst>
                    <a:ext uri="{FF2B5EF4-FFF2-40B4-BE49-F238E27FC236}">
                      <a16:creationId xmlns:a16="http://schemas.microsoft.com/office/drawing/2014/main" id="{9DED5CA8-0160-2379-3F16-D4EC56F3EA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5</a:t>
                  </a:r>
                  <a:endParaRPr lang="f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" name="Rectangle : coins arrondis 19">
                  <a:extLst>
                    <a:ext uri="{FF2B5EF4-FFF2-40B4-BE49-F238E27FC236}">
                      <a16:creationId xmlns:a16="http://schemas.microsoft.com/office/drawing/2014/main" id="{6FDD0A35-682D-5B84-60FD-D438FDF48479}"/>
                    </a:ext>
                  </a:extLst>
                </p:cNvPr>
                <p:cNvSpPr/>
                <p:nvPr/>
              </p:nvSpPr>
              <p:spPr>
                <a:xfrm>
                  <a:off x="5961363" y="1881374"/>
                  <a:ext cx="1655999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4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</a:t>
                  </a:r>
                  <a:endParaRPr lang="ar-MA" sz="2000" b="1" kern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5" name="Group 12">
                <a:extLst>
                  <a:ext uri="{FF2B5EF4-FFF2-40B4-BE49-F238E27FC236}">
                    <a16:creationId xmlns:a16="http://schemas.microsoft.com/office/drawing/2014/main" id="{B348C0E4-554D-0021-639E-8D696BCBE973}"/>
                  </a:ext>
                </a:extLst>
              </p:cNvPr>
              <p:cNvGrpSpPr/>
              <p:nvPr/>
            </p:nvGrpSpPr>
            <p:grpSpPr>
              <a:xfrm>
                <a:off x="1828196" y="1426133"/>
                <a:ext cx="1494332" cy="584220"/>
                <a:chOff x="5952934" y="1881374"/>
                <a:chExt cx="2335996" cy="584220"/>
              </a:xfrm>
            </p:grpSpPr>
            <p:sp>
              <p:nvSpPr>
                <p:cNvPr id="34" name="Rectangle : coins arrondis 19">
                  <a:extLst>
                    <a:ext uri="{FF2B5EF4-FFF2-40B4-BE49-F238E27FC236}">
                      <a16:creationId xmlns:a16="http://schemas.microsoft.com/office/drawing/2014/main" id="{64932E34-6A06-079B-F45D-FB838B38B965}"/>
                    </a:ext>
                  </a:extLst>
                </p:cNvPr>
                <p:cNvSpPr/>
                <p:nvPr/>
              </p:nvSpPr>
              <p:spPr>
                <a:xfrm>
                  <a:off x="5952934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8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أَرْسُمُ</a:t>
                  </a:r>
                  <a:endParaRPr lang="ar-MA" sz="2000" b="1" kern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Oval 80">
                  <a:extLst>
                    <a:ext uri="{FF2B5EF4-FFF2-40B4-BE49-F238E27FC236}">
                      <a16:creationId xmlns:a16="http://schemas.microsoft.com/office/drawing/2014/main" id="{1A66202C-50CB-598A-7A05-780BB366E65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4</a:t>
                  </a:r>
                  <a:endParaRPr lang="f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" name="Rectangle : coins arrondis 19">
                  <a:extLst>
                    <a:ext uri="{FF2B5EF4-FFF2-40B4-BE49-F238E27FC236}">
                      <a16:creationId xmlns:a16="http://schemas.microsoft.com/office/drawing/2014/main" id="{3778C115-6876-8FCA-1BF6-B0F6A028ED9A}"/>
                    </a:ext>
                  </a:extLst>
                </p:cNvPr>
                <p:cNvSpPr/>
                <p:nvPr/>
              </p:nvSpPr>
              <p:spPr>
                <a:xfrm>
                  <a:off x="5960925" y="1881374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8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أَرْسُمُ</a:t>
                  </a:r>
                  <a:endParaRPr lang="ar-MA" sz="2000" b="1" kern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pic>
          <p:nvPicPr>
            <p:cNvPr id="43" name="Picture 11">
              <a:extLst>
                <a:ext uri="{FF2B5EF4-FFF2-40B4-BE49-F238E27FC236}">
                  <a16:creationId xmlns:a16="http://schemas.microsoft.com/office/drawing/2014/main" id="{E4EBA42D-D8D6-4974-02FE-1E3115D74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9342" t="14889" r="5062" b="9148"/>
            <a:stretch>
              <a:fillRect/>
            </a:stretch>
          </p:blipFill>
          <p:spPr>
            <a:xfrm>
              <a:off x="1428118" y="2821411"/>
              <a:ext cx="5140712" cy="3401122"/>
            </a:xfrm>
            <a:prstGeom prst="rect">
              <a:avLst/>
            </a:prstGeom>
          </p:spPr>
        </p:pic>
      </p:grpSp>
      <p:pic>
        <p:nvPicPr>
          <p:cNvPr id="5" name="Image 18">
            <a:extLst>
              <a:ext uri="{FF2B5EF4-FFF2-40B4-BE49-F238E27FC236}">
                <a16:creationId xmlns:a16="http://schemas.microsoft.com/office/drawing/2014/main" id="{F6DF5E04-8FC1-A80B-D0E8-2BED783D5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4532" y="3789806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1" y="849493"/>
            <a:ext cx="7532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ثبث المنقلة ليطابق المركز رأس الزاوية  ويطابق الضلع المرسوم تدريجة الصفر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E032D66-A0FD-3767-C904-8440264CD3B0}"/>
              </a:ext>
            </a:extLst>
          </p:cNvPr>
          <p:cNvGrpSpPr/>
          <p:nvPr/>
        </p:nvGrpSpPr>
        <p:grpSpPr>
          <a:xfrm>
            <a:off x="647762" y="1734970"/>
            <a:ext cx="7555518" cy="4364746"/>
            <a:chOff x="736972" y="1957995"/>
            <a:chExt cx="7555518" cy="436474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02ECCD6-1DF8-59D1-957A-25ED9487C30F}"/>
                </a:ext>
              </a:extLst>
            </p:cNvPr>
            <p:cNvGrpSpPr/>
            <p:nvPr/>
          </p:nvGrpSpPr>
          <p:grpSpPr>
            <a:xfrm>
              <a:off x="736972" y="1957995"/>
              <a:ext cx="7555518" cy="566795"/>
              <a:chOff x="347510" y="1450264"/>
              <a:chExt cx="7555518" cy="566795"/>
            </a:xfrm>
          </p:grpSpPr>
          <p:grpSp>
            <p:nvGrpSpPr>
              <p:cNvPr id="17" name="Group 12">
                <a:extLst>
                  <a:ext uri="{FF2B5EF4-FFF2-40B4-BE49-F238E27FC236}">
                    <a16:creationId xmlns:a16="http://schemas.microsoft.com/office/drawing/2014/main" id="{67A14565-D78E-C189-0E34-91027F99AA63}"/>
                  </a:ext>
                </a:extLst>
              </p:cNvPr>
              <p:cNvGrpSpPr/>
              <p:nvPr/>
            </p:nvGrpSpPr>
            <p:grpSpPr>
              <a:xfrm>
                <a:off x="6400294" y="1465653"/>
                <a:ext cx="1502734" cy="551406"/>
                <a:chOff x="6338601" y="1914188"/>
                <a:chExt cx="2166611" cy="551406"/>
              </a:xfrm>
            </p:grpSpPr>
            <p:sp>
              <p:nvSpPr>
                <p:cNvPr id="38" name="Rectangle : coins arrondis 16">
                  <a:extLst>
                    <a:ext uri="{FF2B5EF4-FFF2-40B4-BE49-F238E27FC236}">
                      <a16:creationId xmlns:a16="http://schemas.microsoft.com/office/drawing/2014/main" id="{3DA4B2B2-1094-BFAC-261B-58F526B1B2E2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Oval 80">
                  <a:extLst>
                    <a:ext uri="{FF2B5EF4-FFF2-40B4-BE49-F238E27FC236}">
                      <a16:creationId xmlns:a16="http://schemas.microsoft.com/office/drawing/2014/main" id="{EE9BBD9A-E527-C3F3-E2BE-B9B148E6119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Group 12">
                <a:extLst>
                  <a:ext uri="{FF2B5EF4-FFF2-40B4-BE49-F238E27FC236}">
                    <a16:creationId xmlns:a16="http://schemas.microsoft.com/office/drawing/2014/main" id="{DF565CE9-573A-845A-D842-507A7B373920}"/>
                  </a:ext>
                </a:extLst>
              </p:cNvPr>
              <p:cNvGrpSpPr/>
              <p:nvPr/>
            </p:nvGrpSpPr>
            <p:grpSpPr>
              <a:xfrm>
                <a:off x="4994906" y="1465653"/>
                <a:ext cx="1330443" cy="551406"/>
                <a:chOff x="5952935" y="1914188"/>
                <a:chExt cx="2335995" cy="551406"/>
              </a:xfrm>
            </p:grpSpPr>
            <p:sp>
              <p:nvSpPr>
                <p:cNvPr id="36" name="Rectangle : coins arrondis 19">
                  <a:extLst>
                    <a:ext uri="{FF2B5EF4-FFF2-40B4-BE49-F238E27FC236}">
                      <a16:creationId xmlns:a16="http://schemas.microsoft.com/office/drawing/2014/main" id="{C8CD74CB-CA79-9F79-0507-D11EB283E996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أَحْسُبُ</a:t>
                  </a:r>
                  <a:endParaRPr lang="ar-MA" sz="2000" b="1" kern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Oval 80">
                  <a:extLst>
                    <a:ext uri="{FF2B5EF4-FFF2-40B4-BE49-F238E27FC236}">
                      <a16:creationId xmlns:a16="http://schemas.microsoft.com/office/drawing/2014/main" id="{92E56CD3-5CC3-F2B3-51B3-1B2C9A835D0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0" name="Group 12">
                <a:extLst>
                  <a:ext uri="{FF2B5EF4-FFF2-40B4-BE49-F238E27FC236}">
                    <a16:creationId xmlns:a16="http://schemas.microsoft.com/office/drawing/2014/main" id="{D52ADF4E-58FB-5974-22A4-920ED872FA13}"/>
                  </a:ext>
                </a:extLst>
              </p:cNvPr>
              <p:cNvGrpSpPr/>
              <p:nvPr/>
            </p:nvGrpSpPr>
            <p:grpSpPr>
              <a:xfrm>
                <a:off x="3381375" y="1450264"/>
                <a:ext cx="1538586" cy="551406"/>
                <a:chOff x="5952935" y="1914188"/>
                <a:chExt cx="2244382" cy="551406"/>
              </a:xfrm>
            </p:grpSpPr>
            <p:sp>
              <p:nvSpPr>
                <p:cNvPr id="30" name="Rectangle : coins arrondis 2">
                  <a:extLst>
                    <a:ext uri="{FF2B5EF4-FFF2-40B4-BE49-F238E27FC236}">
                      <a16:creationId xmlns:a16="http://schemas.microsoft.com/office/drawing/2014/main" id="{DADD82D2-AC5D-C2C5-8EF3-1F939264C7CE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r>
                    <a:rPr lang="ar-MA" sz="24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Oval 80">
                  <a:extLst>
                    <a:ext uri="{FF2B5EF4-FFF2-40B4-BE49-F238E27FC236}">
                      <a16:creationId xmlns:a16="http://schemas.microsoft.com/office/drawing/2014/main" id="{AD1EF294-9EC5-20D3-FAF9-04EC5791E70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1" name="ZoneTexte 7">
                <a:extLst>
                  <a:ext uri="{FF2B5EF4-FFF2-40B4-BE49-F238E27FC236}">
                    <a16:creationId xmlns:a16="http://schemas.microsoft.com/office/drawing/2014/main" id="{C259032C-3C05-BF4E-1C19-3A88E4E00E78}"/>
                  </a:ext>
                </a:extLst>
              </p:cNvPr>
              <p:cNvSpPr txBox="1"/>
              <p:nvPr/>
            </p:nvSpPr>
            <p:spPr>
              <a:xfrm>
                <a:off x="6590378" y="1536654"/>
                <a:ext cx="131265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أَضْبِطُ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11">
                <a:extLst>
                  <a:ext uri="{FF2B5EF4-FFF2-40B4-BE49-F238E27FC236}">
                    <a16:creationId xmlns:a16="http://schemas.microsoft.com/office/drawing/2014/main" id="{59E9EF4C-8AD2-3D7D-BA48-C7C3DE432ABA}"/>
                  </a:ext>
                </a:extLst>
              </p:cNvPr>
              <p:cNvSpPr txBox="1"/>
              <p:nvPr/>
            </p:nvSpPr>
            <p:spPr>
              <a:xfrm>
                <a:off x="1038656" y="1525912"/>
                <a:ext cx="13362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وَأَكْتُبُ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3" name="Group 12">
                <a:extLst>
                  <a:ext uri="{FF2B5EF4-FFF2-40B4-BE49-F238E27FC236}">
                    <a16:creationId xmlns:a16="http://schemas.microsoft.com/office/drawing/2014/main" id="{6F6F9D60-2DA7-5854-DE9C-A01E3F945C81}"/>
                  </a:ext>
                </a:extLst>
              </p:cNvPr>
              <p:cNvGrpSpPr/>
              <p:nvPr/>
            </p:nvGrpSpPr>
            <p:grpSpPr>
              <a:xfrm>
                <a:off x="347510" y="1458947"/>
                <a:ext cx="1416914" cy="551406"/>
                <a:chOff x="5952935" y="1914188"/>
                <a:chExt cx="2335995" cy="551406"/>
              </a:xfrm>
            </p:grpSpPr>
            <p:sp>
              <p:nvSpPr>
                <p:cNvPr id="27" name="Rectangle : coins arrondis 19">
                  <a:extLst>
                    <a:ext uri="{FF2B5EF4-FFF2-40B4-BE49-F238E27FC236}">
                      <a16:creationId xmlns:a16="http://schemas.microsoft.com/office/drawing/2014/main" id="{7207DB85-5AAB-9610-2D38-F3268E537198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4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</a:t>
                  </a:r>
                  <a:endParaRPr lang="ar-MA" sz="2000" b="1" kern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val 80">
                  <a:extLst>
                    <a:ext uri="{FF2B5EF4-FFF2-40B4-BE49-F238E27FC236}">
                      <a16:creationId xmlns:a16="http://schemas.microsoft.com/office/drawing/2014/main" id="{D4CFC263-C0D5-C4F9-37B7-9B858849F13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5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4" name="Group 12">
                <a:extLst>
                  <a:ext uri="{FF2B5EF4-FFF2-40B4-BE49-F238E27FC236}">
                    <a16:creationId xmlns:a16="http://schemas.microsoft.com/office/drawing/2014/main" id="{08B86608-14EE-5410-27D4-6D5D95B29FAF}"/>
                  </a:ext>
                </a:extLst>
              </p:cNvPr>
              <p:cNvGrpSpPr/>
              <p:nvPr/>
            </p:nvGrpSpPr>
            <p:grpSpPr>
              <a:xfrm>
                <a:off x="1828196" y="1458947"/>
                <a:ext cx="1494332" cy="551406"/>
                <a:chOff x="5952934" y="1914188"/>
                <a:chExt cx="2335996" cy="551406"/>
              </a:xfrm>
            </p:grpSpPr>
            <p:sp>
              <p:nvSpPr>
                <p:cNvPr id="25" name="Rectangle : coins arrondis 19">
                  <a:extLst>
                    <a:ext uri="{FF2B5EF4-FFF2-40B4-BE49-F238E27FC236}">
                      <a16:creationId xmlns:a16="http://schemas.microsoft.com/office/drawing/2014/main" id="{9E3699B1-59D0-C589-E9D3-316D5EDB763B}"/>
                    </a:ext>
                  </a:extLst>
                </p:cNvPr>
                <p:cNvSpPr/>
                <p:nvPr/>
              </p:nvSpPr>
              <p:spPr>
                <a:xfrm>
                  <a:off x="5952934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8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أَرْسُمُ</a:t>
                  </a:r>
                  <a:endParaRPr lang="ar-MA" sz="2000" b="1" kern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val 80">
                  <a:extLst>
                    <a:ext uri="{FF2B5EF4-FFF2-40B4-BE49-F238E27FC236}">
                      <a16:creationId xmlns:a16="http://schemas.microsoft.com/office/drawing/2014/main" id="{1CEAD471-8159-C93B-8E08-567CFA4BE1D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4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pic>
          <p:nvPicPr>
            <p:cNvPr id="16" name="Picture 11">
              <a:extLst>
                <a:ext uri="{FF2B5EF4-FFF2-40B4-BE49-F238E27FC236}">
                  <a16:creationId xmlns:a16="http://schemas.microsoft.com/office/drawing/2014/main" id="{7D70D15B-E739-622A-255D-E6600D61A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9342" t="14889" r="5062" b="9148"/>
            <a:stretch>
              <a:fillRect/>
            </a:stretch>
          </p:blipFill>
          <p:spPr>
            <a:xfrm>
              <a:off x="1996068" y="2921619"/>
              <a:ext cx="5140712" cy="34011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E8155D3-601F-D837-6769-22B1831B6CD3}"/>
              </a:ext>
            </a:extLst>
          </p:cNvPr>
          <p:cNvGrpSpPr/>
          <p:nvPr/>
        </p:nvGrpSpPr>
        <p:grpSpPr>
          <a:xfrm>
            <a:off x="736972" y="1957995"/>
            <a:ext cx="7555518" cy="566795"/>
            <a:chOff x="347510" y="1450264"/>
            <a:chExt cx="7555518" cy="566795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F761C274-9F88-D220-0E32-A2EE284BA392}"/>
                </a:ext>
              </a:extLst>
            </p:cNvPr>
            <p:cNvGrpSpPr/>
            <p:nvPr/>
          </p:nvGrpSpPr>
          <p:grpSpPr>
            <a:xfrm>
              <a:off x="6400294" y="1465653"/>
              <a:ext cx="1502734" cy="551406"/>
              <a:chOff x="6338601" y="1914188"/>
              <a:chExt cx="2166611" cy="551406"/>
            </a:xfrm>
          </p:grpSpPr>
          <p:sp>
            <p:nvSpPr>
              <p:cNvPr id="38" name="Rectangle : coins arrondis 16">
                <a:extLst>
                  <a:ext uri="{FF2B5EF4-FFF2-40B4-BE49-F238E27FC236}">
                    <a16:creationId xmlns:a16="http://schemas.microsoft.com/office/drawing/2014/main" id="{FBB36EB0-DC3F-8A97-4CEB-50BED2ED42A9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FF6D6037-9B1D-17C0-3B97-D803FFAFBB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E1640462-7B97-B227-36AB-FF5F62B94BAA}"/>
                </a:ext>
              </a:extLst>
            </p:cNvPr>
            <p:cNvGrpSpPr/>
            <p:nvPr/>
          </p:nvGrpSpPr>
          <p:grpSpPr>
            <a:xfrm>
              <a:off x="4994906" y="1465653"/>
              <a:ext cx="1330443" cy="551406"/>
              <a:chOff x="5952935" y="1914188"/>
              <a:chExt cx="2335995" cy="551406"/>
            </a:xfrm>
          </p:grpSpPr>
          <p:sp>
            <p:nvSpPr>
              <p:cNvPr id="35" name="Rectangle : coins arrondis 19">
                <a:extLst>
                  <a:ext uri="{FF2B5EF4-FFF2-40B4-BE49-F238E27FC236}">
                    <a16:creationId xmlns:a16="http://schemas.microsoft.com/office/drawing/2014/main" id="{01286A5C-C65F-6F20-F4B1-7F97AA836A1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5A4C9BF5-A8B6-9EA9-45C3-8C48CF14B9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4" name="Group 12">
              <a:extLst>
                <a:ext uri="{FF2B5EF4-FFF2-40B4-BE49-F238E27FC236}">
                  <a16:creationId xmlns:a16="http://schemas.microsoft.com/office/drawing/2014/main" id="{E6802D31-296B-2541-241D-A73973590835}"/>
                </a:ext>
              </a:extLst>
            </p:cNvPr>
            <p:cNvGrpSpPr/>
            <p:nvPr/>
          </p:nvGrpSpPr>
          <p:grpSpPr>
            <a:xfrm>
              <a:off x="3381375" y="1450264"/>
              <a:ext cx="1538586" cy="551406"/>
              <a:chOff x="5952935" y="1914188"/>
              <a:chExt cx="2244382" cy="551406"/>
            </a:xfrm>
          </p:grpSpPr>
          <p:sp>
            <p:nvSpPr>
              <p:cNvPr id="33" name="Rectangle : coins arrondis 2">
                <a:extLst>
                  <a:ext uri="{FF2B5EF4-FFF2-40B4-BE49-F238E27FC236}">
                    <a16:creationId xmlns:a16="http://schemas.microsoft.com/office/drawing/2014/main" id="{46F101BD-6DD4-AAE7-3E40-42AB2130DEF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3476F03C-7A6A-23D2-815C-92BC2C53ED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5" name="ZoneTexte 7">
              <a:extLst>
                <a:ext uri="{FF2B5EF4-FFF2-40B4-BE49-F238E27FC236}">
                  <a16:creationId xmlns:a16="http://schemas.microsoft.com/office/drawing/2014/main" id="{3FC00FF0-1E34-7EDE-35B8-A5D663D30DE7}"/>
                </a:ext>
              </a:extLst>
            </p:cNvPr>
            <p:cNvSpPr txBox="1"/>
            <p:nvPr/>
          </p:nvSpPr>
          <p:spPr>
            <a:xfrm>
              <a:off x="6590378" y="1536654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ZoneTexte 11">
              <a:extLst>
                <a:ext uri="{FF2B5EF4-FFF2-40B4-BE49-F238E27FC236}">
                  <a16:creationId xmlns:a16="http://schemas.microsoft.com/office/drawing/2014/main" id="{3EE1EC7F-6CEC-F66A-07D7-1CC03E76E3CB}"/>
                </a:ext>
              </a:extLst>
            </p:cNvPr>
            <p:cNvSpPr txBox="1"/>
            <p:nvPr/>
          </p:nvSpPr>
          <p:spPr>
            <a:xfrm>
              <a:off x="1038656" y="1525912"/>
              <a:ext cx="13362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7" name="Group 12">
              <a:extLst>
                <a:ext uri="{FF2B5EF4-FFF2-40B4-BE49-F238E27FC236}">
                  <a16:creationId xmlns:a16="http://schemas.microsoft.com/office/drawing/2014/main" id="{87518C30-0D7F-6C77-9572-6BFBA659ACCB}"/>
                </a:ext>
              </a:extLst>
            </p:cNvPr>
            <p:cNvGrpSpPr/>
            <p:nvPr/>
          </p:nvGrpSpPr>
          <p:grpSpPr>
            <a:xfrm>
              <a:off x="347510" y="1458947"/>
              <a:ext cx="1416914" cy="551406"/>
              <a:chOff x="5952935" y="1914188"/>
              <a:chExt cx="2335995" cy="551406"/>
            </a:xfrm>
          </p:grpSpPr>
          <p:sp>
            <p:nvSpPr>
              <p:cNvPr id="31" name="Rectangle : coins arrondis 19">
                <a:extLst>
                  <a:ext uri="{FF2B5EF4-FFF2-40B4-BE49-F238E27FC236}">
                    <a16:creationId xmlns:a16="http://schemas.microsoft.com/office/drawing/2014/main" id="{A4BC727A-3231-1174-5B32-AF159F9A9F5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D604E53E-25C3-F399-F271-931A3959A2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1C379E09-0C0C-9B94-6528-6FF7E3D6E4F4}"/>
                </a:ext>
              </a:extLst>
            </p:cNvPr>
            <p:cNvGrpSpPr/>
            <p:nvPr/>
          </p:nvGrpSpPr>
          <p:grpSpPr>
            <a:xfrm>
              <a:off x="1828196" y="1458947"/>
              <a:ext cx="1494332" cy="551406"/>
              <a:chOff x="5952934" y="1914188"/>
              <a:chExt cx="2335996" cy="551406"/>
            </a:xfrm>
          </p:grpSpPr>
          <p:sp>
            <p:nvSpPr>
              <p:cNvPr id="29" name="Rectangle : coins arrondis 19">
                <a:extLst>
                  <a:ext uri="{FF2B5EF4-FFF2-40B4-BE49-F238E27FC236}">
                    <a16:creationId xmlns:a16="http://schemas.microsoft.com/office/drawing/2014/main" id="{C8539936-E82D-769B-1D99-B28797B45C25}"/>
                  </a:ext>
                </a:extLst>
              </p:cNvPr>
              <p:cNvSpPr/>
              <p:nvPr/>
            </p:nvSpPr>
            <p:spPr>
              <a:xfrm>
                <a:off x="5952934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أَرْسُمُ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8CC1837-957C-00F1-8342-CCB62979FF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68FFB2A-D147-A3E0-17B0-EFBF8C62F3D3}"/>
              </a:ext>
            </a:extLst>
          </p:cNvPr>
          <p:cNvGrpSpPr/>
          <p:nvPr/>
        </p:nvGrpSpPr>
        <p:grpSpPr>
          <a:xfrm>
            <a:off x="1996068" y="2921619"/>
            <a:ext cx="5766968" cy="3401122"/>
            <a:chOff x="1996068" y="2921619"/>
            <a:chExt cx="5766968" cy="3401122"/>
          </a:xfrm>
        </p:grpSpPr>
        <p:pic>
          <p:nvPicPr>
            <p:cNvPr id="3" name="Picture 11">
              <a:extLst>
                <a:ext uri="{FF2B5EF4-FFF2-40B4-BE49-F238E27FC236}">
                  <a16:creationId xmlns:a16="http://schemas.microsoft.com/office/drawing/2014/main" id="{0E959778-A1CB-AE2B-07D4-E01149059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9342" t="14889" r="5062" b="9148"/>
            <a:stretch>
              <a:fillRect/>
            </a:stretch>
          </p:blipFill>
          <p:spPr>
            <a:xfrm>
              <a:off x="1996068" y="2921619"/>
              <a:ext cx="5140712" cy="3401122"/>
            </a:xfrm>
            <a:prstGeom prst="rect">
              <a:avLst/>
            </a:prstGeom>
          </p:spPr>
        </p:pic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D5652E72-0E8F-C11D-8A1B-81DC464C7F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50000"/>
            </a:blip>
            <a:srcRect l="2382" r="-110" b="4499"/>
            <a:stretch>
              <a:fillRect/>
            </a:stretch>
          </p:blipFill>
          <p:spPr>
            <a:xfrm>
              <a:off x="5038564" y="4119351"/>
              <a:ext cx="2724472" cy="1701793"/>
            </a:xfrm>
            <a:prstGeom prst="round2DiagRect">
              <a:avLst/>
            </a:prstGeom>
          </p:spPr>
        </p:pic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43162891-94C4-849E-DBDC-9BABC654C860}"/>
                </a:ext>
              </a:extLst>
            </p:cNvPr>
            <p:cNvSpPr/>
            <p:nvPr/>
          </p:nvSpPr>
          <p:spPr>
            <a:xfrm>
              <a:off x="6320065" y="5629771"/>
              <a:ext cx="80735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48B31F76-BAEB-7E64-8A0F-7523715CC5EE}"/>
              </a:ext>
            </a:extLst>
          </p:cNvPr>
          <p:cNvSpPr txBox="1"/>
          <p:nvPr/>
        </p:nvSpPr>
        <p:spPr>
          <a:xfrm>
            <a:off x="1996068" y="876474"/>
            <a:ext cx="54085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نعم ، أحرص على ثبات المنقلة.</a:t>
            </a:r>
            <a:endParaRPr lang="f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DBC51-A88C-63BA-85C8-264D947DB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33BECB-C600-0C54-F117-5E5DE35E240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1CE81A82-5013-F82E-A24E-66DAAA453907}"/>
              </a:ext>
            </a:extLst>
          </p:cNvPr>
          <p:cNvSpPr txBox="1"/>
          <p:nvPr/>
        </p:nvSpPr>
        <p:spPr>
          <a:xfrm>
            <a:off x="757368" y="839520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4D56DAE-EA7D-844F-B569-3B75B58DEEDF}"/>
              </a:ext>
            </a:extLst>
          </p:cNvPr>
          <p:cNvGrpSpPr/>
          <p:nvPr/>
        </p:nvGrpSpPr>
        <p:grpSpPr>
          <a:xfrm>
            <a:off x="736972" y="1957995"/>
            <a:ext cx="7555518" cy="566795"/>
            <a:chOff x="347510" y="1450264"/>
            <a:chExt cx="7555518" cy="566795"/>
          </a:xfrm>
        </p:grpSpPr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B1892569-2E3A-67BA-F36F-F1C0EB8115B1}"/>
                </a:ext>
              </a:extLst>
            </p:cNvPr>
            <p:cNvGrpSpPr/>
            <p:nvPr/>
          </p:nvGrpSpPr>
          <p:grpSpPr>
            <a:xfrm>
              <a:off x="6400294" y="1465653"/>
              <a:ext cx="1502734" cy="551406"/>
              <a:chOff x="6338601" y="1914188"/>
              <a:chExt cx="2166611" cy="551406"/>
            </a:xfrm>
          </p:grpSpPr>
          <p:sp>
            <p:nvSpPr>
              <p:cNvPr id="25" name="Rectangle : coins arrondis 16">
                <a:extLst>
                  <a:ext uri="{FF2B5EF4-FFF2-40B4-BE49-F238E27FC236}">
                    <a16:creationId xmlns:a16="http://schemas.microsoft.com/office/drawing/2014/main" id="{19D464A6-2570-B3ED-0B9C-60F2CD4C48DA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9F5C51AC-AB9D-60BD-9833-FCCBAB2879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309C1623-7997-646B-05DD-2D149D42EDF4}"/>
                </a:ext>
              </a:extLst>
            </p:cNvPr>
            <p:cNvGrpSpPr/>
            <p:nvPr/>
          </p:nvGrpSpPr>
          <p:grpSpPr>
            <a:xfrm>
              <a:off x="4994906" y="1465653"/>
              <a:ext cx="1330443" cy="551406"/>
              <a:chOff x="5952935" y="1914188"/>
              <a:chExt cx="2335995" cy="551406"/>
            </a:xfrm>
          </p:grpSpPr>
          <p:sp>
            <p:nvSpPr>
              <p:cNvPr id="23" name="Rectangle : coins arrondis 19">
                <a:extLst>
                  <a:ext uri="{FF2B5EF4-FFF2-40B4-BE49-F238E27FC236}">
                    <a16:creationId xmlns:a16="http://schemas.microsoft.com/office/drawing/2014/main" id="{DEC03CC1-B08F-9B2E-0D3D-D50DAAE07FE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4D5E5FA6-0B39-7E66-F1AA-0B9E349296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2FC3064-8A20-F610-E663-9B16F01B9559}"/>
                </a:ext>
              </a:extLst>
            </p:cNvPr>
            <p:cNvGrpSpPr/>
            <p:nvPr/>
          </p:nvGrpSpPr>
          <p:grpSpPr>
            <a:xfrm>
              <a:off x="3381375" y="1450264"/>
              <a:ext cx="1538586" cy="551406"/>
              <a:chOff x="5952935" y="1914188"/>
              <a:chExt cx="2244382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33F08585-1B5C-6023-BD60-B91C22434C2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B9040833-72DE-24AF-6364-3CF5A4291C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" name="ZoneTexte 7">
              <a:extLst>
                <a:ext uri="{FF2B5EF4-FFF2-40B4-BE49-F238E27FC236}">
                  <a16:creationId xmlns:a16="http://schemas.microsoft.com/office/drawing/2014/main" id="{389ABBD2-2834-5BA0-AEA2-5D289FB1AEB8}"/>
                </a:ext>
              </a:extLst>
            </p:cNvPr>
            <p:cNvSpPr txBox="1"/>
            <p:nvPr/>
          </p:nvSpPr>
          <p:spPr>
            <a:xfrm>
              <a:off x="6590378" y="1536654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1">
              <a:extLst>
                <a:ext uri="{FF2B5EF4-FFF2-40B4-BE49-F238E27FC236}">
                  <a16:creationId xmlns:a16="http://schemas.microsoft.com/office/drawing/2014/main" id="{2CB57986-09AF-B374-FF71-42F4D95F50ED}"/>
                </a:ext>
              </a:extLst>
            </p:cNvPr>
            <p:cNvSpPr txBox="1"/>
            <p:nvPr/>
          </p:nvSpPr>
          <p:spPr>
            <a:xfrm>
              <a:off x="1038656" y="1525912"/>
              <a:ext cx="13362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C9E70E8A-AD7B-2DE7-458C-C536AD9DFF53}"/>
                </a:ext>
              </a:extLst>
            </p:cNvPr>
            <p:cNvGrpSpPr/>
            <p:nvPr/>
          </p:nvGrpSpPr>
          <p:grpSpPr>
            <a:xfrm>
              <a:off x="347510" y="1458947"/>
              <a:ext cx="1416914" cy="551406"/>
              <a:chOff x="5952935" y="1914188"/>
              <a:chExt cx="2335995" cy="551406"/>
            </a:xfrm>
          </p:grpSpPr>
          <p:sp>
            <p:nvSpPr>
              <p:cNvPr id="19" name="Rectangle : coins arrondis 19">
                <a:extLst>
                  <a:ext uri="{FF2B5EF4-FFF2-40B4-BE49-F238E27FC236}">
                    <a16:creationId xmlns:a16="http://schemas.microsoft.com/office/drawing/2014/main" id="{5413543C-60CF-8DDC-C9CE-552E71382B2D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DACAA0B2-B692-D0D8-AF5A-34A5AE9D63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EF6A97C7-C53D-FC9F-D411-0F6C2FF038ED}"/>
                </a:ext>
              </a:extLst>
            </p:cNvPr>
            <p:cNvGrpSpPr/>
            <p:nvPr/>
          </p:nvGrpSpPr>
          <p:grpSpPr>
            <a:xfrm>
              <a:off x="1828196" y="1458947"/>
              <a:ext cx="1494332" cy="551406"/>
              <a:chOff x="5952934" y="1914188"/>
              <a:chExt cx="2335996" cy="551406"/>
            </a:xfrm>
          </p:grpSpPr>
          <p:sp>
            <p:nvSpPr>
              <p:cNvPr id="17" name="Rectangle : coins arrondis 19">
                <a:extLst>
                  <a:ext uri="{FF2B5EF4-FFF2-40B4-BE49-F238E27FC236}">
                    <a16:creationId xmlns:a16="http://schemas.microsoft.com/office/drawing/2014/main" id="{0F9ECA97-CC89-6385-88CC-3EB69267858F}"/>
                  </a:ext>
                </a:extLst>
              </p:cNvPr>
              <p:cNvSpPr/>
              <p:nvPr/>
            </p:nvSpPr>
            <p:spPr>
              <a:xfrm>
                <a:off x="5952934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أَرْسُمُ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E7BF2C3C-0ACB-542D-50F4-96D4969E4E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8891C17-C866-DD20-CB22-EC34D5E1598A}"/>
              </a:ext>
            </a:extLst>
          </p:cNvPr>
          <p:cNvGrpSpPr/>
          <p:nvPr/>
        </p:nvGrpSpPr>
        <p:grpSpPr>
          <a:xfrm>
            <a:off x="1428118" y="2942484"/>
            <a:ext cx="5766968" cy="3401122"/>
            <a:chOff x="1996068" y="2921619"/>
            <a:chExt cx="5766968" cy="3401122"/>
          </a:xfrm>
        </p:grpSpPr>
        <p:pic>
          <p:nvPicPr>
            <p:cNvPr id="28" name="Picture 11">
              <a:extLst>
                <a:ext uri="{FF2B5EF4-FFF2-40B4-BE49-F238E27FC236}">
                  <a16:creationId xmlns:a16="http://schemas.microsoft.com/office/drawing/2014/main" id="{C1379AA2-D9ED-850C-1EBF-535EC99B9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9342" t="14889" r="5062" b="9148"/>
            <a:stretch>
              <a:fillRect/>
            </a:stretch>
          </p:blipFill>
          <p:spPr>
            <a:xfrm>
              <a:off x="1996068" y="2921619"/>
              <a:ext cx="5140712" cy="3401122"/>
            </a:xfrm>
            <a:prstGeom prst="rect">
              <a:avLst/>
            </a:prstGeom>
          </p:spPr>
        </p:pic>
        <p:pic>
          <p:nvPicPr>
            <p:cNvPr id="29" name="Picture 11">
              <a:extLst>
                <a:ext uri="{FF2B5EF4-FFF2-40B4-BE49-F238E27FC236}">
                  <a16:creationId xmlns:a16="http://schemas.microsoft.com/office/drawing/2014/main" id="{3F862201-3C4E-23DE-BCDF-07865B947B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50000"/>
            </a:blip>
            <a:srcRect l="2382" r="-110" b="4499"/>
            <a:stretch>
              <a:fillRect/>
            </a:stretch>
          </p:blipFill>
          <p:spPr>
            <a:xfrm>
              <a:off x="5038564" y="4119351"/>
              <a:ext cx="2724472" cy="1701793"/>
            </a:xfrm>
            <a:prstGeom prst="round2DiagRect">
              <a:avLst/>
            </a:prstGeom>
          </p:spPr>
        </p:pic>
        <p:sp>
          <p:nvSpPr>
            <p:cNvPr id="30" name="Ellipse 41">
              <a:extLst>
                <a:ext uri="{FF2B5EF4-FFF2-40B4-BE49-F238E27FC236}">
                  <a16:creationId xmlns:a16="http://schemas.microsoft.com/office/drawing/2014/main" id="{371C1F43-6E11-6640-54E6-5135E4796F1B}"/>
                </a:ext>
              </a:extLst>
            </p:cNvPr>
            <p:cNvSpPr/>
            <p:nvPr/>
          </p:nvSpPr>
          <p:spPr>
            <a:xfrm>
              <a:off x="6320065" y="5629771"/>
              <a:ext cx="80735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31" name="Image 18">
            <a:extLst>
              <a:ext uri="{FF2B5EF4-FFF2-40B4-BE49-F238E27FC236}">
                <a16:creationId xmlns:a16="http://schemas.microsoft.com/office/drawing/2014/main" id="{9D7F7DBD-3B22-3997-0F60-7F1CBF07C9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4532" y="3789806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248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404BF-AD12-C281-6561-6D8A63B3B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3C37C35-5A29-F465-21A7-0782018456D0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7157DEBF-64FC-6DB5-8B7F-138CA7FD3D97}"/>
              </a:ext>
            </a:extLst>
          </p:cNvPr>
          <p:cNvSpPr txBox="1"/>
          <p:nvPr/>
        </p:nvSpPr>
        <p:spPr>
          <a:xfrm>
            <a:off x="757368" y="839520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يحسب عدد التدريجات</a:t>
            </a:r>
            <a:r>
              <a:rPr lang="en-GB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الموافقة للدرجة </a:t>
            </a:r>
            <a:r>
              <a:rPr lang="en-GB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9CE2BDC-BB70-CAC3-0D1B-8AAE3EAF5693}"/>
              </a:ext>
            </a:extLst>
          </p:cNvPr>
          <p:cNvGrpSpPr/>
          <p:nvPr/>
        </p:nvGrpSpPr>
        <p:grpSpPr>
          <a:xfrm>
            <a:off x="736972" y="1957995"/>
            <a:ext cx="7555518" cy="566795"/>
            <a:chOff x="347510" y="1450264"/>
            <a:chExt cx="7555518" cy="566795"/>
          </a:xfrm>
        </p:grpSpPr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ADAB50F4-2204-8CCF-1FC1-C2D497C633EB}"/>
                </a:ext>
              </a:extLst>
            </p:cNvPr>
            <p:cNvGrpSpPr/>
            <p:nvPr/>
          </p:nvGrpSpPr>
          <p:grpSpPr>
            <a:xfrm>
              <a:off x="6400294" y="1465653"/>
              <a:ext cx="1502734" cy="551406"/>
              <a:chOff x="6338601" y="1914188"/>
              <a:chExt cx="2166611" cy="551406"/>
            </a:xfrm>
          </p:grpSpPr>
          <p:sp>
            <p:nvSpPr>
              <p:cNvPr id="25" name="Rectangle : coins arrondis 16">
                <a:extLst>
                  <a:ext uri="{FF2B5EF4-FFF2-40B4-BE49-F238E27FC236}">
                    <a16:creationId xmlns:a16="http://schemas.microsoft.com/office/drawing/2014/main" id="{72D6BD29-AE88-206E-BBAF-55E09BEE7664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2136FE0E-6D6E-07D2-CEB3-D98C716D6E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CFD412D1-6B15-224D-DE56-3F5D4203EDD4}"/>
                </a:ext>
              </a:extLst>
            </p:cNvPr>
            <p:cNvGrpSpPr/>
            <p:nvPr/>
          </p:nvGrpSpPr>
          <p:grpSpPr>
            <a:xfrm>
              <a:off x="4994906" y="1465653"/>
              <a:ext cx="1330443" cy="551406"/>
              <a:chOff x="5952935" y="1914188"/>
              <a:chExt cx="2335995" cy="551406"/>
            </a:xfrm>
          </p:grpSpPr>
          <p:sp>
            <p:nvSpPr>
              <p:cNvPr id="23" name="Rectangle : coins arrondis 19">
                <a:extLst>
                  <a:ext uri="{FF2B5EF4-FFF2-40B4-BE49-F238E27FC236}">
                    <a16:creationId xmlns:a16="http://schemas.microsoft.com/office/drawing/2014/main" id="{5A81E368-83B9-E40A-FC44-7D1C50F50F1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F773D8D8-36C2-E257-C9F8-930F2724AF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7F48C79-254D-829E-EEA9-33F54B9A5D9B}"/>
                </a:ext>
              </a:extLst>
            </p:cNvPr>
            <p:cNvGrpSpPr/>
            <p:nvPr/>
          </p:nvGrpSpPr>
          <p:grpSpPr>
            <a:xfrm>
              <a:off x="3381375" y="1450264"/>
              <a:ext cx="1538586" cy="551406"/>
              <a:chOff x="5952935" y="1914188"/>
              <a:chExt cx="2244382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8E4ECD2D-3785-1078-8D11-0A96FA6F2E0D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756C8FB4-9D31-7461-22ED-E9ADD69CA7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" name="ZoneTexte 7">
              <a:extLst>
                <a:ext uri="{FF2B5EF4-FFF2-40B4-BE49-F238E27FC236}">
                  <a16:creationId xmlns:a16="http://schemas.microsoft.com/office/drawing/2014/main" id="{21DCF4B0-9CD5-17E1-1489-F6FBF98CCF82}"/>
                </a:ext>
              </a:extLst>
            </p:cNvPr>
            <p:cNvSpPr txBox="1"/>
            <p:nvPr/>
          </p:nvSpPr>
          <p:spPr>
            <a:xfrm>
              <a:off x="6590378" y="1536654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1">
              <a:extLst>
                <a:ext uri="{FF2B5EF4-FFF2-40B4-BE49-F238E27FC236}">
                  <a16:creationId xmlns:a16="http://schemas.microsoft.com/office/drawing/2014/main" id="{09371667-4ED6-9310-1015-E0585D63D8B5}"/>
                </a:ext>
              </a:extLst>
            </p:cNvPr>
            <p:cNvSpPr txBox="1"/>
            <p:nvPr/>
          </p:nvSpPr>
          <p:spPr>
            <a:xfrm>
              <a:off x="1038656" y="1525912"/>
              <a:ext cx="13362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4500151C-5495-AA25-6E2A-618273BC568C}"/>
                </a:ext>
              </a:extLst>
            </p:cNvPr>
            <p:cNvGrpSpPr/>
            <p:nvPr/>
          </p:nvGrpSpPr>
          <p:grpSpPr>
            <a:xfrm>
              <a:off x="347510" y="1458947"/>
              <a:ext cx="1416914" cy="551406"/>
              <a:chOff x="5952935" y="1914188"/>
              <a:chExt cx="2335995" cy="551406"/>
            </a:xfrm>
          </p:grpSpPr>
          <p:sp>
            <p:nvSpPr>
              <p:cNvPr id="19" name="Rectangle : coins arrondis 19">
                <a:extLst>
                  <a:ext uri="{FF2B5EF4-FFF2-40B4-BE49-F238E27FC236}">
                    <a16:creationId xmlns:a16="http://schemas.microsoft.com/office/drawing/2014/main" id="{6C364116-A151-1FBC-5EA8-BBBAF471678F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4F0D0A3C-C02E-3B66-43F7-44595D7E77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FBFBE480-56B7-5EFD-843B-6566E0717A69}"/>
                </a:ext>
              </a:extLst>
            </p:cNvPr>
            <p:cNvGrpSpPr/>
            <p:nvPr/>
          </p:nvGrpSpPr>
          <p:grpSpPr>
            <a:xfrm>
              <a:off x="1828196" y="1458947"/>
              <a:ext cx="1494332" cy="551406"/>
              <a:chOff x="5952934" y="1914188"/>
              <a:chExt cx="2335996" cy="551406"/>
            </a:xfrm>
          </p:grpSpPr>
          <p:sp>
            <p:nvSpPr>
              <p:cNvPr id="17" name="Rectangle : coins arrondis 19">
                <a:extLst>
                  <a:ext uri="{FF2B5EF4-FFF2-40B4-BE49-F238E27FC236}">
                    <a16:creationId xmlns:a16="http://schemas.microsoft.com/office/drawing/2014/main" id="{56538EAD-04B8-9149-10C4-4A8F717AD4C2}"/>
                  </a:ext>
                </a:extLst>
              </p:cNvPr>
              <p:cNvSpPr/>
              <p:nvPr/>
            </p:nvSpPr>
            <p:spPr>
              <a:xfrm>
                <a:off x="5952934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أَرْسُمُ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A6A286DD-337E-9753-DFDD-6E67EA944B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4CFB935-39CF-AEB9-94F7-904B5E3919B5}"/>
              </a:ext>
            </a:extLst>
          </p:cNvPr>
          <p:cNvGrpSpPr/>
          <p:nvPr/>
        </p:nvGrpSpPr>
        <p:grpSpPr>
          <a:xfrm>
            <a:off x="1428118" y="2942484"/>
            <a:ext cx="5766968" cy="3401122"/>
            <a:chOff x="1996068" y="2921619"/>
            <a:chExt cx="5766968" cy="3401122"/>
          </a:xfrm>
        </p:grpSpPr>
        <p:pic>
          <p:nvPicPr>
            <p:cNvPr id="29" name="Picture 11">
              <a:extLst>
                <a:ext uri="{FF2B5EF4-FFF2-40B4-BE49-F238E27FC236}">
                  <a16:creationId xmlns:a16="http://schemas.microsoft.com/office/drawing/2014/main" id="{883CCC1D-17D2-6381-462D-15222F9F6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9342" t="14889" r="5062" b="9148"/>
            <a:stretch>
              <a:fillRect/>
            </a:stretch>
          </p:blipFill>
          <p:spPr>
            <a:xfrm>
              <a:off x="1996068" y="2921619"/>
              <a:ext cx="5140712" cy="3401122"/>
            </a:xfrm>
            <a:prstGeom prst="rect">
              <a:avLst/>
            </a:prstGeom>
          </p:spPr>
        </p:pic>
        <p:pic>
          <p:nvPicPr>
            <p:cNvPr id="30" name="Picture 11">
              <a:extLst>
                <a:ext uri="{FF2B5EF4-FFF2-40B4-BE49-F238E27FC236}">
                  <a16:creationId xmlns:a16="http://schemas.microsoft.com/office/drawing/2014/main" id="{FB50466C-292D-0D2D-467A-B342FE170D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50000"/>
            </a:blip>
            <a:srcRect l="2382" r="-110" b="4499"/>
            <a:stretch>
              <a:fillRect/>
            </a:stretch>
          </p:blipFill>
          <p:spPr>
            <a:xfrm>
              <a:off x="5038564" y="4119351"/>
              <a:ext cx="2724472" cy="1701793"/>
            </a:xfrm>
            <a:prstGeom prst="round2DiagRect">
              <a:avLst/>
            </a:prstGeom>
          </p:spPr>
        </p:pic>
        <p:sp>
          <p:nvSpPr>
            <p:cNvPr id="31" name="Ellipse 41">
              <a:extLst>
                <a:ext uri="{FF2B5EF4-FFF2-40B4-BE49-F238E27FC236}">
                  <a16:creationId xmlns:a16="http://schemas.microsoft.com/office/drawing/2014/main" id="{131EA3FA-CBD9-C01B-247D-76AE1011707D}"/>
                </a:ext>
              </a:extLst>
            </p:cNvPr>
            <p:cNvSpPr/>
            <p:nvPr/>
          </p:nvSpPr>
          <p:spPr>
            <a:xfrm>
              <a:off x="6320065" y="5629771"/>
              <a:ext cx="80735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746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B69BF131-781B-8E90-EF95-9FD652BDC973}"/>
              </a:ext>
            </a:extLst>
          </p:cNvPr>
          <p:cNvSpPr txBox="1"/>
          <p:nvPr/>
        </p:nvSpPr>
        <p:spPr>
          <a:xfrm>
            <a:off x="757368" y="839520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نعم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...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80 , 85 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902978-CD83-10F8-269A-5D1381B5B6D3}"/>
              </a:ext>
            </a:extLst>
          </p:cNvPr>
          <p:cNvGrpSpPr/>
          <p:nvPr/>
        </p:nvGrpSpPr>
        <p:grpSpPr>
          <a:xfrm>
            <a:off x="736972" y="1957995"/>
            <a:ext cx="7555518" cy="4364746"/>
            <a:chOff x="736972" y="1957995"/>
            <a:chExt cx="7555518" cy="436474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AC1F13E-C09A-5AAC-8E58-92F3449D717D}"/>
                </a:ext>
              </a:extLst>
            </p:cNvPr>
            <p:cNvGrpSpPr/>
            <p:nvPr/>
          </p:nvGrpSpPr>
          <p:grpSpPr>
            <a:xfrm>
              <a:off x="736972" y="1957995"/>
              <a:ext cx="7555518" cy="4364746"/>
              <a:chOff x="736972" y="1957995"/>
              <a:chExt cx="7555518" cy="4364746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A8A9D7D-8A0E-C1F2-B853-E6C9D75610AB}"/>
                  </a:ext>
                </a:extLst>
              </p:cNvPr>
              <p:cNvGrpSpPr/>
              <p:nvPr/>
            </p:nvGrpSpPr>
            <p:grpSpPr>
              <a:xfrm>
                <a:off x="736972" y="1957995"/>
                <a:ext cx="7555518" cy="4364746"/>
                <a:chOff x="736972" y="1957995"/>
                <a:chExt cx="7555518" cy="4364746"/>
              </a:xfrm>
            </p:grpSpPr>
            <p:grpSp>
              <p:nvGrpSpPr>
                <p:cNvPr id="14" name="Groupe 13">
                  <a:extLst>
                    <a:ext uri="{FF2B5EF4-FFF2-40B4-BE49-F238E27FC236}">
                      <a16:creationId xmlns:a16="http://schemas.microsoft.com/office/drawing/2014/main" id="{AE9E5901-B3EE-3447-C42E-33803CCD2EFB}"/>
                    </a:ext>
                  </a:extLst>
                </p:cNvPr>
                <p:cNvGrpSpPr/>
                <p:nvPr/>
              </p:nvGrpSpPr>
              <p:grpSpPr>
                <a:xfrm>
                  <a:off x="736972" y="1957995"/>
                  <a:ext cx="7555518" cy="566795"/>
                  <a:chOff x="347510" y="1450264"/>
                  <a:chExt cx="7555518" cy="566795"/>
                </a:xfrm>
              </p:grpSpPr>
              <p:grpSp>
                <p:nvGrpSpPr>
                  <p:cNvPr id="24" name="Group 12">
                    <a:extLst>
                      <a:ext uri="{FF2B5EF4-FFF2-40B4-BE49-F238E27FC236}">
                        <a16:creationId xmlns:a16="http://schemas.microsoft.com/office/drawing/2014/main" id="{6463C2A6-0CAC-F8D9-89CD-B7153E06068F}"/>
                      </a:ext>
                    </a:extLst>
                  </p:cNvPr>
                  <p:cNvGrpSpPr/>
                  <p:nvPr/>
                </p:nvGrpSpPr>
                <p:grpSpPr>
                  <a:xfrm>
                    <a:off x="6400294" y="1465653"/>
                    <a:ext cx="1502734" cy="551406"/>
                    <a:chOff x="6338601" y="1914188"/>
                    <a:chExt cx="2166611" cy="551406"/>
                  </a:xfrm>
                </p:grpSpPr>
                <p:sp>
                  <p:nvSpPr>
                    <p:cNvPr id="42" name="Rectangle : coins arrondis 16">
                      <a:extLst>
                        <a:ext uri="{FF2B5EF4-FFF2-40B4-BE49-F238E27FC236}">
                          <a16:creationId xmlns:a16="http://schemas.microsoft.com/office/drawing/2014/main" id="{DC280327-10F4-A4FF-B60F-0A726D4CC8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8601" y="1914188"/>
                      <a:ext cx="1600079" cy="551406"/>
                    </a:xfrm>
                    <a:prstGeom prst="roundRect">
                      <a:avLst/>
                    </a:prstGeom>
                    <a:solidFill>
                      <a:srgbClr val="0F9ED5">
                        <a:lumMod val="50000"/>
                      </a:srgb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1400" b="1" kern="0" dirty="0">
                        <a:solidFill>
                          <a:prstClr val="white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3" name="Oval 80">
                      <a:extLst>
                        <a:ext uri="{FF2B5EF4-FFF2-40B4-BE49-F238E27FC236}">
                          <a16:creationId xmlns:a16="http://schemas.microsoft.com/office/drawing/2014/main" id="{E2607F1D-EB9A-519C-3E1C-AFCEF14742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940329" y="1979518"/>
                      <a:ext cx="564883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fr-MA" sz="3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5" name="Group 12">
                    <a:extLst>
                      <a:ext uri="{FF2B5EF4-FFF2-40B4-BE49-F238E27FC236}">
                        <a16:creationId xmlns:a16="http://schemas.microsoft.com/office/drawing/2014/main" id="{34DC4C69-FB2E-5D1F-1F53-C1E1BCFE1621}"/>
                      </a:ext>
                    </a:extLst>
                  </p:cNvPr>
                  <p:cNvGrpSpPr/>
                  <p:nvPr/>
                </p:nvGrpSpPr>
                <p:grpSpPr>
                  <a:xfrm>
                    <a:off x="4994906" y="1465653"/>
                    <a:ext cx="1330443" cy="551406"/>
                    <a:chOff x="5952935" y="1914188"/>
                    <a:chExt cx="2335995" cy="551406"/>
                  </a:xfrm>
                </p:grpSpPr>
                <p:sp>
                  <p:nvSpPr>
                    <p:cNvPr id="40" name="Rectangle : coins arrondis 19">
                      <a:extLst>
                        <a:ext uri="{FF2B5EF4-FFF2-40B4-BE49-F238E27FC236}">
                          <a16:creationId xmlns:a16="http://schemas.microsoft.com/office/drawing/2014/main" id="{F8FE35BE-783E-F866-A83E-2E261F2B4A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أَحْسُبُ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1" name="Oval 80">
                      <a:extLst>
                        <a:ext uri="{FF2B5EF4-FFF2-40B4-BE49-F238E27FC236}">
                          <a16:creationId xmlns:a16="http://schemas.microsoft.com/office/drawing/2014/main" id="{47AE0E67-F766-B4CA-8D2F-3B9523DA40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26" name="Group 12">
                    <a:extLst>
                      <a:ext uri="{FF2B5EF4-FFF2-40B4-BE49-F238E27FC236}">
                        <a16:creationId xmlns:a16="http://schemas.microsoft.com/office/drawing/2014/main" id="{CD2364F3-EE2A-43B1-6536-96EA2EE2F1BF}"/>
                      </a:ext>
                    </a:extLst>
                  </p:cNvPr>
                  <p:cNvGrpSpPr/>
                  <p:nvPr/>
                </p:nvGrpSpPr>
                <p:grpSpPr>
                  <a:xfrm>
                    <a:off x="3381375" y="1450264"/>
                    <a:ext cx="1538586" cy="551406"/>
                    <a:chOff x="5952935" y="1914188"/>
                    <a:chExt cx="2244382" cy="551406"/>
                  </a:xfrm>
                </p:grpSpPr>
                <p:sp>
                  <p:nvSpPr>
                    <p:cNvPr id="38" name="Rectangle : coins arrondis 2">
                      <a:extLst>
                        <a:ext uri="{FF2B5EF4-FFF2-40B4-BE49-F238E27FC236}">
                          <a16:creationId xmlns:a16="http://schemas.microsoft.com/office/drawing/2014/main" id="{E704CDBB-7387-F324-D539-26DE8D0770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/>
                      <a:r>
                        <a:rPr lang="ar-MA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أُحَدِّدُ 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9" name="Oval 80">
                      <a:extLst>
                        <a:ext uri="{FF2B5EF4-FFF2-40B4-BE49-F238E27FC236}">
                          <a16:creationId xmlns:a16="http://schemas.microsoft.com/office/drawing/2014/main" id="{F846AF7E-82FD-B1DB-1DFD-360457F9FE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16392" y="1973582"/>
                      <a:ext cx="580925" cy="432618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27" name="ZoneTexte 7">
                    <a:extLst>
                      <a:ext uri="{FF2B5EF4-FFF2-40B4-BE49-F238E27FC236}">
                        <a16:creationId xmlns:a16="http://schemas.microsoft.com/office/drawing/2014/main" id="{DCEAC91E-5A01-83B7-DED5-B6E81368595C}"/>
                      </a:ext>
                    </a:extLst>
                  </p:cNvPr>
                  <p:cNvSpPr txBox="1"/>
                  <p:nvPr/>
                </p:nvSpPr>
                <p:spPr>
                  <a:xfrm>
                    <a:off x="6590378" y="1536654"/>
                    <a:ext cx="1312650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أَضْبِطُ 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8" name="ZoneTexte 11">
                    <a:extLst>
                      <a:ext uri="{FF2B5EF4-FFF2-40B4-BE49-F238E27FC236}">
                        <a16:creationId xmlns:a16="http://schemas.microsoft.com/office/drawing/2014/main" id="{526E4554-251B-1935-7C34-54573468A9CF}"/>
                      </a:ext>
                    </a:extLst>
                  </p:cNvPr>
                  <p:cNvSpPr txBox="1"/>
                  <p:nvPr/>
                </p:nvSpPr>
                <p:spPr>
                  <a:xfrm>
                    <a:off x="1038656" y="1525912"/>
                    <a:ext cx="1336210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أُحَدِّدُ وَأَكْتُبُ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29" name="Group 12">
                    <a:extLst>
                      <a:ext uri="{FF2B5EF4-FFF2-40B4-BE49-F238E27FC236}">
                        <a16:creationId xmlns:a16="http://schemas.microsoft.com/office/drawing/2014/main" id="{89C55B62-C982-2D79-FC55-A18D4F1ADD61}"/>
                      </a:ext>
                    </a:extLst>
                  </p:cNvPr>
                  <p:cNvGrpSpPr/>
                  <p:nvPr/>
                </p:nvGrpSpPr>
                <p:grpSpPr>
                  <a:xfrm>
                    <a:off x="347510" y="1458947"/>
                    <a:ext cx="1416914" cy="551406"/>
                    <a:chOff x="5952935" y="1914188"/>
                    <a:chExt cx="2335995" cy="551406"/>
                  </a:xfrm>
                </p:grpSpPr>
                <p:sp>
                  <p:nvSpPr>
                    <p:cNvPr id="33" name="Rectangle : coins arrondis 19">
                      <a:extLst>
                        <a:ext uri="{FF2B5EF4-FFF2-40B4-BE49-F238E27FC236}">
                          <a16:creationId xmlns:a16="http://schemas.microsoft.com/office/drawing/2014/main" id="{01220002-459A-AF91-E0A2-6249A64AA4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أَتَحَقَّقُ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5" name="Oval 80">
                      <a:extLst>
                        <a:ext uri="{FF2B5EF4-FFF2-40B4-BE49-F238E27FC236}">
                          <a16:creationId xmlns:a16="http://schemas.microsoft.com/office/drawing/2014/main" id="{F469C7FB-B141-CEEF-F77F-40E1120D03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30" name="Group 12">
                    <a:extLst>
                      <a:ext uri="{FF2B5EF4-FFF2-40B4-BE49-F238E27FC236}">
                        <a16:creationId xmlns:a16="http://schemas.microsoft.com/office/drawing/2014/main" id="{871B945F-17B9-582D-D750-128E19A47BEA}"/>
                      </a:ext>
                    </a:extLst>
                  </p:cNvPr>
                  <p:cNvGrpSpPr/>
                  <p:nvPr/>
                </p:nvGrpSpPr>
                <p:grpSpPr>
                  <a:xfrm>
                    <a:off x="1828196" y="1458947"/>
                    <a:ext cx="1494332" cy="551406"/>
                    <a:chOff x="5952934" y="1914188"/>
                    <a:chExt cx="2335996" cy="551406"/>
                  </a:xfrm>
                </p:grpSpPr>
                <p:sp>
                  <p:nvSpPr>
                    <p:cNvPr id="31" name="Rectangle : coins arrondis 19">
                      <a:extLst>
                        <a:ext uri="{FF2B5EF4-FFF2-40B4-BE49-F238E27FC236}">
                          <a16:creationId xmlns:a16="http://schemas.microsoft.com/office/drawing/2014/main" id="{06BFD911-F45A-88E2-E93B-9F458B4359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4" y="1914188"/>
                      <a:ext cx="1656000" cy="551406"/>
                    </a:xfrm>
                    <a:prstGeom prst="round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8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أَرْسُمُ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2" name="Oval 80">
                      <a:extLst>
                        <a:ext uri="{FF2B5EF4-FFF2-40B4-BE49-F238E27FC236}">
                          <a16:creationId xmlns:a16="http://schemas.microsoft.com/office/drawing/2014/main" id="{EEEF6F3C-8C2E-47B2-6230-0A74AC4B01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pic>
              <p:nvPicPr>
                <p:cNvPr id="23" name="Picture 11">
                  <a:extLst>
                    <a:ext uri="{FF2B5EF4-FFF2-40B4-BE49-F238E27FC236}">
                      <a16:creationId xmlns:a16="http://schemas.microsoft.com/office/drawing/2014/main" id="{67E7FEC8-225E-9CD8-B102-A76D595E65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49342" t="14889" r="5062" b="9148"/>
                <a:stretch>
                  <a:fillRect/>
                </a:stretch>
              </p:blipFill>
              <p:spPr>
                <a:xfrm>
                  <a:off x="1996068" y="2921619"/>
                  <a:ext cx="5140712" cy="3401122"/>
                </a:xfrm>
                <a:prstGeom prst="rect">
                  <a:avLst/>
                </a:prstGeom>
              </p:spPr>
            </p:pic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E9AA3296-D2E0-FA39-56D6-512FAFB2F2F5}"/>
                  </a:ext>
                </a:extLst>
              </p:cNvPr>
              <p:cNvGrpSpPr/>
              <p:nvPr/>
            </p:nvGrpSpPr>
            <p:grpSpPr>
              <a:xfrm>
                <a:off x="4680194" y="4187540"/>
                <a:ext cx="3108293" cy="1633604"/>
                <a:chOff x="4713648" y="3843447"/>
                <a:chExt cx="3108293" cy="1633604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A835A689-E8F8-C5F7-AEBA-273C7241C7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alphaModFix amt="50000"/>
                </a:blip>
                <a:srcRect l="2382" r="-110" b="4499"/>
                <a:stretch>
                  <a:fillRect/>
                </a:stretch>
              </p:blipFill>
              <p:spPr>
                <a:xfrm>
                  <a:off x="4713648" y="3843447"/>
                  <a:ext cx="3108293" cy="1633604"/>
                </a:xfrm>
                <a:prstGeom prst="round2DiagRect">
                  <a:avLst/>
                </a:prstGeom>
              </p:spPr>
            </p:pic>
            <p:sp>
              <p:nvSpPr>
                <p:cNvPr id="13" name="Ellipse 12">
                  <a:extLst>
                    <a:ext uri="{FF2B5EF4-FFF2-40B4-BE49-F238E27FC236}">
                      <a16:creationId xmlns:a16="http://schemas.microsoft.com/office/drawing/2014/main" id="{75A65FD6-F72E-0459-458C-46294FC21F41}"/>
                    </a:ext>
                  </a:extLst>
                </p:cNvPr>
                <p:cNvSpPr/>
                <p:nvPr/>
              </p:nvSpPr>
              <p:spPr>
                <a:xfrm>
                  <a:off x="6353519" y="5285678"/>
                  <a:ext cx="80735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</p:grp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296DBC91-62AE-C9AB-D825-EF9B57231E64}"/>
                </a:ext>
              </a:extLst>
            </p:cNvPr>
            <p:cNvSpPr txBox="1"/>
            <p:nvPr/>
          </p:nvSpPr>
          <p:spPr>
            <a:xfrm>
              <a:off x="3813717" y="5127930"/>
              <a:ext cx="4906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dirty="0">
                  <a:solidFill>
                    <a:srgbClr val="FF0000"/>
                  </a:solidFill>
                </a:rPr>
                <a:t>10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36B8B04F-8EB9-2A22-BE03-9C67339BF7BC}"/>
                </a:ext>
              </a:extLst>
            </p:cNvPr>
            <p:cNvSpPr txBox="1"/>
            <p:nvPr/>
          </p:nvSpPr>
          <p:spPr>
            <a:xfrm>
              <a:off x="4059044" y="4561827"/>
              <a:ext cx="4906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dirty="0">
                  <a:solidFill>
                    <a:srgbClr val="FF0000"/>
                  </a:solidFill>
                </a:rPr>
                <a:t>20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916DFB26-A2BB-7618-CA75-5495FFE6BBFF}"/>
                </a:ext>
              </a:extLst>
            </p:cNvPr>
            <p:cNvSpPr txBox="1"/>
            <p:nvPr/>
          </p:nvSpPr>
          <p:spPr>
            <a:xfrm>
              <a:off x="5720125" y="3685943"/>
              <a:ext cx="4906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dirty="0">
                  <a:solidFill>
                    <a:srgbClr val="FF0000"/>
                  </a:solidFill>
                </a:rPr>
                <a:t>80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09626950-9E15-C678-8457-B4C8B3475EFE}"/>
                </a:ext>
              </a:extLst>
            </p:cNvPr>
            <p:cNvSpPr txBox="1"/>
            <p:nvPr/>
          </p:nvSpPr>
          <p:spPr>
            <a:xfrm>
              <a:off x="6098592" y="3655229"/>
              <a:ext cx="4906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dirty="0">
                  <a:solidFill>
                    <a:srgbClr val="FF0000"/>
                  </a:solidFill>
                </a:rPr>
                <a:t>85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cxnSp>
          <p:nvCxnSpPr>
            <p:cNvPr id="60" name="Connecteur droit avec flèche 59">
              <a:extLst>
                <a:ext uri="{FF2B5EF4-FFF2-40B4-BE49-F238E27FC236}">
                  <a16:creationId xmlns:a16="http://schemas.microsoft.com/office/drawing/2014/main" id="{ACD9A21B-8E20-B8BF-A729-91A0F60C7F1D}"/>
                </a:ext>
              </a:extLst>
            </p:cNvPr>
            <p:cNvCxnSpPr>
              <a:cxnSpLocks/>
              <a:stCxn id="54" idx="3"/>
            </p:cNvCxnSpPr>
            <p:nvPr/>
          </p:nvCxnSpPr>
          <p:spPr>
            <a:xfrm>
              <a:off x="4304371" y="5312596"/>
              <a:ext cx="535260" cy="11409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avec flèche 61">
              <a:extLst>
                <a:ext uri="{FF2B5EF4-FFF2-40B4-BE49-F238E27FC236}">
                  <a16:creationId xmlns:a16="http://schemas.microsoft.com/office/drawing/2014/main" id="{63118D3D-EA97-0C97-CB21-66844B91BB25}"/>
                </a:ext>
              </a:extLst>
            </p:cNvPr>
            <p:cNvCxnSpPr>
              <a:cxnSpLocks/>
            </p:cNvCxnSpPr>
            <p:nvPr/>
          </p:nvCxnSpPr>
          <p:spPr>
            <a:xfrm>
              <a:off x="4549698" y="4899793"/>
              <a:ext cx="356373" cy="33012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avec flèche 64">
              <a:extLst>
                <a:ext uri="{FF2B5EF4-FFF2-40B4-BE49-F238E27FC236}">
                  <a16:creationId xmlns:a16="http://schemas.microsoft.com/office/drawing/2014/main" id="{7F8231C4-F276-8CCE-BE41-67D3E9270469}"/>
                </a:ext>
              </a:extLst>
            </p:cNvPr>
            <p:cNvCxnSpPr>
              <a:cxnSpLocks/>
            </p:cNvCxnSpPr>
            <p:nvPr/>
          </p:nvCxnSpPr>
          <p:spPr>
            <a:xfrm>
              <a:off x="5965452" y="3985773"/>
              <a:ext cx="0" cy="34674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avec flèche 66">
              <a:extLst>
                <a:ext uri="{FF2B5EF4-FFF2-40B4-BE49-F238E27FC236}">
                  <a16:creationId xmlns:a16="http://schemas.microsoft.com/office/drawing/2014/main" id="{C3A95924-F943-D381-2BF4-CCEF953F79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8592" y="3935692"/>
              <a:ext cx="134377" cy="39682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ZoneTexte 53">
            <a:extLst>
              <a:ext uri="{FF2B5EF4-FFF2-40B4-BE49-F238E27FC236}">
                <a16:creationId xmlns:a16="http://schemas.microsoft.com/office/drawing/2014/main" id="{D49FD60C-097C-52E5-F292-A8454D5D7FBA}"/>
              </a:ext>
            </a:extLst>
          </p:cNvPr>
          <p:cNvSpPr txBox="1"/>
          <p:nvPr/>
        </p:nvSpPr>
        <p:spPr>
          <a:xfrm>
            <a:off x="3614932" y="5426693"/>
            <a:ext cx="49065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A96CF-3BE2-9DE3-0C5A-2DE392223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1CE7A9B-0420-0AA3-AD33-D27DB2B28460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965F07-47EB-AC98-85CB-354F0803724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48B6A7D-09AA-7E55-EA99-F4869A01E707}"/>
              </a:ext>
            </a:extLst>
          </p:cNvPr>
          <p:cNvGrpSpPr/>
          <p:nvPr/>
        </p:nvGrpSpPr>
        <p:grpSpPr>
          <a:xfrm>
            <a:off x="349415" y="1757273"/>
            <a:ext cx="7555518" cy="4364746"/>
            <a:chOff x="736972" y="1957995"/>
            <a:chExt cx="7555518" cy="436474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F42EF04-7021-DF22-9379-5359A048F11C}"/>
                </a:ext>
              </a:extLst>
            </p:cNvPr>
            <p:cNvGrpSpPr/>
            <p:nvPr/>
          </p:nvGrpSpPr>
          <p:grpSpPr>
            <a:xfrm>
              <a:off x="736972" y="1957995"/>
              <a:ext cx="7555518" cy="4364746"/>
              <a:chOff x="736972" y="1957995"/>
              <a:chExt cx="7555518" cy="436474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CC7E1B17-EBBB-D962-08D7-8E945D46510E}"/>
                  </a:ext>
                </a:extLst>
              </p:cNvPr>
              <p:cNvGrpSpPr/>
              <p:nvPr/>
            </p:nvGrpSpPr>
            <p:grpSpPr>
              <a:xfrm>
                <a:off x="736972" y="1957995"/>
                <a:ext cx="7555518" cy="4364746"/>
                <a:chOff x="736972" y="1957995"/>
                <a:chExt cx="7555518" cy="4364746"/>
              </a:xfrm>
            </p:grpSpPr>
            <p:grpSp>
              <p:nvGrpSpPr>
                <p:cNvPr id="27" name="Groupe 26">
                  <a:extLst>
                    <a:ext uri="{FF2B5EF4-FFF2-40B4-BE49-F238E27FC236}">
                      <a16:creationId xmlns:a16="http://schemas.microsoft.com/office/drawing/2014/main" id="{12CCD480-CDF6-982B-28A3-49DC0AAEC73C}"/>
                    </a:ext>
                  </a:extLst>
                </p:cNvPr>
                <p:cNvGrpSpPr/>
                <p:nvPr/>
              </p:nvGrpSpPr>
              <p:grpSpPr>
                <a:xfrm>
                  <a:off x="736972" y="1957995"/>
                  <a:ext cx="7555518" cy="566795"/>
                  <a:chOff x="347510" y="1450264"/>
                  <a:chExt cx="7555518" cy="566795"/>
                </a:xfrm>
              </p:grpSpPr>
              <p:grpSp>
                <p:nvGrpSpPr>
                  <p:cNvPr id="29" name="Group 12">
                    <a:extLst>
                      <a:ext uri="{FF2B5EF4-FFF2-40B4-BE49-F238E27FC236}">
                        <a16:creationId xmlns:a16="http://schemas.microsoft.com/office/drawing/2014/main" id="{E7CCC578-1FB2-3F67-5E3D-4414CB93FD68}"/>
                      </a:ext>
                    </a:extLst>
                  </p:cNvPr>
                  <p:cNvGrpSpPr/>
                  <p:nvPr/>
                </p:nvGrpSpPr>
                <p:grpSpPr>
                  <a:xfrm>
                    <a:off x="6400294" y="1465653"/>
                    <a:ext cx="1502734" cy="551406"/>
                    <a:chOff x="6338601" y="1914188"/>
                    <a:chExt cx="2166611" cy="551406"/>
                  </a:xfrm>
                </p:grpSpPr>
                <p:sp>
                  <p:nvSpPr>
                    <p:cNvPr id="51" name="Rectangle : coins arrondis 16">
                      <a:extLst>
                        <a:ext uri="{FF2B5EF4-FFF2-40B4-BE49-F238E27FC236}">
                          <a16:creationId xmlns:a16="http://schemas.microsoft.com/office/drawing/2014/main" id="{BA7289D4-6229-C6E8-FC4B-7F9132CEF9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8601" y="1914188"/>
                      <a:ext cx="1600079" cy="551406"/>
                    </a:xfrm>
                    <a:prstGeom prst="roundRect">
                      <a:avLst/>
                    </a:prstGeom>
                    <a:solidFill>
                      <a:srgbClr val="0F9ED5">
                        <a:lumMod val="50000"/>
                      </a:srgb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1400" b="1" kern="0" dirty="0">
                        <a:solidFill>
                          <a:prstClr val="white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2" name="Oval 80">
                      <a:extLst>
                        <a:ext uri="{FF2B5EF4-FFF2-40B4-BE49-F238E27FC236}">
                          <a16:creationId xmlns:a16="http://schemas.microsoft.com/office/drawing/2014/main" id="{1A78003D-6D01-141E-103F-0464B4A2E5A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940329" y="1979518"/>
                      <a:ext cx="564883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fr-MA" sz="3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30" name="Group 12">
                    <a:extLst>
                      <a:ext uri="{FF2B5EF4-FFF2-40B4-BE49-F238E27FC236}">
                        <a16:creationId xmlns:a16="http://schemas.microsoft.com/office/drawing/2014/main" id="{67350D49-3004-14E9-B616-B25908AE5E4E}"/>
                      </a:ext>
                    </a:extLst>
                  </p:cNvPr>
                  <p:cNvGrpSpPr/>
                  <p:nvPr/>
                </p:nvGrpSpPr>
                <p:grpSpPr>
                  <a:xfrm>
                    <a:off x="4994906" y="1465653"/>
                    <a:ext cx="1330443" cy="551406"/>
                    <a:chOff x="5952935" y="1914188"/>
                    <a:chExt cx="2335995" cy="551406"/>
                  </a:xfrm>
                </p:grpSpPr>
                <p:sp>
                  <p:nvSpPr>
                    <p:cNvPr id="49" name="Rectangle : coins arrondis 19">
                      <a:extLst>
                        <a:ext uri="{FF2B5EF4-FFF2-40B4-BE49-F238E27FC236}">
                          <a16:creationId xmlns:a16="http://schemas.microsoft.com/office/drawing/2014/main" id="{1A7C6FED-93DB-404C-9F64-812BC5485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أَحْسُبُ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0" name="Oval 80">
                      <a:extLst>
                        <a:ext uri="{FF2B5EF4-FFF2-40B4-BE49-F238E27FC236}">
                          <a16:creationId xmlns:a16="http://schemas.microsoft.com/office/drawing/2014/main" id="{20CA7938-5904-32BD-678C-8FD29267A6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38" name="Group 12">
                    <a:extLst>
                      <a:ext uri="{FF2B5EF4-FFF2-40B4-BE49-F238E27FC236}">
                        <a16:creationId xmlns:a16="http://schemas.microsoft.com/office/drawing/2014/main" id="{C80B9E47-206F-E28D-2DA4-6F2EEC6509A5}"/>
                      </a:ext>
                    </a:extLst>
                  </p:cNvPr>
                  <p:cNvGrpSpPr/>
                  <p:nvPr/>
                </p:nvGrpSpPr>
                <p:grpSpPr>
                  <a:xfrm>
                    <a:off x="3381375" y="1450264"/>
                    <a:ext cx="1538586" cy="551406"/>
                    <a:chOff x="5952935" y="1914188"/>
                    <a:chExt cx="2244382" cy="551406"/>
                  </a:xfrm>
                </p:grpSpPr>
                <p:sp>
                  <p:nvSpPr>
                    <p:cNvPr id="47" name="Rectangle : coins arrondis 2">
                      <a:extLst>
                        <a:ext uri="{FF2B5EF4-FFF2-40B4-BE49-F238E27FC236}">
                          <a16:creationId xmlns:a16="http://schemas.microsoft.com/office/drawing/2014/main" id="{216A19B4-94A8-D6B3-A2BA-8E5425E7FE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/>
                      <a:r>
                        <a:rPr lang="ar-MA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أُحَدِّدُ 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8" name="Oval 80">
                      <a:extLst>
                        <a:ext uri="{FF2B5EF4-FFF2-40B4-BE49-F238E27FC236}">
                          <a16:creationId xmlns:a16="http://schemas.microsoft.com/office/drawing/2014/main" id="{03209F95-7DB7-F80E-E971-020610CA41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16392" y="1973582"/>
                      <a:ext cx="580925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39" name="ZoneTexte 7">
                    <a:extLst>
                      <a:ext uri="{FF2B5EF4-FFF2-40B4-BE49-F238E27FC236}">
                        <a16:creationId xmlns:a16="http://schemas.microsoft.com/office/drawing/2014/main" id="{94FC7907-E728-C251-111A-AF34D3F1B8D4}"/>
                      </a:ext>
                    </a:extLst>
                  </p:cNvPr>
                  <p:cNvSpPr txBox="1"/>
                  <p:nvPr/>
                </p:nvSpPr>
                <p:spPr>
                  <a:xfrm>
                    <a:off x="6590378" y="1536654"/>
                    <a:ext cx="1312650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أَضْبِطُ 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ZoneTexte 11">
                    <a:extLst>
                      <a:ext uri="{FF2B5EF4-FFF2-40B4-BE49-F238E27FC236}">
                        <a16:creationId xmlns:a16="http://schemas.microsoft.com/office/drawing/2014/main" id="{360D271F-D39A-DD5C-CDEC-80FA78F4C477}"/>
                      </a:ext>
                    </a:extLst>
                  </p:cNvPr>
                  <p:cNvSpPr txBox="1"/>
                  <p:nvPr/>
                </p:nvSpPr>
                <p:spPr>
                  <a:xfrm>
                    <a:off x="1038656" y="1525912"/>
                    <a:ext cx="1336210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أُحَدِّدُ وَأَكْتُبُ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41" name="Group 12">
                    <a:extLst>
                      <a:ext uri="{FF2B5EF4-FFF2-40B4-BE49-F238E27FC236}">
                        <a16:creationId xmlns:a16="http://schemas.microsoft.com/office/drawing/2014/main" id="{449B6D51-7099-4178-86C6-ECC41BD7AA3D}"/>
                      </a:ext>
                    </a:extLst>
                  </p:cNvPr>
                  <p:cNvGrpSpPr/>
                  <p:nvPr/>
                </p:nvGrpSpPr>
                <p:grpSpPr>
                  <a:xfrm>
                    <a:off x="347510" y="1458947"/>
                    <a:ext cx="1416914" cy="551406"/>
                    <a:chOff x="5952935" y="1914188"/>
                    <a:chExt cx="2335995" cy="551406"/>
                  </a:xfrm>
                </p:grpSpPr>
                <p:sp>
                  <p:nvSpPr>
                    <p:cNvPr id="45" name="Rectangle : coins arrondis 19">
                      <a:extLst>
                        <a:ext uri="{FF2B5EF4-FFF2-40B4-BE49-F238E27FC236}">
                          <a16:creationId xmlns:a16="http://schemas.microsoft.com/office/drawing/2014/main" id="{53386EAE-AE68-E8D7-C1B1-E9F93CB7CD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أَتَحَقَّقُ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6" name="Oval 80">
                      <a:extLst>
                        <a:ext uri="{FF2B5EF4-FFF2-40B4-BE49-F238E27FC236}">
                          <a16:creationId xmlns:a16="http://schemas.microsoft.com/office/drawing/2014/main" id="{1733F19B-4A78-7766-BC3D-8BFBF6CCE20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42" name="Group 12">
                    <a:extLst>
                      <a:ext uri="{FF2B5EF4-FFF2-40B4-BE49-F238E27FC236}">
                        <a16:creationId xmlns:a16="http://schemas.microsoft.com/office/drawing/2014/main" id="{8E597D7E-21DB-1E44-809E-69567B99E079}"/>
                      </a:ext>
                    </a:extLst>
                  </p:cNvPr>
                  <p:cNvGrpSpPr/>
                  <p:nvPr/>
                </p:nvGrpSpPr>
                <p:grpSpPr>
                  <a:xfrm>
                    <a:off x="1828196" y="1458947"/>
                    <a:ext cx="1494332" cy="551406"/>
                    <a:chOff x="5952934" y="1914188"/>
                    <a:chExt cx="2335996" cy="551406"/>
                  </a:xfrm>
                </p:grpSpPr>
                <p:sp>
                  <p:nvSpPr>
                    <p:cNvPr id="43" name="Rectangle : coins arrondis 19">
                      <a:extLst>
                        <a:ext uri="{FF2B5EF4-FFF2-40B4-BE49-F238E27FC236}">
                          <a16:creationId xmlns:a16="http://schemas.microsoft.com/office/drawing/2014/main" id="{27FDE660-8436-F605-5712-27666C2E45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4" y="1914188"/>
                      <a:ext cx="1656000" cy="551406"/>
                    </a:xfrm>
                    <a:prstGeom prst="round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8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أَرْسُمُ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4" name="Oval 80">
                      <a:extLst>
                        <a:ext uri="{FF2B5EF4-FFF2-40B4-BE49-F238E27FC236}">
                          <a16:creationId xmlns:a16="http://schemas.microsoft.com/office/drawing/2014/main" id="{69A77405-9E14-DD9C-A94B-FF28038B07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pic>
              <p:nvPicPr>
                <p:cNvPr id="28" name="Picture 11">
                  <a:extLst>
                    <a:ext uri="{FF2B5EF4-FFF2-40B4-BE49-F238E27FC236}">
                      <a16:creationId xmlns:a16="http://schemas.microsoft.com/office/drawing/2014/main" id="{2A77CB00-DBEB-58F9-46F6-E7857AC139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49342" t="14889" r="5062" b="9148"/>
                <a:stretch>
                  <a:fillRect/>
                </a:stretch>
              </p:blipFill>
              <p:spPr>
                <a:xfrm>
                  <a:off x="1996068" y="2921619"/>
                  <a:ext cx="5140712" cy="3401122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A3C87509-28EE-E25B-7D2A-1660A184152B}"/>
                  </a:ext>
                </a:extLst>
              </p:cNvPr>
              <p:cNvGrpSpPr/>
              <p:nvPr/>
            </p:nvGrpSpPr>
            <p:grpSpPr>
              <a:xfrm>
                <a:off x="4680194" y="4187540"/>
                <a:ext cx="3108296" cy="1633604"/>
                <a:chOff x="4713648" y="3843447"/>
                <a:chExt cx="3108296" cy="1633604"/>
              </a:xfrm>
            </p:grpSpPr>
            <p:pic>
              <p:nvPicPr>
                <p:cNvPr id="23" name="Picture 11">
                  <a:extLst>
                    <a:ext uri="{FF2B5EF4-FFF2-40B4-BE49-F238E27FC236}">
                      <a16:creationId xmlns:a16="http://schemas.microsoft.com/office/drawing/2014/main" id="{3237AD79-A811-2555-97F6-ED9F040F97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alphaModFix amt="50000"/>
                </a:blip>
                <a:srcRect l="2382" r="-110" b="4499"/>
                <a:stretch>
                  <a:fillRect/>
                </a:stretch>
              </p:blipFill>
              <p:spPr>
                <a:xfrm>
                  <a:off x="4713648" y="3843447"/>
                  <a:ext cx="3108296" cy="1633604"/>
                </a:xfrm>
                <a:prstGeom prst="round2DiagRect">
                  <a:avLst/>
                </a:prstGeom>
              </p:spPr>
            </p:pic>
            <p:sp>
              <p:nvSpPr>
                <p:cNvPr id="26" name="Ellipse 25">
                  <a:extLst>
                    <a:ext uri="{FF2B5EF4-FFF2-40B4-BE49-F238E27FC236}">
                      <a16:creationId xmlns:a16="http://schemas.microsoft.com/office/drawing/2014/main" id="{3B95952A-FBBB-E04F-C3C9-FC7412F1132A}"/>
                    </a:ext>
                  </a:extLst>
                </p:cNvPr>
                <p:cNvSpPr/>
                <p:nvPr/>
              </p:nvSpPr>
              <p:spPr>
                <a:xfrm>
                  <a:off x="6353519" y="5285678"/>
                  <a:ext cx="80735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B7FF7BD-9740-C8A9-C9A3-6C1EE85E8EFB}"/>
                </a:ext>
              </a:extLst>
            </p:cNvPr>
            <p:cNvSpPr txBox="1"/>
            <p:nvPr/>
          </p:nvSpPr>
          <p:spPr>
            <a:xfrm>
              <a:off x="6043511" y="3566360"/>
              <a:ext cx="4906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dirty="0">
                  <a:solidFill>
                    <a:srgbClr val="FF0000"/>
                  </a:solidFill>
                </a:rPr>
                <a:t>85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75B7BEE0-41A7-49CC-1F35-B5B7A98594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9965" y="3913640"/>
              <a:ext cx="134377" cy="39682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Image 18">
            <a:extLst>
              <a:ext uri="{FF2B5EF4-FFF2-40B4-BE49-F238E27FC236}">
                <a16:creationId xmlns:a16="http://schemas.microsoft.com/office/drawing/2014/main" id="{745B1D5C-A616-836D-B715-E30E1573F3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4532" y="3789806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549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657F4-DE82-1C84-5013-1796D00F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2ED652-69D6-0980-80AF-618AC8FE1D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7F2FAA-B3F6-A3FA-ECA7-1B7B91885CEB}"/>
              </a:ext>
            </a:extLst>
          </p:cNvPr>
          <p:cNvSpPr txBox="1"/>
          <p:nvPr/>
        </p:nvSpPr>
        <p:spPr>
          <a:xfrm>
            <a:off x="1030782" y="851355"/>
            <a:ext cx="64816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يحدد بنقطة التدريجة الموافقة للدرجة 85.</a:t>
            </a:r>
          </a:p>
        </p:txBody>
      </p:sp>
      <p:grpSp>
        <p:nvGrpSpPr>
          <p:cNvPr id="2" name="Groupe 56">
            <a:extLst>
              <a:ext uri="{FF2B5EF4-FFF2-40B4-BE49-F238E27FC236}">
                <a16:creationId xmlns:a16="http://schemas.microsoft.com/office/drawing/2014/main" id="{A8D96171-D6E1-B407-14FF-F581749BB448}"/>
              </a:ext>
            </a:extLst>
          </p:cNvPr>
          <p:cNvGrpSpPr/>
          <p:nvPr/>
        </p:nvGrpSpPr>
        <p:grpSpPr>
          <a:xfrm>
            <a:off x="752829" y="1963736"/>
            <a:ext cx="7555518" cy="4275573"/>
            <a:chOff x="752829" y="1963736"/>
            <a:chExt cx="7555518" cy="4275573"/>
          </a:xfrm>
        </p:grpSpPr>
        <p:grpSp>
          <p:nvGrpSpPr>
            <p:cNvPr id="3" name="Groupe 60">
              <a:extLst>
                <a:ext uri="{FF2B5EF4-FFF2-40B4-BE49-F238E27FC236}">
                  <a16:creationId xmlns:a16="http://schemas.microsoft.com/office/drawing/2014/main" id="{39D4B735-1350-BBA1-0171-FCB541437773}"/>
                </a:ext>
              </a:extLst>
            </p:cNvPr>
            <p:cNvGrpSpPr/>
            <p:nvPr/>
          </p:nvGrpSpPr>
          <p:grpSpPr>
            <a:xfrm>
              <a:off x="752829" y="1963736"/>
              <a:ext cx="7555518" cy="4275573"/>
              <a:chOff x="736972" y="1957995"/>
              <a:chExt cx="7555518" cy="4364746"/>
            </a:xfrm>
          </p:grpSpPr>
          <p:grpSp>
            <p:nvGrpSpPr>
              <p:cNvPr id="6" name="Groupe 1023">
                <a:extLst>
                  <a:ext uri="{FF2B5EF4-FFF2-40B4-BE49-F238E27FC236}">
                    <a16:creationId xmlns:a16="http://schemas.microsoft.com/office/drawing/2014/main" id="{6D1E85E3-760C-B790-9856-A2489BE1AAA0}"/>
                  </a:ext>
                </a:extLst>
              </p:cNvPr>
              <p:cNvGrpSpPr/>
              <p:nvPr/>
            </p:nvGrpSpPr>
            <p:grpSpPr>
              <a:xfrm>
                <a:off x="736972" y="1957995"/>
                <a:ext cx="7555518" cy="4364746"/>
                <a:chOff x="736972" y="1957995"/>
                <a:chExt cx="7555518" cy="4364746"/>
              </a:xfrm>
            </p:grpSpPr>
            <p:grpSp>
              <p:nvGrpSpPr>
                <p:cNvPr id="11" name="Groupe 1029">
                  <a:extLst>
                    <a:ext uri="{FF2B5EF4-FFF2-40B4-BE49-F238E27FC236}">
                      <a16:creationId xmlns:a16="http://schemas.microsoft.com/office/drawing/2014/main" id="{19B73D56-3A65-F6AD-1273-EE4C793DAC17}"/>
                    </a:ext>
                  </a:extLst>
                </p:cNvPr>
                <p:cNvGrpSpPr/>
                <p:nvPr/>
              </p:nvGrpSpPr>
              <p:grpSpPr>
                <a:xfrm>
                  <a:off x="736972" y="1957995"/>
                  <a:ext cx="7555518" cy="566795"/>
                  <a:chOff x="347510" y="1450264"/>
                  <a:chExt cx="7555518" cy="566795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A673710-6DC4-CB91-021C-644B85AC464F}"/>
                      </a:ext>
                    </a:extLst>
                  </p:cNvPr>
                  <p:cNvGrpSpPr/>
                  <p:nvPr/>
                </p:nvGrpSpPr>
                <p:grpSpPr>
                  <a:xfrm>
                    <a:off x="6400294" y="1465653"/>
                    <a:ext cx="1502734" cy="551406"/>
                    <a:chOff x="6338601" y="1914188"/>
                    <a:chExt cx="2166611" cy="551406"/>
                  </a:xfrm>
                </p:grpSpPr>
                <p:sp>
                  <p:nvSpPr>
                    <p:cNvPr id="28" name="Rectangle : coins arrondis 16">
                      <a:extLst>
                        <a:ext uri="{FF2B5EF4-FFF2-40B4-BE49-F238E27FC236}">
                          <a16:creationId xmlns:a16="http://schemas.microsoft.com/office/drawing/2014/main" id="{0FB06C6D-C5B1-A06D-842A-9DDE201425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8601" y="1914188"/>
                      <a:ext cx="1600079" cy="551406"/>
                    </a:xfrm>
                    <a:prstGeom prst="roundRect">
                      <a:avLst/>
                    </a:prstGeom>
                    <a:solidFill>
                      <a:srgbClr val="0F9ED5">
                        <a:lumMod val="50000"/>
                      </a:srgb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1400" b="1" kern="0" dirty="0">
                        <a:solidFill>
                          <a:prstClr val="white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9" name="Oval 80">
                      <a:extLst>
                        <a:ext uri="{FF2B5EF4-FFF2-40B4-BE49-F238E27FC236}">
                          <a16:creationId xmlns:a16="http://schemas.microsoft.com/office/drawing/2014/main" id="{2C37FA15-9E83-4C58-600A-5CBC1BDA833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940329" y="1979518"/>
                      <a:ext cx="564883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fr-MA" sz="3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C8B70BE3-AD84-E658-F5E6-A75C166192D9}"/>
                      </a:ext>
                    </a:extLst>
                  </p:cNvPr>
                  <p:cNvGrpSpPr/>
                  <p:nvPr/>
                </p:nvGrpSpPr>
                <p:grpSpPr>
                  <a:xfrm>
                    <a:off x="4994906" y="1465653"/>
                    <a:ext cx="1330443" cy="551406"/>
                    <a:chOff x="5952935" y="1914188"/>
                    <a:chExt cx="2335995" cy="551406"/>
                  </a:xfrm>
                </p:grpSpPr>
                <p:sp>
                  <p:nvSpPr>
                    <p:cNvPr id="26" name="Rectangle : coins arrondis 19">
                      <a:extLst>
                        <a:ext uri="{FF2B5EF4-FFF2-40B4-BE49-F238E27FC236}">
                          <a16:creationId xmlns:a16="http://schemas.microsoft.com/office/drawing/2014/main" id="{C4D31419-1013-5302-F3B9-0617F8731C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أَحْسُبُ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7" name="Oval 80">
                      <a:extLst>
                        <a:ext uri="{FF2B5EF4-FFF2-40B4-BE49-F238E27FC236}">
                          <a16:creationId xmlns:a16="http://schemas.microsoft.com/office/drawing/2014/main" id="{B7298099-E194-CB2F-B1B3-94857C79CE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8C9B8361-D1CF-7B56-AD3E-B0DED4F7E920}"/>
                      </a:ext>
                    </a:extLst>
                  </p:cNvPr>
                  <p:cNvGrpSpPr/>
                  <p:nvPr/>
                </p:nvGrpSpPr>
                <p:grpSpPr>
                  <a:xfrm>
                    <a:off x="3381375" y="1450264"/>
                    <a:ext cx="1538586" cy="551406"/>
                    <a:chOff x="5952935" y="1914188"/>
                    <a:chExt cx="2244382" cy="551406"/>
                  </a:xfrm>
                </p:grpSpPr>
                <p:sp>
                  <p:nvSpPr>
                    <p:cNvPr id="24" name="Rectangle : coins arrondis 2">
                      <a:extLst>
                        <a:ext uri="{FF2B5EF4-FFF2-40B4-BE49-F238E27FC236}">
                          <a16:creationId xmlns:a16="http://schemas.microsoft.com/office/drawing/2014/main" id="{C023EE57-E683-A285-64CF-A1695B07CB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/>
                      <a:r>
                        <a:rPr lang="ar-MA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أُحَدِّدُ 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5" name="Oval 80">
                      <a:extLst>
                        <a:ext uri="{FF2B5EF4-FFF2-40B4-BE49-F238E27FC236}">
                          <a16:creationId xmlns:a16="http://schemas.microsoft.com/office/drawing/2014/main" id="{35B1AF95-676D-9824-529C-4BF90E75DD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16392" y="1973582"/>
                      <a:ext cx="580925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6" name="ZoneTexte 7">
                    <a:extLst>
                      <a:ext uri="{FF2B5EF4-FFF2-40B4-BE49-F238E27FC236}">
                        <a16:creationId xmlns:a16="http://schemas.microsoft.com/office/drawing/2014/main" id="{DCC3B830-49C4-78A2-8142-3A28B6D06793}"/>
                      </a:ext>
                    </a:extLst>
                  </p:cNvPr>
                  <p:cNvSpPr txBox="1"/>
                  <p:nvPr/>
                </p:nvSpPr>
                <p:spPr>
                  <a:xfrm>
                    <a:off x="6590378" y="1536654"/>
                    <a:ext cx="1312650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أَضْبِطُ 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" name="ZoneTexte 11">
                    <a:extLst>
                      <a:ext uri="{FF2B5EF4-FFF2-40B4-BE49-F238E27FC236}">
                        <a16:creationId xmlns:a16="http://schemas.microsoft.com/office/drawing/2014/main" id="{0BE2DB2E-C873-948A-70B0-138F2A2145E9}"/>
                      </a:ext>
                    </a:extLst>
                  </p:cNvPr>
                  <p:cNvSpPr txBox="1"/>
                  <p:nvPr/>
                </p:nvSpPr>
                <p:spPr>
                  <a:xfrm>
                    <a:off x="1038656" y="1525912"/>
                    <a:ext cx="1336210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أُحَدِّدُ وَأَكْتُبُ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8" name="Group 12">
                    <a:extLst>
                      <a:ext uri="{FF2B5EF4-FFF2-40B4-BE49-F238E27FC236}">
                        <a16:creationId xmlns:a16="http://schemas.microsoft.com/office/drawing/2014/main" id="{16D88820-2BBC-D429-94AC-26840A1D8AA0}"/>
                      </a:ext>
                    </a:extLst>
                  </p:cNvPr>
                  <p:cNvGrpSpPr/>
                  <p:nvPr/>
                </p:nvGrpSpPr>
                <p:grpSpPr>
                  <a:xfrm>
                    <a:off x="347510" y="1458947"/>
                    <a:ext cx="1416914" cy="551406"/>
                    <a:chOff x="5952935" y="1914188"/>
                    <a:chExt cx="2335995" cy="551406"/>
                  </a:xfrm>
                </p:grpSpPr>
                <p:sp>
                  <p:nvSpPr>
                    <p:cNvPr id="22" name="Rectangle : coins arrondis 19">
                      <a:extLst>
                        <a:ext uri="{FF2B5EF4-FFF2-40B4-BE49-F238E27FC236}">
                          <a16:creationId xmlns:a16="http://schemas.microsoft.com/office/drawing/2014/main" id="{F1F66AC6-6E45-1873-4C53-6DE1A467DE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BFBFB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أَتَحَقَّقُ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3" name="Oval 80">
                      <a:extLst>
                        <a:ext uri="{FF2B5EF4-FFF2-40B4-BE49-F238E27FC236}">
                          <a16:creationId xmlns:a16="http://schemas.microsoft.com/office/drawing/2014/main" id="{94DEE179-AC5F-8F5A-2C21-E3FE660719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9" name="Group 12">
                    <a:extLst>
                      <a:ext uri="{FF2B5EF4-FFF2-40B4-BE49-F238E27FC236}">
                        <a16:creationId xmlns:a16="http://schemas.microsoft.com/office/drawing/2014/main" id="{6C2BFDA4-9065-F0C0-387C-1436357339B5}"/>
                      </a:ext>
                    </a:extLst>
                  </p:cNvPr>
                  <p:cNvGrpSpPr/>
                  <p:nvPr/>
                </p:nvGrpSpPr>
                <p:grpSpPr>
                  <a:xfrm>
                    <a:off x="1828196" y="1458947"/>
                    <a:ext cx="1494332" cy="551406"/>
                    <a:chOff x="5952934" y="1914188"/>
                    <a:chExt cx="2335996" cy="551406"/>
                  </a:xfrm>
                </p:grpSpPr>
                <p:sp>
                  <p:nvSpPr>
                    <p:cNvPr id="20" name="Rectangle : coins arrondis 19">
                      <a:extLst>
                        <a:ext uri="{FF2B5EF4-FFF2-40B4-BE49-F238E27FC236}">
                          <a16:creationId xmlns:a16="http://schemas.microsoft.com/office/drawing/2014/main" id="{C0C81579-289B-FCCE-1DD7-ECDC2AC0A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4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BFBFB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8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أَرْسُمُ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1" name="Oval 80">
                      <a:extLst>
                        <a:ext uri="{FF2B5EF4-FFF2-40B4-BE49-F238E27FC236}">
                          <a16:creationId xmlns:a16="http://schemas.microsoft.com/office/drawing/2014/main" id="{0B3F9B1A-480A-72EC-4A4E-980E4E8B64A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A1790D36-B688-7B4F-0038-0D661A447A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49342" t="14889" r="5062" b="9148"/>
                <a:stretch>
                  <a:fillRect/>
                </a:stretch>
              </p:blipFill>
              <p:spPr>
                <a:xfrm>
                  <a:off x="1996068" y="2921619"/>
                  <a:ext cx="5140712" cy="3401122"/>
                </a:xfrm>
                <a:prstGeom prst="rect">
                  <a:avLst/>
                </a:prstGeom>
              </p:spPr>
            </p:pic>
          </p:grpSp>
          <p:grpSp>
            <p:nvGrpSpPr>
              <p:cNvPr id="7" name="Groupe 1024">
                <a:extLst>
                  <a:ext uri="{FF2B5EF4-FFF2-40B4-BE49-F238E27FC236}">
                    <a16:creationId xmlns:a16="http://schemas.microsoft.com/office/drawing/2014/main" id="{B933EA04-2F36-A104-31F5-B8BA22AAA51F}"/>
                  </a:ext>
                </a:extLst>
              </p:cNvPr>
              <p:cNvGrpSpPr/>
              <p:nvPr/>
            </p:nvGrpSpPr>
            <p:grpSpPr>
              <a:xfrm>
                <a:off x="4923019" y="4212842"/>
                <a:ext cx="2816412" cy="1633604"/>
                <a:chOff x="4956473" y="3868749"/>
                <a:chExt cx="2816412" cy="1633604"/>
              </a:xfrm>
            </p:grpSpPr>
            <p:pic>
              <p:nvPicPr>
                <p:cNvPr id="9" name="Picture 11">
                  <a:extLst>
                    <a:ext uri="{FF2B5EF4-FFF2-40B4-BE49-F238E27FC236}">
                      <a16:creationId xmlns:a16="http://schemas.microsoft.com/office/drawing/2014/main" id="{C41CA1D4-39D4-55BA-46E1-2E63B4252B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alphaModFix amt="50000"/>
                </a:blip>
                <a:srcRect l="2382" r="-110" b="4499"/>
                <a:stretch>
                  <a:fillRect/>
                </a:stretch>
              </p:blipFill>
              <p:spPr>
                <a:xfrm>
                  <a:off x="4956473" y="3868749"/>
                  <a:ext cx="2816412" cy="1633604"/>
                </a:xfrm>
                <a:prstGeom prst="round2DiagRect">
                  <a:avLst/>
                </a:prstGeom>
              </p:spPr>
            </p:pic>
            <p:sp>
              <p:nvSpPr>
                <p:cNvPr id="10" name="Ellipse 1028">
                  <a:extLst>
                    <a:ext uri="{FF2B5EF4-FFF2-40B4-BE49-F238E27FC236}">
                      <a16:creationId xmlns:a16="http://schemas.microsoft.com/office/drawing/2014/main" id="{D9816B25-D977-8A6D-A7B7-7D62D6B60E8C}"/>
                    </a:ext>
                  </a:extLst>
                </p:cNvPr>
                <p:cNvSpPr/>
                <p:nvPr/>
              </p:nvSpPr>
              <p:spPr>
                <a:xfrm>
                  <a:off x="6353519" y="5285678"/>
                  <a:ext cx="80735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</p:grpSp>
        <p:sp>
          <p:nvSpPr>
            <p:cNvPr id="5" name="ZoneTexte 59">
              <a:extLst>
                <a:ext uri="{FF2B5EF4-FFF2-40B4-BE49-F238E27FC236}">
                  <a16:creationId xmlns:a16="http://schemas.microsoft.com/office/drawing/2014/main" id="{A8BC4C11-903B-6842-EA80-6D8F093F2E4A}"/>
                </a:ext>
              </a:extLst>
            </p:cNvPr>
            <p:cNvSpPr txBox="1"/>
            <p:nvPr/>
          </p:nvSpPr>
          <p:spPr>
            <a:xfrm>
              <a:off x="6032730" y="4064047"/>
              <a:ext cx="3238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MA" dirty="0">
                  <a:solidFill>
                    <a:srgbClr val="FF0000"/>
                  </a:solidFill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406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700B6-B2FA-B155-1A31-1248D54A2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0D4A5D-22C2-5DE7-17A6-E38AFD795DE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8DF729-E6B6-DEE5-B19B-2C97FDC5A1B2}"/>
              </a:ext>
            </a:extLst>
          </p:cNvPr>
          <p:cNvSpPr txBox="1"/>
          <p:nvPr/>
        </p:nvSpPr>
        <p:spPr>
          <a:xfrm>
            <a:off x="1030782" y="851355"/>
            <a:ext cx="64816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. أركز على التدريجات الخارجية في هذه الحالة.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492B5E2C-83BD-E6BA-40F8-08D57A753E31}"/>
              </a:ext>
            </a:extLst>
          </p:cNvPr>
          <p:cNvSpPr txBox="1"/>
          <p:nvPr/>
        </p:nvSpPr>
        <p:spPr>
          <a:xfrm>
            <a:off x="6088818" y="4015431"/>
            <a:ext cx="323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/>
              <a:t>×</a:t>
            </a: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8D96171-D6E1-B407-14FF-F581749BB448}"/>
              </a:ext>
            </a:extLst>
          </p:cNvPr>
          <p:cNvGrpSpPr/>
          <p:nvPr/>
        </p:nvGrpSpPr>
        <p:grpSpPr>
          <a:xfrm>
            <a:off x="752829" y="1963736"/>
            <a:ext cx="7555518" cy="4275573"/>
            <a:chOff x="752829" y="1963736"/>
            <a:chExt cx="7555518" cy="4275573"/>
          </a:xfrm>
        </p:grpSpPr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39D4B735-1350-BBA1-0171-FCB541437773}"/>
                </a:ext>
              </a:extLst>
            </p:cNvPr>
            <p:cNvGrpSpPr/>
            <p:nvPr/>
          </p:nvGrpSpPr>
          <p:grpSpPr>
            <a:xfrm>
              <a:off x="752829" y="1963736"/>
              <a:ext cx="7555518" cy="4275573"/>
              <a:chOff x="736972" y="1957995"/>
              <a:chExt cx="7555518" cy="4364746"/>
            </a:xfrm>
          </p:grpSpPr>
          <p:grpSp>
            <p:nvGrpSpPr>
              <p:cNvPr id="1024" name="Groupe 1023">
                <a:extLst>
                  <a:ext uri="{FF2B5EF4-FFF2-40B4-BE49-F238E27FC236}">
                    <a16:creationId xmlns:a16="http://schemas.microsoft.com/office/drawing/2014/main" id="{6D1E85E3-760C-B790-9856-A2489BE1AAA0}"/>
                  </a:ext>
                </a:extLst>
              </p:cNvPr>
              <p:cNvGrpSpPr/>
              <p:nvPr/>
            </p:nvGrpSpPr>
            <p:grpSpPr>
              <a:xfrm>
                <a:off x="736972" y="1957995"/>
                <a:ext cx="7555518" cy="4364746"/>
                <a:chOff x="736972" y="1957995"/>
                <a:chExt cx="7555518" cy="4364746"/>
              </a:xfrm>
            </p:grpSpPr>
            <p:grpSp>
              <p:nvGrpSpPr>
                <p:cNvPr id="1030" name="Groupe 1029">
                  <a:extLst>
                    <a:ext uri="{FF2B5EF4-FFF2-40B4-BE49-F238E27FC236}">
                      <a16:creationId xmlns:a16="http://schemas.microsoft.com/office/drawing/2014/main" id="{19B73D56-3A65-F6AD-1273-EE4C793DAC17}"/>
                    </a:ext>
                  </a:extLst>
                </p:cNvPr>
                <p:cNvGrpSpPr/>
                <p:nvPr/>
              </p:nvGrpSpPr>
              <p:grpSpPr>
                <a:xfrm>
                  <a:off x="736972" y="1957995"/>
                  <a:ext cx="7555518" cy="566795"/>
                  <a:chOff x="347510" y="1450264"/>
                  <a:chExt cx="7555518" cy="566795"/>
                </a:xfrm>
              </p:grpSpPr>
              <p:grpSp>
                <p:nvGrpSpPr>
                  <p:cNvPr id="1032" name="Group 12">
                    <a:extLst>
                      <a:ext uri="{FF2B5EF4-FFF2-40B4-BE49-F238E27FC236}">
                        <a16:creationId xmlns:a16="http://schemas.microsoft.com/office/drawing/2014/main" id="{3A673710-6DC4-CB91-021C-644B85AC464F}"/>
                      </a:ext>
                    </a:extLst>
                  </p:cNvPr>
                  <p:cNvGrpSpPr/>
                  <p:nvPr/>
                </p:nvGrpSpPr>
                <p:grpSpPr>
                  <a:xfrm>
                    <a:off x="6400294" y="1465653"/>
                    <a:ext cx="1502734" cy="551406"/>
                    <a:chOff x="6338601" y="1914188"/>
                    <a:chExt cx="2166611" cy="551406"/>
                  </a:xfrm>
                </p:grpSpPr>
                <p:sp>
                  <p:nvSpPr>
                    <p:cNvPr id="1047" name="Rectangle : coins arrondis 16">
                      <a:extLst>
                        <a:ext uri="{FF2B5EF4-FFF2-40B4-BE49-F238E27FC236}">
                          <a16:creationId xmlns:a16="http://schemas.microsoft.com/office/drawing/2014/main" id="{0FB06C6D-C5B1-A06D-842A-9DDE201425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8601" y="1914188"/>
                      <a:ext cx="1600079" cy="551406"/>
                    </a:xfrm>
                    <a:prstGeom prst="roundRect">
                      <a:avLst/>
                    </a:prstGeom>
                    <a:solidFill>
                      <a:srgbClr val="0F9ED5">
                        <a:lumMod val="50000"/>
                      </a:srgb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1400" b="1" kern="0" dirty="0">
                        <a:solidFill>
                          <a:prstClr val="white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48" name="Oval 80">
                      <a:extLst>
                        <a:ext uri="{FF2B5EF4-FFF2-40B4-BE49-F238E27FC236}">
                          <a16:creationId xmlns:a16="http://schemas.microsoft.com/office/drawing/2014/main" id="{2C37FA15-9E83-4C58-600A-5CBC1BDA833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940329" y="1979518"/>
                      <a:ext cx="564883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fr-MA" sz="3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033" name="Group 12">
                    <a:extLst>
                      <a:ext uri="{FF2B5EF4-FFF2-40B4-BE49-F238E27FC236}">
                        <a16:creationId xmlns:a16="http://schemas.microsoft.com/office/drawing/2014/main" id="{C8B70BE3-AD84-E658-F5E6-A75C166192D9}"/>
                      </a:ext>
                    </a:extLst>
                  </p:cNvPr>
                  <p:cNvGrpSpPr/>
                  <p:nvPr/>
                </p:nvGrpSpPr>
                <p:grpSpPr>
                  <a:xfrm>
                    <a:off x="4994906" y="1465653"/>
                    <a:ext cx="1330443" cy="551406"/>
                    <a:chOff x="5952935" y="1914188"/>
                    <a:chExt cx="2335995" cy="551406"/>
                  </a:xfrm>
                </p:grpSpPr>
                <p:sp>
                  <p:nvSpPr>
                    <p:cNvPr id="1045" name="Rectangle : coins arrondis 19">
                      <a:extLst>
                        <a:ext uri="{FF2B5EF4-FFF2-40B4-BE49-F238E27FC236}">
                          <a16:creationId xmlns:a16="http://schemas.microsoft.com/office/drawing/2014/main" id="{C4D31419-1013-5302-F3B9-0617F8731C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أَحْسُبُ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46" name="Oval 80">
                      <a:extLst>
                        <a:ext uri="{FF2B5EF4-FFF2-40B4-BE49-F238E27FC236}">
                          <a16:creationId xmlns:a16="http://schemas.microsoft.com/office/drawing/2014/main" id="{B7298099-E194-CB2F-B1B3-94857C79CE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034" name="Group 12">
                    <a:extLst>
                      <a:ext uri="{FF2B5EF4-FFF2-40B4-BE49-F238E27FC236}">
                        <a16:creationId xmlns:a16="http://schemas.microsoft.com/office/drawing/2014/main" id="{8C9B8361-D1CF-7B56-AD3E-B0DED4F7E920}"/>
                      </a:ext>
                    </a:extLst>
                  </p:cNvPr>
                  <p:cNvGrpSpPr/>
                  <p:nvPr/>
                </p:nvGrpSpPr>
                <p:grpSpPr>
                  <a:xfrm>
                    <a:off x="3381375" y="1450264"/>
                    <a:ext cx="1538586" cy="551406"/>
                    <a:chOff x="5952935" y="1914188"/>
                    <a:chExt cx="2244382" cy="551406"/>
                  </a:xfrm>
                </p:grpSpPr>
                <p:sp>
                  <p:nvSpPr>
                    <p:cNvPr id="1043" name="Rectangle : coins arrondis 2">
                      <a:extLst>
                        <a:ext uri="{FF2B5EF4-FFF2-40B4-BE49-F238E27FC236}">
                          <a16:creationId xmlns:a16="http://schemas.microsoft.com/office/drawing/2014/main" id="{C023EE57-E683-A285-64CF-A1695B07CB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/>
                      <a:r>
                        <a:rPr lang="ar-MA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أُحَدِّدُ 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44" name="Oval 80">
                      <a:extLst>
                        <a:ext uri="{FF2B5EF4-FFF2-40B4-BE49-F238E27FC236}">
                          <a16:creationId xmlns:a16="http://schemas.microsoft.com/office/drawing/2014/main" id="{35B1AF95-676D-9824-529C-4BF90E75DD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16392" y="1973582"/>
                      <a:ext cx="580925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035" name="ZoneTexte 7">
                    <a:extLst>
                      <a:ext uri="{FF2B5EF4-FFF2-40B4-BE49-F238E27FC236}">
                        <a16:creationId xmlns:a16="http://schemas.microsoft.com/office/drawing/2014/main" id="{DCC3B830-49C4-78A2-8142-3A28B6D06793}"/>
                      </a:ext>
                    </a:extLst>
                  </p:cNvPr>
                  <p:cNvSpPr txBox="1"/>
                  <p:nvPr/>
                </p:nvSpPr>
                <p:spPr>
                  <a:xfrm>
                    <a:off x="6590378" y="1536654"/>
                    <a:ext cx="1312650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أَضْبِطُ 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36" name="ZoneTexte 11">
                    <a:extLst>
                      <a:ext uri="{FF2B5EF4-FFF2-40B4-BE49-F238E27FC236}">
                        <a16:creationId xmlns:a16="http://schemas.microsoft.com/office/drawing/2014/main" id="{0BE2DB2E-C873-948A-70B0-138F2A2145E9}"/>
                      </a:ext>
                    </a:extLst>
                  </p:cNvPr>
                  <p:cNvSpPr txBox="1"/>
                  <p:nvPr/>
                </p:nvSpPr>
                <p:spPr>
                  <a:xfrm>
                    <a:off x="1038656" y="1525912"/>
                    <a:ext cx="1336210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أُحَدِّدُ وَأَكْتُبُ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037" name="Group 12">
                    <a:extLst>
                      <a:ext uri="{FF2B5EF4-FFF2-40B4-BE49-F238E27FC236}">
                        <a16:creationId xmlns:a16="http://schemas.microsoft.com/office/drawing/2014/main" id="{16D88820-2BBC-D429-94AC-26840A1D8AA0}"/>
                      </a:ext>
                    </a:extLst>
                  </p:cNvPr>
                  <p:cNvGrpSpPr/>
                  <p:nvPr/>
                </p:nvGrpSpPr>
                <p:grpSpPr>
                  <a:xfrm>
                    <a:off x="347510" y="1458947"/>
                    <a:ext cx="1416914" cy="551406"/>
                    <a:chOff x="5952935" y="1914188"/>
                    <a:chExt cx="2335995" cy="551406"/>
                  </a:xfrm>
                </p:grpSpPr>
                <p:sp>
                  <p:nvSpPr>
                    <p:cNvPr id="1041" name="Rectangle : coins arrondis 19">
                      <a:extLst>
                        <a:ext uri="{FF2B5EF4-FFF2-40B4-BE49-F238E27FC236}">
                          <a16:creationId xmlns:a16="http://schemas.microsoft.com/office/drawing/2014/main" id="{F1F66AC6-6E45-1873-4C53-6DE1A467DE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BFBFB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أَتَحَقَّقُ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42" name="Oval 80">
                      <a:extLst>
                        <a:ext uri="{FF2B5EF4-FFF2-40B4-BE49-F238E27FC236}">
                          <a16:creationId xmlns:a16="http://schemas.microsoft.com/office/drawing/2014/main" id="{94DEE179-AC5F-8F5A-2C21-E3FE660719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038" name="Group 12">
                    <a:extLst>
                      <a:ext uri="{FF2B5EF4-FFF2-40B4-BE49-F238E27FC236}">
                        <a16:creationId xmlns:a16="http://schemas.microsoft.com/office/drawing/2014/main" id="{6C2BFDA4-9065-F0C0-387C-1436357339B5}"/>
                      </a:ext>
                    </a:extLst>
                  </p:cNvPr>
                  <p:cNvGrpSpPr/>
                  <p:nvPr/>
                </p:nvGrpSpPr>
                <p:grpSpPr>
                  <a:xfrm>
                    <a:off x="1828196" y="1458947"/>
                    <a:ext cx="1494332" cy="551406"/>
                    <a:chOff x="5952934" y="1914188"/>
                    <a:chExt cx="2335996" cy="551406"/>
                  </a:xfrm>
                </p:grpSpPr>
                <p:sp>
                  <p:nvSpPr>
                    <p:cNvPr id="1039" name="Rectangle : coins arrondis 19">
                      <a:extLst>
                        <a:ext uri="{FF2B5EF4-FFF2-40B4-BE49-F238E27FC236}">
                          <a16:creationId xmlns:a16="http://schemas.microsoft.com/office/drawing/2014/main" id="{C0C81579-289B-FCCE-1DD7-ECDC2AC0A0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4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BFBFB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8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أَرْسُمُ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40" name="Oval 80">
                      <a:extLst>
                        <a:ext uri="{FF2B5EF4-FFF2-40B4-BE49-F238E27FC236}">
                          <a16:creationId xmlns:a16="http://schemas.microsoft.com/office/drawing/2014/main" id="{0B3F9B1A-480A-72EC-4A4E-980E4E8B64A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54572" y="1951724"/>
                      <a:ext cx="634358" cy="432618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pic>
              <p:nvPicPr>
                <p:cNvPr id="1031" name="Picture 11">
                  <a:extLst>
                    <a:ext uri="{FF2B5EF4-FFF2-40B4-BE49-F238E27FC236}">
                      <a16:creationId xmlns:a16="http://schemas.microsoft.com/office/drawing/2014/main" id="{A1790D36-B688-7B4F-0038-0D661A447A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49342" t="14889" r="5062" b="9148"/>
                <a:stretch>
                  <a:fillRect/>
                </a:stretch>
              </p:blipFill>
              <p:spPr>
                <a:xfrm>
                  <a:off x="1996068" y="2921619"/>
                  <a:ext cx="5140712" cy="3401122"/>
                </a:xfrm>
                <a:prstGeom prst="rect">
                  <a:avLst/>
                </a:prstGeom>
              </p:spPr>
            </p:pic>
          </p:grpSp>
          <p:grpSp>
            <p:nvGrpSpPr>
              <p:cNvPr id="1025" name="Groupe 1024">
                <a:extLst>
                  <a:ext uri="{FF2B5EF4-FFF2-40B4-BE49-F238E27FC236}">
                    <a16:creationId xmlns:a16="http://schemas.microsoft.com/office/drawing/2014/main" id="{B933EA04-2F36-A104-31F5-B8BA22AAA51F}"/>
                  </a:ext>
                </a:extLst>
              </p:cNvPr>
              <p:cNvGrpSpPr/>
              <p:nvPr/>
            </p:nvGrpSpPr>
            <p:grpSpPr>
              <a:xfrm>
                <a:off x="4923019" y="4212842"/>
                <a:ext cx="2816412" cy="1633604"/>
                <a:chOff x="4956473" y="3868749"/>
                <a:chExt cx="2816412" cy="1633604"/>
              </a:xfrm>
            </p:grpSpPr>
            <p:pic>
              <p:nvPicPr>
                <p:cNvPr id="1027" name="Picture 11">
                  <a:extLst>
                    <a:ext uri="{FF2B5EF4-FFF2-40B4-BE49-F238E27FC236}">
                      <a16:creationId xmlns:a16="http://schemas.microsoft.com/office/drawing/2014/main" id="{C41CA1D4-39D4-55BA-46E1-2E63B4252B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alphaModFix amt="50000"/>
                </a:blip>
                <a:srcRect l="2382" r="-110" b="4499"/>
                <a:stretch>
                  <a:fillRect/>
                </a:stretch>
              </p:blipFill>
              <p:spPr>
                <a:xfrm>
                  <a:off x="4956473" y="3868749"/>
                  <a:ext cx="2816412" cy="1633604"/>
                </a:xfrm>
                <a:prstGeom prst="round2DiagRect">
                  <a:avLst/>
                </a:prstGeom>
              </p:spPr>
            </p:pic>
            <p:sp>
              <p:nvSpPr>
                <p:cNvPr id="1029" name="Ellipse 1028">
                  <a:extLst>
                    <a:ext uri="{FF2B5EF4-FFF2-40B4-BE49-F238E27FC236}">
                      <a16:creationId xmlns:a16="http://schemas.microsoft.com/office/drawing/2014/main" id="{D9816B25-D977-8A6D-A7B7-7D62D6B60E8C}"/>
                    </a:ext>
                  </a:extLst>
                </p:cNvPr>
                <p:cNvSpPr/>
                <p:nvPr/>
              </p:nvSpPr>
              <p:spPr>
                <a:xfrm>
                  <a:off x="6353519" y="5285678"/>
                  <a:ext cx="80735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</p:grp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A8BC4C11-903B-6842-EA80-6D8F093F2E4A}"/>
                </a:ext>
              </a:extLst>
            </p:cNvPr>
            <p:cNvSpPr txBox="1"/>
            <p:nvPr/>
          </p:nvSpPr>
          <p:spPr>
            <a:xfrm>
              <a:off x="6032730" y="4064047"/>
              <a:ext cx="3238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MA" dirty="0">
                  <a:solidFill>
                    <a:srgbClr val="FF0000"/>
                  </a:solidFill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088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8D1ED-06C1-0A5A-1F68-6629C32C5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151107E-F4FF-FE36-8F71-F32789E1F203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لرابعة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B444D4-7661-52AF-CB79-818ECE5E02F0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79">
            <a:extLst>
              <a:ext uri="{FF2B5EF4-FFF2-40B4-BE49-F238E27FC236}">
                <a16:creationId xmlns:a16="http://schemas.microsoft.com/office/drawing/2014/main" id="{DE9C3735-9161-BF2F-9EFD-46CC3B5DF28C}"/>
              </a:ext>
            </a:extLst>
          </p:cNvPr>
          <p:cNvGrpSpPr/>
          <p:nvPr/>
        </p:nvGrpSpPr>
        <p:grpSpPr>
          <a:xfrm>
            <a:off x="752829" y="1963736"/>
            <a:ext cx="7555518" cy="555215"/>
            <a:chOff x="347510" y="1450264"/>
            <a:chExt cx="7555518" cy="566795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2405A421-F5B2-7651-0E2F-CC7470948302}"/>
                </a:ext>
              </a:extLst>
            </p:cNvPr>
            <p:cNvGrpSpPr/>
            <p:nvPr/>
          </p:nvGrpSpPr>
          <p:grpSpPr>
            <a:xfrm>
              <a:off x="6400294" y="1465653"/>
              <a:ext cx="1502734" cy="551406"/>
              <a:chOff x="6338601" y="1914188"/>
              <a:chExt cx="2166611" cy="551406"/>
            </a:xfrm>
          </p:grpSpPr>
          <p:sp>
            <p:nvSpPr>
              <p:cNvPr id="20" name="Rectangle : coins arrondis 16">
                <a:extLst>
                  <a:ext uri="{FF2B5EF4-FFF2-40B4-BE49-F238E27FC236}">
                    <a16:creationId xmlns:a16="http://schemas.microsoft.com/office/drawing/2014/main" id="{979421C5-7E2C-9C2B-DC3F-72CA52FB77FF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2FF31059-718E-248A-C353-4119E1A812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4E8EF8DF-E428-942D-A235-D4AAAE075C85}"/>
                </a:ext>
              </a:extLst>
            </p:cNvPr>
            <p:cNvGrpSpPr/>
            <p:nvPr/>
          </p:nvGrpSpPr>
          <p:grpSpPr>
            <a:xfrm>
              <a:off x="4994906" y="1465653"/>
              <a:ext cx="1330443" cy="551406"/>
              <a:chOff x="5952935" y="1914188"/>
              <a:chExt cx="2335995" cy="551406"/>
            </a:xfrm>
          </p:grpSpPr>
          <p:sp>
            <p:nvSpPr>
              <p:cNvPr id="18" name="Rectangle : coins arrondis 19">
                <a:extLst>
                  <a:ext uri="{FF2B5EF4-FFF2-40B4-BE49-F238E27FC236}">
                    <a16:creationId xmlns:a16="http://schemas.microsoft.com/office/drawing/2014/main" id="{2022E71A-3999-CC40-DABC-C0B5C243C78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BE6BDDA7-AC6B-CCAD-046C-7DA563716F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496C8CEA-B0DD-DA24-E4B9-8792688D252D}"/>
                </a:ext>
              </a:extLst>
            </p:cNvPr>
            <p:cNvGrpSpPr/>
            <p:nvPr/>
          </p:nvGrpSpPr>
          <p:grpSpPr>
            <a:xfrm>
              <a:off x="3381375" y="1450264"/>
              <a:ext cx="1538586" cy="551406"/>
              <a:chOff x="5952935" y="1914188"/>
              <a:chExt cx="2244382" cy="551406"/>
            </a:xfrm>
          </p:grpSpPr>
          <p:sp>
            <p:nvSpPr>
              <p:cNvPr id="16" name="Rectangle : coins arrondis 2">
                <a:extLst>
                  <a:ext uri="{FF2B5EF4-FFF2-40B4-BE49-F238E27FC236}">
                    <a16:creationId xmlns:a16="http://schemas.microsoft.com/office/drawing/2014/main" id="{A7045DD9-8EF1-15B0-1277-DD7B32C06BA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3FD1EA90-24CE-45C6-2B77-B77B4DB940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D8C5A78-175C-DEF1-0AE0-C42E75CA9E2E}"/>
                </a:ext>
              </a:extLst>
            </p:cNvPr>
            <p:cNvSpPr txBox="1"/>
            <p:nvPr/>
          </p:nvSpPr>
          <p:spPr>
            <a:xfrm>
              <a:off x="6590378" y="1536654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ZoneTexte 11">
              <a:extLst>
                <a:ext uri="{FF2B5EF4-FFF2-40B4-BE49-F238E27FC236}">
                  <a16:creationId xmlns:a16="http://schemas.microsoft.com/office/drawing/2014/main" id="{B68FE9DF-2821-7C05-8F28-173FA69E8175}"/>
                </a:ext>
              </a:extLst>
            </p:cNvPr>
            <p:cNvSpPr txBox="1"/>
            <p:nvPr/>
          </p:nvSpPr>
          <p:spPr>
            <a:xfrm>
              <a:off x="1038656" y="1525912"/>
              <a:ext cx="13362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9A08DE29-FC21-C5B5-E543-7F19555D1B4E}"/>
                </a:ext>
              </a:extLst>
            </p:cNvPr>
            <p:cNvGrpSpPr/>
            <p:nvPr/>
          </p:nvGrpSpPr>
          <p:grpSpPr>
            <a:xfrm>
              <a:off x="347510" y="1458947"/>
              <a:ext cx="1416914" cy="551406"/>
              <a:chOff x="5952935" y="1914188"/>
              <a:chExt cx="2335995" cy="551406"/>
            </a:xfrm>
          </p:grpSpPr>
          <p:sp>
            <p:nvSpPr>
              <p:cNvPr id="14" name="Rectangle : coins arrondis 19">
                <a:extLst>
                  <a:ext uri="{FF2B5EF4-FFF2-40B4-BE49-F238E27FC236}">
                    <a16:creationId xmlns:a16="http://schemas.microsoft.com/office/drawing/2014/main" id="{94607F2A-AF56-EEBC-7DB8-C059B823C8D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E8663707-743E-97CB-C3C6-499B36D3D0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E8DE36B3-3732-C2C8-A59D-B6286F7441E5}"/>
                </a:ext>
              </a:extLst>
            </p:cNvPr>
            <p:cNvGrpSpPr/>
            <p:nvPr/>
          </p:nvGrpSpPr>
          <p:grpSpPr>
            <a:xfrm>
              <a:off x="1828196" y="1458947"/>
              <a:ext cx="1494332" cy="551406"/>
              <a:chOff x="5952934" y="1914188"/>
              <a:chExt cx="2335996" cy="551406"/>
            </a:xfrm>
          </p:grpSpPr>
          <p:sp>
            <p:nvSpPr>
              <p:cNvPr id="12" name="Rectangle : coins arrondis 19">
                <a:extLst>
                  <a:ext uri="{FF2B5EF4-FFF2-40B4-BE49-F238E27FC236}">
                    <a16:creationId xmlns:a16="http://schemas.microsoft.com/office/drawing/2014/main" id="{0D939D6D-B0F8-588C-2F48-ECD4878D99A8}"/>
                  </a:ext>
                </a:extLst>
              </p:cNvPr>
              <p:cNvSpPr/>
              <p:nvPr/>
            </p:nvSpPr>
            <p:spPr>
              <a:xfrm>
                <a:off x="5952934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أَرْسُمُ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D3CBAA0D-14C1-309F-39F0-41CAC77C81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3" name="Picture 11">
            <a:extLst>
              <a:ext uri="{FF2B5EF4-FFF2-40B4-BE49-F238E27FC236}">
                <a16:creationId xmlns:a16="http://schemas.microsoft.com/office/drawing/2014/main" id="{406530B1-AB7F-5C6A-23EC-E454C473EC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42" t="14889" r="5062" b="9148"/>
          <a:stretch>
            <a:fillRect/>
          </a:stretch>
        </p:blipFill>
        <p:spPr>
          <a:xfrm>
            <a:off x="1490888" y="2843193"/>
            <a:ext cx="5140712" cy="3331636"/>
          </a:xfrm>
          <a:prstGeom prst="rect">
            <a:avLst/>
          </a:prstGeom>
        </p:spPr>
      </p:pic>
      <p:pic>
        <p:nvPicPr>
          <p:cNvPr id="24" name="Picture 11">
            <a:extLst>
              <a:ext uri="{FF2B5EF4-FFF2-40B4-BE49-F238E27FC236}">
                <a16:creationId xmlns:a16="http://schemas.microsoft.com/office/drawing/2014/main" id="{1CB0CB71-33EA-C437-E7E6-8BC51CA45B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2382" r="-110" b="4499"/>
          <a:stretch>
            <a:fillRect/>
          </a:stretch>
        </p:blipFill>
        <p:spPr>
          <a:xfrm>
            <a:off x="4572000" y="4088200"/>
            <a:ext cx="2816412" cy="1600229"/>
          </a:xfrm>
          <a:prstGeom prst="round2DiagRect">
            <a:avLst/>
          </a:prstGeom>
        </p:spPr>
      </p:pic>
      <p:sp>
        <p:nvSpPr>
          <p:cNvPr id="25" name="ZoneTexte 59">
            <a:extLst>
              <a:ext uri="{FF2B5EF4-FFF2-40B4-BE49-F238E27FC236}">
                <a16:creationId xmlns:a16="http://schemas.microsoft.com/office/drawing/2014/main" id="{BCC43C41-B563-3EFD-9D64-0CDC3F82F93C}"/>
              </a:ext>
            </a:extLst>
          </p:cNvPr>
          <p:cNvSpPr txBox="1"/>
          <p:nvPr/>
        </p:nvSpPr>
        <p:spPr>
          <a:xfrm>
            <a:off x="5656371" y="3983126"/>
            <a:ext cx="32383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FF0000"/>
                </a:solidFill>
              </a:rPr>
              <a:t>×</a:t>
            </a:r>
          </a:p>
        </p:txBody>
      </p:sp>
      <p:pic>
        <p:nvPicPr>
          <p:cNvPr id="26" name="Image 18">
            <a:extLst>
              <a:ext uri="{FF2B5EF4-FFF2-40B4-BE49-F238E27FC236}">
                <a16:creationId xmlns:a16="http://schemas.microsoft.com/office/drawing/2014/main" id="{92922800-B2EB-BCA2-0CBA-0D48A1603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4532" y="3789806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303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61FA1-01B3-08CE-9862-302BF245A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289B28-6144-51CE-9F6B-3CC1846B6D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618A8B-F40B-BD10-A8DA-4E5CB7191734}"/>
              </a:ext>
            </a:extLst>
          </p:cNvPr>
          <p:cNvSpPr txBox="1"/>
          <p:nvPr/>
        </p:nvSpPr>
        <p:spPr>
          <a:xfrm>
            <a:off x="0" y="905535"/>
            <a:ext cx="75047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سنرسم بقلم الرصاص والمسطرة الضلع الثاني بربط المركز بنقطة التدريجة °85</a:t>
            </a:r>
          </a:p>
        </p:txBody>
      </p:sp>
      <p:grpSp>
        <p:nvGrpSpPr>
          <p:cNvPr id="6" name="Groupe 79">
            <a:extLst>
              <a:ext uri="{FF2B5EF4-FFF2-40B4-BE49-F238E27FC236}">
                <a16:creationId xmlns:a16="http://schemas.microsoft.com/office/drawing/2014/main" id="{15936269-3D07-CA23-A877-8E9B10E8F159}"/>
              </a:ext>
            </a:extLst>
          </p:cNvPr>
          <p:cNvGrpSpPr/>
          <p:nvPr/>
        </p:nvGrpSpPr>
        <p:grpSpPr>
          <a:xfrm>
            <a:off x="752829" y="1963736"/>
            <a:ext cx="7555518" cy="555215"/>
            <a:chOff x="347510" y="1450264"/>
            <a:chExt cx="7555518" cy="566795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C74831CB-C556-0948-4D6B-9D749CFEA669}"/>
                </a:ext>
              </a:extLst>
            </p:cNvPr>
            <p:cNvGrpSpPr/>
            <p:nvPr/>
          </p:nvGrpSpPr>
          <p:grpSpPr>
            <a:xfrm>
              <a:off x="6400294" y="1465653"/>
              <a:ext cx="1502734" cy="551406"/>
              <a:chOff x="6338601" y="1914188"/>
              <a:chExt cx="2166611" cy="551406"/>
            </a:xfrm>
          </p:grpSpPr>
          <p:sp>
            <p:nvSpPr>
              <p:cNvPr id="23" name="Rectangle : coins arrondis 16">
                <a:extLst>
                  <a:ext uri="{FF2B5EF4-FFF2-40B4-BE49-F238E27FC236}">
                    <a16:creationId xmlns:a16="http://schemas.microsoft.com/office/drawing/2014/main" id="{FC7DDAF4-840F-5705-0F57-A4CBFCE43312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96E0FC50-6510-B1E7-CFA7-775CAD9BFD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274650E8-8DC7-A242-56CA-A69D36E4005C}"/>
                </a:ext>
              </a:extLst>
            </p:cNvPr>
            <p:cNvGrpSpPr/>
            <p:nvPr/>
          </p:nvGrpSpPr>
          <p:grpSpPr>
            <a:xfrm>
              <a:off x="4994906" y="1465653"/>
              <a:ext cx="1330443" cy="551406"/>
              <a:chOff x="5952935" y="1914188"/>
              <a:chExt cx="2335995" cy="551406"/>
            </a:xfrm>
          </p:grpSpPr>
          <p:sp>
            <p:nvSpPr>
              <p:cNvPr id="21" name="Rectangle : coins arrondis 19">
                <a:extLst>
                  <a:ext uri="{FF2B5EF4-FFF2-40B4-BE49-F238E27FC236}">
                    <a16:creationId xmlns:a16="http://schemas.microsoft.com/office/drawing/2014/main" id="{90D4B3B8-CC4E-6688-E568-80EBD1487E4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4FB66882-D531-9A4F-8B0D-043DE4DD4E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197810B8-D901-922C-DC09-F8A4B5921A4B}"/>
                </a:ext>
              </a:extLst>
            </p:cNvPr>
            <p:cNvGrpSpPr/>
            <p:nvPr/>
          </p:nvGrpSpPr>
          <p:grpSpPr>
            <a:xfrm>
              <a:off x="3381375" y="1450264"/>
              <a:ext cx="1538586" cy="551406"/>
              <a:chOff x="5952935" y="1914188"/>
              <a:chExt cx="2244382" cy="551406"/>
            </a:xfrm>
          </p:grpSpPr>
          <p:sp>
            <p:nvSpPr>
              <p:cNvPr id="19" name="Rectangle : coins arrondis 2">
                <a:extLst>
                  <a:ext uri="{FF2B5EF4-FFF2-40B4-BE49-F238E27FC236}">
                    <a16:creationId xmlns:a16="http://schemas.microsoft.com/office/drawing/2014/main" id="{6806FE01-6E8E-AC2C-8ED8-ABDE4F222E0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6A065558-B03D-E8F3-7F7D-6AEBEBDA5D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09B3B8A2-1783-7851-EB3D-CA75E15BFDA0}"/>
                </a:ext>
              </a:extLst>
            </p:cNvPr>
            <p:cNvSpPr txBox="1"/>
            <p:nvPr/>
          </p:nvSpPr>
          <p:spPr>
            <a:xfrm>
              <a:off x="6590378" y="1536654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813FC41-E033-E5F5-68DE-40F478FEC556}"/>
                </a:ext>
              </a:extLst>
            </p:cNvPr>
            <p:cNvSpPr txBox="1"/>
            <p:nvPr/>
          </p:nvSpPr>
          <p:spPr>
            <a:xfrm>
              <a:off x="1038656" y="1525912"/>
              <a:ext cx="13362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A250526-161B-1BE7-ADD9-816E0B8C5170}"/>
                </a:ext>
              </a:extLst>
            </p:cNvPr>
            <p:cNvGrpSpPr/>
            <p:nvPr/>
          </p:nvGrpSpPr>
          <p:grpSpPr>
            <a:xfrm>
              <a:off x="347510" y="1458947"/>
              <a:ext cx="1416914" cy="551406"/>
              <a:chOff x="5952935" y="1914188"/>
              <a:chExt cx="2335995" cy="551406"/>
            </a:xfrm>
          </p:grpSpPr>
          <p:sp>
            <p:nvSpPr>
              <p:cNvPr id="17" name="Rectangle : coins arrondis 19">
                <a:extLst>
                  <a:ext uri="{FF2B5EF4-FFF2-40B4-BE49-F238E27FC236}">
                    <a16:creationId xmlns:a16="http://schemas.microsoft.com/office/drawing/2014/main" id="{45E66369-9C9E-630E-4BF6-A1B967A2F65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2B3D2DB7-89DE-8FDD-6090-079F78A671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AB517711-8F7D-9BBE-34B7-640C3DD2274B}"/>
                </a:ext>
              </a:extLst>
            </p:cNvPr>
            <p:cNvGrpSpPr/>
            <p:nvPr/>
          </p:nvGrpSpPr>
          <p:grpSpPr>
            <a:xfrm>
              <a:off x="1828196" y="1458947"/>
              <a:ext cx="1494332" cy="551406"/>
              <a:chOff x="5952934" y="1914188"/>
              <a:chExt cx="2335996" cy="551406"/>
            </a:xfrm>
          </p:grpSpPr>
          <p:sp>
            <p:nvSpPr>
              <p:cNvPr id="15" name="Rectangle : coins arrondis 19">
                <a:extLst>
                  <a:ext uri="{FF2B5EF4-FFF2-40B4-BE49-F238E27FC236}">
                    <a16:creationId xmlns:a16="http://schemas.microsoft.com/office/drawing/2014/main" id="{30260D61-A75F-CBAA-4ECE-B83E6BC8BDBA}"/>
                  </a:ext>
                </a:extLst>
              </p:cNvPr>
              <p:cNvSpPr/>
              <p:nvPr/>
            </p:nvSpPr>
            <p:spPr>
              <a:xfrm>
                <a:off x="5952934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أَرْسُمُ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0CC0216A-115B-31BA-0CB4-8B93CEEDA5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6750EA7-0674-0DF8-9BE2-4848EDA1FFCD}"/>
              </a:ext>
            </a:extLst>
          </p:cNvPr>
          <p:cNvGrpSpPr/>
          <p:nvPr/>
        </p:nvGrpSpPr>
        <p:grpSpPr>
          <a:xfrm>
            <a:off x="1490888" y="2843193"/>
            <a:ext cx="5897524" cy="3331636"/>
            <a:chOff x="1490888" y="2843193"/>
            <a:chExt cx="5897524" cy="3331636"/>
          </a:xfrm>
        </p:grpSpPr>
        <p:pic>
          <p:nvPicPr>
            <p:cNvPr id="33" name="Picture 11">
              <a:extLst>
                <a:ext uri="{FF2B5EF4-FFF2-40B4-BE49-F238E27FC236}">
                  <a16:creationId xmlns:a16="http://schemas.microsoft.com/office/drawing/2014/main" id="{F28017AA-352A-9B21-8913-02B521369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9342" t="14889" r="5062" b="9148"/>
            <a:stretch>
              <a:fillRect/>
            </a:stretch>
          </p:blipFill>
          <p:spPr>
            <a:xfrm>
              <a:off x="1490888" y="2843193"/>
              <a:ext cx="5140712" cy="3331636"/>
            </a:xfrm>
            <a:prstGeom prst="rect">
              <a:avLst/>
            </a:prstGeom>
          </p:spPr>
        </p:pic>
        <p:pic>
          <p:nvPicPr>
            <p:cNvPr id="34" name="Picture 11">
              <a:extLst>
                <a:ext uri="{FF2B5EF4-FFF2-40B4-BE49-F238E27FC236}">
                  <a16:creationId xmlns:a16="http://schemas.microsoft.com/office/drawing/2014/main" id="{C98C2CFE-6400-739B-BDCE-1F8CDA63A9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alphaModFix amt="50000"/>
            </a:blip>
            <a:srcRect l="2382" r="-110" b="4499"/>
            <a:stretch>
              <a:fillRect/>
            </a:stretch>
          </p:blipFill>
          <p:spPr>
            <a:xfrm>
              <a:off x="4572000" y="4088200"/>
              <a:ext cx="2816412" cy="1600229"/>
            </a:xfrm>
            <a:prstGeom prst="round2DiagRect">
              <a:avLst/>
            </a:prstGeom>
          </p:spPr>
        </p:pic>
        <p:sp>
          <p:nvSpPr>
            <p:cNvPr id="35" name="ZoneTexte 59">
              <a:extLst>
                <a:ext uri="{FF2B5EF4-FFF2-40B4-BE49-F238E27FC236}">
                  <a16:creationId xmlns:a16="http://schemas.microsoft.com/office/drawing/2014/main" id="{5CFF12A2-FD9B-7619-35B0-C96EFF1772B0}"/>
                </a:ext>
              </a:extLst>
            </p:cNvPr>
            <p:cNvSpPr txBox="1"/>
            <p:nvPr/>
          </p:nvSpPr>
          <p:spPr>
            <a:xfrm>
              <a:off x="5656371" y="3983126"/>
              <a:ext cx="3238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MA" dirty="0">
                  <a:solidFill>
                    <a:srgbClr val="FF0000"/>
                  </a:solidFill>
                </a:rPr>
                <a:t>×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2C67B561-2C0A-BAAC-B29C-29CA23CDBF2D}"/>
                </a:ext>
              </a:extLst>
            </p:cNvPr>
            <p:cNvCxnSpPr/>
            <p:nvPr/>
          </p:nvCxnSpPr>
          <p:spPr>
            <a:xfrm flipH="1" flipV="1">
              <a:off x="5746288" y="3429000"/>
              <a:ext cx="161918" cy="211315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65DF7DE0-3B6F-C879-7741-D18742D65C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146059">
            <a:off x="3050669" y="3852152"/>
            <a:ext cx="4588552" cy="95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6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47B7A-B046-2D3D-5161-B1FAFC22E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F0F9100-674A-14DD-7B74-90A94D5B00A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لخامسة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53AD85-9669-883B-12F5-15652DA386B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B9234A0E-6C2D-569D-897F-F941E6C27D77}"/>
              </a:ext>
            </a:extLst>
          </p:cNvPr>
          <p:cNvGrpSpPr/>
          <p:nvPr/>
        </p:nvGrpSpPr>
        <p:grpSpPr>
          <a:xfrm>
            <a:off x="794241" y="1974887"/>
            <a:ext cx="7555518" cy="555215"/>
            <a:chOff x="347510" y="1450264"/>
            <a:chExt cx="7555518" cy="566795"/>
          </a:xfrm>
        </p:grpSpPr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12882D4A-3FE6-1F16-A0D6-BB8B80D90F7E}"/>
                </a:ext>
              </a:extLst>
            </p:cNvPr>
            <p:cNvGrpSpPr/>
            <p:nvPr/>
          </p:nvGrpSpPr>
          <p:grpSpPr>
            <a:xfrm>
              <a:off x="6400294" y="1465653"/>
              <a:ext cx="1502734" cy="551406"/>
              <a:chOff x="6338601" y="1914188"/>
              <a:chExt cx="2166611" cy="551406"/>
            </a:xfrm>
          </p:grpSpPr>
          <p:sp>
            <p:nvSpPr>
              <p:cNvPr id="50" name="Rectangle : coins arrondis 16">
                <a:extLst>
                  <a:ext uri="{FF2B5EF4-FFF2-40B4-BE49-F238E27FC236}">
                    <a16:creationId xmlns:a16="http://schemas.microsoft.com/office/drawing/2014/main" id="{72D84902-32A6-07A9-825D-EE6F4AE9A605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5941C4A3-704A-8360-544A-EF9677CA8B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Group 12">
              <a:extLst>
                <a:ext uri="{FF2B5EF4-FFF2-40B4-BE49-F238E27FC236}">
                  <a16:creationId xmlns:a16="http://schemas.microsoft.com/office/drawing/2014/main" id="{B0443E75-DDD4-5CD5-A7A1-7005E7A0A700}"/>
                </a:ext>
              </a:extLst>
            </p:cNvPr>
            <p:cNvGrpSpPr/>
            <p:nvPr/>
          </p:nvGrpSpPr>
          <p:grpSpPr>
            <a:xfrm>
              <a:off x="4994906" y="1465653"/>
              <a:ext cx="1330443" cy="551406"/>
              <a:chOff x="5952935" y="1914188"/>
              <a:chExt cx="2335995" cy="551406"/>
            </a:xfrm>
          </p:grpSpPr>
          <p:sp>
            <p:nvSpPr>
              <p:cNvPr id="48" name="Rectangle : coins arrondis 19">
                <a:extLst>
                  <a:ext uri="{FF2B5EF4-FFF2-40B4-BE49-F238E27FC236}">
                    <a16:creationId xmlns:a16="http://schemas.microsoft.com/office/drawing/2014/main" id="{3FEDFBBD-4CE7-7893-D470-7DEE8BEFD29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Oval 80">
                <a:extLst>
                  <a:ext uri="{FF2B5EF4-FFF2-40B4-BE49-F238E27FC236}">
                    <a16:creationId xmlns:a16="http://schemas.microsoft.com/office/drawing/2014/main" id="{6A4A60EB-875A-0EB2-8EA7-7402D0D57A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FDBD540C-F760-74DD-0172-D1CEC159006A}"/>
                </a:ext>
              </a:extLst>
            </p:cNvPr>
            <p:cNvGrpSpPr/>
            <p:nvPr/>
          </p:nvGrpSpPr>
          <p:grpSpPr>
            <a:xfrm>
              <a:off x="3381375" y="1450264"/>
              <a:ext cx="1538586" cy="551406"/>
              <a:chOff x="5952935" y="1914188"/>
              <a:chExt cx="2244382" cy="551406"/>
            </a:xfrm>
          </p:grpSpPr>
          <p:sp>
            <p:nvSpPr>
              <p:cNvPr id="46" name="Rectangle : coins arrondis 2">
                <a:extLst>
                  <a:ext uri="{FF2B5EF4-FFF2-40B4-BE49-F238E27FC236}">
                    <a16:creationId xmlns:a16="http://schemas.microsoft.com/office/drawing/2014/main" id="{46C5BED9-4EC9-C7A4-1A12-F913C3C168C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Oval 80">
                <a:extLst>
                  <a:ext uri="{FF2B5EF4-FFF2-40B4-BE49-F238E27FC236}">
                    <a16:creationId xmlns:a16="http://schemas.microsoft.com/office/drawing/2014/main" id="{B83FEB09-F1F4-6D93-CE41-699EBB1F54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8" name="ZoneTexte 7">
              <a:extLst>
                <a:ext uri="{FF2B5EF4-FFF2-40B4-BE49-F238E27FC236}">
                  <a16:creationId xmlns:a16="http://schemas.microsoft.com/office/drawing/2014/main" id="{741B3B88-2F9D-8A10-2A60-316C555D5E09}"/>
                </a:ext>
              </a:extLst>
            </p:cNvPr>
            <p:cNvSpPr txBox="1"/>
            <p:nvPr/>
          </p:nvSpPr>
          <p:spPr>
            <a:xfrm>
              <a:off x="6590378" y="1536654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ZoneTexte 11">
              <a:extLst>
                <a:ext uri="{FF2B5EF4-FFF2-40B4-BE49-F238E27FC236}">
                  <a16:creationId xmlns:a16="http://schemas.microsoft.com/office/drawing/2014/main" id="{C45DCA4B-AD6A-81E7-127B-FE4AC7D61B17}"/>
                </a:ext>
              </a:extLst>
            </p:cNvPr>
            <p:cNvSpPr txBox="1"/>
            <p:nvPr/>
          </p:nvSpPr>
          <p:spPr>
            <a:xfrm>
              <a:off x="1038656" y="1525912"/>
              <a:ext cx="13362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0" name="Group 12">
              <a:extLst>
                <a:ext uri="{FF2B5EF4-FFF2-40B4-BE49-F238E27FC236}">
                  <a16:creationId xmlns:a16="http://schemas.microsoft.com/office/drawing/2014/main" id="{07E4949C-3A0B-42DF-F755-E6B36793C638}"/>
                </a:ext>
              </a:extLst>
            </p:cNvPr>
            <p:cNvGrpSpPr/>
            <p:nvPr/>
          </p:nvGrpSpPr>
          <p:grpSpPr>
            <a:xfrm>
              <a:off x="347510" y="1458947"/>
              <a:ext cx="1416914" cy="551406"/>
              <a:chOff x="5952935" y="1914188"/>
              <a:chExt cx="2335995" cy="551406"/>
            </a:xfrm>
          </p:grpSpPr>
          <p:sp>
            <p:nvSpPr>
              <p:cNvPr id="44" name="Rectangle : coins arrondis 19">
                <a:extLst>
                  <a:ext uri="{FF2B5EF4-FFF2-40B4-BE49-F238E27FC236}">
                    <a16:creationId xmlns:a16="http://schemas.microsoft.com/office/drawing/2014/main" id="{5A4A7922-6CE5-67D6-CF8C-E749168B06F3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Oval 80">
                <a:extLst>
                  <a:ext uri="{FF2B5EF4-FFF2-40B4-BE49-F238E27FC236}">
                    <a16:creationId xmlns:a16="http://schemas.microsoft.com/office/drawing/2014/main" id="{2D4F8410-C5CA-52CB-E231-D0A3982606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1" name="Group 12">
              <a:extLst>
                <a:ext uri="{FF2B5EF4-FFF2-40B4-BE49-F238E27FC236}">
                  <a16:creationId xmlns:a16="http://schemas.microsoft.com/office/drawing/2014/main" id="{CB12A257-5BE1-1671-3EE6-CA23889C9CF9}"/>
                </a:ext>
              </a:extLst>
            </p:cNvPr>
            <p:cNvGrpSpPr/>
            <p:nvPr/>
          </p:nvGrpSpPr>
          <p:grpSpPr>
            <a:xfrm>
              <a:off x="1828196" y="1458947"/>
              <a:ext cx="1494332" cy="551406"/>
              <a:chOff x="5952934" y="1914188"/>
              <a:chExt cx="2335996" cy="551406"/>
            </a:xfrm>
          </p:grpSpPr>
          <p:sp>
            <p:nvSpPr>
              <p:cNvPr id="42" name="Rectangle : coins arrondis 19">
                <a:extLst>
                  <a:ext uri="{FF2B5EF4-FFF2-40B4-BE49-F238E27FC236}">
                    <a16:creationId xmlns:a16="http://schemas.microsoft.com/office/drawing/2014/main" id="{ED4287D6-3BFA-AB46-D522-926642131F44}"/>
                  </a:ext>
                </a:extLst>
              </p:cNvPr>
              <p:cNvSpPr/>
              <p:nvPr/>
            </p:nvSpPr>
            <p:spPr>
              <a:xfrm>
                <a:off x="5952934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أَرْسُمُ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Oval 80">
                <a:extLst>
                  <a:ext uri="{FF2B5EF4-FFF2-40B4-BE49-F238E27FC236}">
                    <a16:creationId xmlns:a16="http://schemas.microsoft.com/office/drawing/2014/main" id="{9D58172A-C8D6-D16F-236E-4018839D53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2877234-73A7-97AC-16BF-924304CF798B}"/>
              </a:ext>
            </a:extLst>
          </p:cNvPr>
          <p:cNvGrpSpPr/>
          <p:nvPr/>
        </p:nvGrpSpPr>
        <p:grpSpPr>
          <a:xfrm>
            <a:off x="1490888" y="2843193"/>
            <a:ext cx="5140712" cy="3331636"/>
            <a:chOff x="1490888" y="2843193"/>
            <a:chExt cx="5140712" cy="3331636"/>
          </a:xfrm>
        </p:grpSpPr>
        <p:pic>
          <p:nvPicPr>
            <p:cNvPr id="22" name="Picture 11">
              <a:extLst>
                <a:ext uri="{FF2B5EF4-FFF2-40B4-BE49-F238E27FC236}">
                  <a16:creationId xmlns:a16="http://schemas.microsoft.com/office/drawing/2014/main" id="{A7724965-E722-CBBB-59A7-A5A150CF9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9342" t="14889" r="5062" b="9148"/>
            <a:stretch>
              <a:fillRect/>
            </a:stretch>
          </p:blipFill>
          <p:spPr>
            <a:xfrm>
              <a:off x="1490888" y="2843193"/>
              <a:ext cx="5140712" cy="3331636"/>
            </a:xfrm>
            <a:prstGeom prst="rect">
              <a:avLst/>
            </a:prstGeom>
          </p:spPr>
        </p:pic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9D5EC71-EBA7-14F6-77F9-4194000665E0}"/>
                </a:ext>
              </a:extLst>
            </p:cNvPr>
            <p:cNvCxnSpPr/>
            <p:nvPr/>
          </p:nvCxnSpPr>
          <p:spPr>
            <a:xfrm flipH="1" flipV="1">
              <a:off x="5746288" y="3429000"/>
              <a:ext cx="161918" cy="21131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Image 18">
            <a:extLst>
              <a:ext uri="{FF2B5EF4-FFF2-40B4-BE49-F238E27FC236}">
                <a16:creationId xmlns:a16="http://schemas.microsoft.com/office/drawing/2014/main" id="{13AABD1E-01B4-2E6D-8879-56813FD6B7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4532" y="3789806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723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06986-FF20-5B19-E038-EC3D2DD45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8F71B8-EBDB-0B5B-BD1E-193445B5EF79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20DB9CD-C981-F1E6-E742-05C9BA5FE4A9}"/>
              </a:ext>
            </a:extLst>
          </p:cNvPr>
          <p:cNvSpPr txBox="1"/>
          <p:nvPr/>
        </p:nvSpPr>
        <p:spPr>
          <a:xfrm>
            <a:off x="1045811" y="872627"/>
            <a:ext cx="65435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يعيد قياس الزاوية للتحقق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3D8464C-C9FE-79B8-0A2D-C03BCDE85B1B}"/>
              </a:ext>
            </a:extLst>
          </p:cNvPr>
          <p:cNvGrpSpPr/>
          <p:nvPr/>
        </p:nvGrpSpPr>
        <p:grpSpPr>
          <a:xfrm>
            <a:off x="752829" y="1963736"/>
            <a:ext cx="7555518" cy="555215"/>
            <a:chOff x="347510" y="1450264"/>
            <a:chExt cx="7555518" cy="566795"/>
          </a:xfrm>
        </p:grpSpPr>
        <p:grpSp>
          <p:nvGrpSpPr>
            <p:cNvPr id="35" name="Group 12">
              <a:extLst>
                <a:ext uri="{FF2B5EF4-FFF2-40B4-BE49-F238E27FC236}">
                  <a16:creationId xmlns:a16="http://schemas.microsoft.com/office/drawing/2014/main" id="{B3E3E945-0341-F20E-A127-76A26092FCE0}"/>
                </a:ext>
              </a:extLst>
            </p:cNvPr>
            <p:cNvGrpSpPr/>
            <p:nvPr/>
          </p:nvGrpSpPr>
          <p:grpSpPr>
            <a:xfrm>
              <a:off x="6400294" y="1465653"/>
              <a:ext cx="1502734" cy="551406"/>
              <a:chOff x="6338601" y="1914188"/>
              <a:chExt cx="2166611" cy="551406"/>
            </a:xfrm>
          </p:grpSpPr>
          <p:sp>
            <p:nvSpPr>
              <p:cNvPr id="50" name="Rectangle : coins arrondis 16">
                <a:extLst>
                  <a:ext uri="{FF2B5EF4-FFF2-40B4-BE49-F238E27FC236}">
                    <a16:creationId xmlns:a16="http://schemas.microsoft.com/office/drawing/2014/main" id="{F49FAFBB-3135-1A9A-2152-F023BFA481E0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DA968975-6259-6203-0FC2-C3383BB45A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2">
              <a:extLst>
                <a:ext uri="{FF2B5EF4-FFF2-40B4-BE49-F238E27FC236}">
                  <a16:creationId xmlns:a16="http://schemas.microsoft.com/office/drawing/2014/main" id="{BE750376-3EFE-625D-247E-9A0967C3EEF0}"/>
                </a:ext>
              </a:extLst>
            </p:cNvPr>
            <p:cNvGrpSpPr/>
            <p:nvPr/>
          </p:nvGrpSpPr>
          <p:grpSpPr>
            <a:xfrm>
              <a:off x="4994906" y="1465653"/>
              <a:ext cx="1330443" cy="551406"/>
              <a:chOff x="5952935" y="1914188"/>
              <a:chExt cx="2335995" cy="551406"/>
            </a:xfrm>
          </p:grpSpPr>
          <p:sp>
            <p:nvSpPr>
              <p:cNvPr id="48" name="Rectangle : coins arrondis 19">
                <a:extLst>
                  <a:ext uri="{FF2B5EF4-FFF2-40B4-BE49-F238E27FC236}">
                    <a16:creationId xmlns:a16="http://schemas.microsoft.com/office/drawing/2014/main" id="{0ADA533C-CA50-2D8C-F962-97ADC304B4D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Oval 80">
                <a:extLst>
                  <a:ext uri="{FF2B5EF4-FFF2-40B4-BE49-F238E27FC236}">
                    <a16:creationId xmlns:a16="http://schemas.microsoft.com/office/drawing/2014/main" id="{27A4DB42-7B29-39BF-5FC1-8C32FAD0A3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" name="Group 12">
              <a:extLst>
                <a:ext uri="{FF2B5EF4-FFF2-40B4-BE49-F238E27FC236}">
                  <a16:creationId xmlns:a16="http://schemas.microsoft.com/office/drawing/2014/main" id="{D9A5B6BB-C82D-D4B3-A94E-CF5768C0D90B}"/>
                </a:ext>
              </a:extLst>
            </p:cNvPr>
            <p:cNvGrpSpPr/>
            <p:nvPr/>
          </p:nvGrpSpPr>
          <p:grpSpPr>
            <a:xfrm>
              <a:off x="3381375" y="1450264"/>
              <a:ext cx="1538586" cy="551406"/>
              <a:chOff x="5952935" y="1914188"/>
              <a:chExt cx="2244382" cy="551406"/>
            </a:xfrm>
          </p:grpSpPr>
          <p:sp>
            <p:nvSpPr>
              <p:cNvPr id="46" name="Rectangle : coins arrondis 2">
                <a:extLst>
                  <a:ext uri="{FF2B5EF4-FFF2-40B4-BE49-F238E27FC236}">
                    <a16:creationId xmlns:a16="http://schemas.microsoft.com/office/drawing/2014/main" id="{EE17BBE2-C020-A298-CC71-37B6487666E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Oval 80">
                <a:extLst>
                  <a:ext uri="{FF2B5EF4-FFF2-40B4-BE49-F238E27FC236}">
                    <a16:creationId xmlns:a16="http://schemas.microsoft.com/office/drawing/2014/main" id="{D744AA9C-97B6-3430-6646-D86216B7E3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8" name="ZoneTexte 7">
              <a:extLst>
                <a:ext uri="{FF2B5EF4-FFF2-40B4-BE49-F238E27FC236}">
                  <a16:creationId xmlns:a16="http://schemas.microsoft.com/office/drawing/2014/main" id="{AA531450-8A16-ABDB-8115-2F3D9D93128B}"/>
                </a:ext>
              </a:extLst>
            </p:cNvPr>
            <p:cNvSpPr txBox="1"/>
            <p:nvPr/>
          </p:nvSpPr>
          <p:spPr>
            <a:xfrm>
              <a:off x="6590378" y="1536654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ZoneTexte 11">
              <a:extLst>
                <a:ext uri="{FF2B5EF4-FFF2-40B4-BE49-F238E27FC236}">
                  <a16:creationId xmlns:a16="http://schemas.microsoft.com/office/drawing/2014/main" id="{82C4D37E-B32B-133B-70B1-B6F175C877BD}"/>
                </a:ext>
              </a:extLst>
            </p:cNvPr>
            <p:cNvSpPr txBox="1"/>
            <p:nvPr/>
          </p:nvSpPr>
          <p:spPr>
            <a:xfrm>
              <a:off x="1038656" y="1525912"/>
              <a:ext cx="13362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0" name="Group 12">
              <a:extLst>
                <a:ext uri="{FF2B5EF4-FFF2-40B4-BE49-F238E27FC236}">
                  <a16:creationId xmlns:a16="http://schemas.microsoft.com/office/drawing/2014/main" id="{720DC580-5131-7C71-1105-621D5B439FD3}"/>
                </a:ext>
              </a:extLst>
            </p:cNvPr>
            <p:cNvGrpSpPr/>
            <p:nvPr/>
          </p:nvGrpSpPr>
          <p:grpSpPr>
            <a:xfrm>
              <a:off x="347510" y="1458947"/>
              <a:ext cx="1416914" cy="551406"/>
              <a:chOff x="5952935" y="1914188"/>
              <a:chExt cx="2335995" cy="551406"/>
            </a:xfrm>
          </p:grpSpPr>
          <p:sp>
            <p:nvSpPr>
              <p:cNvPr id="44" name="Rectangle : coins arrondis 19">
                <a:extLst>
                  <a:ext uri="{FF2B5EF4-FFF2-40B4-BE49-F238E27FC236}">
                    <a16:creationId xmlns:a16="http://schemas.microsoft.com/office/drawing/2014/main" id="{AB791D9A-CC36-F53F-A7BE-0C8DFEC69CC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Oval 80">
                <a:extLst>
                  <a:ext uri="{FF2B5EF4-FFF2-40B4-BE49-F238E27FC236}">
                    <a16:creationId xmlns:a16="http://schemas.microsoft.com/office/drawing/2014/main" id="{9F7C640F-340C-139E-88B2-E7E861CAC0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1" name="Group 12">
              <a:extLst>
                <a:ext uri="{FF2B5EF4-FFF2-40B4-BE49-F238E27FC236}">
                  <a16:creationId xmlns:a16="http://schemas.microsoft.com/office/drawing/2014/main" id="{123AE34A-2C57-F0CB-F7D6-193936A34CE0}"/>
                </a:ext>
              </a:extLst>
            </p:cNvPr>
            <p:cNvGrpSpPr/>
            <p:nvPr/>
          </p:nvGrpSpPr>
          <p:grpSpPr>
            <a:xfrm>
              <a:off x="1828196" y="1458947"/>
              <a:ext cx="1494332" cy="551406"/>
              <a:chOff x="5952934" y="1914188"/>
              <a:chExt cx="2335996" cy="551406"/>
            </a:xfrm>
          </p:grpSpPr>
          <p:sp>
            <p:nvSpPr>
              <p:cNvPr id="42" name="Rectangle : coins arrondis 19">
                <a:extLst>
                  <a:ext uri="{FF2B5EF4-FFF2-40B4-BE49-F238E27FC236}">
                    <a16:creationId xmlns:a16="http://schemas.microsoft.com/office/drawing/2014/main" id="{11DAEE09-C376-2034-13C4-471F17C2CB9A}"/>
                  </a:ext>
                </a:extLst>
              </p:cNvPr>
              <p:cNvSpPr/>
              <p:nvPr/>
            </p:nvSpPr>
            <p:spPr>
              <a:xfrm>
                <a:off x="5952934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أَرْسُمُ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Oval 80">
                <a:extLst>
                  <a:ext uri="{FF2B5EF4-FFF2-40B4-BE49-F238E27FC236}">
                    <a16:creationId xmlns:a16="http://schemas.microsoft.com/office/drawing/2014/main" id="{B34152D1-BFAD-5A26-C6C5-19F5DDFC07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6CCD878-87E8-C58D-CC51-FF6B697EA9A0}"/>
              </a:ext>
            </a:extLst>
          </p:cNvPr>
          <p:cNvGrpSpPr/>
          <p:nvPr/>
        </p:nvGrpSpPr>
        <p:grpSpPr>
          <a:xfrm>
            <a:off x="1490888" y="2843193"/>
            <a:ext cx="5140712" cy="3331636"/>
            <a:chOff x="1490888" y="2843193"/>
            <a:chExt cx="5140712" cy="3331636"/>
          </a:xfrm>
        </p:grpSpPr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E347CC3E-815F-FC2B-C78E-B2F19D8C7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9342" t="14889" r="5062" b="9148"/>
            <a:stretch>
              <a:fillRect/>
            </a:stretch>
          </p:blipFill>
          <p:spPr>
            <a:xfrm>
              <a:off x="1490888" y="2843193"/>
              <a:ext cx="5140712" cy="3331636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50E1F42-807F-9D35-3F87-97EFB5275479}"/>
                </a:ext>
              </a:extLst>
            </p:cNvPr>
            <p:cNvCxnSpPr/>
            <p:nvPr/>
          </p:nvCxnSpPr>
          <p:spPr>
            <a:xfrm flipH="1" flipV="1">
              <a:off x="5746288" y="3429000"/>
              <a:ext cx="161918" cy="21131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274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FFCF4-2B65-D489-BE0F-4C832BB47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285569-9176-2783-3605-D71704F5AA7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83CE7D-7971-3E83-B321-2A73F73F8583}"/>
              </a:ext>
            </a:extLst>
          </p:cNvPr>
          <p:cNvSpPr txBox="1"/>
          <p:nvPr/>
        </p:nvSpPr>
        <p:spPr>
          <a:xfrm>
            <a:off x="1045811" y="872627"/>
            <a:ext cx="65435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نعم. صحيح قياس الزاوية °85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D124305-7AD7-DA46-62D3-7C3C30C412C4}"/>
              </a:ext>
            </a:extLst>
          </p:cNvPr>
          <p:cNvGrpSpPr/>
          <p:nvPr/>
        </p:nvGrpSpPr>
        <p:grpSpPr>
          <a:xfrm>
            <a:off x="752829" y="1963736"/>
            <a:ext cx="7555518" cy="555215"/>
            <a:chOff x="347510" y="1450264"/>
            <a:chExt cx="7555518" cy="566795"/>
          </a:xfrm>
        </p:grpSpPr>
        <p:grpSp>
          <p:nvGrpSpPr>
            <p:cNvPr id="35" name="Group 12">
              <a:extLst>
                <a:ext uri="{FF2B5EF4-FFF2-40B4-BE49-F238E27FC236}">
                  <a16:creationId xmlns:a16="http://schemas.microsoft.com/office/drawing/2014/main" id="{6BA044F0-E370-CCE8-9AB5-1C67196FE025}"/>
                </a:ext>
              </a:extLst>
            </p:cNvPr>
            <p:cNvGrpSpPr/>
            <p:nvPr/>
          </p:nvGrpSpPr>
          <p:grpSpPr>
            <a:xfrm>
              <a:off x="6400294" y="1465653"/>
              <a:ext cx="1502734" cy="551406"/>
              <a:chOff x="6338601" y="1914188"/>
              <a:chExt cx="2166611" cy="551406"/>
            </a:xfrm>
          </p:grpSpPr>
          <p:sp>
            <p:nvSpPr>
              <p:cNvPr id="50" name="Rectangle : coins arrondis 16">
                <a:extLst>
                  <a:ext uri="{FF2B5EF4-FFF2-40B4-BE49-F238E27FC236}">
                    <a16:creationId xmlns:a16="http://schemas.microsoft.com/office/drawing/2014/main" id="{710C3676-D068-421B-BE64-FE8070D1A19B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42922B5E-C584-7E28-D8D9-050D59685D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2">
              <a:extLst>
                <a:ext uri="{FF2B5EF4-FFF2-40B4-BE49-F238E27FC236}">
                  <a16:creationId xmlns:a16="http://schemas.microsoft.com/office/drawing/2014/main" id="{2517BEA8-C758-305D-2525-F1729008AD59}"/>
                </a:ext>
              </a:extLst>
            </p:cNvPr>
            <p:cNvGrpSpPr/>
            <p:nvPr/>
          </p:nvGrpSpPr>
          <p:grpSpPr>
            <a:xfrm>
              <a:off x="4994906" y="1465653"/>
              <a:ext cx="1330443" cy="551406"/>
              <a:chOff x="5952935" y="1914188"/>
              <a:chExt cx="2335995" cy="551406"/>
            </a:xfrm>
          </p:grpSpPr>
          <p:sp>
            <p:nvSpPr>
              <p:cNvPr id="48" name="Rectangle : coins arrondis 19">
                <a:extLst>
                  <a:ext uri="{FF2B5EF4-FFF2-40B4-BE49-F238E27FC236}">
                    <a16:creationId xmlns:a16="http://schemas.microsoft.com/office/drawing/2014/main" id="{FF000325-F953-7C58-3BAA-AD2E8A9A676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Oval 80">
                <a:extLst>
                  <a:ext uri="{FF2B5EF4-FFF2-40B4-BE49-F238E27FC236}">
                    <a16:creationId xmlns:a16="http://schemas.microsoft.com/office/drawing/2014/main" id="{1FEE4411-B337-33F8-3484-3BA2DA50F6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" name="Group 12">
              <a:extLst>
                <a:ext uri="{FF2B5EF4-FFF2-40B4-BE49-F238E27FC236}">
                  <a16:creationId xmlns:a16="http://schemas.microsoft.com/office/drawing/2014/main" id="{997A9A7E-320A-1439-C9EA-32B459CB12CE}"/>
                </a:ext>
              </a:extLst>
            </p:cNvPr>
            <p:cNvGrpSpPr/>
            <p:nvPr/>
          </p:nvGrpSpPr>
          <p:grpSpPr>
            <a:xfrm>
              <a:off x="3381375" y="1450264"/>
              <a:ext cx="1538586" cy="551406"/>
              <a:chOff x="5952935" y="1914188"/>
              <a:chExt cx="2244382" cy="551406"/>
            </a:xfrm>
          </p:grpSpPr>
          <p:sp>
            <p:nvSpPr>
              <p:cNvPr id="46" name="Rectangle : coins arrondis 2">
                <a:extLst>
                  <a:ext uri="{FF2B5EF4-FFF2-40B4-BE49-F238E27FC236}">
                    <a16:creationId xmlns:a16="http://schemas.microsoft.com/office/drawing/2014/main" id="{18FD949A-1080-4F8D-1D88-AA8C90A4468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Oval 80">
                <a:extLst>
                  <a:ext uri="{FF2B5EF4-FFF2-40B4-BE49-F238E27FC236}">
                    <a16:creationId xmlns:a16="http://schemas.microsoft.com/office/drawing/2014/main" id="{8F8F204C-12A3-9356-48C5-56758D042C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8" name="ZoneTexte 7">
              <a:extLst>
                <a:ext uri="{FF2B5EF4-FFF2-40B4-BE49-F238E27FC236}">
                  <a16:creationId xmlns:a16="http://schemas.microsoft.com/office/drawing/2014/main" id="{35E6F9F5-CF53-0B85-55C7-2B59BD09D5D2}"/>
                </a:ext>
              </a:extLst>
            </p:cNvPr>
            <p:cNvSpPr txBox="1"/>
            <p:nvPr/>
          </p:nvSpPr>
          <p:spPr>
            <a:xfrm>
              <a:off x="6590378" y="1536654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ZoneTexte 11">
              <a:extLst>
                <a:ext uri="{FF2B5EF4-FFF2-40B4-BE49-F238E27FC236}">
                  <a16:creationId xmlns:a16="http://schemas.microsoft.com/office/drawing/2014/main" id="{A1EE4A33-5DB4-E74D-4977-508B1A227A79}"/>
                </a:ext>
              </a:extLst>
            </p:cNvPr>
            <p:cNvSpPr txBox="1"/>
            <p:nvPr/>
          </p:nvSpPr>
          <p:spPr>
            <a:xfrm>
              <a:off x="1038656" y="1525912"/>
              <a:ext cx="13362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0" name="Group 12">
              <a:extLst>
                <a:ext uri="{FF2B5EF4-FFF2-40B4-BE49-F238E27FC236}">
                  <a16:creationId xmlns:a16="http://schemas.microsoft.com/office/drawing/2014/main" id="{FDC1C8E2-2B6F-8410-15CA-2FF59D36E5F7}"/>
                </a:ext>
              </a:extLst>
            </p:cNvPr>
            <p:cNvGrpSpPr/>
            <p:nvPr/>
          </p:nvGrpSpPr>
          <p:grpSpPr>
            <a:xfrm>
              <a:off x="347510" y="1458947"/>
              <a:ext cx="1416914" cy="551406"/>
              <a:chOff x="5952935" y="1914188"/>
              <a:chExt cx="2335995" cy="551406"/>
            </a:xfrm>
          </p:grpSpPr>
          <p:sp>
            <p:nvSpPr>
              <p:cNvPr id="44" name="Rectangle : coins arrondis 19">
                <a:extLst>
                  <a:ext uri="{FF2B5EF4-FFF2-40B4-BE49-F238E27FC236}">
                    <a16:creationId xmlns:a16="http://schemas.microsoft.com/office/drawing/2014/main" id="{CB7D127E-D4C0-91E3-761B-91EC2EC9E78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Oval 80">
                <a:extLst>
                  <a:ext uri="{FF2B5EF4-FFF2-40B4-BE49-F238E27FC236}">
                    <a16:creationId xmlns:a16="http://schemas.microsoft.com/office/drawing/2014/main" id="{92616BB3-6714-DF84-FD8F-A3EEFE0683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1" name="Group 12">
              <a:extLst>
                <a:ext uri="{FF2B5EF4-FFF2-40B4-BE49-F238E27FC236}">
                  <a16:creationId xmlns:a16="http://schemas.microsoft.com/office/drawing/2014/main" id="{869869DF-E8FB-E902-0628-37F516CB2E58}"/>
                </a:ext>
              </a:extLst>
            </p:cNvPr>
            <p:cNvGrpSpPr/>
            <p:nvPr/>
          </p:nvGrpSpPr>
          <p:grpSpPr>
            <a:xfrm>
              <a:off x="1828196" y="1458947"/>
              <a:ext cx="1494332" cy="551406"/>
              <a:chOff x="5952934" y="1914188"/>
              <a:chExt cx="2335996" cy="551406"/>
            </a:xfrm>
          </p:grpSpPr>
          <p:sp>
            <p:nvSpPr>
              <p:cNvPr id="42" name="Rectangle : coins arrondis 19">
                <a:extLst>
                  <a:ext uri="{FF2B5EF4-FFF2-40B4-BE49-F238E27FC236}">
                    <a16:creationId xmlns:a16="http://schemas.microsoft.com/office/drawing/2014/main" id="{E195D1ED-7ADC-FB1F-8E60-ECA24DA3307A}"/>
                  </a:ext>
                </a:extLst>
              </p:cNvPr>
              <p:cNvSpPr/>
              <p:nvPr/>
            </p:nvSpPr>
            <p:spPr>
              <a:xfrm>
                <a:off x="5952934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أَرْسُمُ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Oval 80">
                <a:extLst>
                  <a:ext uri="{FF2B5EF4-FFF2-40B4-BE49-F238E27FC236}">
                    <a16:creationId xmlns:a16="http://schemas.microsoft.com/office/drawing/2014/main" id="{D248EA1C-8A69-75C3-1769-A5D5FBA493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7" name="Picture 11">
            <a:extLst>
              <a:ext uri="{FF2B5EF4-FFF2-40B4-BE49-F238E27FC236}">
                <a16:creationId xmlns:a16="http://schemas.microsoft.com/office/drawing/2014/main" id="{12FA256F-12A4-DECE-2D74-3A3B192DA8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342" t="14889" r="5062" b="9148"/>
          <a:stretch>
            <a:fillRect/>
          </a:stretch>
        </p:blipFill>
        <p:spPr>
          <a:xfrm>
            <a:off x="1490888" y="2843193"/>
            <a:ext cx="5140712" cy="3331636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3FB609DF-8055-0661-E294-F49809D9E5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50000"/>
          </a:blip>
          <a:srcRect l="2382" r="-110" b="4499"/>
          <a:stretch>
            <a:fillRect/>
          </a:stretch>
        </p:blipFill>
        <p:spPr>
          <a:xfrm>
            <a:off x="4544098" y="4090822"/>
            <a:ext cx="2816412" cy="1600229"/>
          </a:xfrm>
          <a:prstGeom prst="round2Diag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DABA905-6F2B-57FD-EA54-1ABBCB6B36F9}"/>
              </a:ext>
            </a:extLst>
          </p:cNvPr>
          <p:cNvCxnSpPr/>
          <p:nvPr/>
        </p:nvCxnSpPr>
        <p:spPr>
          <a:xfrm flipH="1" flipV="1">
            <a:off x="5746288" y="3429000"/>
            <a:ext cx="161918" cy="21131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86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4C9C1-CD06-B368-EA63-3267E816E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366AE2-FEB6-C9C1-CB21-2BCD01F4B77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86DD94D-1507-437D-280A-64934B94B44D}"/>
              </a:ext>
            </a:extLst>
          </p:cNvPr>
          <p:cNvSpPr txBox="1"/>
          <p:nvPr/>
        </p:nvSpPr>
        <p:spPr>
          <a:xfrm>
            <a:off x="1045811" y="872627"/>
            <a:ext cx="65435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 قمنا بإنشاء زاوية لدينا ضلعها الأول وقياسها 85 درجة.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29680B5-5027-918D-CAEA-84AB8A6E063B}"/>
              </a:ext>
            </a:extLst>
          </p:cNvPr>
          <p:cNvGrpSpPr/>
          <p:nvPr/>
        </p:nvGrpSpPr>
        <p:grpSpPr>
          <a:xfrm>
            <a:off x="752829" y="1963736"/>
            <a:ext cx="7555518" cy="555215"/>
            <a:chOff x="347510" y="1450264"/>
            <a:chExt cx="7555518" cy="566795"/>
          </a:xfrm>
        </p:grpSpPr>
        <p:grpSp>
          <p:nvGrpSpPr>
            <p:cNvPr id="35" name="Group 12">
              <a:extLst>
                <a:ext uri="{FF2B5EF4-FFF2-40B4-BE49-F238E27FC236}">
                  <a16:creationId xmlns:a16="http://schemas.microsoft.com/office/drawing/2014/main" id="{CC067FF5-5505-61C8-163C-DD1495089957}"/>
                </a:ext>
              </a:extLst>
            </p:cNvPr>
            <p:cNvGrpSpPr/>
            <p:nvPr/>
          </p:nvGrpSpPr>
          <p:grpSpPr>
            <a:xfrm>
              <a:off x="6400294" y="1465653"/>
              <a:ext cx="1502734" cy="551406"/>
              <a:chOff x="6338601" y="1914188"/>
              <a:chExt cx="2166611" cy="551406"/>
            </a:xfrm>
          </p:grpSpPr>
          <p:sp>
            <p:nvSpPr>
              <p:cNvPr id="50" name="Rectangle : coins arrondis 16">
                <a:extLst>
                  <a:ext uri="{FF2B5EF4-FFF2-40B4-BE49-F238E27FC236}">
                    <a16:creationId xmlns:a16="http://schemas.microsoft.com/office/drawing/2014/main" id="{471715F8-B489-2209-F055-6CE0D4483292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E32BC957-1070-FFB2-2D87-4DCF9F0A1C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2">
              <a:extLst>
                <a:ext uri="{FF2B5EF4-FFF2-40B4-BE49-F238E27FC236}">
                  <a16:creationId xmlns:a16="http://schemas.microsoft.com/office/drawing/2014/main" id="{96E7C53F-BEAC-7D44-454B-605ADBC971E6}"/>
                </a:ext>
              </a:extLst>
            </p:cNvPr>
            <p:cNvGrpSpPr/>
            <p:nvPr/>
          </p:nvGrpSpPr>
          <p:grpSpPr>
            <a:xfrm>
              <a:off x="4994906" y="1465653"/>
              <a:ext cx="1330443" cy="551406"/>
              <a:chOff x="5952935" y="1914188"/>
              <a:chExt cx="2335995" cy="551406"/>
            </a:xfrm>
          </p:grpSpPr>
          <p:sp>
            <p:nvSpPr>
              <p:cNvPr id="48" name="Rectangle : coins arrondis 19">
                <a:extLst>
                  <a:ext uri="{FF2B5EF4-FFF2-40B4-BE49-F238E27FC236}">
                    <a16:creationId xmlns:a16="http://schemas.microsoft.com/office/drawing/2014/main" id="{6B7F3699-70C9-A551-2227-6999AD4FFD7A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Oval 80">
                <a:extLst>
                  <a:ext uri="{FF2B5EF4-FFF2-40B4-BE49-F238E27FC236}">
                    <a16:creationId xmlns:a16="http://schemas.microsoft.com/office/drawing/2014/main" id="{9526372F-B04C-F389-5633-06EE887DB1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" name="Group 12">
              <a:extLst>
                <a:ext uri="{FF2B5EF4-FFF2-40B4-BE49-F238E27FC236}">
                  <a16:creationId xmlns:a16="http://schemas.microsoft.com/office/drawing/2014/main" id="{0804C203-CDE7-F7CD-083A-BBDD723E31D0}"/>
                </a:ext>
              </a:extLst>
            </p:cNvPr>
            <p:cNvGrpSpPr/>
            <p:nvPr/>
          </p:nvGrpSpPr>
          <p:grpSpPr>
            <a:xfrm>
              <a:off x="3381375" y="1450264"/>
              <a:ext cx="1538586" cy="551406"/>
              <a:chOff x="5952935" y="1914188"/>
              <a:chExt cx="2244382" cy="551406"/>
            </a:xfrm>
          </p:grpSpPr>
          <p:sp>
            <p:nvSpPr>
              <p:cNvPr id="46" name="Rectangle : coins arrondis 2">
                <a:extLst>
                  <a:ext uri="{FF2B5EF4-FFF2-40B4-BE49-F238E27FC236}">
                    <a16:creationId xmlns:a16="http://schemas.microsoft.com/office/drawing/2014/main" id="{01011982-189C-5794-D29F-1D1C230A1C7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Oval 80">
                <a:extLst>
                  <a:ext uri="{FF2B5EF4-FFF2-40B4-BE49-F238E27FC236}">
                    <a16:creationId xmlns:a16="http://schemas.microsoft.com/office/drawing/2014/main" id="{7ADAB0C9-BE2C-F708-425D-5A982E0E5B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8" name="ZoneTexte 7">
              <a:extLst>
                <a:ext uri="{FF2B5EF4-FFF2-40B4-BE49-F238E27FC236}">
                  <a16:creationId xmlns:a16="http://schemas.microsoft.com/office/drawing/2014/main" id="{9AA508B5-1D01-E43B-CD12-85CEE1B27995}"/>
                </a:ext>
              </a:extLst>
            </p:cNvPr>
            <p:cNvSpPr txBox="1"/>
            <p:nvPr/>
          </p:nvSpPr>
          <p:spPr>
            <a:xfrm>
              <a:off x="6590378" y="1536654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ZoneTexte 11">
              <a:extLst>
                <a:ext uri="{FF2B5EF4-FFF2-40B4-BE49-F238E27FC236}">
                  <a16:creationId xmlns:a16="http://schemas.microsoft.com/office/drawing/2014/main" id="{AE51098B-140B-5945-8EF0-A65D867DDDE6}"/>
                </a:ext>
              </a:extLst>
            </p:cNvPr>
            <p:cNvSpPr txBox="1"/>
            <p:nvPr/>
          </p:nvSpPr>
          <p:spPr>
            <a:xfrm>
              <a:off x="1038656" y="1525912"/>
              <a:ext cx="133621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0" name="Group 12">
              <a:extLst>
                <a:ext uri="{FF2B5EF4-FFF2-40B4-BE49-F238E27FC236}">
                  <a16:creationId xmlns:a16="http://schemas.microsoft.com/office/drawing/2014/main" id="{9A52C89F-5CCA-002D-2AA2-B87C4C7F6402}"/>
                </a:ext>
              </a:extLst>
            </p:cNvPr>
            <p:cNvGrpSpPr/>
            <p:nvPr/>
          </p:nvGrpSpPr>
          <p:grpSpPr>
            <a:xfrm>
              <a:off x="347510" y="1458947"/>
              <a:ext cx="1416914" cy="551406"/>
              <a:chOff x="5952935" y="1914188"/>
              <a:chExt cx="2335995" cy="551406"/>
            </a:xfrm>
          </p:grpSpPr>
          <p:sp>
            <p:nvSpPr>
              <p:cNvPr id="44" name="Rectangle : coins arrondis 19">
                <a:extLst>
                  <a:ext uri="{FF2B5EF4-FFF2-40B4-BE49-F238E27FC236}">
                    <a16:creationId xmlns:a16="http://schemas.microsoft.com/office/drawing/2014/main" id="{8BBE27A0-E41D-C68A-55E3-3510C01484D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Oval 80">
                <a:extLst>
                  <a:ext uri="{FF2B5EF4-FFF2-40B4-BE49-F238E27FC236}">
                    <a16:creationId xmlns:a16="http://schemas.microsoft.com/office/drawing/2014/main" id="{16AA679A-92AB-9193-3540-AE6CF831BE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1" name="Group 12">
              <a:extLst>
                <a:ext uri="{FF2B5EF4-FFF2-40B4-BE49-F238E27FC236}">
                  <a16:creationId xmlns:a16="http://schemas.microsoft.com/office/drawing/2014/main" id="{A83B39AD-4DF9-1918-92B7-BE3AED83F1E2}"/>
                </a:ext>
              </a:extLst>
            </p:cNvPr>
            <p:cNvGrpSpPr/>
            <p:nvPr/>
          </p:nvGrpSpPr>
          <p:grpSpPr>
            <a:xfrm>
              <a:off x="1828196" y="1458947"/>
              <a:ext cx="1494332" cy="551406"/>
              <a:chOff x="5952934" y="1914188"/>
              <a:chExt cx="2335996" cy="551406"/>
            </a:xfrm>
          </p:grpSpPr>
          <p:sp>
            <p:nvSpPr>
              <p:cNvPr id="42" name="Rectangle : coins arrondis 19">
                <a:extLst>
                  <a:ext uri="{FF2B5EF4-FFF2-40B4-BE49-F238E27FC236}">
                    <a16:creationId xmlns:a16="http://schemas.microsoft.com/office/drawing/2014/main" id="{0C999209-D7E9-5C9D-1E72-047444675791}"/>
                  </a:ext>
                </a:extLst>
              </p:cNvPr>
              <p:cNvSpPr/>
              <p:nvPr/>
            </p:nvSpPr>
            <p:spPr>
              <a:xfrm>
                <a:off x="5952934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أَرْسُمُ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Oval 80">
                <a:extLst>
                  <a:ext uri="{FF2B5EF4-FFF2-40B4-BE49-F238E27FC236}">
                    <a16:creationId xmlns:a16="http://schemas.microsoft.com/office/drawing/2014/main" id="{F0D56E9E-95A9-3095-7F5E-370B56678C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7" name="Picture 11">
            <a:extLst>
              <a:ext uri="{FF2B5EF4-FFF2-40B4-BE49-F238E27FC236}">
                <a16:creationId xmlns:a16="http://schemas.microsoft.com/office/drawing/2014/main" id="{2D45B08A-00E1-2634-5631-B0FF0AA75D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342" t="14889" r="5062" b="9148"/>
          <a:stretch>
            <a:fillRect/>
          </a:stretch>
        </p:blipFill>
        <p:spPr>
          <a:xfrm>
            <a:off x="1490888" y="2843193"/>
            <a:ext cx="5140712" cy="3331636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3A455D29-12D5-3FB7-F3A3-F58D47DDDA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50000"/>
          </a:blip>
          <a:srcRect l="2382" r="-110" b="4499"/>
          <a:stretch>
            <a:fillRect/>
          </a:stretch>
        </p:blipFill>
        <p:spPr>
          <a:xfrm>
            <a:off x="4544098" y="4090822"/>
            <a:ext cx="2816412" cy="1600229"/>
          </a:xfrm>
          <a:prstGeom prst="round2Diag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675426B-5C88-D81A-1568-8E3364D2DCCB}"/>
              </a:ext>
            </a:extLst>
          </p:cNvPr>
          <p:cNvCxnSpPr/>
          <p:nvPr/>
        </p:nvCxnSpPr>
        <p:spPr>
          <a:xfrm flipH="1" flipV="1">
            <a:off x="5746288" y="3429000"/>
            <a:ext cx="161918" cy="21131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39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0" y="385270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44877" y="3981189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ة 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7E6566E-A39A-2711-BCC4-A95350A188D3}"/>
              </a:ext>
            </a:extLst>
          </p:cNvPr>
          <p:cNvGrpSpPr/>
          <p:nvPr/>
        </p:nvGrpSpPr>
        <p:grpSpPr>
          <a:xfrm>
            <a:off x="776418" y="1896553"/>
            <a:ext cx="7347364" cy="4348452"/>
            <a:chOff x="832174" y="2030555"/>
            <a:chExt cx="7538651" cy="43484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CD379B5-4B03-0725-12A8-C5FD88AED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5"/>
            <a:stretch>
              <a:fillRect/>
            </a:stretch>
          </p:blipFill>
          <p:spPr>
            <a:xfrm>
              <a:off x="4702073" y="2030555"/>
              <a:ext cx="3668752" cy="434845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516584-F355-F28C-062B-C73BAEC34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174" y="2050666"/>
              <a:ext cx="3869899" cy="4328341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765B164-95A3-4103-AE3A-6350FDC06CAB}"/>
              </a:ext>
            </a:extLst>
          </p:cNvPr>
          <p:cNvSpPr/>
          <p:nvPr/>
        </p:nvSpPr>
        <p:spPr>
          <a:xfrm>
            <a:off x="4427034" y="4694663"/>
            <a:ext cx="3518328" cy="114857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التمرين  2 على الكراسة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C81BD9-4622-680F-ECCA-82E8FAE42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002" y="2092413"/>
            <a:ext cx="6326017" cy="356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0871" y="2806713"/>
            <a:ext cx="2348091" cy="234809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2459E88-9457-A50F-4E68-E9E6AA27DE0D}"/>
              </a:ext>
            </a:extLst>
          </p:cNvPr>
          <p:cNvGrpSpPr/>
          <p:nvPr/>
        </p:nvGrpSpPr>
        <p:grpSpPr>
          <a:xfrm>
            <a:off x="628853" y="1851103"/>
            <a:ext cx="5192084" cy="3938306"/>
            <a:chOff x="1375985" y="1489798"/>
            <a:chExt cx="5876654" cy="432191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1E4FFF1-D358-A093-09A8-B2DA3E18F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75985" y="2165262"/>
              <a:ext cx="5876654" cy="364644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5B14709-8B11-CE22-2823-F723651C4F3A}"/>
                </a:ext>
              </a:extLst>
            </p:cNvPr>
            <p:cNvSpPr txBox="1"/>
            <p:nvPr/>
          </p:nvSpPr>
          <p:spPr>
            <a:xfrm>
              <a:off x="1891361" y="1489798"/>
              <a:ext cx="458872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A2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كَيْفُ نُنْشِئُ زاوِيَّةً انْطِلاقًا مِنْ قِيّاسِها.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0FA3-4BD9-1497-33E0-D920021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23A34C4-A935-D05A-7B6E-6B4756E9A59E}"/>
              </a:ext>
            </a:extLst>
          </p:cNvPr>
          <p:cNvSpPr txBox="1"/>
          <p:nvPr/>
        </p:nvSpPr>
        <p:spPr>
          <a:xfrm>
            <a:off x="304801" y="766316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لنصحح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مواكبة التلاميذ المتعثرين ومساندتهم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0C14B-9290-7685-0E05-3FA732DCA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F3A070-417A-15CB-9C7B-4DB631D7D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28" y="2184812"/>
            <a:ext cx="7592485" cy="364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401EC-900D-A16D-AF7A-75A394631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AD963F3-D165-9CCB-0C4F-529DBA549637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FF3E85E-9C86-9760-4911-0A65B33EB3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B8719E3-C37C-1838-B77F-33A53785F641}"/>
              </a:ext>
            </a:extLst>
          </p:cNvPr>
          <p:cNvSpPr txBox="1"/>
          <p:nvPr/>
        </p:nvSpPr>
        <p:spPr>
          <a:xfrm>
            <a:off x="6458989" y="5104015"/>
            <a:ext cx="49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65̊</a:t>
            </a:r>
            <a:endParaRPr lang="fr-MA" sz="2000" b="1" dirty="0">
              <a:solidFill>
                <a:srgbClr val="FF0000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99E1E96-9345-555F-8DF9-71AA2A25C26E}"/>
              </a:ext>
            </a:extLst>
          </p:cNvPr>
          <p:cNvGrpSpPr/>
          <p:nvPr/>
        </p:nvGrpSpPr>
        <p:grpSpPr>
          <a:xfrm>
            <a:off x="864248" y="2194645"/>
            <a:ext cx="7592485" cy="3648584"/>
            <a:chOff x="1041228" y="2184812"/>
            <a:chExt cx="7592485" cy="364858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CE7D0D0-3BA1-9D74-70F1-E059A03A6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1228" y="2184812"/>
              <a:ext cx="7592485" cy="3648584"/>
            </a:xfrm>
            <a:prstGeom prst="rect">
              <a:avLst/>
            </a:prstGeom>
          </p:spPr>
        </p:pic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8399CFE4-649E-DCBE-86D5-EE691F12D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50000"/>
            </a:blip>
            <a:srcRect l="2382" r="-110" b="4499"/>
            <a:stretch>
              <a:fillRect/>
            </a:stretch>
          </p:blipFill>
          <p:spPr>
            <a:xfrm>
              <a:off x="4837470" y="3729459"/>
              <a:ext cx="2756937" cy="1633604"/>
            </a:xfrm>
            <a:prstGeom prst="round2Diag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5E6FC676-4C72-A3D6-8DEC-5A311BB76291}"/>
              </a:ext>
            </a:extLst>
          </p:cNvPr>
          <p:cNvSpPr txBox="1"/>
          <p:nvPr/>
        </p:nvSpPr>
        <p:spPr>
          <a:xfrm>
            <a:off x="5089012" y="3689244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/>
              <a:t>×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D3B8669-E106-C3E9-D5F1-193EFE065F4D}"/>
              </a:ext>
            </a:extLst>
          </p:cNvPr>
          <p:cNvCxnSpPr>
            <a:cxnSpLocks/>
          </p:cNvCxnSpPr>
          <p:nvPr/>
        </p:nvCxnSpPr>
        <p:spPr>
          <a:xfrm flipH="1" flipV="1">
            <a:off x="5240594" y="3873910"/>
            <a:ext cx="758721" cy="13468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95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4885-642E-2D23-F9C7-32D66BA5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8AA40-1CC1-BE5F-4E0B-8522D178E4A1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ة 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AD61DC-227E-B7BA-EE93-739F4B27C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240D6AF-AA5D-9085-C6AE-01541A12E63B}"/>
              </a:ext>
            </a:extLst>
          </p:cNvPr>
          <p:cNvGrpSpPr/>
          <p:nvPr/>
        </p:nvGrpSpPr>
        <p:grpSpPr>
          <a:xfrm>
            <a:off x="631453" y="1863287"/>
            <a:ext cx="7352821" cy="4637874"/>
            <a:chOff x="832174" y="2030555"/>
            <a:chExt cx="7538651" cy="4348452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0F1D2D0-F651-0698-5A01-0169A41F6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5"/>
            <a:stretch>
              <a:fillRect/>
            </a:stretch>
          </p:blipFill>
          <p:spPr>
            <a:xfrm>
              <a:off x="4702073" y="2030555"/>
              <a:ext cx="3668752" cy="434845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F4F682-7D32-31ED-D540-1864FFE07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174" y="2050666"/>
              <a:ext cx="3869899" cy="4328341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0222FE-7128-9AC4-920E-29C64257B005}"/>
              </a:ext>
            </a:extLst>
          </p:cNvPr>
          <p:cNvSpPr/>
          <p:nvPr/>
        </p:nvSpPr>
        <p:spPr>
          <a:xfrm>
            <a:off x="1063470" y="3757961"/>
            <a:ext cx="3088889" cy="1271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9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D21BA-34AC-2390-65AC-24B4FE60C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826C5B0-5551-994C-DA8E-82E7819B3D99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التأكد من توفر  التلاميذ على المنقلة وقلم الرصاص والمسطرة.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D62BAB88-812C-3113-6A10-5F02A65D50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10" name="ZoneTexte 59">
            <a:extLst>
              <a:ext uri="{FF2B5EF4-FFF2-40B4-BE49-F238E27FC236}">
                <a16:creationId xmlns:a16="http://schemas.microsoft.com/office/drawing/2014/main" id="{1B9A329F-F7D8-B94F-F692-88B426A26D61}"/>
              </a:ext>
            </a:extLst>
          </p:cNvPr>
          <p:cNvSpPr txBox="1"/>
          <p:nvPr/>
        </p:nvSpPr>
        <p:spPr>
          <a:xfrm>
            <a:off x="6396243" y="3248020"/>
            <a:ext cx="32383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fr-MA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DA04E0-1EAA-7F1A-75F5-C6F282464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392874">
            <a:off x="2260164" y="3257770"/>
            <a:ext cx="3970840" cy="1025289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5804DF20-1DE5-A2E5-23D9-DFEA10C6B9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2382" r="-110" b="4499"/>
          <a:stretch>
            <a:fillRect/>
          </a:stretch>
        </p:blipFill>
        <p:spPr>
          <a:xfrm>
            <a:off x="4868901" y="2254609"/>
            <a:ext cx="3531387" cy="2348782"/>
          </a:xfrm>
          <a:prstGeom prst="round2Diag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EF62700-50AB-AEBC-1AC7-CDBB9477B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4456" y="1869496"/>
            <a:ext cx="1934235" cy="311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6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العمليات . لديكم  4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4D91108-D04B-ABEF-B63F-B0D2A0A99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8" y="1729157"/>
            <a:ext cx="7278116" cy="463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093F4C09-A376-2A05-4972-34982326224E}"/>
              </a:ext>
            </a:extLst>
          </p:cNvPr>
          <p:cNvGrpSpPr/>
          <p:nvPr/>
        </p:nvGrpSpPr>
        <p:grpSpPr>
          <a:xfrm>
            <a:off x="932942" y="1740309"/>
            <a:ext cx="6855548" cy="4632832"/>
            <a:chOff x="932942" y="1740309"/>
            <a:chExt cx="6855548" cy="463283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7939700-D280-F1B0-D9F4-D2A37DAD0D45}"/>
                </a:ext>
              </a:extLst>
            </p:cNvPr>
            <p:cNvGrpSpPr/>
            <p:nvPr/>
          </p:nvGrpSpPr>
          <p:grpSpPr>
            <a:xfrm>
              <a:off x="932942" y="1740309"/>
              <a:ext cx="6855548" cy="4632832"/>
              <a:chOff x="932942" y="1740309"/>
              <a:chExt cx="6855548" cy="4632832"/>
            </a:xfrm>
          </p:grpSpPr>
          <p:pic>
            <p:nvPicPr>
              <p:cNvPr id="2" name="Image 1">
                <a:extLst>
                  <a:ext uri="{FF2B5EF4-FFF2-40B4-BE49-F238E27FC236}">
                    <a16:creationId xmlns:a16="http://schemas.microsoft.com/office/drawing/2014/main" id="{4AB522BD-1A25-BDAB-F5DB-C1B8EB0982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942" y="1740309"/>
                <a:ext cx="6855548" cy="4632832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3948DA1-0691-BF4F-150F-9E6AC5608E40}"/>
                  </a:ext>
                </a:extLst>
              </p:cNvPr>
              <p:cNvGrpSpPr/>
              <p:nvPr/>
            </p:nvGrpSpPr>
            <p:grpSpPr>
              <a:xfrm>
                <a:off x="1033526" y="4128679"/>
                <a:ext cx="2975229" cy="1740571"/>
                <a:chOff x="1033526" y="4128679"/>
                <a:chExt cx="2975229" cy="1740571"/>
              </a:xfrm>
            </p:grpSpPr>
            <p:pic>
              <p:nvPicPr>
                <p:cNvPr id="8" name="Picture 11">
                  <a:extLst>
                    <a:ext uri="{FF2B5EF4-FFF2-40B4-BE49-F238E27FC236}">
                      <a16:creationId xmlns:a16="http://schemas.microsoft.com/office/drawing/2014/main" id="{208C146D-30C0-B24A-5DCF-E3C1396AEE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alphaModFix amt="50000"/>
                </a:blip>
                <a:srcRect l="2382" r="-110" b="4499"/>
                <a:stretch>
                  <a:fillRect/>
                </a:stretch>
              </p:blipFill>
              <p:spPr>
                <a:xfrm>
                  <a:off x="1033526" y="4128679"/>
                  <a:ext cx="2975229" cy="1740571"/>
                </a:xfrm>
                <a:prstGeom prst="round2DiagRect">
                  <a:avLst/>
                </a:prstGeom>
              </p:spPr>
            </p:pic>
            <p:cxnSp>
              <p:nvCxnSpPr>
                <p:cNvPr id="7" name="Connecteur droit avec flèche 6">
                  <a:extLst>
                    <a:ext uri="{FF2B5EF4-FFF2-40B4-BE49-F238E27FC236}">
                      <a16:creationId xmlns:a16="http://schemas.microsoft.com/office/drawing/2014/main" id="{818EF710-851A-65FF-FE48-6BD38B9ACE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632204" y="4448556"/>
                  <a:ext cx="850392" cy="1279061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D3FEC89-F4BF-4CDB-699D-EECFF79995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alphaModFix amt="50000"/>
            </a:blip>
            <a:srcRect l="2382" r="-110" b="4499"/>
            <a:stretch>
              <a:fillRect/>
            </a:stretch>
          </p:blipFill>
          <p:spPr>
            <a:xfrm>
              <a:off x="3817620" y="4128679"/>
              <a:ext cx="2902686" cy="1794598"/>
            </a:xfrm>
            <a:prstGeom prst="round2DiagRect">
              <a:avLst/>
            </a:prstGeom>
          </p:spPr>
        </p:pic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3A45AAA2-0BDF-CABD-60B8-3A17C42880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16652" y="4622292"/>
              <a:ext cx="1673352" cy="113842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71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254B90E-9AF4-8A33-901A-C2DEC9500F13}"/>
              </a:ext>
            </a:extLst>
          </p:cNvPr>
          <p:cNvGrpSpPr/>
          <p:nvPr/>
        </p:nvGrpSpPr>
        <p:grpSpPr>
          <a:xfrm>
            <a:off x="702101" y="1890857"/>
            <a:ext cx="7538651" cy="4348452"/>
            <a:chOff x="702101" y="1890857"/>
            <a:chExt cx="7538651" cy="434845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E3ABF59-DF29-7120-29B8-3E4BD81AA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5"/>
            <a:stretch>
              <a:fillRect/>
            </a:stretch>
          </p:blipFill>
          <p:spPr>
            <a:xfrm>
              <a:off x="4572000" y="1890857"/>
              <a:ext cx="3668752" cy="434845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009E5AC-F4E4-CE38-22B5-27CC3BE1A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101" y="1910968"/>
              <a:ext cx="3869899" cy="4328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17652</TotalTime>
  <Words>963</Words>
  <Application>Microsoft Office PowerPoint</Application>
  <PresentationFormat>Affichage à l'écran (4:3)</PresentationFormat>
  <Paragraphs>360</Paragraphs>
  <Slides>58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58</vt:i4>
      </vt:variant>
    </vt:vector>
  </HeadingPairs>
  <TitlesOfParts>
    <vt:vector size="72" baseType="lpstr">
      <vt:lpstr>DengXian</vt:lpstr>
      <vt:lpstr>Arial</vt:lpstr>
      <vt:lpstr>Calibri</vt:lpstr>
      <vt:lpstr>Dosis</vt:lpstr>
      <vt:lpstr>Aptos Display</vt:lpstr>
      <vt:lpstr>Chalkboard</vt:lpstr>
      <vt:lpstr>Effra CC Arbc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161</cp:revision>
  <cp:lastPrinted>2025-08-13T10:11:39Z</cp:lastPrinted>
  <dcterms:created xsi:type="dcterms:W3CDTF">2025-08-01T12:31:49Z</dcterms:created>
  <dcterms:modified xsi:type="dcterms:W3CDTF">2026-03-30T18:13:56Z</dcterms:modified>
</cp:coreProperties>
</file>