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0" r:id="rId1"/>
    <p:sldMasterId id="2147483905" r:id="rId2"/>
    <p:sldMasterId id="2147483910" r:id="rId3"/>
    <p:sldMasterId id="2147483919" r:id="rId4"/>
    <p:sldMasterId id="2147483926" r:id="rId5"/>
  </p:sldMasterIdLst>
  <p:notesMasterIdLst>
    <p:notesMasterId r:id="rId27"/>
  </p:notesMasterIdLst>
  <p:handoutMasterIdLst>
    <p:handoutMasterId r:id="rId28"/>
  </p:handoutMasterIdLst>
  <p:sldIdLst>
    <p:sldId id="735" r:id="rId6"/>
    <p:sldId id="2134806741" r:id="rId7"/>
    <p:sldId id="835" r:id="rId8"/>
    <p:sldId id="2134806702" r:id="rId9"/>
    <p:sldId id="2134806699" r:id="rId10"/>
    <p:sldId id="2134806650" r:id="rId11"/>
    <p:sldId id="2134806707" r:id="rId12"/>
    <p:sldId id="2134806700" r:id="rId13"/>
    <p:sldId id="2134806708" r:id="rId14"/>
    <p:sldId id="2134806709" r:id="rId15"/>
    <p:sldId id="2134806724" r:id="rId16"/>
    <p:sldId id="2134806726" r:id="rId17"/>
    <p:sldId id="2134806710" r:id="rId18"/>
    <p:sldId id="2134806727" r:id="rId19"/>
    <p:sldId id="2134806737" r:id="rId20"/>
    <p:sldId id="2134806738" r:id="rId21"/>
    <p:sldId id="2134806740" r:id="rId22"/>
    <p:sldId id="2134806735" r:id="rId23"/>
    <p:sldId id="2134806739" r:id="rId24"/>
    <p:sldId id="2134806705" r:id="rId25"/>
    <p:sldId id="2134806706" r:id="rId26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29"/>
    </p:embeddedFont>
    <p:embeddedFont>
      <p:font typeface="Dosis" pitchFamily="2" charset="0"/>
      <p:regular r:id="rId30"/>
      <p:bold r:id="rId3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FC8E00"/>
    <a:srgbClr val="00545E"/>
    <a:srgbClr val="3A8F98"/>
    <a:srgbClr val="B3D9CE"/>
    <a:srgbClr val="81C3BE"/>
    <a:srgbClr val="008B8D"/>
    <a:srgbClr val="FFDA6D"/>
    <a:srgbClr val="E98301"/>
    <a:srgbClr val="00AB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36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tableStyles" Target="tableStyles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102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493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2087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4381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23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3" r:id="rId6"/>
    <p:sldLayoutId id="2147483904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0009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6615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3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en/ruler-geometry-school-mathematics-1023726/" TargetMode="External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commons.wikimedia.org/wiki/Category:BIC_Ballpens" TargetMode="External"/><Relationship Id="rId5" Type="http://schemas.openxmlformats.org/officeDocument/2006/relationships/image" Target="../media/image20.jpeg"/><Relationship Id="rId10" Type="http://schemas.openxmlformats.org/officeDocument/2006/relationships/hyperlink" Target="https://pixabay.com/fr/crayon-dessin-outil-830087/" TargetMode="External"/><Relationship Id="rId4" Type="http://schemas.openxmlformats.org/officeDocument/2006/relationships/hyperlink" Target="https://mathix.org/linux/archives/12827" TargetMode="External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779990" y="5991696"/>
            <a:ext cx="1414384" cy="288630"/>
          </a:xfrm>
          <a:prstGeom prst="roundRect">
            <a:avLst>
              <a:gd name="adj" fmla="val 50000"/>
            </a:avLst>
          </a:prstGeom>
          <a:solidFill>
            <a:srgbClr val="81C3B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  تصحيح الرائز</a:t>
            </a:r>
            <a:endParaRPr lang="fr-FR" sz="1400" b="1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910967" y="600230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>
                <a:ea typeface="DengXian" panose="02010600030101010101" pitchFamily="2" charset="-122"/>
              </a:rPr>
              <a:t>6</a:t>
            </a:r>
            <a:endParaRPr lang="fr-FR">
              <a:ea typeface="DengXian" panose="02010600030101010101" pitchFamily="2" charset="-122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24468" cy="288630"/>
            <a:chOff x="5303276" y="5877672"/>
            <a:chExt cx="1124468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المراجعة </a:t>
              </a:r>
              <a:r>
                <a:rPr lang="ar-MA" sz="1200" b="1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5322446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24468" cy="288630"/>
            <a:chOff x="5303276" y="5877672"/>
            <a:chExt cx="1124468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>
                  <a:solidFill>
                    <a:schemeClr val="bg1"/>
                  </a:solidFill>
                  <a:cs typeface="Effra CC Arbc" panose="020B0503020203020204" pitchFamily="34" charset="-78"/>
                </a:rPr>
                <a:t>المراجعة 3</a:t>
              </a:r>
              <a:endParaRPr lang="fr-FR" sz="1400" b="1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5313111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endParaRPr lang="fr-FR" sz="1400" b="1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409472" y="6021421"/>
            <a:ext cx="1124468" cy="288630"/>
            <a:chOff x="5368593" y="5877672"/>
            <a:chExt cx="1124468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>
                  <a:solidFill>
                    <a:schemeClr val="bg1"/>
                  </a:solidFill>
                  <a:cs typeface="Effra CC Arbc" panose="020B0503020203020204" pitchFamily="34" charset="-78"/>
                </a:rPr>
                <a:t>تمرير الرائز</a:t>
              </a:r>
              <a:endParaRPr lang="fr-FR" sz="1400" b="1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5378423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24468" cy="288630"/>
            <a:chOff x="5313108" y="5877672"/>
            <a:chExt cx="1124468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>
                  <a:solidFill>
                    <a:schemeClr val="bg1"/>
                  </a:solidFill>
                  <a:cs typeface="Effra CC Arbc" panose="020B0503020203020204" pitchFamily="34" charset="-78"/>
                </a:rPr>
                <a:t>المراجعة 1</a:t>
              </a:r>
              <a:endParaRPr lang="fr-FR" sz="1400" b="1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5331773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6141A3D-8E33-1D66-1795-5F501F8903A3}"/>
              </a:ext>
            </a:extLst>
          </p:cNvPr>
          <p:cNvSpPr txBox="1">
            <a:spLocks/>
          </p:cNvSpPr>
          <p:nvPr/>
        </p:nvSpPr>
        <p:spPr>
          <a:xfrm>
            <a:off x="1347542" y="1347010"/>
            <a:ext cx="6581161" cy="667025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 السادس</a:t>
            </a:r>
            <a:br>
              <a:rPr lang="fr-FR" sz="3600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5A10FA0-706E-CEFD-0C52-C6AECFF3F20E}"/>
              </a:ext>
            </a:extLst>
          </p:cNvPr>
          <p:cNvGrpSpPr/>
          <p:nvPr/>
        </p:nvGrpSpPr>
        <p:grpSpPr>
          <a:xfrm>
            <a:off x="4845282" y="2246020"/>
            <a:ext cx="3656552" cy="1123837"/>
            <a:chOff x="648000" y="1949241"/>
            <a:chExt cx="3780000" cy="112383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A18F12D-84A6-9B3B-7B31-5583C020E54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3" name="Organigramme : Terminateur 21">
              <a:extLst>
                <a:ext uri="{FF2B5EF4-FFF2-40B4-BE49-F238E27FC236}">
                  <a16:creationId xmlns:a16="http://schemas.microsoft.com/office/drawing/2014/main" id="{F36CF452-8E6A-D461-91DF-6EDBE8636AE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Espace réservé du texte 5">
              <a:extLst>
                <a:ext uri="{FF2B5EF4-FFF2-40B4-BE49-F238E27FC236}">
                  <a16:creationId xmlns:a16="http://schemas.microsoft.com/office/drawing/2014/main" id="{ADDDC0C5-A168-095F-B04A-7EC49179159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5" name="Google Shape;59;p2">
            <a:extLst>
              <a:ext uri="{FF2B5EF4-FFF2-40B4-BE49-F238E27FC236}">
                <a16:creationId xmlns:a16="http://schemas.microsoft.com/office/drawing/2014/main" id="{14226F0C-A43B-A73E-84B4-D794611A63EF}"/>
              </a:ext>
            </a:extLst>
          </p:cNvPr>
          <p:cNvGrpSpPr/>
          <p:nvPr/>
        </p:nvGrpSpPr>
        <p:grpSpPr>
          <a:xfrm>
            <a:off x="4845282" y="2246020"/>
            <a:ext cx="3656552" cy="1123837"/>
            <a:chOff x="648000" y="1949241"/>
            <a:chExt cx="3780000" cy="1123837"/>
          </a:xfrm>
        </p:grpSpPr>
        <p:sp>
          <p:nvSpPr>
            <p:cNvPr id="16" name="Google Shape;60;p2">
              <a:extLst>
                <a:ext uri="{FF2B5EF4-FFF2-40B4-BE49-F238E27FC236}">
                  <a16:creationId xmlns:a16="http://schemas.microsoft.com/office/drawing/2014/main" id="{C8BEFE9B-6C1B-100D-16A1-BF23359BDC4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61;p2">
              <a:extLst>
                <a:ext uri="{FF2B5EF4-FFF2-40B4-BE49-F238E27FC236}">
                  <a16:creationId xmlns:a16="http://schemas.microsoft.com/office/drawing/2014/main" id="{B6D93968-9B2F-0D70-4424-B3A2F84F620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62;p2">
              <a:extLst>
                <a:ext uri="{FF2B5EF4-FFF2-40B4-BE49-F238E27FC236}">
                  <a16:creationId xmlns:a16="http://schemas.microsoft.com/office/drawing/2014/main" id="{AA10F29C-D200-6E15-37D5-7B6C8AC0AB52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0BF513C5-58D8-ECB7-5793-E11A6B98A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1323" y="2469162"/>
            <a:ext cx="3765568" cy="929994"/>
          </a:xfrm>
          <a:prstGeom prst="rect">
            <a:avLst/>
          </a:prstGeom>
        </p:spPr>
      </p:pic>
      <p:sp>
        <p:nvSpPr>
          <p:cNvPr id="23" name="Organigramme : Terminateur 21">
            <a:extLst>
              <a:ext uri="{FF2B5EF4-FFF2-40B4-BE49-F238E27FC236}">
                <a16:creationId xmlns:a16="http://schemas.microsoft.com/office/drawing/2014/main" id="{63BFD876-94B7-CC9B-EACD-530DF2DED839}"/>
              </a:ext>
            </a:extLst>
          </p:cNvPr>
          <p:cNvSpPr/>
          <p:nvPr/>
        </p:nvSpPr>
        <p:spPr>
          <a:xfrm>
            <a:off x="7004552" y="2241183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</a:t>
            </a:r>
            <a:r>
              <a: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ar-MA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36F3142-B982-0C02-76FF-5AB41BA1FA97}"/>
              </a:ext>
            </a:extLst>
          </p:cNvPr>
          <p:cNvSpPr txBox="1"/>
          <p:nvPr/>
        </p:nvSpPr>
        <p:spPr>
          <a:xfrm>
            <a:off x="5945499" y="2727188"/>
            <a:ext cx="2256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تمرير الرائز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6269963E-22AB-DDA9-CD9F-6721A5B0DEEC}"/>
              </a:ext>
            </a:extLst>
          </p:cNvPr>
          <p:cNvGrpSpPr/>
          <p:nvPr/>
        </p:nvGrpSpPr>
        <p:grpSpPr>
          <a:xfrm>
            <a:off x="602235" y="230516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2029EEE-177C-CB3B-0C0F-D9A17E40E97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7" name="Organigramme : Terminateur 26">
              <a:extLst>
                <a:ext uri="{FF2B5EF4-FFF2-40B4-BE49-F238E27FC236}">
                  <a16:creationId xmlns:a16="http://schemas.microsoft.com/office/drawing/2014/main" id="{910FABB9-B075-5602-6D4F-8FC22737CA1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Espace réservé du texte 5">
              <a:extLst>
                <a:ext uri="{FF2B5EF4-FFF2-40B4-BE49-F238E27FC236}">
                  <a16:creationId xmlns:a16="http://schemas.microsoft.com/office/drawing/2014/main" id="{AA7DDA3F-CF67-EF64-BD04-A0B069BAE4E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600F07A2-4E37-368B-B58C-FB2970052DD5}"/>
              </a:ext>
            </a:extLst>
          </p:cNvPr>
          <p:cNvSpPr txBox="1"/>
          <p:nvPr/>
        </p:nvSpPr>
        <p:spPr>
          <a:xfrm>
            <a:off x="781297" y="2793399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تصحيح الرائز  </a:t>
            </a: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6A4CCFBF-8563-1640-BC97-FBE6D3132C4C}"/>
              </a:ext>
            </a:extLst>
          </p:cNvPr>
          <p:cNvGrpSpPr/>
          <p:nvPr/>
        </p:nvGrpSpPr>
        <p:grpSpPr>
          <a:xfrm>
            <a:off x="4845282" y="388329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B51D3169-5CF4-B8CF-83E3-22BDF9D8C7C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3" name="Organigramme : Terminateur 42">
              <a:extLst>
                <a:ext uri="{FF2B5EF4-FFF2-40B4-BE49-F238E27FC236}">
                  <a16:creationId xmlns:a16="http://schemas.microsoft.com/office/drawing/2014/main" id="{35385611-6564-69F9-FA7A-666A95B71D6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Espace réservé du texte 5">
              <a:extLst>
                <a:ext uri="{FF2B5EF4-FFF2-40B4-BE49-F238E27FC236}">
                  <a16:creationId xmlns:a16="http://schemas.microsoft.com/office/drawing/2014/main" id="{95394B14-276F-8650-8F9D-E4798432425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5" name="ZoneTexte 44">
            <a:extLst>
              <a:ext uri="{FF2B5EF4-FFF2-40B4-BE49-F238E27FC236}">
                <a16:creationId xmlns:a16="http://schemas.microsoft.com/office/drawing/2014/main" id="{78DE733C-1336-5FB7-D942-80DC7F08EB1F}"/>
              </a:ext>
            </a:extLst>
          </p:cNvPr>
          <p:cNvSpPr txBox="1"/>
          <p:nvPr/>
        </p:nvSpPr>
        <p:spPr>
          <a:xfrm>
            <a:off x="5024344" y="4371531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تصحيح الرائز</a:t>
            </a:r>
            <a:r>
              <a:rPr lang="fr-FR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مسك النتائج   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73F20D04-8A5B-546B-F8D8-1D3BF3AE9B03}"/>
              </a:ext>
            </a:extLst>
          </p:cNvPr>
          <p:cNvGrpSpPr/>
          <p:nvPr/>
        </p:nvGrpSpPr>
        <p:grpSpPr>
          <a:xfrm>
            <a:off x="602235" y="388329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E9709652-CBB5-F1D0-0A02-3E023229E87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8254EB48-637E-7F78-B5BE-4D012AD979A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5C48298-9278-6F46-67E3-6EAFA6B9135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F7F4E0EF-F6A4-9069-9A4A-83221B663A96}"/>
              </a:ext>
            </a:extLst>
          </p:cNvPr>
          <p:cNvSpPr txBox="1"/>
          <p:nvPr/>
        </p:nvSpPr>
        <p:spPr>
          <a:xfrm>
            <a:off x="781297" y="4371531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أنشطة اختتام المرحلة 4</a:t>
            </a:r>
          </a:p>
        </p:txBody>
      </p:sp>
    </p:spTree>
    <p:extLst>
      <p:ext uri="{BB962C8B-B14F-4D97-AF65-F5344CB8AC3E}">
        <p14:creationId xmlns:p14="http://schemas.microsoft.com/office/powerpoint/2010/main" val="210936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562737" y="2783577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600" b="1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حصة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-1302733" y="3302392"/>
            <a:ext cx="8178799" cy="1065420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4000" b="1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40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أقوم تعلماتي</a:t>
            </a:r>
            <a:endParaRPr lang="ar-SA" sz="4000" b="1" kern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13D9507-1A53-2760-063D-A0E3EF44EF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532067" y="1937354"/>
            <a:ext cx="2508701" cy="3534155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72BA5-36AA-A65E-3046-15796878D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A86DAA94-3C43-FB65-19FE-600766D8B75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FE0B00AA-CCFD-5C38-0D7E-C16255C00D79}"/>
              </a:ext>
            </a:extLst>
          </p:cNvPr>
          <p:cNvSpPr txBox="1"/>
          <p:nvPr/>
        </p:nvSpPr>
        <p:spPr>
          <a:xfrm>
            <a:off x="796470" y="1761610"/>
            <a:ext cx="7132233" cy="3509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44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الكفايات المعنية بالتقويم</a:t>
            </a:r>
          </a:p>
        </p:txBody>
      </p:sp>
      <p:sp>
        <p:nvSpPr>
          <p:cNvPr id="3" name="ZoneTexte 5">
            <a:extLst>
              <a:ext uri="{FF2B5EF4-FFF2-40B4-BE49-F238E27FC236}">
                <a16:creationId xmlns:a16="http://schemas.microsoft.com/office/drawing/2014/main" id="{B96C5FFE-C0FF-72D2-32C6-5AB8C72356F9}"/>
              </a:ext>
            </a:extLst>
          </p:cNvPr>
          <p:cNvSpPr txBox="1"/>
          <p:nvPr/>
        </p:nvSpPr>
        <p:spPr>
          <a:xfrm>
            <a:off x="266700" y="2246667"/>
            <a:ext cx="8448675" cy="391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r" defTabSz="914445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أستعمل مهارات الحساب الذهني والحساب السريع.</a:t>
            </a:r>
          </a:p>
          <a:p>
            <a:pPr marL="457200" indent="-457200" algn="r" defTabSz="914445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وأنجز عمليات الجمع والطرح</a:t>
            </a:r>
          </a:p>
          <a:p>
            <a:pPr marL="457200" indent="-457200" algn="r" defTabSz="914445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أستعمل الأدوات الهندسية لتمييز الأشكال وإنشائها</a:t>
            </a:r>
          </a:p>
          <a:p>
            <a:pPr marL="457200" indent="-457200" algn="r" defTabSz="914445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وأنجز عمليات الضرب</a:t>
            </a:r>
          </a:p>
          <a:p>
            <a:pPr marL="457200" indent="-457200" algn="r" defTabSz="914445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مفهوم القسمة وأنجز عمليات قسمة على السطر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defTabSz="914445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أَتَعرَّفُ وَحَدَات قِيّاسِ الكُتّلِ وَأُنْجِزُ تَحْويلاتٍ عَلَيْها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defTabSz="914445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أَحُلُّ وَضْعِياتِ الأَجزَاءِ المُتَسَاوِيّةِ بِاستِخْدَامِ نَمُوذَج الأَشْرِطَةِ</a:t>
            </a:r>
          </a:p>
        </p:txBody>
      </p:sp>
    </p:spTree>
    <p:extLst>
      <p:ext uri="{BB962C8B-B14F-4D97-AF65-F5344CB8AC3E}">
        <p14:creationId xmlns:p14="http://schemas.microsoft.com/office/powerpoint/2010/main" val="2004486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796470" y="1329159"/>
            <a:ext cx="7132233" cy="3509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44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صيغة التمرير </a:t>
            </a:r>
          </a:p>
        </p:txBody>
      </p:sp>
      <p:sp>
        <p:nvSpPr>
          <p:cNvPr id="2" name="ZoneTexte 5">
            <a:extLst>
              <a:ext uri="{FF2B5EF4-FFF2-40B4-BE49-F238E27FC236}">
                <a16:creationId xmlns:a16="http://schemas.microsoft.com/office/drawing/2014/main" id="{D19BD6FC-F3B3-25A3-DD88-236A1C428962}"/>
              </a:ext>
            </a:extLst>
          </p:cNvPr>
          <p:cNvSpPr txBox="1"/>
          <p:nvPr/>
        </p:nvSpPr>
        <p:spPr>
          <a:xfrm>
            <a:off x="544886" y="1680089"/>
            <a:ext cx="76354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r" defTabSz="914445" rtl="1"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ü"/>
              <a:defRPr/>
            </a:pPr>
            <a:r>
              <a:rPr lang="ar-MA" sz="2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تمرير جماعي موحد:</a:t>
            </a:r>
          </a:p>
          <a:p>
            <a:pPr marL="1428750" lvl="2" indent="-514350" algn="r" defTabSz="914445" rtl="1"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ü"/>
              <a:defRPr/>
            </a:pPr>
            <a:r>
              <a:rPr lang="ar-MA" sz="2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يقرأ الأستاذ(ة) التعليمة دون تفصيل أو شرح؛</a:t>
            </a:r>
          </a:p>
          <a:p>
            <a:pPr marL="1428750" lvl="2" indent="-514350" algn="r" defTabSz="914445" rtl="1"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ü"/>
              <a:defRPr/>
            </a:pPr>
            <a:r>
              <a:rPr lang="ar-MA" sz="2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يدعو المتعلمين للإنجاز ويمنحهم الوقت اللازم، كما هو موجه به؛</a:t>
            </a:r>
          </a:p>
          <a:p>
            <a:pPr marL="514350" indent="-514350" algn="r" defTabSz="914445" rtl="1"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ü"/>
              <a:defRPr/>
            </a:pPr>
            <a:r>
              <a:rPr lang="ar-MA" sz="2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يجيب المتعلمون على أوراقهم الفردية؛</a:t>
            </a:r>
          </a:p>
          <a:p>
            <a:pPr marL="514350" indent="-514350" algn="r" defTabSz="914445" rtl="1"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ü"/>
              <a:defRPr/>
            </a:pPr>
            <a:r>
              <a:rPr lang="ar-MA" sz="2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بعد انصرام الوقت، يتم الانتقال إلى التعليمة الموالية؛</a:t>
            </a:r>
          </a:p>
          <a:p>
            <a:pPr marL="514350" indent="-514350" algn="r" defTabSz="914445" rtl="1"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ü"/>
              <a:defRPr/>
            </a:pPr>
            <a:r>
              <a:rPr lang="ar-MA" sz="2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يمنح المتعلمون الـــــ 5 دقائق الأخيرة لاستدراك ما فاتهم أثناء التمرير.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A255CB6-7BEB-8052-3B7D-ACAD3B6E6AEA}"/>
              </a:ext>
            </a:extLst>
          </p:cNvPr>
          <p:cNvSpPr txBox="1"/>
          <p:nvPr/>
        </p:nvSpPr>
        <p:spPr>
          <a:xfrm>
            <a:off x="1119188" y="5478117"/>
            <a:ext cx="69056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المدد الزمنية المقترحة يتم تكييفها حسب تقدم إنجاز المتعلمين </a:t>
            </a:r>
          </a:p>
        </p:txBody>
      </p: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استعدوا، سنستعمل الأدوات التالية:</a:t>
            </a:r>
            <a:endParaRPr lang="fr-FR" b="1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0F1AE9A8-7F2D-71F7-6D28-E8222B697A3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91887" y="155214"/>
            <a:ext cx="7604448" cy="332496"/>
            <a:chOff x="391887" y="155214"/>
            <a:chExt cx="7604448" cy="33249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8C3F9455-78AA-34E8-24EF-E564CF18D9CF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109C89C-619F-E989-A2FB-C6ED8C30FA0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91887" y="155214"/>
                <a:ext cx="7604448" cy="275887"/>
              </a:xfrm>
              <a:prstGeom prst="rect">
                <a:avLst/>
              </a:prstGeom>
              <a:solidFill>
                <a:srgbClr val="B3D9CE"/>
              </a:solidFill>
              <a:ln>
                <a:solidFill>
                  <a:srgbClr val="B3D9C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6C69931-49A5-2A36-1631-5AC2CBD4EAEE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31013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rganigramme : Connecteur 30">
                <a:extLst>
                  <a:ext uri="{FF2B5EF4-FFF2-40B4-BE49-F238E27FC236}">
                    <a16:creationId xmlns:a16="http://schemas.microsoft.com/office/drawing/2014/main" id="{01411CA5-CFDD-AC5F-7969-2EDEE25B41A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906502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2</a:t>
                </a: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7DE2BE3-42BE-292F-32A2-0E1C784F9736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634155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التقويم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rganigramme : Connecteur 32">
                <a:extLst>
                  <a:ext uri="{FF2B5EF4-FFF2-40B4-BE49-F238E27FC236}">
                    <a16:creationId xmlns:a16="http://schemas.microsoft.com/office/drawing/2014/main" id="{25EC2864-4BAF-DC56-73CC-D6C61EB52E9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127717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3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75D3A5E8-6EBA-7F16-7F50-0E78DCECF8FF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837296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rganigramme : Connecteur 34">
                <a:extLst>
                  <a:ext uri="{FF2B5EF4-FFF2-40B4-BE49-F238E27FC236}">
                    <a16:creationId xmlns:a16="http://schemas.microsoft.com/office/drawing/2014/main" id="{49ECBE48-4C8E-2FE1-9D89-AB3A9A52F06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685288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1</a:t>
                </a:r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E62E77C-83C9-43C9-8FFD-0DEFC1C8F07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37296" y="155214"/>
              <a:ext cx="5180949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5" name="Image 4" descr="Une image contenant capture d’écran, instrument de mesure rigide, ligne, règle&#10;&#10;Le contenu généré par l’IA peut être incorrect.">
            <a:extLst>
              <a:ext uri="{FF2B5EF4-FFF2-40B4-BE49-F238E27FC236}">
                <a16:creationId xmlns:a16="http://schemas.microsoft.com/office/drawing/2014/main" id="{22F2B14D-636F-816C-EBF0-07AF91285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6200000">
            <a:off x="1898834" y="3104106"/>
            <a:ext cx="2116473" cy="1226707"/>
          </a:xfrm>
          <a:prstGeom prst="rect">
            <a:avLst/>
          </a:prstGeom>
        </p:spPr>
      </p:pic>
      <p:pic>
        <p:nvPicPr>
          <p:cNvPr id="13" name="Image 12" descr="Une image contenant fournitures de bureau, outil, stylos et plumes, stylet&#10;&#10;Le contenu généré par l’IA peut être incorrect.">
            <a:extLst>
              <a:ext uri="{FF2B5EF4-FFF2-40B4-BE49-F238E27FC236}">
                <a16:creationId xmlns:a16="http://schemas.microsoft.com/office/drawing/2014/main" id="{7547F690-7A90-F630-B82D-C6851CD4A2E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218054" y="3789792"/>
            <a:ext cx="2050434" cy="1378347"/>
          </a:xfrm>
          <a:prstGeom prst="rect">
            <a:avLst/>
          </a:prstGeom>
        </p:spPr>
      </p:pic>
      <p:pic>
        <p:nvPicPr>
          <p:cNvPr id="9" name="Image 8" descr="Une image contenant capture d’écran, noir, obscurité&#10;&#10;Le contenu généré par l’IA peut être incorrect.">
            <a:extLst>
              <a:ext uri="{FF2B5EF4-FFF2-40B4-BE49-F238E27FC236}">
                <a16:creationId xmlns:a16="http://schemas.microsoft.com/office/drawing/2014/main" id="{EC253AA6-E0A0-046B-5B5C-0CBF9B6B62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5122502" y="3994896"/>
            <a:ext cx="3470442" cy="1156814"/>
          </a:xfrm>
          <a:prstGeom prst="rect">
            <a:avLst/>
          </a:prstGeom>
        </p:spPr>
      </p:pic>
      <p:pic>
        <p:nvPicPr>
          <p:cNvPr id="16" name="Image 15" descr="Une image contenant outil d’écriture, crayon, fournitures de bureau, Outils de marquage&#10;&#10;Le contenu généré par l’IA peut être incorrect.">
            <a:extLst>
              <a:ext uri="{FF2B5EF4-FFF2-40B4-BE49-F238E27FC236}">
                <a16:creationId xmlns:a16="http://schemas.microsoft.com/office/drawing/2014/main" id="{9CA65A19-8646-B701-DD1F-07A042D7CE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837296" y="3643858"/>
            <a:ext cx="1142354" cy="115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9DA82-500F-B8EC-0C7C-02C3EB643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0149857C-0A9A-2445-040F-39AEF5FF64A1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0379A1-F153-4A61-EF09-AED375A48B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03642AB-6A28-52EA-0FCD-1E9029588E70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أوراق التقويم، واكتبوا أسماءكم الكاملة عليها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E36CA2-3FA2-7466-AEEC-611753EEDC5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91887" y="155214"/>
            <a:ext cx="7604448" cy="332496"/>
            <a:chOff x="391887" y="155214"/>
            <a:chExt cx="7604448" cy="33249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63C307BE-BCCD-2890-0852-C625774E1495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D60E30D6-BE69-D750-84C4-C9DE775DFD9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91887" y="155214"/>
                <a:ext cx="7604448" cy="275887"/>
              </a:xfrm>
              <a:prstGeom prst="rect">
                <a:avLst/>
              </a:prstGeom>
              <a:solidFill>
                <a:srgbClr val="B3D9CE"/>
              </a:solidFill>
              <a:ln>
                <a:solidFill>
                  <a:srgbClr val="B3D9C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3A7A780-3857-9553-9895-9484C6207550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31013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rganigramme : Connecteur 30">
                <a:extLst>
                  <a:ext uri="{FF2B5EF4-FFF2-40B4-BE49-F238E27FC236}">
                    <a16:creationId xmlns:a16="http://schemas.microsoft.com/office/drawing/2014/main" id="{9C3CF6EC-F661-DC14-AD9A-AD8E703724E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906502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2</a:t>
                </a: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6BD59DB-394E-F57C-101F-D385B47757BD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634155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التقويم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rganigramme : Connecteur 32">
                <a:extLst>
                  <a:ext uri="{FF2B5EF4-FFF2-40B4-BE49-F238E27FC236}">
                    <a16:creationId xmlns:a16="http://schemas.microsoft.com/office/drawing/2014/main" id="{38521FB9-9D77-2706-C075-3ABA81C776A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127717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3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23F95149-3A4D-9EED-57A0-70D227855865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837296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rganigramme : Connecteur 34">
                <a:extLst>
                  <a:ext uri="{FF2B5EF4-FFF2-40B4-BE49-F238E27FC236}">
                    <a16:creationId xmlns:a16="http://schemas.microsoft.com/office/drawing/2014/main" id="{67CC87B4-3716-832F-CE8F-DFA552ABFEE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685288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1</a:t>
                </a:r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657763C-5BF1-EA69-F572-A2F32E42206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37296" y="155214"/>
              <a:ext cx="5180949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66E1F69-6547-286E-3799-5F990DEF2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645" y="1565686"/>
            <a:ext cx="3769678" cy="495104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460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CBE07-04E8-C7A4-93A1-B3B4220A3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31E7BFA0-4F1D-791C-7FDB-B9A2761C51C9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F6CCA4-A184-49F4-4F27-3DE209007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798DE26-8B3D-1A0D-FCFD-A607978B3164}"/>
              </a:ext>
            </a:extLst>
          </p:cNvPr>
          <p:cNvSpPr txBox="1"/>
          <p:nvPr/>
        </p:nvSpPr>
        <p:spPr>
          <a:xfrm>
            <a:off x="367383" y="881801"/>
            <a:ext cx="7149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تعليمة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التمرين 1، لديكم دقيقتان ، ثم ننتقل جميعا لإنجاز النشاط الموالي.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6064BA0D-7A4D-411B-2A81-E60DAD981EFD}"/>
              </a:ext>
            </a:extLst>
          </p:cNvPr>
          <p:cNvGrpSpPr>
            <a:grpSpLocks/>
          </p:cNvGrpSpPr>
          <p:nvPr/>
        </p:nvGrpSpPr>
        <p:grpSpPr>
          <a:xfrm>
            <a:off x="391887" y="155214"/>
            <a:ext cx="7604448" cy="332496"/>
            <a:chOff x="391887" y="155214"/>
            <a:chExt cx="7604448" cy="33249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08A8DC86-D493-36E9-3B95-06534B3D0203}"/>
                </a:ext>
              </a:extLst>
            </p:cNvPr>
            <p:cNvGrpSpPr>
              <a:grpSpLocks/>
            </p:cNvGrpSpPr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7B584AD-EC3B-C742-1AE7-2DA4FFBFB5F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91887" y="155214"/>
                <a:ext cx="7604448" cy="275887"/>
              </a:xfrm>
              <a:prstGeom prst="rect">
                <a:avLst/>
              </a:prstGeom>
              <a:solidFill>
                <a:srgbClr val="B3D9CE"/>
              </a:solidFill>
              <a:ln>
                <a:solidFill>
                  <a:srgbClr val="B3D9C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8AA4DBCD-0982-C2BF-5ED4-847B5FB7F22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31013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rganigramme : Connecteur 30">
                <a:extLst>
                  <a:ext uri="{FF2B5EF4-FFF2-40B4-BE49-F238E27FC236}">
                    <a16:creationId xmlns:a16="http://schemas.microsoft.com/office/drawing/2014/main" id="{23C5B9AB-ADC5-CA12-8D0B-2A07A297479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06502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2</a:t>
                </a: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949ED574-4D66-190C-3A75-A3311727541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4155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التقويم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rganigramme : Connecteur 32">
                <a:extLst>
                  <a:ext uri="{FF2B5EF4-FFF2-40B4-BE49-F238E27FC236}">
                    <a16:creationId xmlns:a16="http://schemas.microsoft.com/office/drawing/2014/main" id="{C9B5A15A-5C9F-12BD-DAEF-8F48B3A40A8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127717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3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0A72E2D2-5ECD-85D5-5497-12283D48810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7296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rganigramme : Connecteur 34">
                <a:extLst>
                  <a:ext uri="{FF2B5EF4-FFF2-40B4-BE49-F238E27FC236}">
                    <a16:creationId xmlns:a16="http://schemas.microsoft.com/office/drawing/2014/main" id="{20FB1584-E7BA-9E38-D8C6-A4537F32E63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685288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1</a:t>
                </a:r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C52B852-C2A1-5BF4-CCD9-83DCA1571A34}"/>
                </a:ext>
              </a:extLst>
            </p:cNvPr>
            <p:cNvSpPr>
              <a:spLocks/>
            </p:cNvSpPr>
            <p:nvPr/>
          </p:nvSpPr>
          <p:spPr>
            <a:xfrm>
              <a:off x="837296" y="155214"/>
              <a:ext cx="254015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22AAC8C4-481B-EC53-ED1F-B479F9F95E68}"/>
              </a:ext>
            </a:extLst>
          </p:cNvPr>
          <p:cNvSpPr>
            <a:spLocks/>
          </p:cNvSpPr>
          <p:nvPr/>
        </p:nvSpPr>
        <p:spPr>
          <a:xfrm>
            <a:off x="5361135" y="147777"/>
            <a:ext cx="2540153" cy="323165"/>
          </a:xfrm>
          <a:prstGeom prst="rect">
            <a:avLst/>
          </a:prstGeom>
          <a:solidFill>
            <a:srgbClr val="B3D9C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227C99-0E70-AAE6-A962-E097FB8B8A84}"/>
              </a:ext>
            </a:extLst>
          </p:cNvPr>
          <p:cNvSpPr/>
          <p:nvPr/>
        </p:nvSpPr>
        <p:spPr>
          <a:xfrm>
            <a:off x="918889" y="3805083"/>
            <a:ext cx="7011896" cy="485037"/>
          </a:xfrm>
          <a:prstGeom prst="rect">
            <a:avLst/>
          </a:prstGeom>
          <a:solidFill>
            <a:srgbClr val="FC8E00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80722E-EA3F-9FCD-BDDD-B5274CFB3174}"/>
              </a:ext>
            </a:extLst>
          </p:cNvPr>
          <p:cNvSpPr/>
          <p:nvPr/>
        </p:nvSpPr>
        <p:spPr>
          <a:xfrm>
            <a:off x="948385" y="3844912"/>
            <a:ext cx="6948000" cy="406800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8">
            <a:extLst>
              <a:ext uri="{FF2B5EF4-FFF2-40B4-BE49-F238E27FC236}">
                <a16:creationId xmlns:a16="http://schemas.microsoft.com/office/drawing/2014/main" id="{CEFE48CB-CC04-5A23-FC3F-BE22D7587DC7}"/>
              </a:ext>
            </a:extLst>
          </p:cNvPr>
          <p:cNvGrpSpPr>
            <a:grpSpLocks/>
          </p:cNvGrpSpPr>
          <p:nvPr/>
        </p:nvGrpSpPr>
        <p:grpSpPr bwMode="auto">
          <a:xfrm>
            <a:off x="334022" y="1439389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07D70382-4481-C37F-8962-AC63B9B72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0B1E65A4-5BBB-C6F6-829F-C77E0E2798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51C110F2-8A8C-B33E-8201-9435266646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437" y="2235787"/>
            <a:ext cx="7011896" cy="58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19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E8A59-D24A-763B-5605-0E05A378A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E99CA9CD-6664-9191-8CDB-187FA01844CB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1510ED-B964-E5CD-CE93-E01AA23A34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9740F3-3545-658F-FE43-FE752CE7AD40}"/>
              </a:ext>
            </a:extLst>
          </p:cNvPr>
          <p:cNvGrpSpPr>
            <a:grpSpLocks/>
          </p:cNvGrpSpPr>
          <p:nvPr/>
        </p:nvGrpSpPr>
        <p:grpSpPr>
          <a:xfrm>
            <a:off x="391887" y="155214"/>
            <a:ext cx="7604448" cy="332496"/>
            <a:chOff x="391887" y="155214"/>
            <a:chExt cx="7604448" cy="33249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D5D801DE-6DC0-B679-DB1E-D3D67702ADAD}"/>
                </a:ext>
              </a:extLst>
            </p:cNvPr>
            <p:cNvGrpSpPr>
              <a:grpSpLocks/>
            </p:cNvGrpSpPr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A81ACD7-AC19-E5B3-D215-83900442584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91887" y="155214"/>
                <a:ext cx="7604448" cy="275887"/>
              </a:xfrm>
              <a:prstGeom prst="rect">
                <a:avLst/>
              </a:prstGeom>
              <a:solidFill>
                <a:srgbClr val="B3D9CE"/>
              </a:solidFill>
              <a:ln>
                <a:solidFill>
                  <a:srgbClr val="B3D9C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1E04F889-E250-9A02-8D8E-38A96BB47B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31013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rganigramme : Connecteur 30">
                <a:extLst>
                  <a:ext uri="{FF2B5EF4-FFF2-40B4-BE49-F238E27FC236}">
                    <a16:creationId xmlns:a16="http://schemas.microsoft.com/office/drawing/2014/main" id="{8EEC0454-2CFE-E268-6B94-3A39404B2C5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06502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2</a:t>
                </a: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31D92F5-3062-7B23-9697-12E8E1BCAAC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4155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التقويم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rganigramme : Connecteur 32">
                <a:extLst>
                  <a:ext uri="{FF2B5EF4-FFF2-40B4-BE49-F238E27FC236}">
                    <a16:creationId xmlns:a16="http://schemas.microsoft.com/office/drawing/2014/main" id="{C26A3C73-3AAE-15DD-9F49-E33A1FE6FEF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127717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3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0989DD1E-A8C6-0FEA-2067-EBBDDFF0646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7296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rganigramme : Connecteur 34">
                <a:extLst>
                  <a:ext uri="{FF2B5EF4-FFF2-40B4-BE49-F238E27FC236}">
                    <a16:creationId xmlns:a16="http://schemas.microsoft.com/office/drawing/2014/main" id="{7234B46E-7548-25DD-EAAB-F383C8F3337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685288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1</a:t>
                </a:r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26F240B-CB36-53E0-3A3C-007E9881F1CB}"/>
                </a:ext>
              </a:extLst>
            </p:cNvPr>
            <p:cNvSpPr>
              <a:spLocks/>
            </p:cNvSpPr>
            <p:nvPr/>
          </p:nvSpPr>
          <p:spPr>
            <a:xfrm>
              <a:off x="837296" y="155214"/>
              <a:ext cx="254015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E0578ACE-CC31-85C3-ABC1-246C9B25EB3D}"/>
              </a:ext>
            </a:extLst>
          </p:cNvPr>
          <p:cNvSpPr>
            <a:spLocks/>
          </p:cNvSpPr>
          <p:nvPr/>
        </p:nvSpPr>
        <p:spPr>
          <a:xfrm>
            <a:off x="5361135" y="147777"/>
            <a:ext cx="2540153" cy="323165"/>
          </a:xfrm>
          <a:prstGeom prst="rect">
            <a:avLst/>
          </a:prstGeom>
          <a:solidFill>
            <a:srgbClr val="B3D9C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1535B10-6033-F006-0883-8473E6B0124E}"/>
              </a:ext>
            </a:extLst>
          </p:cNvPr>
          <p:cNvSpPr txBox="1"/>
          <p:nvPr/>
        </p:nvSpPr>
        <p:spPr>
          <a:xfrm>
            <a:off x="149087" y="881801"/>
            <a:ext cx="7397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للكفاية 2، سأقرأ التعليمة، لديكم 4 دقائق ثم ننتقل جميعا لإنجاز النشاط الموالي.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695705-E7D9-FB57-2FB5-132B1269FECB}"/>
              </a:ext>
            </a:extLst>
          </p:cNvPr>
          <p:cNvSpPr/>
          <p:nvPr/>
        </p:nvSpPr>
        <p:spPr>
          <a:xfrm>
            <a:off x="918889" y="3805083"/>
            <a:ext cx="7011896" cy="485037"/>
          </a:xfrm>
          <a:prstGeom prst="rect">
            <a:avLst/>
          </a:prstGeom>
          <a:solidFill>
            <a:srgbClr val="FC8E00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A81F86-6310-3964-EA6D-DAF9BC3B5353}"/>
              </a:ext>
            </a:extLst>
          </p:cNvPr>
          <p:cNvSpPr/>
          <p:nvPr/>
        </p:nvSpPr>
        <p:spPr>
          <a:xfrm>
            <a:off x="948385" y="3844912"/>
            <a:ext cx="6948000" cy="406800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407DFA3-C5B8-73A4-2F92-2F7088D0B4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504" y="2276041"/>
            <a:ext cx="5656992" cy="562529"/>
          </a:xfrm>
          <a:prstGeom prst="rect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D16D16FA-F70D-CF4B-8AD1-694CB8CBBB6E}"/>
              </a:ext>
            </a:extLst>
          </p:cNvPr>
          <p:cNvGrpSpPr>
            <a:grpSpLocks/>
          </p:cNvGrpSpPr>
          <p:nvPr/>
        </p:nvGrpSpPr>
        <p:grpSpPr bwMode="auto">
          <a:xfrm>
            <a:off x="334022" y="1439389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8AAC6B8D-D686-281C-009A-3C17D348B5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06EC40AD-8ED5-2572-03B9-BB0DDF5421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4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6719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9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4C477-747C-10C1-0E12-B4A3C9EB5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7EA1C426-C48E-C772-8BEC-DD820E64A87B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5F23020-4DB1-9217-F1FD-B0B60B8D10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FD988329-56F0-EFC4-2002-1ADC08E3C5AE}"/>
              </a:ext>
            </a:extLst>
          </p:cNvPr>
          <p:cNvGrpSpPr>
            <a:grpSpLocks/>
          </p:cNvGrpSpPr>
          <p:nvPr/>
        </p:nvGrpSpPr>
        <p:grpSpPr>
          <a:xfrm>
            <a:off x="391887" y="155214"/>
            <a:ext cx="7604448" cy="332496"/>
            <a:chOff x="391887" y="155214"/>
            <a:chExt cx="7604448" cy="33249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360A5F7A-BC62-D00F-7162-D526405D6DA0}"/>
                </a:ext>
              </a:extLst>
            </p:cNvPr>
            <p:cNvGrpSpPr>
              <a:grpSpLocks/>
            </p:cNvGrpSpPr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0B36FBA-7D91-45B6-05F5-9C900096623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91887" y="155214"/>
                <a:ext cx="7604448" cy="275887"/>
              </a:xfrm>
              <a:prstGeom prst="rect">
                <a:avLst/>
              </a:prstGeom>
              <a:solidFill>
                <a:srgbClr val="B3D9CE"/>
              </a:solidFill>
              <a:ln>
                <a:solidFill>
                  <a:srgbClr val="B3D9C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47D7F90-0DB9-9E1C-616D-3F9BE89BC8B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31013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rganigramme : Connecteur 30">
                <a:extLst>
                  <a:ext uri="{FF2B5EF4-FFF2-40B4-BE49-F238E27FC236}">
                    <a16:creationId xmlns:a16="http://schemas.microsoft.com/office/drawing/2014/main" id="{80C7B7F2-D02D-F393-11C2-0C861C05626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06502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2</a:t>
                </a: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156468F-1F8A-5CB7-A918-EFF803FCB80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4155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التقويم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rganigramme : Connecteur 32">
                <a:extLst>
                  <a:ext uri="{FF2B5EF4-FFF2-40B4-BE49-F238E27FC236}">
                    <a16:creationId xmlns:a16="http://schemas.microsoft.com/office/drawing/2014/main" id="{FD0A0FE2-2799-EA80-E86A-F06C1B3C2C1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127717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3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4B2602B-1517-4D9F-20A6-E63D065B8BC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7296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rganigramme : Connecteur 34">
                <a:extLst>
                  <a:ext uri="{FF2B5EF4-FFF2-40B4-BE49-F238E27FC236}">
                    <a16:creationId xmlns:a16="http://schemas.microsoft.com/office/drawing/2014/main" id="{1B9FF166-A3AB-1EAC-D3D7-555765A1D3B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685288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1</a:t>
                </a:r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E0B3B61-85D8-016F-23D8-E7754F936B84}"/>
                </a:ext>
              </a:extLst>
            </p:cNvPr>
            <p:cNvSpPr>
              <a:spLocks/>
            </p:cNvSpPr>
            <p:nvPr/>
          </p:nvSpPr>
          <p:spPr>
            <a:xfrm>
              <a:off x="837296" y="155214"/>
              <a:ext cx="254015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4F32FE95-12D0-95FB-67E6-709C89E98DBF}"/>
              </a:ext>
            </a:extLst>
          </p:cNvPr>
          <p:cNvSpPr>
            <a:spLocks/>
          </p:cNvSpPr>
          <p:nvPr/>
        </p:nvSpPr>
        <p:spPr>
          <a:xfrm>
            <a:off x="5361135" y="147777"/>
            <a:ext cx="2540153" cy="323165"/>
          </a:xfrm>
          <a:prstGeom prst="rect">
            <a:avLst/>
          </a:prstGeom>
          <a:solidFill>
            <a:srgbClr val="B3D9C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51D01D2-27CF-DC45-DBEB-755CA0B8D905}"/>
              </a:ext>
            </a:extLst>
          </p:cNvPr>
          <p:cNvSpPr txBox="1"/>
          <p:nvPr/>
        </p:nvSpPr>
        <p:spPr>
          <a:xfrm>
            <a:off x="367383" y="911297"/>
            <a:ext cx="7149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للكفاية 3، سأقرأ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التمرين، لديكم 3 دقائق، ثم ننتقل للنشاط الموالي.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9FEC3C-B3F4-E9BA-A96B-C8565E09EF14}"/>
              </a:ext>
            </a:extLst>
          </p:cNvPr>
          <p:cNvSpPr/>
          <p:nvPr/>
        </p:nvSpPr>
        <p:spPr>
          <a:xfrm>
            <a:off x="918889" y="3805083"/>
            <a:ext cx="7011896" cy="485037"/>
          </a:xfrm>
          <a:prstGeom prst="rect">
            <a:avLst/>
          </a:prstGeom>
          <a:solidFill>
            <a:srgbClr val="FC8E00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AE41C2-E1D2-DE66-622C-95B273E78FF6}"/>
              </a:ext>
            </a:extLst>
          </p:cNvPr>
          <p:cNvSpPr/>
          <p:nvPr/>
        </p:nvSpPr>
        <p:spPr>
          <a:xfrm>
            <a:off x="948385" y="3844912"/>
            <a:ext cx="6948000" cy="406800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16D1E6-E437-DD81-6288-4B9542060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716" y="1942109"/>
            <a:ext cx="6767452" cy="501588"/>
          </a:xfrm>
          <a:prstGeom prst="rect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2D7ABC06-72C0-3788-97A5-82DC1AA8DD62}"/>
              </a:ext>
            </a:extLst>
          </p:cNvPr>
          <p:cNvGrpSpPr>
            <a:grpSpLocks/>
          </p:cNvGrpSpPr>
          <p:nvPr/>
        </p:nvGrpSpPr>
        <p:grpSpPr bwMode="auto">
          <a:xfrm>
            <a:off x="334022" y="1439389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6E383169-AE19-607A-36C3-2275016AD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5600B89C-4499-E5C4-9D9F-0603C39C7C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3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368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86B78-5FD0-08E4-FAA4-E5B531BC4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D7040183-A1DF-C1D5-8B81-9927D5301132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12AC462-A29D-C96D-A04C-4AF2B1C85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BC5DBCFA-2CF6-4FC9-B06C-75E56DCB87A2}"/>
              </a:ext>
            </a:extLst>
          </p:cNvPr>
          <p:cNvGrpSpPr>
            <a:grpSpLocks/>
          </p:cNvGrpSpPr>
          <p:nvPr/>
        </p:nvGrpSpPr>
        <p:grpSpPr>
          <a:xfrm>
            <a:off x="391887" y="155214"/>
            <a:ext cx="7604448" cy="332496"/>
            <a:chOff x="391887" y="155214"/>
            <a:chExt cx="7604448" cy="33249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B6EF6884-E7DE-35A6-DBBF-3ED61E7BC790}"/>
                </a:ext>
              </a:extLst>
            </p:cNvPr>
            <p:cNvGrpSpPr>
              <a:grpSpLocks/>
            </p:cNvGrpSpPr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C3ADBA2C-D2AE-2DD0-387A-46249312FFA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91887" y="155214"/>
                <a:ext cx="7604448" cy="275887"/>
              </a:xfrm>
              <a:prstGeom prst="rect">
                <a:avLst/>
              </a:prstGeom>
              <a:solidFill>
                <a:srgbClr val="B3D9CE"/>
              </a:solidFill>
              <a:ln>
                <a:solidFill>
                  <a:srgbClr val="B3D9C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1FBAFEF-AFD0-EFC0-93C4-66CF17BAD11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31013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rganigramme : Connecteur 30">
                <a:extLst>
                  <a:ext uri="{FF2B5EF4-FFF2-40B4-BE49-F238E27FC236}">
                    <a16:creationId xmlns:a16="http://schemas.microsoft.com/office/drawing/2014/main" id="{AE4F7E5D-0EB0-D729-5F17-A645F851F0A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06502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2</a:t>
                </a: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6CBB366-F274-D765-1D1E-7479E889CD1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4155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التقويم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rganigramme : Connecteur 32">
                <a:extLst>
                  <a:ext uri="{FF2B5EF4-FFF2-40B4-BE49-F238E27FC236}">
                    <a16:creationId xmlns:a16="http://schemas.microsoft.com/office/drawing/2014/main" id="{D0C15168-3797-4852-4EBF-E61063239E7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127717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3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7B4460E-9C0C-5609-C842-94639B0505B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7296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rganigramme : Connecteur 34">
                <a:extLst>
                  <a:ext uri="{FF2B5EF4-FFF2-40B4-BE49-F238E27FC236}">
                    <a16:creationId xmlns:a16="http://schemas.microsoft.com/office/drawing/2014/main" id="{7F017FBC-59E0-EAA2-AB92-2D459C042F1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685288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1</a:t>
                </a:r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4C5889F-51D5-EA91-98EB-EAAA1BCF4062}"/>
                </a:ext>
              </a:extLst>
            </p:cNvPr>
            <p:cNvSpPr>
              <a:spLocks/>
            </p:cNvSpPr>
            <p:nvPr/>
          </p:nvSpPr>
          <p:spPr>
            <a:xfrm>
              <a:off x="837296" y="155214"/>
              <a:ext cx="254015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FD968B8F-A45F-58BC-A658-EE442F136FFC}"/>
              </a:ext>
            </a:extLst>
          </p:cNvPr>
          <p:cNvSpPr>
            <a:spLocks/>
          </p:cNvSpPr>
          <p:nvPr/>
        </p:nvSpPr>
        <p:spPr>
          <a:xfrm>
            <a:off x="5361135" y="147777"/>
            <a:ext cx="2540153" cy="323165"/>
          </a:xfrm>
          <a:prstGeom prst="rect">
            <a:avLst/>
          </a:prstGeom>
          <a:solidFill>
            <a:srgbClr val="B3D9C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5CB929E-5767-19F9-D90F-DFCF7A3D6CCE}"/>
              </a:ext>
            </a:extLst>
          </p:cNvPr>
          <p:cNvSpPr txBox="1"/>
          <p:nvPr/>
        </p:nvSpPr>
        <p:spPr>
          <a:xfrm>
            <a:off x="149087" y="881801"/>
            <a:ext cx="7397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تعليمة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التمرين 2، لديكم دقيقتان ثم ننتقل جميعا لإنجاز النشاط الموالي.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7D8C48-EDC5-91E8-270F-44FED5B76CE0}"/>
              </a:ext>
            </a:extLst>
          </p:cNvPr>
          <p:cNvSpPr/>
          <p:nvPr/>
        </p:nvSpPr>
        <p:spPr>
          <a:xfrm>
            <a:off x="918889" y="3805083"/>
            <a:ext cx="7011896" cy="485037"/>
          </a:xfrm>
          <a:prstGeom prst="rect">
            <a:avLst/>
          </a:prstGeom>
          <a:solidFill>
            <a:srgbClr val="FC8E00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184B22-A686-68FC-6A1A-EDB34C609808}"/>
              </a:ext>
            </a:extLst>
          </p:cNvPr>
          <p:cNvSpPr/>
          <p:nvPr/>
        </p:nvSpPr>
        <p:spPr>
          <a:xfrm>
            <a:off x="948385" y="3844912"/>
            <a:ext cx="6948000" cy="406800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7BE8E19-D21F-E62D-C94F-A098DA057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716" y="1942109"/>
            <a:ext cx="6767452" cy="501588"/>
          </a:xfrm>
          <a:prstGeom prst="rect">
            <a:avLst/>
          </a:prstGeom>
        </p:spPr>
      </p:pic>
      <p:grpSp>
        <p:nvGrpSpPr>
          <p:cNvPr id="12" name="Groupe 8">
            <a:extLst>
              <a:ext uri="{FF2B5EF4-FFF2-40B4-BE49-F238E27FC236}">
                <a16:creationId xmlns:a16="http://schemas.microsoft.com/office/drawing/2014/main" id="{86F507FF-C230-AFF6-A22A-266399DD1D43}"/>
              </a:ext>
            </a:extLst>
          </p:cNvPr>
          <p:cNvGrpSpPr>
            <a:grpSpLocks/>
          </p:cNvGrpSpPr>
          <p:nvPr/>
        </p:nvGrpSpPr>
        <p:grpSpPr bwMode="auto">
          <a:xfrm>
            <a:off x="334022" y="1439389"/>
            <a:ext cx="614363" cy="688975"/>
            <a:chOff x="924143" y="3511073"/>
            <a:chExt cx="614494" cy="688367"/>
          </a:xfrm>
        </p:grpSpPr>
        <p:pic>
          <p:nvPicPr>
            <p:cNvPr id="13" name="Image 11">
              <a:extLst>
                <a:ext uri="{FF2B5EF4-FFF2-40B4-BE49-F238E27FC236}">
                  <a16:creationId xmlns:a16="http://schemas.microsoft.com/office/drawing/2014/main" id="{0EF27F14-64C3-C480-7459-A7F8B309DF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ZoneTexte 12">
              <a:extLst>
                <a:ext uri="{FF2B5EF4-FFF2-40B4-BE49-F238E27FC236}">
                  <a16:creationId xmlns:a16="http://schemas.microsoft.com/office/drawing/2014/main" id="{A30F37B7-B4FA-BCE8-B24B-9417B9272B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076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3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8ADEA-0810-5BC3-6E75-635F98E5A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9B3201EB-0007-25BA-D772-7BB2F9D2035D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6B33D5B-A3D5-6F8D-0CFB-8900844A05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DD8A711D-F816-271B-F105-D0DF80A0CAAA}"/>
              </a:ext>
            </a:extLst>
          </p:cNvPr>
          <p:cNvGrpSpPr>
            <a:grpSpLocks/>
          </p:cNvGrpSpPr>
          <p:nvPr/>
        </p:nvGrpSpPr>
        <p:grpSpPr>
          <a:xfrm>
            <a:off x="391887" y="155214"/>
            <a:ext cx="7604448" cy="332496"/>
            <a:chOff x="391887" y="155214"/>
            <a:chExt cx="7604448" cy="33249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0925AABE-8E4B-8FDE-7F74-C868C7F053E5}"/>
                </a:ext>
              </a:extLst>
            </p:cNvPr>
            <p:cNvGrpSpPr>
              <a:grpSpLocks/>
            </p:cNvGrpSpPr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870C24E-C391-41B9-C688-70F7A3319CE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91887" y="155214"/>
                <a:ext cx="7604448" cy="275887"/>
              </a:xfrm>
              <a:prstGeom prst="rect">
                <a:avLst/>
              </a:prstGeom>
              <a:solidFill>
                <a:srgbClr val="B3D9CE"/>
              </a:solidFill>
              <a:ln>
                <a:solidFill>
                  <a:srgbClr val="B3D9C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7DD5515-BEC3-1139-2725-2B226D0B4A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31013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rganigramme : Connecteur 30">
                <a:extLst>
                  <a:ext uri="{FF2B5EF4-FFF2-40B4-BE49-F238E27FC236}">
                    <a16:creationId xmlns:a16="http://schemas.microsoft.com/office/drawing/2014/main" id="{6D6EF509-07F3-C406-C352-37CEA392E49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06502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2</a:t>
                </a: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7925340-2B87-D2F7-4279-C8B47310A97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4155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التقويم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rganigramme : Connecteur 32">
                <a:extLst>
                  <a:ext uri="{FF2B5EF4-FFF2-40B4-BE49-F238E27FC236}">
                    <a16:creationId xmlns:a16="http://schemas.microsoft.com/office/drawing/2014/main" id="{60236552-6A40-578A-ED3B-FE5CBD9C72D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127717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3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70D074F-1ACB-8F7D-3383-687599AA38F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7296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rganigramme : Connecteur 34">
                <a:extLst>
                  <a:ext uri="{FF2B5EF4-FFF2-40B4-BE49-F238E27FC236}">
                    <a16:creationId xmlns:a16="http://schemas.microsoft.com/office/drawing/2014/main" id="{31FFA481-9907-C598-593D-6FE587491CE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685288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1</a:t>
                </a:r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6452278-47F3-EE8A-5024-052C3B002909}"/>
                </a:ext>
              </a:extLst>
            </p:cNvPr>
            <p:cNvSpPr>
              <a:spLocks/>
            </p:cNvSpPr>
            <p:nvPr/>
          </p:nvSpPr>
          <p:spPr>
            <a:xfrm>
              <a:off x="837296" y="155214"/>
              <a:ext cx="254015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12ACC379-AEBC-9C88-6918-3C955776B6F5}"/>
              </a:ext>
            </a:extLst>
          </p:cNvPr>
          <p:cNvSpPr>
            <a:spLocks/>
          </p:cNvSpPr>
          <p:nvPr/>
        </p:nvSpPr>
        <p:spPr>
          <a:xfrm>
            <a:off x="5361135" y="147777"/>
            <a:ext cx="2540153" cy="323165"/>
          </a:xfrm>
          <a:prstGeom prst="rect">
            <a:avLst/>
          </a:prstGeom>
          <a:solidFill>
            <a:srgbClr val="B3D9C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5572B7A-1296-D449-3121-E9144589FAAC}"/>
              </a:ext>
            </a:extLst>
          </p:cNvPr>
          <p:cNvSpPr txBox="1"/>
          <p:nvPr/>
        </p:nvSpPr>
        <p:spPr>
          <a:xfrm>
            <a:off x="149087" y="881801"/>
            <a:ext cx="7397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للكفاية 4، سأقرأ التعليمة، لديكم 5 دقائق ثم ننتقل جميعا للنشاط الموالي.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6DAE0B-129B-7CE8-3BBB-EDC78AD0AE6F}"/>
              </a:ext>
            </a:extLst>
          </p:cNvPr>
          <p:cNvSpPr/>
          <p:nvPr/>
        </p:nvSpPr>
        <p:spPr>
          <a:xfrm>
            <a:off x="918889" y="3805083"/>
            <a:ext cx="7011896" cy="485037"/>
          </a:xfrm>
          <a:prstGeom prst="rect">
            <a:avLst/>
          </a:prstGeom>
          <a:solidFill>
            <a:srgbClr val="FC8E00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F2483D-41B6-FF8A-CAB2-94B228A9983E}"/>
              </a:ext>
            </a:extLst>
          </p:cNvPr>
          <p:cNvSpPr/>
          <p:nvPr/>
        </p:nvSpPr>
        <p:spPr>
          <a:xfrm>
            <a:off x="948385" y="3844912"/>
            <a:ext cx="6948000" cy="406800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08A925D-BEC4-9466-8954-23387E6CCD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3968" y="1838924"/>
            <a:ext cx="4416833" cy="501726"/>
          </a:xfrm>
          <a:prstGeom prst="rect">
            <a:avLst/>
          </a:prstGeom>
        </p:spPr>
      </p:pic>
      <p:grpSp>
        <p:nvGrpSpPr>
          <p:cNvPr id="15" name="Groupe 8">
            <a:extLst>
              <a:ext uri="{FF2B5EF4-FFF2-40B4-BE49-F238E27FC236}">
                <a16:creationId xmlns:a16="http://schemas.microsoft.com/office/drawing/2014/main" id="{BEAA78AC-25B3-D0D0-5EE2-778792CAA7B5}"/>
              </a:ext>
            </a:extLst>
          </p:cNvPr>
          <p:cNvGrpSpPr>
            <a:grpSpLocks/>
          </p:cNvGrpSpPr>
          <p:nvPr/>
        </p:nvGrpSpPr>
        <p:grpSpPr bwMode="auto">
          <a:xfrm>
            <a:off x="334022" y="1439389"/>
            <a:ext cx="614363" cy="688975"/>
            <a:chOff x="924143" y="3511073"/>
            <a:chExt cx="614494" cy="688367"/>
          </a:xfrm>
        </p:grpSpPr>
        <p:pic>
          <p:nvPicPr>
            <p:cNvPr id="16" name="Image 11">
              <a:extLst>
                <a:ext uri="{FF2B5EF4-FFF2-40B4-BE49-F238E27FC236}">
                  <a16:creationId xmlns:a16="http://schemas.microsoft.com/office/drawing/2014/main" id="{D01DA2C7-E987-7ED6-4033-381E989AD5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ZoneTexte 12">
              <a:extLst>
                <a:ext uri="{FF2B5EF4-FFF2-40B4-BE49-F238E27FC236}">
                  <a16:creationId xmlns:a16="http://schemas.microsoft.com/office/drawing/2014/main" id="{F79F4375-BD9B-ACEA-6564-95640AC5AD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619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1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8D7B8-18B5-80A9-52F6-B0C5112A0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F728B0A3-0890-6CDA-752A-991642E89FF7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36AF90-8E59-1324-B7A5-09DB6EE1C1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E0DAAFBA-5494-ACCC-19AB-EF82666F27AC}"/>
              </a:ext>
            </a:extLst>
          </p:cNvPr>
          <p:cNvGrpSpPr>
            <a:grpSpLocks/>
          </p:cNvGrpSpPr>
          <p:nvPr/>
        </p:nvGrpSpPr>
        <p:grpSpPr>
          <a:xfrm>
            <a:off x="391887" y="155214"/>
            <a:ext cx="7604448" cy="332496"/>
            <a:chOff x="391887" y="155214"/>
            <a:chExt cx="7604448" cy="33249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A3E767C4-30E0-6B7E-F720-D051E916D374}"/>
                </a:ext>
              </a:extLst>
            </p:cNvPr>
            <p:cNvGrpSpPr>
              <a:grpSpLocks/>
            </p:cNvGrpSpPr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13E7C2E-8C41-D50D-C900-F21507EDC2E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91887" y="155214"/>
                <a:ext cx="7604448" cy="275887"/>
              </a:xfrm>
              <a:prstGeom prst="rect">
                <a:avLst/>
              </a:prstGeom>
              <a:solidFill>
                <a:srgbClr val="B3D9CE"/>
              </a:solidFill>
              <a:ln>
                <a:solidFill>
                  <a:srgbClr val="B3D9C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CEF1FB0-4BE6-C0C5-CD96-B03AF563E95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31013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rganigramme : Connecteur 30">
                <a:extLst>
                  <a:ext uri="{FF2B5EF4-FFF2-40B4-BE49-F238E27FC236}">
                    <a16:creationId xmlns:a16="http://schemas.microsoft.com/office/drawing/2014/main" id="{2D91767F-9A5D-AC88-78C4-0FCA9B16684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06502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2</a:t>
                </a: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AFAB282A-C4DA-6115-6F27-C587971446A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4155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التقويم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rganigramme : Connecteur 32">
                <a:extLst>
                  <a:ext uri="{FF2B5EF4-FFF2-40B4-BE49-F238E27FC236}">
                    <a16:creationId xmlns:a16="http://schemas.microsoft.com/office/drawing/2014/main" id="{9FBADE43-C29A-CFFC-5D24-0364409566E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127717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3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209D0B7-0924-7598-D8B2-B6AE312A2B3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7296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rganigramme : Connecteur 34">
                <a:extLst>
                  <a:ext uri="{FF2B5EF4-FFF2-40B4-BE49-F238E27FC236}">
                    <a16:creationId xmlns:a16="http://schemas.microsoft.com/office/drawing/2014/main" id="{8C611212-7329-7F85-30F2-924FB8470A6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685288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1</a:t>
                </a:r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68D42E5-E8A6-E2E7-2186-82893E916158}"/>
                </a:ext>
              </a:extLst>
            </p:cNvPr>
            <p:cNvSpPr>
              <a:spLocks/>
            </p:cNvSpPr>
            <p:nvPr/>
          </p:nvSpPr>
          <p:spPr>
            <a:xfrm>
              <a:off x="837296" y="155214"/>
              <a:ext cx="254015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B86882CE-7777-DAC8-A09F-DFDAB3115B50}"/>
              </a:ext>
            </a:extLst>
          </p:cNvPr>
          <p:cNvSpPr>
            <a:spLocks/>
          </p:cNvSpPr>
          <p:nvPr/>
        </p:nvSpPr>
        <p:spPr>
          <a:xfrm>
            <a:off x="5361135" y="147777"/>
            <a:ext cx="2540153" cy="323165"/>
          </a:xfrm>
          <a:prstGeom prst="rect">
            <a:avLst/>
          </a:prstGeom>
          <a:solidFill>
            <a:srgbClr val="B3D9C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068DE36-18F7-64BE-A2B4-8D07CDFA443B}"/>
              </a:ext>
            </a:extLst>
          </p:cNvPr>
          <p:cNvSpPr txBox="1"/>
          <p:nvPr/>
        </p:nvSpPr>
        <p:spPr>
          <a:xfrm>
            <a:off x="367383" y="881801"/>
            <a:ext cx="7149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للكفاية 5، سأقرأ تعليمة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التمرين 1، لديكم 3 دقائق  ثم ننتقل جميعا للنشاط الموالي.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9C00B3-F84B-C784-5018-5CD3D2FB3DB8}"/>
              </a:ext>
            </a:extLst>
          </p:cNvPr>
          <p:cNvSpPr/>
          <p:nvPr/>
        </p:nvSpPr>
        <p:spPr>
          <a:xfrm>
            <a:off x="918889" y="3805083"/>
            <a:ext cx="7011896" cy="485037"/>
          </a:xfrm>
          <a:prstGeom prst="rect">
            <a:avLst/>
          </a:prstGeom>
          <a:solidFill>
            <a:srgbClr val="FC8E00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4381DC-007D-E315-6537-60931FED9F10}"/>
              </a:ext>
            </a:extLst>
          </p:cNvPr>
          <p:cNvSpPr/>
          <p:nvPr/>
        </p:nvSpPr>
        <p:spPr>
          <a:xfrm>
            <a:off x="948385" y="3844912"/>
            <a:ext cx="6948000" cy="406800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EFD78C6-FD0C-BA3C-7406-52E6C07807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851" y="1864239"/>
            <a:ext cx="6644085" cy="524127"/>
          </a:xfrm>
          <a:prstGeom prst="rect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847E080-4EE8-E3B1-2B6C-D01EF8142D19}"/>
              </a:ext>
            </a:extLst>
          </p:cNvPr>
          <p:cNvGrpSpPr>
            <a:grpSpLocks/>
          </p:cNvGrpSpPr>
          <p:nvPr/>
        </p:nvGrpSpPr>
        <p:grpSpPr bwMode="auto">
          <a:xfrm>
            <a:off x="334022" y="1439389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83710409-84CB-946D-2C64-77B4C801A7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A9577844-C4FB-9A52-A675-EAB27E6DD0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201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3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87DD6-829A-E527-065D-200E0B087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CD9AC253-6066-B974-BC9B-C2F9C18DFA45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1C45E3B-3B11-9758-9A18-5A514858F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97C63F41-A68C-4EE1-D9D9-F442B74C1A4D}"/>
              </a:ext>
            </a:extLst>
          </p:cNvPr>
          <p:cNvGrpSpPr>
            <a:grpSpLocks/>
          </p:cNvGrpSpPr>
          <p:nvPr/>
        </p:nvGrpSpPr>
        <p:grpSpPr>
          <a:xfrm>
            <a:off x="391887" y="155214"/>
            <a:ext cx="7604448" cy="332496"/>
            <a:chOff x="391887" y="155214"/>
            <a:chExt cx="7604448" cy="33249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1A3E59C9-1E55-BB42-8BAC-42AA7DB75E29}"/>
                </a:ext>
              </a:extLst>
            </p:cNvPr>
            <p:cNvGrpSpPr>
              <a:grpSpLocks/>
            </p:cNvGrpSpPr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77AF26D-3BEA-3C60-D8C0-C99DE1DCF2A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91887" y="155214"/>
                <a:ext cx="7604448" cy="275887"/>
              </a:xfrm>
              <a:prstGeom prst="rect">
                <a:avLst/>
              </a:prstGeom>
              <a:solidFill>
                <a:srgbClr val="B3D9CE"/>
              </a:solidFill>
              <a:ln>
                <a:solidFill>
                  <a:srgbClr val="B3D9C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8A3F211-E0E6-FA3F-7871-4FAD05B227A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31013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rganigramme : Connecteur 30">
                <a:extLst>
                  <a:ext uri="{FF2B5EF4-FFF2-40B4-BE49-F238E27FC236}">
                    <a16:creationId xmlns:a16="http://schemas.microsoft.com/office/drawing/2014/main" id="{22383BDC-70B1-603F-A51B-4202F6C7F7B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06502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2</a:t>
                </a: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6419316-7527-930A-14FE-17F547D30AE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4155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التقويم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rganigramme : Connecteur 32">
                <a:extLst>
                  <a:ext uri="{FF2B5EF4-FFF2-40B4-BE49-F238E27FC236}">
                    <a16:creationId xmlns:a16="http://schemas.microsoft.com/office/drawing/2014/main" id="{4B933B2D-93A2-BAAD-28E4-FB6C9623ED8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127717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3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F16056E-76B0-349C-14B4-2181333C522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7296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rganigramme : Connecteur 34">
                <a:extLst>
                  <a:ext uri="{FF2B5EF4-FFF2-40B4-BE49-F238E27FC236}">
                    <a16:creationId xmlns:a16="http://schemas.microsoft.com/office/drawing/2014/main" id="{AC7D4C00-F281-320B-4793-A6CE8498118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685288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1</a:t>
                </a:r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3BC3901-BD79-9D1C-B392-4B4B3BE10A46}"/>
                </a:ext>
              </a:extLst>
            </p:cNvPr>
            <p:cNvSpPr>
              <a:spLocks/>
            </p:cNvSpPr>
            <p:nvPr/>
          </p:nvSpPr>
          <p:spPr>
            <a:xfrm>
              <a:off x="837296" y="155214"/>
              <a:ext cx="254015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F3214543-69AD-1021-D78A-00AB37C4BE18}"/>
              </a:ext>
            </a:extLst>
          </p:cNvPr>
          <p:cNvSpPr>
            <a:spLocks/>
          </p:cNvSpPr>
          <p:nvPr/>
        </p:nvSpPr>
        <p:spPr>
          <a:xfrm>
            <a:off x="5361135" y="147777"/>
            <a:ext cx="2540153" cy="323165"/>
          </a:xfrm>
          <a:prstGeom prst="rect">
            <a:avLst/>
          </a:prstGeom>
          <a:solidFill>
            <a:srgbClr val="B3D9C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335A05-34F7-4296-9D71-F48983C3A983}"/>
              </a:ext>
            </a:extLst>
          </p:cNvPr>
          <p:cNvSpPr/>
          <p:nvPr/>
        </p:nvSpPr>
        <p:spPr>
          <a:xfrm>
            <a:off x="918889" y="3805083"/>
            <a:ext cx="7011896" cy="485037"/>
          </a:xfrm>
          <a:prstGeom prst="rect">
            <a:avLst/>
          </a:prstGeom>
          <a:solidFill>
            <a:srgbClr val="FC8E00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D36A18-C790-5960-686C-0E10F0F57CD3}"/>
              </a:ext>
            </a:extLst>
          </p:cNvPr>
          <p:cNvSpPr/>
          <p:nvPr/>
        </p:nvSpPr>
        <p:spPr>
          <a:xfrm>
            <a:off x="948385" y="3844912"/>
            <a:ext cx="6948000" cy="406800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6205D56-67F7-6846-890A-5476163B4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851" y="1864239"/>
            <a:ext cx="6644085" cy="52412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D328BC7-D68E-7F2C-5CD8-119197FD3604}"/>
              </a:ext>
            </a:extLst>
          </p:cNvPr>
          <p:cNvSpPr txBox="1"/>
          <p:nvPr/>
        </p:nvSpPr>
        <p:spPr>
          <a:xfrm>
            <a:off x="149087" y="881801"/>
            <a:ext cx="7397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تعليمة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التمرين 2، لديكم 3 دقائق ، ثم ننتقل جميعا لإنجاز النشاط الموالي.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3" name="Groupe 8">
            <a:extLst>
              <a:ext uri="{FF2B5EF4-FFF2-40B4-BE49-F238E27FC236}">
                <a16:creationId xmlns:a16="http://schemas.microsoft.com/office/drawing/2014/main" id="{F27402E6-A3B3-2242-4098-12B6EB4B4659}"/>
              </a:ext>
            </a:extLst>
          </p:cNvPr>
          <p:cNvGrpSpPr>
            <a:grpSpLocks/>
          </p:cNvGrpSpPr>
          <p:nvPr/>
        </p:nvGrpSpPr>
        <p:grpSpPr bwMode="auto">
          <a:xfrm>
            <a:off x="334022" y="1439389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5A90DB68-CD0D-4D37-74E7-A20DC46506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C671BBF2-BD5F-71E8-DFF4-5A1674763B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392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3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1CDC9-113B-A0D3-6E4A-114A5285D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1621476-9232-D1D2-AC5F-C676DB4CED09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417930F-04BB-E6A9-B4EF-4F34CA2874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30AF5A3C-A75A-2BCF-5FD7-11BB5027FD6E}"/>
              </a:ext>
            </a:extLst>
          </p:cNvPr>
          <p:cNvGrpSpPr>
            <a:grpSpLocks/>
          </p:cNvGrpSpPr>
          <p:nvPr/>
        </p:nvGrpSpPr>
        <p:grpSpPr>
          <a:xfrm>
            <a:off x="391887" y="155214"/>
            <a:ext cx="7604448" cy="332496"/>
            <a:chOff x="391887" y="155214"/>
            <a:chExt cx="7604448" cy="33249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298750C6-9DF2-A886-D3B5-0B9574FB3562}"/>
                </a:ext>
              </a:extLst>
            </p:cNvPr>
            <p:cNvGrpSpPr>
              <a:grpSpLocks/>
            </p:cNvGrpSpPr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6B5E6B35-4C4F-9339-1C6C-B1FF4FAB15B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91887" y="155214"/>
                <a:ext cx="7604448" cy="275887"/>
              </a:xfrm>
              <a:prstGeom prst="rect">
                <a:avLst/>
              </a:prstGeom>
              <a:solidFill>
                <a:srgbClr val="B3D9CE"/>
              </a:solidFill>
              <a:ln>
                <a:solidFill>
                  <a:srgbClr val="B3D9C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7F6811F-6883-77CC-EB65-A01E6B006CA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31013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rganigramme : Connecteur 30">
                <a:extLst>
                  <a:ext uri="{FF2B5EF4-FFF2-40B4-BE49-F238E27FC236}">
                    <a16:creationId xmlns:a16="http://schemas.microsoft.com/office/drawing/2014/main" id="{AFA5DC3D-9713-C129-CF93-F9B00649D07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06502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2</a:t>
                </a: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AA3E6AF0-3D3A-E2C7-730B-B21B9E79CD3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4155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التقويم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rganigramme : Connecteur 32">
                <a:extLst>
                  <a:ext uri="{FF2B5EF4-FFF2-40B4-BE49-F238E27FC236}">
                    <a16:creationId xmlns:a16="http://schemas.microsoft.com/office/drawing/2014/main" id="{DF6FA53E-8514-6D71-F1AB-9904558AB3B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127717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3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39E3CCB1-81A1-C5C6-0633-9AF4567F2BE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7296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rganigramme : Connecteur 34">
                <a:extLst>
                  <a:ext uri="{FF2B5EF4-FFF2-40B4-BE49-F238E27FC236}">
                    <a16:creationId xmlns:a16="http://schemas.microsoft.com/office/drawing/2014/main" id="{A8823349-B878-6211-BE6B-44A83B4741C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685288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1</a:t>
                </a:r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698C04B-21DD-CD66-5FFA-C1C63687564E}"/>
                </a:ext>
              </a:extLst>
            </p:cNvPr>
            <p:cNvSpPr>
              <a:spLocks/>
            </p:cNvSpPr>
            <p:nvPr/>
          </p:nvSpPr>
          <p:spPr>
            <a:xfrm>
              <a:off x="837296" y="155214"/>
              <a:ext cx="254015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AA967F70-1F55-8FFB-CB1F-2C4A073B1310}"/>
              </a:ext>
            </a:extLst>
          </p:cNvPr>
          <p:cNvSpPr>
            <a:spLocks/>
          </p:cNvSpPr>
          <p:nvPr/>
        </p:nvSpPr>
        <p:spPr>
          <a:xfrm>
            <a:off x="5361135" y="147777"/>
            <a:ext cx="2540153" cy="323165"/>
          </a:xfrm>
          <a:prstGeom prst="rect">
            <a:avLst/>
          </a:prstGeom>
          <a:solidFill>
            <a:srgbClr val="B3D9C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1F5C3D1-1A6C-A033-2850-5F59A3F92552}"/>
              </a:ext>
            </a:extLst>
          </p:cNvPr>
          <p:cNvSpPr txBox="1"/>
          <p:nvPr/>
        </p:nvSpPr>
        <p:spPr>
          <a:xfrm>
            <a:off x="367383" y="881801"/>
            <a:ext cx="7149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للكفاية 6، سأقرأ التعليمة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1، لديكم دقيقة واحدة ثم ننتقل جميعا للنشاط الموالي.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E43DA3-B001-044B-556E-E5E7B930093D}"/>
              </a:ext>
            </a:extLst>
          </p:cNvPr>
          <p:cNvSpPr/>
          <p:nvPr/>
        </p:nvSpPr>
        <p:spPr>
          <a:xfrm>
            <a:off x="918889" y="3805083"/>
            <a:ext cx="7011896" cy="485037"/>
          </a:xfrm>
          <a:prstGeom prst="rect">
            <a:avLst/>
          </a:prstGeom>
          <a:solidFill>
            <a:srgbClr val="FC8E00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867139-0659-AEA8-AFDE-7EF4200F94F9}"/>
              </a:ext>
            </a:extLst>
          </p:cNvPr>
          <p:cNvSpPr/>
          <p:nvPr/>
        </p:nvSpPr>
        <p:spPr>
          <a:xfrm>
            <a:off x="948385" y="3844912"/>
            <a:ext cx="6948000" cy="406800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DE254AA-D59F-EA33-EB67-9A6BA72DF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022" y="1869773"/>
            <a:ext cx="6658150" cy="584661"/>
          </a:xfrm>
          <a:prstGeom prst="rect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6D709BEC-256A-572E-FB6A-BA88FAD1A4A6}"/>
              </a:ext>
            </a:extLst>
          </p:cNvPr>
          <p:cNvGrpSpPr>
            <a:grpSpLocks/>
          </p:cNvGrpSpPr>
          <p:nvPr/>
        </p:nvGrpSpPr>
        <p:grpSpPr bwMode="auto">
          <a:xfrm>
            <a:off x="334022" y="1439389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C71EE29A-1174-6369-A987-E85AD8B75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E9523A47-0ED5-60F3-D343-72850C4F6D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047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E8F6E-1817-D72D-B94B-789D0A74F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5E1D9220-5B71-17E0-31D6-05EE3311A845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91506AB-BDA9-72F7-3974-AD55DE803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F0A253D2-1E28-8B38-A213-114954F0EED8}"/>
              </a:ext>
            </a:extLst>
          </p:cNvPr>
          <p:cNvGrpSpPr>
            <a:grpSpLocks/>
          </p:cNvGrpSpPr>
          <p:nvPr/>
        </p:nvGrpSpPr>
        <p:grpSpPr>
          <a:xfrm>
            <a:off x="391887" y="155214"/>
            <a:ext cx="7604448" cy="332496"/>
            <a:chOff x="391887" y="155214"/>
            <a:chExt cx="7604448" cy="33249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D95190AC-7834-49B6-BE80-392CC7D197C2}"/>
                </a:ext>
              </a:extLst>
            </p:cNvPr>
            <p:cNvGrpSpPr>
              <a:grpSpLocks/>
            </p:cNvGrpSpPr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C5321D1D-C04F-F36B-E14A-637BC17E5AB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91887" y="155214"/>
                <a:ext cx="7604448" cy="275887"/>
              </a:xfrm>
              <a:prstGeom prst="rect">
                <a:avLst/>
              </a:prstGeom>
              <a:solidFill>
                <a:srgbClr val="B3D9CE"/>
              </a:solidFill>
              <a:ln>
                <a:solidFill>
                  <a:srgbClr val="B3D9C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35E8C5E-C939-FDC6-2030-3B54A42C8F5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31013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rganigramme : Connecteur 30">
                <a:extLst>
                  <a:ext uri="{FF2B5EF4-FFF2-40B4-BE49-F238E27FC236}">
                    <a16:creationId xmlns:a16="http://schemas.microsoft.com/office/drawing/2014/main" id="{A73DA9F9-D5BB-61FD-1DAC-B366BDEFA99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06502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2</a:t>
                </a: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65FC965-7FD2-EDF5-9483-44AA3AB4121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4155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التقويم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rganigramme : Connecteur 32">
                <a:extLst>
                  <a:ext uri="{FF2B5EF4-FFF2-40B4-BE49-F238E27FC236}">
                    <a16:creationId xmlns:a16="http://schemas.microsoft.com/office/drawing/2014/main" id="{34DD140A-A251-F23E-8A10-332A0590BC5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127717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3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C8D307F-AE54-0182-9D8B-9463B5B00D1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7296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rganigramme : Connecteur 34">
                <a:extLst>
                  <a:ext uri="{FF2B5EF4-FFF2-40B4-BE49-F238E27FC236}">
                    <a16:creationId xmlns:a16="http://schemas.microsoft.com/office/drawing/2014/main" id="{382ED5CB-1522-B79A-A23E-CE919CE60C5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685288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1</a:t>
                </a:r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54005E6-A90C-FA5A-1CF5-17A6976800E3}"/>
                </a:ext>
              </a:extLst>
            </p:cNvPr>
            <p:cNvSpPr>
              <a:spLocks/>
            </p:cNvSpPr>
            <p:nvPr/>
          </p:nvSpPr>
          <p:spPr>
            <a:xfrm>
              <a:off x="837296" y="155214"/>
              <a:ext cx="254015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9DA56F8-AA48-3575-3A7B-FE7D4F6EB838}"/>
              </a:ext>
            </a:extLst>
          </p:cNvPr>
          <p:cNvSpPr>
            <a:spLocks/>
          </p:cNvSpPr>
          <p:nvPr/>
        </p:nvSpPr>
        <p:spPr>
          <a:xfrm>
            <a:off x="5361135" y="147777"/>
            <a:ext cx="2540153" cy="323165"/>
          </a:xfrm>
          <a:prstGeom prst="rect">
            <a:avLst/>
          </a:prstGeom>
          <a:solidFill>
            <a:srgbClr val="B3D9C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B654AC-6121-F09C-A03B-0B77FE08E9F6}"/>
              </a:ext>
            </a:extLst>
          </p:cNvPr>
          <p:cNvSpPr/>
          <p:nvPr/>
        </p:nvSpPr>
        <p:spPr>
          <a:xfrm>
            <a:off x="918889" y="3805083"/>
            <a:ext cx="7011896" cy="485037"/>
          </a:xfrm>
          <a:prstGeom prst="rect">
            <a:avLst/>
          </a:prstGeom>
          <a:solidFill>
            <a:srgbClr val="FC8E00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98A918-CF48-485C-A64D-DBCB7FB272DB}"/>
              </a:ext>
            </a:extLst>
          </p:cNvPr>
          <p:cNvSpPr/>
          <p:nvPr/>
        </p:nvSpPr>
        <p:spPr>
          <a:xfrm>
            <a:off x="948385" y="3844912"/>
            <a:ext cx="6948000" cy="406800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97A04C3-3B95-7791-4921-8000C9986B1D}"/>
              </a:ext>
            </a:extLst>
          </p:cNvPr>
          <p:cNvSpPr txBox="1"/>
          <p:nvPr/>
        </p:nvSpPr>
        <p:spPr>
          <a:xfrm>
            <a:off x="149087" y="881801"/>
            <a:ext cx="7397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تعليمة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التمرين 2، لديكم دقيقة واحدة ثم ننتقل جميعا لإنجاز النشاط الموالي.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" name="Groupe 8">
            <a:extLst>
              <a:ext uri="{FF2B5EF4-FFF2-40B4-BE49-F238E27FC236}">
                <a16:creationId xmlns:a16="http://schemas.microsoft.com/office/drawing/2014/main" id="{2E3F732A-BB79-F64E-2655-1DB0BE246EC4}"/>
              </a:ext>
            </a:extLst>
          </p:cNvPr>
          <p:cNvGrpSpPr>
            <a:grpSpLocks/>
          </p:cNvGrpSpPr>
          <p:nvPr/>
        </p:nvGrpSpPr>
        <p:grpSpPr bwMode="auto">
          <a:xfrm>
            <a:off x="334022" y="1439389"/>
            <a:ext cx="614363" cy="688975"/>
            <a:chOff x="924143" y="3511073"/>
            <a:chExt cx="614494" cy="688367"/>
          </a:xfrm>
        </p:grpSpPr>
        <p:pic>
          <p:nvPicPr>
            <p:cNvPr id="13" name="Image 11">
              <a:extLst>
                <a:ext uri="{FF2B5EF4-FFF2-40B4-BE49-F238E27FC236}">
                  <a16:creationId xmlns:a16="http://schemas.microsoft.com/office/drawing/2014/main" id="{5E04AEC0-E311-6740-8C16-29BAD6D918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ZoneTexte 12">
              <a:extLst>
                <a:ext uri="{FF2B5EF4-FFF2-40B4-BE49-F238E27FC236}">
                  <a16:creationId xmlns:a16="http://schemas.microsoft.com/office/drawing/2014/main" id="{244DA77C-A4F5-B2FC-132C-3AA432A088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B80E254E-4C40-01B8-F3D7-37ED100D7D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022" y="1869773"/>
            <a:ext cx="6658150" cy="58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29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45E0B-1A64-F11D-3550-29902EC12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146635EA-35B0-7429-3DC9-127E103AD822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6F43F9-1877-C807-190E-C6C347A7CC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D93658C-8315-968B-80A8-49AEBA5CE256}"/>
              </a:ext>
            </a:extLst>
          </p:cNvPr>
          <p:cNvGrpSpPr>
            <a:grpSpLocks/>
          </p:cNvGrpSpPr>
          <p:nvPr/>
        </p:nvGrpSpPr>
        <p:grpSpPr>
          <a:xfrm>
            <a:off x="391887" y="155214"/>
            <a:ext cx="7604448" cy="332496"/>
            <a:chOff x="391887" y="155214"/>
            <a:chExt cx="7604448" cy="33249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3999C1F2-22CC-579E-C130-DD3A2F8D8CB5}"/>
                </a:ext>
              </a:extLst>
            </p:cNvPr>
            <p:cNvGrpSpPr>
              <a:grpSpLocks/>
            </p:cNvGrpSpPr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B499DB88-8769-47FD-4D87-67F3A832646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91887" y="155214"/>
                <a:ext cx="7604448" cy="275887"/>
              </a:xfrm>
              <a:prstGeom prst="rect">
                <a:avLst/>
              </a:prstGeom>
              <a:solidFill>
                <a:srgbClr val="B3D9CE"/>
              </a:solidFill>
              <a:ln>
                <a:solidFill>
                  <a:srgbClr val="B3D9C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982B644-02B7-46FD-D971-EBA572EE4C3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31013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rganigramme : Connecteur 30">
                <a:extLst>
                  <a:ext uri="{FF2B5EF4-FFF2-40B4-BE49-F238E27FC236}">
                    <a16:creationId xmlns:a16="http://schemas.microsoft.com/office/drawing/2014/main" id="{9DCF0E02-2E65-29B2-61AC-F5B5911AF6D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06502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2</a:t>
                </a: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3F4F01D-D124-BDE2-44DE-84121BA9571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4155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التقويم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rganigramme : Connecteur 32">
                <a:extLst>
                  <a:ext uri="{FF2B5EF4-FFF2-40B4-BE49-F238E27FC236}">
                    <a16:creationId xmlns:a16="http://schemas.microsoft.com/office/drawing/2014/main" id="{5A078234-B70E-7C3D-0C78-8C48BE65C25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127717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3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3A0AFEB3-2359-E532-CF98-16F1C8155D7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7296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rganigramme : Connecteur 34">
                <a:extLst>
                  <a:ext uri="{FF2B5EF4-FFF2-40B4-BE49-F238E27FC236}">
                    <a16:creationId xmlns:a16="http://schemas.microsoft.com/office/drawing/2014/main" id="{02A4CD5D-229B-58E7-A0B7-6AB131E6CB5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685288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1</a:t>
                </a:r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B6B58EB-AFA8-ED8F-401C-C59AEE69593C}"/>
                </a:ext>
              </a:extLst>
            </p:cNvPr>
            <p:cNvSpPr>
              <a:spLocks/>
            </p:cNvSpPr>
            <p:nvPr/>
          </p:nvSpPr>
          <p:spPr>
            <a:xfrm>
              <a:off x="837296" y="155214"/>
              <a:ext cx="254015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7B0BD368-AFBB-7D0E-82A7-E94B39439509}"/>
              </a:ext>
            </a:extLst>
          </p:cNvPr>
          <p:cNvSpPr>
            <a:spLocks/>
          </p:cNvSpPr>
          <p:nvPr/>
        </p:nvSpPr>
        <p:spPr>
          <a:xfrm>
            <a:off x="5361135" y="147777"/>
            <a:ext cx="2540153" cy="323165"/>
          </a:xfrm>
          <a:prstGeom prst="rect">
            <a:avLst/>
          </a:prstGeom>
          <a:solidFill>
            <a:srgbClr val="B3D9C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9799D6-8137-DF5B-4F76-1FF742BBE374}"/>
              </a:ext>
            </a:extLst>
          </p:cNvPr>
          <p:cNvSpPr/>
          <p:nvPr/>
        </p:nvSpPr>
        <p:spPr>
          <a:xfrm>
            <a:off x="918889" y="3805083"/>
            <a:ext cx="7011896" cy="485037"/>
          </a:xfrm>
          <a:prstGeom prst="rect">
            <a:avLst/>
          </a:prstGeom>
          <a:solidFill>
            <a:srgbClr val="FC8E00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AA60E0-2A6C-0661-7158-9716248373C3}"/>
              </a:ext>
            </a:extLst>
          </p:cNvPr>
          <p:cNvSpPr/>
          <p:nvPr/>
        </p:nvSpPr>
        <p:spPr>
          <a:xfrm>
            <a:off x="948385" y="3844912"/>
            <a:ext cx="6948000" cy="406800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F4E9429-3743-6EFE-443D-904B0CC6FB7E}"/>
              </a:ext>
            </a:extLst>
          </p:cNvPr>
          <p:cNvSpPr txBox="1"/>
          <p:nvPr/>
        </p:nvSpPr>
        <p:spPr>
          <a:xfrm>
            <a:off x="149087" y="881801"/>
            <a:ext cx="7397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تعليمة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التمرين 3، لديكم 4 دقائق ثم ننتقل جميعا لإنجاز النشاط الموالي.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" name="Groupe 8">
            <a:extLst>
              <a:ext uri="{FF2B5EF4-FFF2-40B4-BE49-F238E27FC236}">
                <a16:creationId xmlns:a16="http://schemas.microsoft.com/office/drawing/2014/main" id="{69AB4C21-B734-D65B-08FB-54FA82727235}"/>
              </a:ext>
            </a:extLst>
          </p:cNvPr>
          <p:cNvGrpSpPr>
            <a:grpSpLocks/>
          </p:cNvGrpSpPr>
          <p:nvPr/>
        </p:nvGrpSpPr>
        <p:grpSpPr bwMode="auto">
          <a:xfrm>
            <a:off x="334022" y="1439389"/>
            <a:ext cx="614363" cy="688975"/>
            <a:chOff x="924143" y="3511073"/>
            <a:chExt cx="614494" cy="688367"/>
          </a:xfrm>
        </p:grpSpPr>
        <p:pic>
          <p:nvPicPr>
            <p:cNvPr id="13" name="Image 11">
              <a:extLst>
                <a:ext uri="{FF2B5EF4-FFF2-40B4-BE49-F238E27FC236}">
                  <a16:creationId xmlns:a16="http://schemas.microsoft.com/office/drawing/2014/main" id="{ED6898FA-8B98-9BD4-2AFE-205575F56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ZoneTexte 12">
              <a:extLst>
                <a:ext uri="{FF2B5EF4-FFF2-40B4-BE49-F238E27FC236}">
                  <a16:creationId xmlns:a16="http://schemas.microsoft.com/office/drawing/2014/main" id="{4A2C670A-9013-B90A-F3C7-CD534F84BE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4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9D42A12C-C602-9C28-9AB0-0903B77344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022" y="1869773"/>
            <a:ext cx="6658150" cy="58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94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0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9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B7956-49E2-BBAE-7BBF-69F3EFEEB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D912DFD4-1CB7-BEE8-7ABC-589CB55FF630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B00AD87-39CB-EE71-EF6E-D23A70594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BDB652EF-CB7F-21B4-9AB3-F86714D006CD}"/>
              </a:ext>
            </a:extLst>
          </p:cNvPr>
          <p:cNvGrpSpPr>
            <a:grpSpLocks/>
          </p:cNvGrpSpPr>
          <p:nvPr/>
        </p:nvGrpSpPr>
        <p:grpSpPr>
          <a:xfrm>
            <a:off x="391887" y="155214"/>
            <a:ext cx="7604448" cy="332496"/>
            <a:chOff x="391887" y="155214"/>
            <a:chExt cx="7604448" cy="33249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ABEE1471-B086-ADAD-D514-6B31AE3BB9BF}"/>
                </a:ext>
              </a:extLst>
            </p:cNvPr>
            <p:cNvGrpSpPr>
              <a:grpSpLocks/>
            </p:cNvGrpSpPr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B2B196C-AE86-63EB-25A0-1BD930ACDC6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91887" y="155214"/>
                <a:ext cx="7604448" cy="275887"/>
              </a:xfrm>
              <a:prstGeom prst="rect">
                <a:avLst/>
              </a:prstGeom>
              <a:solidFill>
                <a:srgbClr val="B3D9CE"/>
              </a:solidFill>
              <a:ln>
                <a:solidFill>
                  <a:srgbClr val="B3D9C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2A8F152-4A33-6303-B547-DF091494941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31013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rganigramme : Connecteur 30">
                <a:extLst>
                  <a:ext uri="{FF2B5EF4-FFF2-40B4-BE49-F238E27FC236}">
                    <a16:creationId xmlns:a16="http://schemas.microsoft.com/office/drawing/2014/main" id="{5EAF71A7-C685-BCC0-2BAE-8309A609627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06502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2</a:t>
                </a: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13171F8-3455-2DA4-8F33-E118B5A6C45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4155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التقويم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rganigramme : Connecteur 32">
                <a:extLst>
                  <a:ext uri="{FF2B5EF4-FFF2-40B4-BE49-F238E27FC236}">
                    <a16:creationId xmlns:a16="http://schemas.microsoft.com/office/drawing/2014/main" id="{89444DCC-0B3A-E50E-B647-08474E55017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127717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3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557C540-A006-C8F4-51F4-C8B59B13A14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7296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rganigramme : Connecteur 34">
                <a:extLst>
                  <a:ext uri="{FF2B5EF4-FFF2-40B4-BE49-F238E27FC236}">
                    <a16:creationId xmlns:a16="http://schemas.microsoft.com/office/drawing/2014/main" id="{7FD5C78B-E4FC-7A2F-BAF2-7ECC6BC082F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685288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1</a:t>
                </a:r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585C3F6-067D-B3B5-E45C-9576AA0F475C}"/>
                </a:ext>
              </a:extLst>
            </p:cNvPr>
            <p:cNvSpPr>
              <a:spLocks/>
            </p:cNvSpPr>
            <p:nvPr/>
          </p:nvSpPr>
          <p:spPr>
            <a:xfrm>
              <a:off x="837296" y="155214"/>
              <a:ext cx="254015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E76BD22-89D7-5EC6-C236-05F8EC1557CC}"/>
              </a:ext>
            </a:extLst>
          </p:cNvPr>
          <p:cNvSpPr>
            <a:spLocks/>
          </p:cNvSpPr>
          <p:nvPr/>
        </p:nvSpPr>
        <p:spPr>
          <a:xfrm>
            <a:off x="5361135" y="147777"/>
            <a:ext cx="2540153" cy="323165"/>
          </a:xfrm>
          <a:prstGeom prst="rect">
            <a:avLst/>
          </a:prstGeom>
          <a:solidFill>
            <a:srgbClr val="B3D9C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4A3682A-1908-8012-34CC-6BBB18627002}"/>
              </a:ext>
            </a:extLst>
          </p:cNvPr>
          <p:cNvSpPr txBox="1"/>
          <p:nvPr/>
        </p:nvSpPr>
        <p:spPr>
          <a:xfrm>
            <a:off x="149087" y="881801"/>
            <a:ext cx="7397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للكفاية 7، سأقرأ التمرين 1، لديكم 5 دقائق للإنجاز ثم ننتقل للنشاط الموالي.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40CD62-A627-BEF1-6460-E2D52E24B4F3}"/>
              </a:ext>
            </a:extLst>
          </p:cNvPr>
          <p:cNvSpPr/>
          <p:nvPr/>
        </p:nvSpPr>
        <p:spPr>
          <a:xfrm>
            <a:off x="918889" y="3805083"/>
            <a:ext cx="7011896" cy="485037"/>
          </a:xfrm>
          <a:prstGeom prst="rect">
            <a:avLst/>
          </a:prstGeom>
          <a:solidFill>
            <a:srgbClr val="FC8E00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225204-E9B1-9BC5-C526-153D5EA7CE22}"/>
              </a:ext>
            </a:extLst>
          </p:cNvPr>
          <p:cNvSpPr/>
          <p:nvPr/>
        </p:nvSpPr>
        <p:spPr>
          <a:xfrm>
            <a:off x="948385" y="3844912"/>
            <a:ext cx="6948000" cy="406800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23179BF-7620-C2B9-C5F3-0ECD6B43EA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439" y="1979774"/>
            <a:ext cx="7011896" cy="555870"/>
          </a:xfrm>
          <a:prstGeom prst="rect">
            <a:avLst/>
          </a:prstGeom>
        </p:spPr>
      </p:pic>
      <p:grpSp>
        <p:nvGrpSpPr>
          <p:cNvPr id="11" name="Groupe 8">
            <a:extLst>
              <a:ext uri="{FF2B5EF4-FFF2-40B4-BE49-F238E27FC236}">
                <a16:creationId xmlns:a16="http://schemas.microsoft.com/office/drawing/2014/main" id="{10C3C71F-DEA4-A943-6BD1-0003B4EB35D9}"/>
              </a:ext>
            </a:extLst>
          </p:cNvPr>
          <p:cNvGrpSpPr>
            <a:grpSpLocks/>
          </p:cNvGrpSpPr>
          <p:nvPr/>
        </p:nvGrpSpPr>
        <p:grpSpPr bwMode="auto">
          <a:xfrm>
            <a:off x="334022" y="1439389"/>
            <a:ext cx="614363" cy="688975"/>
            <a:chOff x="924143" y="3511073"/>
            <a:chExt cx="614494" cy="68836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1723F25-8C39-1FCB-6D59-FB13E4E7C3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09C8167C-2634-454C-F3BE-33883E2B6A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021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1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C8983-BF16-960C-FC34-BB6E99E89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05179A1-F62C-A5C9-C6FD-AEA4B2089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439" y="1979774"/>
            <a:ext cx="7011896" cy="555870"/>
          </a:xfrm>
          <a:prstGeom prst="rect">
            <a:avLst/>
          </a:prstGeom>
        </p:spPr>
      </p:pic>
      <p:sp>
        <p:nvSpPr>
          <p:cNvPr id="7" name="TextBox 8">
            <a:extLst>
              <a:ext uri="{FF2B5EF4-FFF2-40B4-BE49-F238E27FC236}">
                <a16:creationId xmlns:a16="http://schemas.microsoft.com/office/drawing/2014/main" id="{99FBC772-DF68-4148-7A99-0A664465DB12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CEBEC0-EAA6-1DC8-F71E-5EDF675410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7BCCBC3-E72F-1542-B3D9-BFED1D1589F4}"/>
              </a:ext>
            </a:extLst>
          </p:cNvPr>
          <p:cNvGrpSpPr>
            <a:grpSpLocks/>
          </p:cNvGrpSpPr>
          <p:nvPr/>
        </p:nvGrpSpPr>
        <p:grpSpPr>
          <a:xfrm>
            <a:off x="391887" y="155214"/>
            <a:ext cx="7604448" cy="332496"/>
            <a:chOff x="391887" y="155214"/>
            <a:chExt cx="7604448" cy="33249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462ABCC2-43C7-60A2-3A4A-67F837017EFD}"/>
                </a:ext>
              </a:extLst>
            </p:cNvPr>
            <p:cNvGrpSpPr>
              <a:grpSpLocks/>
            </p:cNvGrpSpPr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BB5E893D-6219-3350-C495-1F6405B447F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91887" y="155214"/>
                <a:ext cx="7604448" cy="275887"/>
              </a:xfrm>
              <a:prstGeom prst="rect">
                <a:avLst/>
              </a:prstGeom>
              <a:solidFill>
                <a:srgbClr val="B3D9CE"/>
              </a:solidFill>
              <a:ln>
                <a:solidFill>
                  <a:srgbClr val="B3D9C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51474A8-AA6F-7ED6-A0F9-82FDC8C79A7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31013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rganigramme : Connecteur 30">
                <a:extLst>
                  <a:ext uri="{FF2B5EF4-FFF2-40B4-BE49-F238E27FC236}">
                    <a16:creationId xmlns:a16="http://schemas.microsoft.com/office/drawing/2014/main" id="{0A4668F4-B1E5-C706-3CDC-A9DE0C0D5EA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06502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2</a:t>
                </a: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C094E4E-DA5A-400D-F9EB-D81AFC66C6E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4155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التقويم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rganigramme : Connecteur 32">
                <a:extLst>
                  <a:ext uri="{FF2B5EF4-FFF2-40B4-BE49-F238E27FC236}">
                    <a16:creationId xmlns:a16="http://schemas.microsoft.com/office/drawing/2014/main" id="{2382A870-01F8-7850-7224-B4A82F7A7F8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127717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3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6A012C2-D537-28F2-EA52-1B35A31CBFB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7296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rganigramme : Connecteur 34">
                <a:extLst>
                  <a:ext uri="{FF2B5EF4-FFF2-40B4-BE49-F238E27FC236}">
                    <a16:creationId xmlns:a16="http://schemas.microsoft.com/office/drawing/2014/main" id="{E049AF42-6241-D788-F997-40818779E8C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685288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1</a:t>
                </a:r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F8242A5-E4C3-8D93-7943-F2228BE3472A}"/>
                </a:ext>
              </a:extLst>
            </p:cNvPr>
            <p:cNvSpPr>
              <a:spLocks/>
            </p:cNvSpPr>
            <p:nvPr/>
          </p:nvSpPr>
          <p:spPr>
            <a:xfrm>
              <a:off x="837296" y="155214"/>
              <a:ext cx="254015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C7C845E-29C2-E03C-649A-85E366B732DC}"/>
              </a:ext>
            </a:extLst>
          </p:cNvPr>
          <p:cNvSpPr>
            <a:spLocks/>
          </p:cNvSpPr>
          <p:nvPr/>
        </p:nvSpPr>
        <p:spPr>
          <a:xfrm>
            <a:off x="5361135" y="147777"/>
            <a:ext cx="2540153" cy="323165"/>
          </a:xfrm>
          <a:prstGeom prst="rect">
            <a:avLst/>
          </a:prstGeom>
          <a:solidFill>
            <a:srgbClr val="B3D9C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B8D69E-58D3-EA17-602B-98A809349240}"/>
              </a:ext>
            </a:extLst>
          </p:cNvPr>
          <p:cNvSpPr/>
          <p:nvPr/>
        </p:nvSpPr>
        <p:spPr>
          <a:xfrm>
            <a:off x="918889" y="3805083"/>
            <a:ext cx="7011896" cy="485037"/>
          </a:xfrm>
          <a:prstGeom prst="rect">
            <a:avLst/>
          </a:prstGeom>
          <a:solidFill>
            <a:srgbClr val="FC8E00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AAC06F-8A9B-1B0B-A2AF-84705ED5CEE6}"/>
              </a:ext>
            </a:extLst>
          </p:cNvPr>
          <p:cNvSpPr/>
          <p:nvPr/>
        </p:nvSpPr>
        <p:spPr>
          <a:xfrm>
            <a:off x="948385" y="3844912"/>
            <a:ext cx="6948000" cy="406800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76D3E14-3FC8-FB03-0B2F-A4F4FA5C56B0}"/>
              </a:ext>
            </a:extLst>
          </p:cNvPr>
          <p:cNvSpPr txBox="1"/>
          <p:nvPr/>
        </p:nvSpPr>
        <p:spPr>
          <a:xfrm>
            <a:off x="149087" y="881801"/>
            <a:ext cx="7397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تعليمة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التمرين 2، لديكم 5 دقائق ثم ننتهي جميعا.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8" name="Groupe 8">
            <a:extLst>
              <a:ext uri="{FF2B5EF4-FFF2-40B4-BE49-F238E27FC236}">
                <a16:creationId xmlns:a16="http://schemas.microsoft.com/office/drawing/2014/main" id="{EC632BE7-175E-49D2-8426-8E48A577B20D}"/>
              </a:ext>
            </a:extLst>
          </p:cNvPr>
          <p:cNvGrpSpPr>
            <a:grpSpLocks/>
          </p:cNvGrpSpPr>
          <p:nvPr/>
        </p:nvGrpSpPr>
        <p:grpSpPr bwMode="auto">
          <a:xfrm>
            <a:off x="334022" y="1439389"/>
            <a:ext cx="614363" cy="688975"/>
            <a:chOff x="924143" y="3511073"/>
            <a:chExt cx="614494" cy="688367"/>
          </a:xfrm>
        </p:grpSpPr>
        <p:pic>
          <p:nvPicPr>
            <p:cNvPr id="13" name="Image 11">
              <a:extLst>
                <a:ext uri="{FF2B5EF4-FFF2-40B4-BE49-F238E27FC236}">
                  <a16:creationId xmlns:a16="http://schemas.microsoft.com/office/drawing/2014/main" id="{66BCEF7D-8908-A497-DFDB-EE610781E0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ZoneTexte 12">
              <a:extLst>
                <a:ext uri="{FF2B5EF4-FFF2-40B4-BE49-F238E27FC236}">
                  <a16:creationId xmlns:a16="http://schemas.microsoft.com/office/drawing/2014/main" id="{2E9810B4-6117-CE33-5A2D-F814D40ED5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7210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8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DB010-1493-50A9-D1F5-167BAA615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0AEB6B3-AE70-FD32-6E47-53E5289CB943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C26BF8-9F1F-A76E-BA24-37143F51EE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D7B4F25-4A5A-A31E-D594-4E7C057C1782}"/>
              </a:ext>
            </a:extLst>
          </p:cNvPr>
          <p:cNvSpPr txBox="1"/>
          <p:nvPr/>
        </p:nvSpPr>
        <p:spPr>
          <a:xfrm>
            <a:off x="367383" y="881801"/>
            <a:ext cx="7149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لديكم 5 دقائق، لاستدراك ما فاتكم أثناء التمرير او لتصحيح أو إكمال أجوبتكم.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C9873082-E484-DFB9-90F3-9E0DDCD75B31}"/>
              </a:ext>
            </a:extLst>
          </p:cNvPr>
          <p:cNvGrpSpPr>
            <a:grpSpLocks/>
          </p:cNvGrpSpPr>
          <p:nvPr/>
        </p:nvGrpSpPr>
        <p:grpSpPr>
          <a:xfrm>
            <a:off x="391887" y="155214"/>
            <a:ext cx="7604448" cy="332496"/>
            <a:chOff x="391887" y="155214"/>
            <a:chExt cx="7604448" cy="33249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133EE449-7DEB-BAA0-0A8A-23243C4887B4}"/>
                </a:ext>
              </a:extLst>
            </p:cNvPr>
            <p:cNvGrpSpPr>
              <a:grpSpLocks/>
            </p:cNvGrpSpPr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B4F1A133-0B90-1815-8274-CD9FDDF5D8F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91887" y="155214"/>
                <a:ext cx="7604448" cy="275887"/>
              </a:xfrm>
              <a:prstGeom prst="rect">
                <a:avLst/>
              </a:prstGeom>
              <a:solidFill>
                <a:srgbClr val="B3D9CE"/>
              </a:solidFill>
              <a:ln>
                <a:solidFill>
                  <a:srgbClr val="B3D9C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13DC5DEF-A874-068A-028D-E880F048510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31013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rganigramme : Connecteur 30">
                <a:extLst>
                  <a:ext uri="{FF2B5EF4-FFF2-40B4-BE49-F238E27FC236}">
                    <a16:creationId xmlns:a16="http://schemas.microsoft.com/office/drawing/2014/main" id="{0560FA3D-EFE3-2CB8-0177-B9D348A5D5D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06502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2</a:t>
                </a: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77309D91-E53E-F42E-861C-371EB44DF3D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4155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التقويم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rganigramme : Connecteur 32">
                <a:extLst>
                  <a:ext uri="{FF2B5EF4-FFF2-40B4-BE49-F238E27FC236}">
                    <a16:creationId xmlns:a16="http://schemas.microsoft.com/office/drawing/2014/main" id="{6924EDA6-FE93-2AEE-867B-E34D53B662A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127717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3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4906B96B-DB6B-938C-3A36-8A2FB2E9720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7296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rganigramme : Connecteur 34">
                <a:extLst>
                  <a:ext uri="{FF2B5EF4-FFF2-40B4-BE49-F238E27FC236}">
                    <a16:creationId xmlns:a16="http://schemas.microsoft.com/office/drawing/2014/main" id="{C130B4B6-C139-892E-67FF-6100642C882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685288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1</a:t>
                </a:r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8AB4C77-97E5-4239-4F4A-B8726C764B62}"/>
                </a:ext>
              </a:extLst>
            </p:cNvPr>
            <p:cNvSpPr>
              <a:spLocks/>
            </p:cNvSpPr>
            <p:nvPr/>
          </p:nvSpPr>
          <p:spPr>
            <a:xfrm>
              <a:off x="2873485" y="155214"/>
              <a:ext cx="254015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190CF1B5-62EA-4DCA-4ED5-01E568E1EDB7}"/>
              </a:ext>
            </a:extLst>
          </p:cNvPr>
          <p:cNvSpPr>
            <a:spLocks/>
          </p:cNvSpPr>
          <p:nvPr/>
        </p:nvSpPr>
        <p:spPr>
          <a:xfrm>
            <a:off x="5361135" y="147777"/>
            <a:ext cx="2540153" cy="323165"/>
          </a:xfrm>
          <a:prstGeom prst="rect">
            <a:avLst/>
          </a:prstGeom>
          <a:solidFill>
            <a:srgbClr val="B3D9C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D2DF6B-0957-8F51-A405-B4A7AF3611E7}"/>
              </a:ext>
            </a:extLst>
          </p:cNvPr>
          <p:cNvSpPr/>
          <p:nvPr/>
        </p:nvSpPr>
        <p:spPr>
          <a:xfrm>
            <a:off x="918889" y="3805083"/>
            <a:ext cx="7011896" cy="485037"/>
          </a:xfrm>
          <a:prstGeom prst="rect">
            <a:avLst/>
          </a:prstGeom>
          <a:solidFill>
            <a:srgbClr val="FC8E00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8975EE-83A7-586C-CBC2-8EDFEBCBC34A}"/>
              </a:ext>
            </a:extLst>
          </p:cNvPr>
          <p:cNvSpPr/>
          <p:nvPr/>
        </p:nvSpPr>
        <p:spPr>
          <a:xfrm>
            <a:off x="948385" y="3844912"/>
            <a:ext cx="6948000" cy="406800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233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FFFFB-1BA9-8417-EF13-032901CF9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C13C9055-E6D4-66DB-FB48-BDCDEB97F457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6E51EB-BB2C-7E44-0F61-4A8F9D3CA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4247F6BF-D6A6-53E8-86E6-3BFF07B185A4}"/>
              </a:ext>
            </a:extLst>
          </p:cNvPr>
          <p:cNvSpPr txBox="1"/>
          <p:nvPr/>
        </p:nvSpPr>
        <p:spPr>
          <a:xfrm>
            <a:off x="367383" y="881801"/>
            <a:ext cx="7149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تأكدوا من كتابة أسمائكم في الأماكن المخصصة لها على الكراسات.</a:t>
            </a:r>
            <a:endParaRPr lang="fr-FR" b="1" i="1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41AA44D-C6FB-BE12-0A30-52448B285BD9}"/>
              </a:ext>
            </a:extLst>
          </p:cNvPr>
          <p:cNvGrpSpPr>
            <a:grpSpLocks/>
          </p:cNvGrpSpPr>
          <p:nvPr/>
        </p:nvGrpSpPr>
        <p:grpSpPr>
          <a:xfrm>
            <a:off x="391887" y="155214"/>
            <a:ext cx="7604448" cy="332496"/>
            <a:chOff x="391887" y="155214"/>
            <a:chExt cx="7604448" cy="33249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B59EE579-2617-54AA-3ED0-693E7BA2C86F}"/>
                </a:ext>
              </a:extLst>
            </p:cNvPr>
            <p:cNvGrpSpPr>
              <a:grpSpLocks/>
            </p:cNvGrpSpPr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2D6C7DB1-6698-F95F-C2F2-F39ECAD9739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91887" y="155214"/>
                <a:ext cx="7604448" cy="275887"/>
              </a:xfrm>
              <a:prstGeom prst="rect">
                <a:avLst/>
              </a:prstGeom>
              <a:solidFill>
                <a:srgbClr val="B3D9CE"/>
              </a:solidFill>
              <a:ln>
                <a:solidFill>
                  <a:srgbClr val="B3D9C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D666D15-C84E-EC0E-39D9-FD368D980CA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31013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rganigramme : Connecteur 30">
                <a:extLst>
                  <a:ext uri="{FF2B5EF4-FFF2-40B4-BE49-F238E27FC236}">
                    <a16:creationId xmlns:a16="http://schemas.microsoft.com/office/drawing/2014/main" id="{8B281DAB-90FF-0363-F5A6-535DDF7D15D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06502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2</a:t>
                </a: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9CCF92E-5600-8C98-0D2A-A9B6BD68FC8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4155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التقويم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rganigramme : Connecteur 32">
                <a:extLst>
                  <a:ext uri="{FF2B5EF4-FFF2-40B4-BE49-F238E27FC236}">
                    <a16:creationId xmlns:a16="http://schemas.microsoft.com/office/drawing/2014/main" id="{EC9CA4F6-467E-1471-C0C9-12522BAB725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127717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3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78B3CF42-1F68-4644-EACF-69BB5DFC41C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7296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FR" sz="1500" b="1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rganigramme : Connecteur 34">
                <a:extLst>
                  <a:ext uri="{FF2B5EF4-FFF2-40B4-BE49-F238E27FC236}">
                    <a16:creationId xmlns:a16="http://schemas.microsoft.com/office/drawing/2014/main" id="{883BB34A-BBD9-1A66-2FF1-17C11302F69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685288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/>
                  <a:t>1</a:t>
                </a:r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2BC0D41-C4FE-4717-62D1-619098D77AAF}"/>
                </a:ext>
              </a:extLst>
            </p:cNvPr>
            <p:cNvSpPr>
              <a:spLocks/>
            </p:cNvSpPr>
            <p:nvPr/>
          </p:nvSpPr>
          <p:spPr>
            <a:xfrm>
              <a:off x="2930046" y="155214"/>
              <a:ext cx="254015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36153225-E532-4032-01BB-1CD3220CED90}"/>
              </a:ext>
            </a:extLst>
          </p:cNvPr>
          <p:cNvSpPr>
            <a:spLocks/>
          </p:cNvSpPr>
          <p:nvPr/>
        </p:nvSpPr>
        <p:spPr>
          <a:xfrm>
            <a:off x="5361135" y="147777"/>
            <a:ext cx="2540153" cy="323165"/>
          </a:xfrm>
          <a:prstGeom prst="rect">
            <a:avLst/>
          </a:prstGeom>
          <a:solidFill>
            <a:srgbClr val="B3D9C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BF07C52-B810-329A-4246-E9509C6C1BC0}"/>
              </a:ext>
            </a:extLst>
          </p:cNvPr>
          <p:cNvSpPr txBox="1"/>
          <p:nvPr/>
        </p:nvSpPr>
        <p:spPr>
          <a:xfrm>
            <a:off x="1114426" y="2921168"/>
            <a:ext cx="69056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اختتام الحصة، يتم التحقق من كتابة المتعلمين جميعا لأسمائهم على أوراق التقويم</a:t>
            </a:r>
          </a:p>
        </p:txBody>
      </p:sp>
    </p:spTree>
    <p:extLst>
      <p:ext uri="{BB962C8B-B14F-4D97-AF65-F5344CB8AC3E}">
        <p14:creationId xmlns:p14="http://schemas.microsoft.com/office/powerpoint/2010/main" val="1066560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718</Words>
  <Application>Microsoft Office PowerPoint</Application>
  <PresentationFormat>Affichage à l'écran (4:3)</PresentationFormat>
  <Paragraphs>187</Paragraphs>
  <Slides>21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21</vt:i4>
      </vt:variant>
    </vt:vector>
  </HeadingPairs>
  <TitlesOfParts>
    <vt:vector size="35" baseType="lpstr">
      <vt:lpstr>Effra CC Arbc</vt:lpstr>
      <vt:lpstr>Dosis</vt:lpstr>
      <vt:lpstr>Calibri</vt:lpstr>
      <vt:lpstr>Wingdings</vt:lpstr>
      <vt:lpstr>Arimo Italics</vt:lpstr>
      <vt:lpstr>DengXian</vt:lpstr>
      <vt:lpstr>Aptos</vt:lpstr>
      <vt:lpstr>Arial</vt:lpstr>
      <vt:lpstr>Noto Sans Symbols</vt:lpstr>
      <vt:lpstr>salam</vt:lpstr>
      <vt:lpstr>Page d'entree</vt:lpstr>
      <vt:lpstr>1_salam</vt:lpstr>
      <vt:lpstr>2_Conception personnalisée</vt:lpstr>
      <vt:lpstr>3_Conception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6</cp:revision>
  <cp:lastPrinted>2025-08-13T10:11:39Z</cp:lastPrinted>
  <dcterms:created xsi:type="dcterms:W3CDTF">2025-08-01T12:31:49Z</dcterms:created>
  <dcterms:modified xsi:type="dcterms:W3CDTF">2026-04-27T07:07:10Z</dcterms:modified>
</cp:coreProperties>
</file>