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75"/>
  </p:notesMasterIdLst>
  <p:handoutMasterIdLst>
    <p:handoutMasterId r:id="rId76"/>
  </p:handoutMasterIdLst>
  <p:sldIdLst>
    <p:sldId id="982" r:id="rId10"/>
    <p:sldId id="998" r:id="rId11"/>
    <p:sldId id="2134807023" r:id="rId12"/>
    <p:sldId id="780" r:id="rId13"/>
    <p:sldId id="2134806642" r:id="rId14"/>
    <p:sldId id="2134807138" r:id="rId15"/>
    <p:sldId id="950" r:id="rId16"/>
    <p:sldId id="2134806705" r:id="rId17"/>
    <p:sldId id="2134807098" r:id="rId18"/>
    <p:sldId id="2134807029" r:id="rId19"/>
    <p:sldId id="2134807030" r:id="rId20"/>
    <p:sldId id="2134807031" r:id="rId21"/>
    <p:sldId id="2134807032" r:id="rId22"/>
    <p:sldId id="2134807072" r:id="rId23"/>
    <p:sldId id="2134807139" r:id="rId24"/>
    <p:sldId id="2134807147" r:id="rId25"/>
    <p:sldId id="2134807148" r:id="rId26"/>
    <p:sldId id="2134807087" r:id="rId27"/>
    <p:sldId id="2134807149" r:id="rId28"/>
    <p:sldId id="2134807088" r:id="rId29"/>
    <p:sldId id="2134807089" r:id="rId30"/>
    <p:sldId id="2134807143" r:id="rId31"/>
    <p:sldId id="2134806706" r:id="rId32"/>
    <p:sldId id="2134807141" r:id="rId33"/>
    <p:sldId id="2134807142" r:id="rId34"/>
    <p:sldId id="2134807150" r:id="rId35"/>
    <p:sldId id="2134806665" r:id="rId36"/>
    <p:sldId id="2134806663" r:id="rId37"/>
    <p:sldId id="2134807028" r:id="rId38"/>
    <p:sldId id="2134806664" r:id="rId39"/>
    <p:sldId id="2134807153" r:id="rId40"/>
    <p:sldId id="2134807154" r:id="rId41"/>
    <p:sldId id="2134807155" r:id="rId42"/>
    <p:sldId id="2134807156" r:id="rId43"/>
    <p:sldId id="2134807152" r:id="rId44"/>
    <p:sldId id="2134807165" r:id="rId45"/>
    <p:sldId id="2134807091" r:id="rId46"/>
    <p:sldId id="2134807092" r:id="rId47"/>
    <p:sldId id="2134807093" r:id="rId48"/>
    <p:sldId id="2134807094" r:id="rId49"/>
    <p:sldId id="2134807095" r:id="rId50"/>
    <p:sldId id="2134807096" r:id="rId51"/>
    <p:sldId id="2134807097" r:id="rId52"/>
    <p:sldId id="2134807157" r:id="rId53"/>
    <p:sldId id="2134807158" r:id="rId54"/>
    <p:sldId id="2134807159" r:id="rId55"/>
    <p:sldId id="2134807160" r:id="rId56"/>
    <p:sldId id="2134807151" r:id="rId57"/>
    <p:sldId id="2134807166" r:id="rId58"/>
    <p:sldId id="2134807167" r:id="rId59"/>
    <p:sldId id="2134807048" r:id="rId60"/>
    <p:sldId id="2134807049" r:id="rId61"/>
    <p:sldId id="2134807050" r:id="rId62"/>
    <p:sldId id="2134807062" r:id="rId63"/>
    <p:sldId id="2134807063" r:id="rId64"/>
    <p:sldId id="2134807064" r:id="rId65"/>
    <p:sldId id="2134807065" r:id="rId66"/>
    <p:sldId id="2134807067" r:id="rId67"/>
    <p:sldId id="2134807161" r:id="rId68"/>
    <p:sldId id="2134807162" r:id="rId69"/>
    <p:sldId id="2134807163" r:id="rId70"/>
    <p:sldId id="2134807164" r:id="rId71"/>
    <p:sldId id="985" r:id="rId72"/>
    <p:sldId id="2134806798" r:id="rId73"/>
    <p:sldId id="980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  <p:bold r:id="rId78"/>
    </p:embeddedFont>
    <p:embeddedFont>
      <p:font typeface="Dosis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07374-7CA9-4706-A5C4-11C19AD44294}" v="23" dt="2026-04-14T22:54:16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69" d="100"/>
          <a:sy n="69" d="100"/>
        </p:scale>
        <p:origin x="15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tableStyles" Target="tableStyle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4.fntdata"/><Relationship Id="rId85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notesMaster" Target="notesMasters/notes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2.fntdata"/><Relationship Id="rId81" Type="http://schemas.openxmlformats.org/officeDocument/2006/relationships/presProps" Target="presProps.xml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61" Type="http://schemas.openxmlformats.org/officeDocument/2006/relationships/slide" Target="slides/slide52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8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0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  <p:sldLayoutId id="2147483943" r:id="rId3"/>
    <p:sldLayoutId id="214748394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gif"/><Relationship Id="rId5" Type="http://schemas.openxmlformats.org/officeDocument/2006/relationships/image" Target="../media/image17.emf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5.mp4"/><Relationship Id="rId7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15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16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الغْرام والكيلوغْرام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13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اَلتَّمَاثُلُ: الْأَشْكَالُ الْمُتَمَاثِلَةُ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قِسمَةٍ لِلْبَحْثِ عَنْ قِيمَةِ الْجُزءِ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تَحْويلاتٌ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الرَّابِعِ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الرَّابِعِ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6BE512-3599-3719-6109-6BE627295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324" y="2529818"/>
            <a:ext cx="5725570" cy="386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15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16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902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317821" y="3126124"/>
            <a:ext cx="5973418" cy="17257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07220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تَحدِيدِ الْأَشكالِ الْمُتَمَاثِلَةِ وَرَسْمِ مَحاوِرِ تَمَاثُلِهَا؛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وَحَداتِ قِياسِ الكُتَلِ</a:t>
            </a:r>
            <a:r>
              <a:rPr lang="f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َحْويلِ وَحَداتِ قِياسِ الكُتَلِ إلى 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وَ/أَوْ </a:t>
            </a: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kg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تَمْثيلِ وَحَلِّ مَسائِل قِسمَةٍ لِلْبَحْثِ عَنْ قِيمَةِ الْجُزءِ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320C510-CF6A-8D55-6915-BB1618CD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40" y="1966034"/>
            <a:ext cx="2926227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670482" y="1966034"/>
            <a:ext cx="5710032" cy="4149048"/>
            <a:chOff x="1670482" y="1966034"/>
            <a:chExt cx="5710032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70482" y="4810488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متساويات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إلى قسمة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300245" y="3029939"/>
            <a:ext cx="5448925" cy="1925163"/>
            <a:chOff x="941286" y="2616985"/>
            <a:chExt cx="5588032" cy="192516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644877" y="2616985"/>
              <a:ext cx="2246246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1BBEF4-7021-DAB0-F6FA-3DBD1231729D}"/>
                </a:ext>
              </a:extLst>
            </p:cNvPr>
            <p:cNvSpPr txBox="1"/>
            <p:nvPr/>
          </p:nvSpPr>
          <p:spPr>
            <a:xfrm>
              <a:off x="941286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Aptos" panose="020B000402020202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60898B8-512A-EA36-7995-CBCB7767FBD3}"/>
                </a:ext>
              </a:extLst>
            </p:cNvPr>
            <p:cNvSpPr txBox="1"/>
            <p:nvPr/>
          </p:nvSpPr>
          <p:spPr>
            <a:xfrm>
              <a:off x="3702605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endParaRPr lang="fr-FR" sz="2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0CDA9E39-8399-4F0C-7034-ACC5E41CDCC9}"/>
              </a:ext>
            </a:extLst>
          </p:cNvPr>
          <p:cNvSpPr/>
          <p:nvPr/>
        </p:nvSpPr>
        <p:spPr>
          <a:xfrm rot="16200000">
            <a:off x="3747430" y="2624270"/>
            <a:ext cx="564280" cy="2682853"/>
          </a:xfrm>
          <a:prstGeom prst="rightBrace">
            <a:avLst>
              <a:gd name="adj1" fmla="val 44924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97D287C-B7DB-8C92-C3BF-B987F0236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68" y="3120079"/>
            <a:ext cx="8337755" cy="100800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47E452-52ED-DD39-E1B7-0CE4E6020D0A}"/>
              </a:ext>
            </a:extLst>
          </p:cNvPr>
          <p:cNvSpPr txBox="1"/>
          <p:nvPr/>
        </p:nvSpPr>
        <p:spPr>
          <a:xfrm>
            <a:off x="660449" y="3712409"/>
            <a:ext cx="216000" cy="28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5ED720-ACE6-34B3-246D-A8465E1C541D}"/>
              </a:ext>
            </a:extLst>
          </p:cNvPr>
          <p:cNvSpPr txBox="1"/>
          <p:nvPr/>
        </p:nvSpPr>
        <p:spPr>
          <a:xfrm>
            <a:off x="4853004" y="3731071"/>
            <a:ext cx="216000" cy="28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DE914EE-B10C-25A1-BEA4-9C2E9FE99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3120079"/>
            <a:ext cx="8337755" cy="1008001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29392E0A-4577-FD15-A7B6-B967E15D226A}"/>
              </a:ext>
            </a:extLst>
          </p:cNvPr>
          <p:cNvGrpSpPr/>
          <p:nvPr/>
        </p:nvGrpSpPr>
        <p:grpSpPr>
          <a:xfrm>
            <a:off x="442519" y="3684416"/>
            <a:ext cx="8032650" cy="351993"/>
            <a:chOff x="442519" y="3684416"/>
            <a:chExt cx="8032650" cy="35199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84B5FF7-4883-1A8B-905D-53A88902715C}"/>
                </a:ext>
              </a:extLst>
            </p:cNvPr>
            <p:cNvSpPr/>
            <p:nvPr/>
          </p:nvSpPr>
          <p:spPr>
            <a:xfrm>
              <a:off x="2733746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497E4EA-00CE-FA0C-2D64-DCB92CE1B33C}"/>
                </a:ext>
              </a:extLst>
            </p:cNvPr>
            <p:cNvSpPr/>
            <p:nvPr/>
          </p:nvSpPr>
          <p:spPr>
            <a:xfrm>
              <a:off x="1345779" y="3693747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1C3B069-0CA9-4FB3-093D-64D863DC73FF}"/>
                </a:ext>
              </a:extLst>
            </p:cNvPr>
            <p:cNvSpPr/>
            <p:nvPr/>
          </p:nvSpPr>
          <p:spPr>
            <a:xfrm>
              <a:off x="6863799" y="3703078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E533B02-D0E8-614A-7089-3A89AB3402A9}"/>
                </a:ext>
              </a:extLst>
            </p:cNvPr>
            <p:cNvSpPr/>
            <p:nvPr/>
          </p:nvSpPr>
          <p:spPr>
            <a:xfrm>
              <a:off x="4079384" y="3693747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D7BA63-E62C-6E37-4ED2-1AAAA5CFE351}"/>
                </a:ext>
              </a:extLst>
            </p:cNvPr>
            <p:cNvSpPr/>
            <p:nvPr/>
          </p:nvSpPr>
          <p:spPr>
            <a:xfrm>
              <a:off x="5475876" y="3684416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2294153-5619-1ED1-D9F6-D79A42DD4C7F}"/>
                </a:ext>
              </a:extLst>
            </p:cNvPr>
            <p:cNvSpPr/>
            <p:nvPr/>
          </p:nvSpPr>
          <p:spPr>
            <a:xfrm>
              <a:off x="8259169" y="3703078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6A00D9-4E88-6E66-8527-0CF6823EA1F0}"/>
                </a:ext>
              </a:extLst>
            </p:cNvPr>
            <p:cNvSpPr/>
            <p:nvPr/>
          </p:nvSpPr>
          <p:spPr>
            <a:xfrm>
              <a:off x="442519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D151B8-1826-C178-88FE-3452FB756C30}"/>
                </a:ext>
              </a:extLst>
            </p:cNvPr>
            <p:cNvSpPr/>
            <p:nvPr/>
          </p:nvSpPr>
          <p:spPr>
            <a:xfrm>
              <a:off x="900098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7BC2B2-F656-5914-362B-CD64FC6039B7}"/>
                </a:ext>
              </a:extLst>
            </p:cNvPr>
            <p:cNvSpPr/>
            <p:nvPr/>
          </p:nvSpPr>
          <p:spPr>
            <a:xfrm>
              <a:off x="1806819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591943-03B7-E030-B94F-82DE1EADEBE0}"/>
                </a:ext>
              </a:extLst>
            </p:cNvPr>
            <p:cNvSpPr/>
            <p:nvPr/>
          </p:nvSpPr>
          <p:spPr>
            <a:xfrm>
              <a:off x="2267799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9416262-90D4-63C6-2C8E-1CB3735C1CFC}"/>
                </a:ext>
              </a:extLst>
            </p:cNvPr>
            <p:cNvSpPr/>
            <p:nvPr/>
          </p:nvSpPr>
          <p:spPr>
            <a:xfrm>
              <a:off x="3204868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0EA504C-643C-9036-CE32-B5F7C6868C9D}"/>
                </a:ext>
              </a:extLst>
            </p:cNvPr>
            <p:cNvSpPr/>
            <p:nvPr/>
          </p:nvSpPr>
          <p:spPr>
            <a:xfrm>
              <a:off x="3685337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7837AD-DB75-FAD9-F08B-5E1E7FB2828C}"/>
                </a:ext>
              </a:extLst>
            </p:cNvPr>
            <p:cNvSpPr/>
            <p:nvPr/>
          </p:nvSpPr>
          <p:spPr>
            <a:xfrm>
              <a:off x="4577433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7DC563D-B136-933E-04DF-7448625E5F54}"/>
                </a:ext>
              </a:extLst>
            </p:cNvPr>
            <p:cNvSpPr/>
            <p:nvPr/>
          </p:nvSpPr>
          <p:spPr>
            <a:xfrm>
              <a:off x="5019496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F35F86-BF51-0867-F0F1-B1CEE494B2C9}"/>
                </a:ext>
              </a:extLst>
            </p:cNvPr>
            <p:cNvSpPr/>
            <p:nvPr/>
          </p:nvSpPr>
          <p:spPr>
            <a:xfrm>
              <a:off x="5959392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CF62750-99F9-C624-EA7A-0062FA0FDE9A}"/>
                </a:ext>
              </a:extLst>
            </p:cNvPr>
            <p:cNvSpPr/>
            <p:nvPr/>
          </p:nvSpPr>
          <p:spPr>
            <a:xfrm>
              <a:off x="6413656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F6BD01-C58C-AAED-8E01-C48D75684383}"/>
                </a:ext>
              </a:extLst>
            </p:cNvPr>
            <p:cNvSpPr/>
            <p:nvPr/>
          </p:nvSpPr>
          <p:spPr>
            <a:xfrm>
              <a:off x="7333133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263EE8E-34CC-E0C3-F5F4-D3B9248003B2}"/>
                </a:ext>
              </a:extLst>
            </p:cNvPr>
            <p:cNvSpPr/>
            <p:nvPr/>
          </p:nvSpPr>
          <p:spPr>
            <a:xfrm>
              <a:off x="7800267" y="3712409"/>
              <a:ext cx="21600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A04A7FB1-C638-98C2-6D7A-4C72E90DE387}"/>
              </a:ext>
            </a:extLst>
          </p:cNvPr>
          <p:cNvGrpSpPr/>
          <p:nvPr/>
        </p:nvGrpSpPr>
        <p:grpSpPr>
          <a:xfrm>
            <a:off x="275121" y="3634647"/>
            <a:ext cx="8475575" cy="440218"/>
            <a:chOff x="275121" y="3634647"/>
            <a:chExt cx="8475575" cy="44021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28111A8-99F5-5765-F7A9-03EC8DF61D29}"/>
                </a:ext>
              </a:extLst>
            </p:cNvPr>
            <p:cNvSpPr txBox="1"/>
            <p:nvPr/>
          </p:nvSpPr>
          <p:spPr>
            <a:xfrm>
              <a:off x="1260313" y="3643978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65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B834931-C9AF-2E30-592F-C2C2BF3BB573}"/>
                </a:ext>
              </a:extLst>
            </p:cNvPr>
            <p:cNvSpPr txBox="1"/>
            <p:nvPr/>
          </p:nvSpPr>
          <p:spPr>
            <a:xfrm>
              <a:off x="4029269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A6760ED-84A7-B4CC-3985-3D78DCD7689B}"/>
                </a:ext>
              </a:extLst>
            </p:cNvPr>
            <p:cNvSpPr txBox="1"/>
            <p:nvPr/>
          </p:nvSpPr>
          <p:spPr>
            <a:xfrm>
              <a:off x="2663453" y="3643978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9FA4B86-2B94-E77C-3079-E52CEB049A98}"/>
                </a:ext>
              </a:extLst>
            </p:cNvPr>
            <p:cNvSpPr txBox="1"/>
            <p:nvPr/>
          </p:nvSpPr>
          <p:spPr>
            <a:xfrm>
              <a:off x="5385754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1FDF5A7-4EBC-E930-B90C-43839320519B}"/>
                </a:ext>
              </a:extLst>
            </p:cNvPr>
            <p:cNvSpPr txBox="1"/>
            <p:nvPr/>
          </p:nvSpPr>
          <p:spPr>
            <a:xfrm>
              <a:off x="6779563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EBD6110-2FBC-872A-FF11-423F77B10447}"/>
                </a:ext>
              </a:extLst>
            </p:cNvPr>
            <p:cNvSpPr txBox="1"/>
            <p:nvPr/>
          </p:nvSpPr>
          <p:spPr>
            <a:xfrm>
              <a:off x="8210696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5588D36-2987-4407-CD80-19A02EC4B4A5}"/>
                </a:ext>
              </a:extLst>
            </p:cNvPr>
            <p:cNvSpPr txBox="1"/>
            <p:nvPr/>
          </p:nvSpPr>
          <p:spPr>
            <a:xfrm>
              <a:off x="275121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907368E-3557-7DE9-46DA-CDBDC4D41141}"/>
                </a:ext>
              </a:extLst>
            </p:cNvPr>
            <p:cNvSpPr txBox="1"/>
            <p:nvPr/>
          </p:nvSpPr>
          <p:spPr>
            <a:xfrm>
              <a:off x="823703" y="3643978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4D9FF60-2BB7-3100-6185-245E9108C74F}"/>
                </a:ext>
              </a:extLst>
            </p:cNvPr>
            <p:cNvSpPr txBox="1"/>
            <p:nvPr/>
          </p:nvSpPr>
          <p:spPr>
            <a:xfrm>
              <a:off x="1668930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65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AFCB705-FB4E-C4F4-52DD-48AC01B78A56}"/>
                </a:ext>
              </a:extLst>
            </p:cNvPr>
            <p:cNvSpPr txBox="1"/>
            <p:nvPr/>
          </p:nvSpPr>
          <p:spPr>
            <a:xfrm>
              <a:off x="2133533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797D842-0650-C612-AE21-4A6D857D6E49}"/>
                </a:ext>
              </a:extLst>
            </p:cNvPr>
            <p:cNvSpPr txBox="1"/>
            <p:nvPr/>
          </p:nvSpPr>
          <p:spPr>
            <a:xfrm>
              <a:off x="3062739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6082932-E117-CE1E-0536-0E198E95ED7C}"/>
                </a:ext>
              </a:extLst>
            </p:cNvPr>
            <p:cNvSpPr txBox="1"/>
            <p:nvPr/>
          </p:nvSpPr>
          <p:spPr>
            <a:xfrm>
              <a:off x="3573997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86CCA89-BE73-E5C7-66A3-93C2722B42C3}"/>
                </a:ext>
              </a:extLst>
            </p:cNvPr>
            <p:cNvSpPr txBox="1"/>
            <p:nvPr/>
          </p:nvSpPr>
          <p:spPr>
            <a:xfrm>
              <a:off x="4456548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0C77E02-E907-338D-9D6C-A60D03C5E0AA}"/>
                </a:ext>
              </a:extLst>
            </p:cNvPr>
            <p:cNvSpPr txBox="1"/>
            <p:nvPr/>
          </p:nvSpPr>
          <p:spPr>
            <a:xfrm>
              <a:off x="4958475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9E215FA-1EE2-D5FD-71A7-8B7B9BDAADA4}"/>
                </a:ext>
              </a:extLst>
            </p:cNvPr>
            <p:cNvSpPr txBox="1"/>
            <p:nvPr/>
          </p:nvSpPr>
          <p:spPr>
            <a:xfrm>
              <a:off x="5850357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37CC7AE-81AA-13A6-D74B-B79B20135F2D}"/>
                </a:ext>
              </a:extLst>
            </p:cNvPr>
            <p:cNvSpPr txBox="1"/>
            <p:nvPr/>
          </p:nvSpPr>
          <p:spPr>
            <a:xfrm>
              <a:off x="6333622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CD1953A4-D84E-BAB8-B9E7-B24A429533E3}"/>
                </a:ext>
              </a:extLst>
            </p:cNvPr>
            <p:cNvSpPr txBox="1"/>
            <p:nvPr/>
          </p:nvSpPr>
          <p:spPr>
            <a:xfrm>
              <a:off x="7244166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0FCAFC4-949D-2C1F-8C4C-3A118E9FACDA}"/>
                </a:ext>
              </a:extLst>
            </p:cNvPr>
            <p:cNvSpPr txBox="1"/>
            <p:nvPr/>
          </p:nvSpPr>
          <p:spPr>
            <a:xfrm>
              <a:off x="7708769" y="3634647"/>
              <a:ext cx="54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B0FDFD1-9CDA-0174-F4B2-F2656F13B78F}"/>
                </a:ext>
              </a:extLst>
            </p:cNvPr>
            <p:cNvSpPr txBox="1"/>
            <p:nvPr/>
          </p:nvSpPr>
          <p:spPr>
            <a:xfrm>
              <a:off x="4820873" y="3703078"/>
              <a:ext cx="216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EFB44F65-719F-2A8A-4F79-1AE6D111F22C}"/>
                </a:ext>
              </a:extLst>
            </p:cNvPr>
            <p:cNvSpPr txBox="1"/>
            <p:nvPr/>
          </p:nvSpPr>
          <p:spPr>
            <a:xfrm>
              <a:off x="660449" y="3712409"/>
              <a:ext cx="216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21.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3059668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9D611C-2603-57C2-6496-676FCDD69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30" y="3013789"/>
            <a:ext cx="8350986" cy="172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13788" y="223934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13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893016" y="2324543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اَلتَّمَاثُلُ: الْأَشْكَالُ الْمُتَمَاثِلَةُ</a:t>
            </a:r>
          </a:p>
        </p:txBody>
      </p:sp>
    </p:spTree>
    <p:extLst>
      <p:ext uri="{BB962C8B-B14F-4D97-AF65-F5344CB8AC3E}">
        <p14:creationId xmlns:p14="http://schemas.microsoft.com/office/powerpoint/2010/main" val="26884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78656" y="878423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الصورة التالية جيدا، وحددوا، على ألواحكم، إن كان الرسم متماثلا أم لا: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5992BA-5C7C-2BCF-7F3D-E1E5CB27AD7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4C37FD59-0742-EA8E-BD01-B6930C252F69}"/>
              </a:ext>
            </a:extLst>
          </p:cNvPr>
          <p:cNvGrpSpPr/>
          <p:nvPr/>
        </p:nvGrpSpPr>
        <p:grpSpPr>
          <a:xfrm>
            <a:off x="5724813" y="5457101"/>
            <a:ext cx="2308549" cy="551406"/>
            <a:chOff x="6132955" y="1914188"/>
            <a:chExt cx="223059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A8B30E-9DB4-D668-EE93-32060426D06D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مُتَماثٍلٌ</a:t>
              </a:r>
              <a:endParaRPr lang="ar-MA" sz="1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6726773-4B67-B2C0-C59E-DBB0449C8C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34F66EC7-CF0F-7BAD-F5F7-4FF4B0197A70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793CF2-81B1-E0CC-AC27-E8E4A44398DF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مُتَماثٍلٌ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5CFB97C-4977-1FA1-E821-3E4953757B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B3CC7183-0DDE-D388-0058-69258A930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84" y="1737475"/>
            <a:ext cx="3513136" cy="32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96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B9E8F-0ADC-C582-0517-3A895EAEA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D370A8-5D50-7377-651A-0F9475ADED75}"/>
              </a:ext>
            </a:extLst>
          </p:cNvPr>
          <p:cNvSpPr txBox="1"/>
          <p:nvPr/>
        </p:nvSpPr>
        <p:spPr>
          <a:xfrm>
            <a:off x="78656" y="878423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حصل على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A44CCF-0885-A2F9-FDD3-6AC8D17BE8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488E3745-67FE-839E-C79B-B05258AE8CB3}"/>
              </a:ext>
            </a:extLst>
          </p:cNvPr>
          <p:cNvGrpSpPr/>
          <p:nvPr/>
        </p:nvGrpSpPr>
        <p:grpSpPr>
          <a:xfrm>
            <a:off x="5724813" y="5457101"/>
            <a:ext cx="2308549" cy="551406"/>
            <a:chOff x="6132955" y="1914188"/>
            <a:chExt cx="223059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09CD6C-F6FB-43EA-9BAC-1B5D88CE36B2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مُتَماثٍلٌ</a:t>
              </a:r>
              <a:endParaRPr lang="ar-MA" sz="1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9911149-0233-E7E2-751D-707EA00C4C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A0EA12DA-073F-E63C-CAB7-9DE76FC77CD4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B9406D0-A99A-ADB2-21B8-0FCA1174E5B1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مُتَماثٍلٌ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0C17C36-61D8-022B-20B5-E12E184604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9D24C75-4888-B1F1-3672-059BBBA9D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84" y="1737475"/>
            <a:ext cx="3513136" cy="32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48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3CFE9A3-5807-9B17-CB4C-C35FFC6118E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الصورة متماثلة.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 12">
            <a:extLst>
              <a:ext uri="{FF2B5EF4-FFF2-40B4-BE49-F238E27FC236}">
                <a16:creationId xmlns:a16="http://schemas.microsoft.com/office/drawing/2014/main" id="{25290824-3A84-402A-086F-1C868585B174}"/>
              </a:ext>
            </a:extLst>
          </p:cNvPr>
          <p:cNvGrpSpPr/>
          <p:nvPr/>
        </p:nvGrpSpPr>
        <p:grpSpPr>
          <a:xfrm>
            <a:off x="5724814" y="5457101"/>
            <a:ext cx="2318488" cy="551406"/>
            <a:chOff x="6132955" y="1914188"/>
            <a:chExt cx="2240198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99D3C73-3288-B95E-21A3-F237244A4792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rgbClr val="FC8D00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مُتَماثٍلٌ</a:t>
              </a:r>
              <a:endParaRPr lang="ar-MA" sz="16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2704F7E-DACC-8EA8-AA02-38AB3231A2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0535" y="1979518"/>
              <a:ext cx="432618" cy="432618"/>
            </a:xfrm>
            <a:prstGeom prst="ellipse">
              <a:avLst/>
            </a:prstGeom>
            <a:solidFill>
              <a:srgbClr val="F39239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E7ED8E44-D232-7803-7353-218E72D9B432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9DC90A8-D7C5-33FD-0BA6-D10AD54ED2BD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مُتَماثٍلٌ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21EA383A-08B9-EDA3-5121-3C0B322F4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DE520-A88E-93AB-48A0-474A9835C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84" y="1737475"/>
            <a:ext cx="3513136" cy="32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9598-2015-5904-6795-46EF7C38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D47BD3BA-58AB-EE5A-8712-6A8325CA297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محور تماثل الصورة؟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25B719-B8B7-733E-7250-CF487F5080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68FA28-08A3-AE80-6D9F-38990E82E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84" y="2237208"/>
            <a:ext cx="3513136" cy="32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EA684-A025-1536-8D7F-64770C77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1A42482-99A9-35FA-31E6-584F5A6A8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284" y="2237208"/>
            <a:ext cx="3513136" cy="3229906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3DDC77B-560B-30E8-8B18-93500FD8103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يرسم محور تماثل الصورة كما يلي.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1B7110-EEC0-4344-9DF1-69BE740FB4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43A9E3D-B012-11F6-1BF9-D9ABEAB98981}"/>
              </a:ext>
            </a:extLst>
          </p:cNvPr>
          <p:cNvCxnSpPr>
            <a:cxnSpLocks/>
          </p:cNvCxnSpPr>
          <p:nvPr/>
        </p:nvCxnSpPr>
        <p:spPr>
          <a:xfrm>
            <a:off x="4393673" y="1814969"/>
            <a:ext cx="8179" cy="400104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2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8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2A976A-5CD0-8D19-6306-1962F87CD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1704945"/>
            <a:ext cx="7223154" cy="48751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73932F-72D8-D5D4-56AE-7B7ADFAA341C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104.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D2F03A4-41AB-78E3-DF32-E5A3F357993C}"/>
              </a:ext>
            </a:extLst>
          </p:cNvPr>
          <p:cNvSpPr/>
          <p:nvPr/>
        </p:nvSpPr>
        <p:spPr>
          <a:xfrm>
            <a:off x="4846637" y="2258008"/>
            <a:ext cx="2827176" cy="1091682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A493-9C92-7729-4AAF-812779E4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C8ECD63-E357-3B70-E63F-1420B3B0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04" y="2627865"/>
            <a:ext cx="7582533" cy="182136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690EFE-135E-C7DD-3DA6-047195F52E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F923-85D5-396B-FB57-27C9F0D6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B65B05-4E09-B3F4-D185-2AB05B1710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3E09D1-0D1D-EF1B-E5EC-46ABF640CBC1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5022FE3B-8CEE-EB96-AA25-BACA88FC01E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552E18F-9608-BF55-4514-8BEB8813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4D0A73-37BF-C187-7A18-CC6885A50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088B197-25EC-346E-5051-762AB2942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47" y="2627865"/>
            <a:ext cx="8349891" cy="20056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E1FC46B-DEB3-76FA-9D4C-5061BCEFB4D3}"/>
              </a:ext>
            </a:extLst>
          </p:cNvPr>
          <p:cNvSpPr/>
          <p:nvPr/>
        </p:nvSpPr>
        <p:spPr>
          <a:xfrm>
            <a:off x="1574844" y="2998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DDCD3F-8332-F54F-B8A2-274676DD4A94}"/>
              </a:ext>
            </a:extLst>
          </p:cNvPr>
          <p:cNvSpPr/>
          <p:nvPr/>
        </p:nvSpPr>
        <p:spPr>
          <a:xfrm>
            <a:off x="1892595" y="2998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62A62A-F19F-2161-B2B1-70E5B6DA5127}"/>
              </a:ext>
            </a:extLst>
          </p:cNvPr>
          <p:cNvSpPr/>
          <p:nvPr/>
        </p:nvSpPr>
        <p:spPr>
          <a:xfrm>
            <a:off x="2210345" y="3314546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CEC531-80DD-788F-6D2D-E400A9D0BDA0}"/>
              </a:ext>
            </a:extLst>
          </p:cNvPr>
          <p:cNvSpPr/>
          <p:nvPr/>
        </p:nvSpPr>
        <p:spPr>
          <a:xfrm>
            <a:off x="1574843" y="3306710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87A65-FDFC-3FFA-2E8B-67CC534DE4CB}"/>
              </a:ext>
            </a:extLst>
          </p:cNvPr>
          <p:cNvSpPr/>
          <p:nvPr/>
        </p:nvSpPr>
        <p:spPr>
          <a:xfrm>
            <a:off x="1574842" y="3615039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CCFF6E-3215-1D58-C750-9FB46E75FFFA}"/>
              </a:ext>
            </a:extLst>
          </p:cNvPr>
          <p:cNvSpPr/>
          <p:nvPr/>
        </p:nvSpPr>
        <p:spPr>
          <a:xfrm>
            <a:off x="1574841" y="3939039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759A08-7F46-5C96-4B1B-DCEB7D1E744D}"/>
              </a:ext>
            </a:extLst>
          </p:cNvPr>
          <p:cNvSpPr/>
          <p:nvPr/>
        </p:nvSpPr>
        <p:spPr>
          <a:xfrm>
            <a:off x="1893203" y="3931204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CB1ACE-9B2B-454C-F32F-B7BDE6DF59D0}"/>
              </a:ext>
            </a:extLst>
          </p:cNvPr>
          <p:cNvSpPr/>
          <p:nvPr/>
        </p:nvSpPr>
        <p:spPr>
          <a:xfrm>
            <a:off x="2210344" y="3931204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513FEB2-16E2-526E-340B-5251D37C9840}"/>
              </a:ext>
            </a:extLst>
          </p:cNvPr>
          <p:cNvSpPr/>
          <p:nvPr/>
        </p:nvSpPr>
        <p:spPr>
          <a:xfrm>
            <a:off x="2210344" y="3627297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EAD58D-C94B-8381-A83C-3DBCAF614510}"/>
              </a:ext>
            </a:extLst>
          </p:cNvPr>
          <p:cNvSpPr/>
          <p:nvPr/>
        </p:nvSpPr>
        <p:spPr>
          <a:xfrm>
            <a:off x="2517462" y="3630409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F6F239-09D6-78B4-0B2A-B1671BC5BE9C}"/>
              </a:ext>
            </a:extLst>
          </p:cNvPr>
          <p:cNvSpPr/>
          <p:nvPr/>
        </p:nvSpPr>
        <p:spPr>
          <a:xfrm>
            <a:off x="4465088" y="2982710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B780FC-808C-FCBD-A192-971F009EE777}"/>
              </a:ext>
            </a:extLst>
          </p:cNvPr>
          <p:cNvSpPr/>
          <p:nvPr/>
        </p:nvSpPr>
        <p:spPr>
          <a:xfrm>
            <a:off x="4782838" y="2998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1C6975-9506-860F-3CD9-B2BFF230AB25}"/>
              </a:ext>
            </a:extLst>
          </p:cNvPr>
          <p:cNvSpPr/>
          <p:nvPr/>
        </p:nvSpPr>
        <p:spPr>
          <a:xfrm>
            <a:off x="5100588" y="2982710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334063-E841-07C6-E969-8105A32F97C3}"/>
              </a:ext>
            </a:extLst>
          </p:cNvPr>
          <p:cNvSpPr/>
          <p:nvPr/>
        </p:nvSpPr>
        <p:spPr>
          <a:xfrm>
            <a:off x="5418338" y="2998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0084AA-E9DE-BC4D-E6A8-4991693B4C9C}"/>
              </a:ext>
            </a:extLst>
          </p:cNvPr>
          <p:cNvSpPr/>
          <p:nvPr/>
        </p:nvSpPr>
        <p:spPr>
          <a:xfrm>
            <a:off x="5418337" y="3322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453DC18-D8B8-08E8-19ED-A3BA359EE8AE}"/>
              </a:ext>
            </a:extLst>
          </p:cNvPr>
          <p:cNvSpPr/>
          <p:nvPr/>
        </p:nvSpPr>
        <p:spPr>
          <a:xfrm>
            <a:off x="5418336" y="3646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D5FDB4-804A-AC4B-EDD1-93959F5482C8}"/>
              </a:ext>
            </a:extLst>
          </p:cNvPr>
          <p:cNvSpPr/>
          <p:nvPr/>
        </p:nvSpPr>
        <p:spPr>
          <a:xfrm>
            <a:off x="4475718" y="3322381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DEBF33-6961-9AB9-7119-184F1A5F751B}"/>
              </a:ext>
            </a:extLst>
          </p:cNvPr>
          <p:cNvSpPr/>
          <p:nvPr/>
        </p:nvSpPr>
        <p:spPr>
          <a:xfrm>
            <a:off x="4782837" y="3625942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68D5880-26B5-8CCB-2EE1-BB29E8CF8B12}"/>
              </a:ext>
            </a:extLst>
          </p:cNvPr>
          <p:cNvSpPr/>
          <p:nvPr/>
        </p:nvSpPr>
        <p:spPr>
          <a:xfrm>
            <a:off x="4462025" y="3940136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EB91EF-C613-7C94-5CE6-4FF49310EC49}"/>
              </a:ext>
            </a:extLst>
          </p:cNvPr>
          <p:cNvSpPr/>
          <p:nvPr/>
        </p:nvSpPr>
        <p:spPr>
          <a:xfrm>
            <a:off x="4793469" y="3939309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FC57465-6691-ADFD-2FB3-E290BF348097}"/>
              </a:ext>
            </a:extLst>
          </p:cNvPr>
          <p:cNvSpPr/>
          <p:nvPr/>
        </p:nvSpPr>
        <p:spPr>
          <a:xfrm>
            <a:off x="7629614" y="2990546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3491C3-6696-05B8-F959-B5162DF69CF8}"/>
              </a:ext>
            </a:extLst>
          </p:cNvPr>
          <p:cNvSpPr/>
          <p:nvPr/>
        </p:nvSpPr>
        <p:spPr>
          <a:xfrm>
            <a:off x="7314448" y="3314546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BC39D4B-52D5-D7B8-3ACC-D5D90AA917F2}"/>
              </a:ext>
            </a:extLst>
          </p:cNvPr>
          <p:cNvSpPr/>
          <p:nvPr/>
        </p:nvSpPr>
        <p:spPr>
          <a:xfrm>
            <a:off x="7944780" y="3298829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B9EFBE2-58B4-89DA-B18E-A73F1027F272}"/>
              </a:ext>
            </a:extLst>
          </p:cNvPr>
          <p:cNvSpPr/>
          <p:nvPr/>
        </p:nvSpPr>
        <p:spPr>
          <a:xfrm>
            <a:off x="7629613" y="3633230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246523-9739-17C4-D0D7-F97FA560AC4F}"/>
              </a:ext>
            </a:extLst>
          </p:cNvPr>
          <p:cNvSpPr/>
          <p:nvPr/>
        </p:nvSpPr>
        <p:spPr>
          <a:xfrm>
            <a:off x="7314447" y="3949942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FC58B3A-1318-8291-F632-BBC4B40D2DCE}"/>
              </a:ext>
            </a:extLst>
          </p:cNvPr>
          <p:cNvSpPr/>
          <p:nvPr/>
        </p:nvSpPr>
        <p:spPr>
          <a:xfrm>
            <a:off x="7629612" y="3931112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BAC44F-66C4-97DA-ECFD-F505C21361AB}"/>
              </a:ext>
            </a:extLst>
          </p:cNvPr>
          <p:cNvSpPr/>
          <p:nvPr/>
        </p:nvSpPr>
        <p:spPr>
          <a:xfrm>
            <a:off x="7953007" y="3946597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B6A535F-D146-C272-FCB0-EA214A3FD0C7}"/>
              </a:ext>
            </a:extLst>
          </p:cNvPr>
          <p:cNvSpPr/>
          <p:nvPr/>
        </p:nvSpPr>
        <p:spPr>
          <a:xfrm>
            <a:off x="8276401" y="3931112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EB6890E-B6F1-73B9-D8F1-B9D9A6D95BF5}"/>
              </a:ext>
            </a:extLst>
          </p:cNvPr>
          <p:cNvSpPr/>
          <p:nvPr/>
        </p:nvSpPr>
        <p:spPr>
          <a:xfrm>
            <a:off x="8268812" y="3638314"/>
            <a:ext cx="317751" cy="324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5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23DA-3F3D-5C88-7136-3C4C68E67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F8F19A1-9BEA-BA7D-8BD6-86A4B1EF078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BCD9658-7495-E488-933C-25628C2D28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2EF2FE-04B7-75BD-244D-D5562D3C9E4D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85EB8C6-3BDF-64D6-A3FF-C4045D7E6A57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D81DC96-C2C3-2618-8795-C12AB48EB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112368C6-1C3A-B48E-580B-268399D6126A}"/>
              </a:ext>
            </a:extLst>
          </p:cNvPr>
          <p:cNvSpPr/>
          <p:nvPr/>
        </p:nvSpPr>
        <p:spPr>
          <a:xfrm>
            <a:off x="3013788" y="223934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B2F68A8-BE4A-2027-1A32-194AAA1C6C73}"/>
              </a:ext>
            </a:extLst>
          </p:cNvPr>
          <p:cNvSpPr>
            <a:spLocks noChangeAspect="1"/>
          </p:cNvSpPr>
          <p:nvPr/>
        </p:nvSpPr>
        <p:spPr>
          <a:xfrm>
            <a:off x="5893016" y="2313910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72E4B3-1DD7-585B-C4A5-532BCC410AF9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وَحَداتُ قِياسِ الْكُتَلِ: الغْرام والكيلوغْرام</a:t>
            </a:r>
          </a:p>
        </p:txBody>
      </p:sp>
    </p:spTree>
    <p:extLst>
      <p:ext uri="{BB962C8B-B14F-4D97-AF65-F5344CB8AC3E}">
        <p14:creationId xmlns:p14="http://schemas.microsoft.com/office/powerpoint/2010/main" val="247173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كتلة الكيس على الميزان: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3DC390-E90A-CDE9-87E7-782AF2C65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018" y="1454532"/>
            <a:ext cx="2933521" cy="482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2916F4-DF26-0510-DE48-13B150DBC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018" y="1454532"/>
            <a:ext cx="2933521" cy="482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كتلة الكيس هي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500 غرام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2366391" y="5694774"/>
            <a:ext cx="3610520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500 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97AECE-427E-4BBA-EE5F-5A770C1F6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071" y="1265770"/>
            <a:ext cx="2423159" cy="398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CEEA0-52F8-95AF-0075-C5FF17FED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08D45FD-F4A5-0D2A-D301-D013F317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84054D-ED51-2F40-BFED-AD239167F973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963C2A8-17BC-C9E9-439C-67BB613A2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5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7B6E1-43B7-0562-1AAA-3757D16FF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7248AF-9218-C5C7-BE0F-448C4540A9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C3B590-DC2C-0F29-385E-8E5471835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1704945"/>
            <a:ext cx="7223154" cy="48751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E5F6E0-5FE7-CCCC-E133-CC84E458E5CA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104.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F64C56-381F-9805-B2EB-B127AE2018E4}"/>
              </a:ext>
            </a:extLst>
          </p:cNvPr>
          <p:cNvSpPr/>
          <p:nvPr/>
        </p:nvSpPr>
        <p:spPr>
          <a:xfrm>
            <a:off x="4846637" y="3429000"/>
            <a:ext cx="2827176" cy="1823484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34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256D-6888-6F9B-A7AD-1CD6D859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82508F6-23BE-DD83-C49A-D4501B587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354" y="1843486"/>
            <a:ext cx="6900854" cy="414341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A762F6-AE5A-FFFA-5A99-ED0FB7D5C6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64B2262-9865-5B0C-72AC-2B1A9F1CDD3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D20CA44-84BB-0194-A81D-11290014EF0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8F8685D-FDBD-4CEB-23CE-9A7ECA9EF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75FC2733-B3BF-68E5-D173-E9BC0597A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B4946CC-C417-71A8-B8F9-4DFA3E74D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7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31375-B219-AEFB-C01C-C166FA12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B2DF1F-B8E2-0A45-C350-268315222D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8A45B9-CF01-0F49-EF7E-6A2B49D935FD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D74B4E8-AD03-4656-B268-55928E5226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1DB6536-BC7E-FC81-DEAB-BCF2659B2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681635A-6C23-8D0F-49DB-765F586F3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B15EAFC-2079-ADDB-46EC-6104AB87C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32" y="1805467"/>
            <a:ext cx="7938858" cy="47666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CAAD7A-9463-C73E-CDF7-6389BABAD549}"/>
              </a:ext>
            </a:extLst>
          </p:cNvPr>
          <p:cNvSpPr txBox="1"/>
          <p:nvPr/>
        </p:nvSpPr>
        <p:spPr>
          <a:xfrm>
            <a:off x="821531" y="6103088"/>
            <a:ext cx="1687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200 g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35791B-77EA-A823-827F-11376DB6F27B}"/>
              </a:ext>
            </a:extLst>
          </p:cNvPr>
          <p:cNvSpPr txBox="1"/>
          <p:nvPr/>
        </p:nvSpPr>
        <p:spPr>
          <a:xfrm>
            <a:off x="3479184" y="6103088"/>
            <a:ext cx="1687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9  kg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525921-B166-1945-9C61-2DC7293C50B6}"/>
              </a:ext>
            </a:extLst>
          </p:cNvPr>
          <p:cNvSpPr txBox="1"/>
          <p:nvPr/>
        </p:nvSpPr>
        <p:spPr>
          <a:xfrm>
            <a:off x="6136837" y="6103088"/>
            <a:ext cx="1687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400 g</a:t>
            </a:r>
          </a:p>
        </p:txBody>
      </p:sp>
    </p:spTree>
    <p:extLst>
      <p:ext uri="{BB962C8B-B14F-4D97-AF65-F5344CB8AC3E}">
        <p14:creationId xmlns:p14="http://schemas.microsoft.com/office/powerpoint/2010/main" val="420418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1CA26-37F7-412C-51B0-2AC4EE9FC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0369BF3-F85B-0522-DD32-B75F7A17A5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459C205-22E2-B145-E095-E96CA0EAB35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BBA28F4-7934-C136-9405-3DC4C98CBED3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EB0EF86-FB8C-233C-8986-656BC94ED04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DA3516A-7594-8E24-F385-B3C0FB676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6380CAC-9C75-F41F-4627-6D761F870A00}"/>
              </a:ext>
            </a:extLst>
          </p:cNvPr>
          <p:cNvSpPr/>
          <p:nvPr/>
        </p:nvSpPr>
        <p:spPr>
          <a:xfrm>
            <a:off x="3013788" y="223934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AC37993-7095-247D-9F2B-FF26E99BE692}"/>
              </a:ext>
            </a:extLst>
          </p:cNvPr>
          <p:cNvSpPr>
            <a:spLocks noChangeAspect="1"/>
          </p:cNvSpPr>
          <p:nvPr/>
        </p:nvSpPr>
        <p:spPr>
          <a:xfrm>
            <a:off x="5893016" y="2313910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4C5159-674B-C803-A822-6B16E81027A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وَحَداتُ قِياسِ الْكُتَلِ: تَحْويلاتٌ</a:t>
            </a:r>
          </a:p>
        </p:txBody>
      </p:sp>
    </p:spTree>
    <p:extLst>
      <p:ext uri="{BB962C8B-B14F-4D97-AF65-F5344CB8AC3E}">
        <p14:creationId xmlns:p14="http://schemas.microsoft.com/office/powerpoint/2010/main" val="108867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الوحدات المطلوبة: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C03CBD-4DC1-7520-C257-7514169C218B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3 120 g =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6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6359DB-B6AA-CF98-16E9-4972DA8DAF48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3 120 g =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2817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3120 غرام يساوي 3 كيلوغرامات و120 غرام.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DB59E7-62C1-4B4B-A308-3B100A0ED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829F19-7B8A-EB9F-8A2E-DCF5E765789D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3 120 g = </a:t>
            </a:r>
            <a:r>
              <a:rPr lang="fr-FR" sz="4400" dirty="0">
                <a:solidFill>
                  <a:srgbClr val="C00000"/>
                </a:solidFill>
              </a:rPr>
              <a:t>3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120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34841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2E828-615D-6D42-8C0C-8D318E9F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A1D5418-F506-B1E6-B571-6997BDAB6F3F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الوحدة المطلوبة: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B05AC5-E163-B4A1-043D-47FA23CF02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D8FD19F-A24E-85BC-08AB-669EDA075EC9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10 kg = </a:t>
            </a:r>
            <a:r>
              <a:rPr lang="fr-FR" sz="4400" dirty="0">
                <a:solidFill>
                  <a:srgbClr val="C00000"/>
                </a:solidFill>
              </a:rPr>
              <a:t>......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348413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04AF2-46EF-BD89-0EA0-3FAAD3733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0AF979-FFC9-903B-4202-68ABA7A4EC2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2CEC05-FE40-A9AE-A75A-D7503564F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B88544-F5E8-1CDE-0D59-963526D1B9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527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890F8-6DD5-1AA1-0991-8D2D4BEC8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8A6B121-A507-0155-F2F1-8A977BC4EBF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F5620B7-F3AC-F348-AA87-4AE0A93E4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E7ACF4-B953-3EBF-6D5F-8B79F2724558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10 kg = </a:t>
            </a:r>
            <a:r>
              <a:rPr lang="fr-FR" sz="4400" dirty="0">
                <a:solidFill>
                  <a:srgbClr val="C00000"/>
                </a:solidFill>
              </a:rPr>
              <a:t>......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13937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A6D2B-1DD9-3045-D8CC-CAD3C1FC5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BD89BB8-1E5B-2D4D-1ABD-07E2375B7E7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كيلوغرام يساوي 10000 غرام.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397DAE-DDF9-50AA-C510-9F54AC1CC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A2D048-3265-5020-F9A4-31C1E4A1473A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10 kg = </a:t>
            </a:r>
            <a:r>
              <a:rPr lang="fr-FR" sz="4400" dirty="0">
                <a:solidFill>
                  <a:srgbClr val="C00000"/>
                </a:solidFill>
              </a:rPr>
              <a:t>10 000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228666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86F9F-2FBD-8874-F5D1-5B974AE79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557F7C-64E2-A849-A393-2F4A365A7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34B6DC-8BED-1F0D-431F-DDEB0EDCF66D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9E3EDA-6475-5EE7-C915-30FA51B90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3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1D5BD-7593-A70B-18DE-7213D940E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3152FC-BBC0-2CAD-05A1-F6A44DA40A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3AEFC8-19F7-422E-45CF-DE52399D7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1704945"/>
            <a:ext cx="7223154" cy="48751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6636A-42E8-31F4-2053-7465D0581285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104.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4E7079D-5120-6296-D9C1-F16747316E10}"/>
              </a:ext>
            </a:extLst>
          </p:cNvPr>
          <p:cNvSpPr/>
          <p:nvPr/>
        </p:nvSpPr>
        <p:spPr>
          <a:xfrm>
            <a:off x="4867902" y="5348176"/>
            <a:ext cx="2827176" cy="90719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8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32B3-C3BD-969C-1F9C-E206E4F2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A28D5ED-9AE4-A4F0-EAD2-34BD359D5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934" y="2531818"/>
            <a:ext cx="7519806" cy="246784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B73B3A-137D-A2ED-6F92-3455978E09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02AD3C-8216-F981-2381-B4E896E5FEF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71F077CF-5B89-7657-54E1-839EEF8EBD7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5747096-D321-89B3-6F81-ADF6918C5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FCEBA7E-31A6-C752-D2D6-E33432992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ACF052F-4272-4891-D497-BA8E85747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6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9D27F-78B5-9EB9-3A3C-96C287030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823500-B3B7-E61F-E53C-C3948DB710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04B2BF-5B26-FE16-2B80-1861D297F0D2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E7FD211C-7D5A-E7BA-1831-5E3CCC25C71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A611BAB6-30E5-7019-15C9-25B322862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8528937E-C19C-69C4-3D1E-64FD59CDD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2E54669-7470-E353-FEAA-56FFAE48E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09" y="2531818"/>
            <a:ext cx="8322564" cy="27312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2AC4A1-11D1-C0FF-4268-0820F0B34F44}"/>
              </a:ext>
            </a:extLst>
          </p:cNvPr>
          <p:cNvSpPr txBox="1"/>
          <p:nvPr/>
        </p:nvSpPr>
        <p:spPr>
          <a:xfrm>
            <a:off x="1594884" y="3219433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2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7E609F-44DD-038D-AE47-C69CCBBBABE9}"/>
              </a:ext>
            </a:extLst>
          </p:cNvPr>
          <p:cNvSpPr txBox="1"/>
          <p:nvPr/>
        </p:nvSpPr>
        <p:spPr>
          <a:xfrm>
            <a:off x="2204479" y="3219433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540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F5D572-76F9-E787-DB51-CB4D384BC13B}"/>
              </a:ext>
            </a:extLst>
          </p:cNvPr>
          <p:cNvSpPr txBox="1"/>
          <p:nvPr/>
        </p:nvSpPr>
        <p:spPr>
          <a:xfrm>
            <a:off x="1594884" y="3907048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2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18AB4A-953E-5DEA-A960-224C46848CA4}"/>
              </a:ext>
            </a:extLst>
          </p:cNvPr>
          <p:cNvSpPr txBox="1"/>
          <p:nvPr/>
        </p:nvSpPr>
        <p:spPr>
          <a:xfrm>
            <a:off x="2130048" y="3907048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200" b="1" dirty="0">
                <a:solidFill>
                  <a:srgbClr val="C00000"/>
                </a:solidFill>
              </a:rPr>
              <a:t>80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716837-AF35-D5EF-6220-7AF9CF47148F}"/>
              </a:ext>
            </a:extLst>
          </p:cNvPr>
          <p:cNvSpPr txBox="1"/>
          <p:nvPr/>
        </p:nvSpPr>
        <p:spPr>
          <a:xfrm>
            <a:off x="1594884" y="4594663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3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EEAA9A-EA9A-30CA-5D1B-1CAC513018D4}"/>
              </a:ext>
            </a:extLst>
          </p:cNvPr>
          <p:cNvSpPr txBox="1"/>
          <p:nvPr/>
        </p:nvSpPr>
        <p:spPr>
          <a:xfrm>
            <a:off x="2140681" y="4594663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200" b="1" dirty="0">
                <a:solidFill>
                  <a:srgbClr val="C00000"/>
                </a:solidFill>
              </a:rPr>
              <a:t>4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0444A5-A348-D2D2-1A2F-783900EF81C3}"/>
              </a:ext>
            </a:extLst>
          </p:cNvPr>
          <p:cNvSpPr txBox="1"/>
          <p:nvPr/>
        </p:nvSpPr>
        <p:spPr>
          <a:xfrm>
            <a:off x="4348717" y="3230066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3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0F09020-BCF5-B176-16DC-22C1D2E0392E}"/>
              </a:ext>
            </a:extLst>
          </p:cNvPr>
          <p:cNvSpPr txBox="1"/>
          <p:nvPr/>
        </p:nvSpPr>
        <p:spPr>
          <a:xfrm>
            <a:off x="4958312" y="3230066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802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C5E9A4D-168B-44B0-3FA4-FFA6B6ABA744}"/>
              </a:ext>
            </a:extLst>
          </p:cNvPr>
          <p:cNvSpPr txBox="1"/>
          <p:nvPr/>
        </p:nvSpPr>
        <p:spPr>
          <a:xfrm>
            <a:off x="4348717" y="3917681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4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83B8123-1802-85E1-1B10-CB8B428E3DFE}"/>
              </a:ext>
            </a:extLst>
          </p:cNvPr>
          <p:cNvSpPr txBox="1"/>
          <p:nvPr/>
        </p:nvSpPr>
        <p:spPr>
          <a:xfrm>
            <a:off x="4958312" y="3917681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505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1D17F6-40E3-45F6-3F03-8535D4149037}"/>
              </a:ext>
            </a:extLst>
          </p:cNvPr>
          <p:cNvSpPr txBox="1"/>
          <p:nvPr/>
        </p:nvSpPr>
        <p:spPr>
          <a:xfrm>
            <a:off x="4348717" y="4605296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6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C13B17-9FD4-C0DC-CCF3-EFEBAB5B9CF7}"/>
              </a:ext>
            </a:extLst>
          </p:cNvPr>
          <p:cNvSpPr txBox="1"/>
          <p:nvPr/>
        </p:nvSpPr>
        <p:spPr>
          <a:xfrm>
            <a:off x="4958312" y="4605296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200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5A813E-9ECF-F825-1A60-0C4650A0D9F0}"/>
              </a:ext>
            </a:extLst>
          </p:cNvPr>
          <p:cNvSpPr txBox="1"/>
          <p:nvPr/>
        </p:nvSpPr>
        <p:spPr>
          <a:xfrm>
            <a:off x="7102550" y="3240699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4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833D8D-C8B0-995C-8E87-9ABA79381454}"/>
              </a:ext>
            </a:extLst>
          </p:cNvPr>
          <p:cNvSpPr txBox="1"/>
          <p:nvPr/>
        </p:nvSpPr>
        <p:spPr>
          <a:xfrm>
            <a:off x="7712145" y="3240699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520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9E7DE7E-62C7-8E45-5134-2FB7A818AE3F}"/>
              </a:ext>
            </a:extLst>
          </p:cNvPr>
          <p:cNvSpPr txBox="1"/>
          <p:nvPr/>
        </p:nvSpPr>
        <p:spPr>
          <a:xfrm>
            <a:off x="7102550" y="3928314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7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D676D6-443C-46E5-54AE-312C0A81AFDB}"/>
              </a:ext>
            </a:extLst>
          </p:cNvPr>
          <p:cNvSpPr txBox="1"/>
          <p:nvPr/>
        </p:nvSpPr>
        <p:spPr>
          <a:xfrm>
            <a:off x="7616448" y="3928314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200" b="1" dirty="0">
                <a:solidFill>
                  <a:srgbClr val="C00000"/>
                </a:solidFill>
              </a:rPr>
              <a:t>80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5CD141D-CD64-4DA2-01F5-358279C2D8B6}"/>
              </a:ext>
            </a:extLst>
          </p:cNvPr>
          <p:cNvSpPr txBox="1"/>
          <p:nvPr/>
        </p:nvSpPr>
        <p:spPr>
          <a:xfrm>
            <a:off x="7102550" y="4615929"/>
            <a:ext cx="276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9</a:t>
            </a:r>
            <a:endParaRPr lang="fr-FR" sz="22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D3DD74-4834-8C70-7260-C36A3F0F97E6}"/>
              </a:ext>
            </a:extLst>
          </p:cNvPr>
          <p:cNvSpPr txBox="1"/>
          <p:nvPr/>
        </p:nvSpPr>
        <p:spPr>
          <a:xfrm>
            <a:off x="7744044" y="4615929"/>
            <a:ext cx="854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C00000"/>
                </a:solidFill>
              </a:rPr>
              <a:t>404</a:t>
            </a:r>
            <a:endParaRPr lang="fr-FR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74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A5826-2667-47E6-48E6-D17D203CF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2A4BF26-E72A-EB00-E12F-03AA580ED1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2AFE395-7190-C28D-5140-89B9463AE87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9BF705B-092E-EDF2-B6A2-B68DF73736F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FB47606-42CA-C7BF-DA22-3FD493B4EF67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CB442A3-8EDF-A1CF-E532-FBA5026FF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0475D20-885D-4140-53E5-B4EB8C5056A2}"/>
              </a:ext>
            </a:extLst>
          </p:cNvPr>
          <p:cNvSpPr/>
          <p:nvPr/>
        </p:nvSpPr>
        <p:spPr>
          <a:xfrm>
            <a:off x="3013788" y="223934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2F5E1AB-AF1E-3649-708A-A5B19751FC23}"/>
              </a:ext>
            </a:extLst>
          </p:cNvPr>
          <p:cNvSpPr>
            <a:spLocks noChangeAspect="1"/>
          </p:cNvSpPr>
          <p:nvPr/>
        </p:nvSpPr>
        <p:spPr>
          <a:xfrm>
            <a:off x="5893016" y="2313910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5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195F7D-FB43-6A0F-8865-D6BA1E7262DB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قِسمَةٍ لِلْبَحْثِ عَنْ قِيمَةِ الْجُزءِ</a:t>
            </a:r>
          </a:p>
        </p:txBody>
      </p:sp>
    </p:spTree>
    <p:extLst>
      <p:ext uri="{BB962C8B-B14F-4D97-AF65-F5344CB8AC3E}">
        <p14:creationId xmlns:p14="http://schemas.microsoft.com/office/powerpoint/2010/main" val="22540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346841" y="2614922"/>
            <a:ext cx="8208580" cy="1620991"/>
          </a:xfrm>
          <a:prstGeom prst="roundRect">
            <a:avLst/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اِقتَنَتْ سارَةُ 42 زَهْرَةً. تُريدُ وَضْعَها في 7 مَزْهَرِيّاتٍ بِالتَّساوي. كَمْ زَهْرَةً سَتَضَعُ في كُلِّ مَزْهَرِيَّةٍ؟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96A8BD-ADFD-7ACB-ACEA-C97F21DBE670}"/>
              </a:ext>
            </a:extLst>
          </p:cNvPr>
          <p:cNvSpPr/>
          <p:nvPr/>
        </p:nvSpPr>
        <p:spPr>
          <a:xfrm>
            <a:off x="346841" y="2614922"/>
            <a:ext cx="8208580" cy="1620991"/>
          </a:xfrm>
          <a:prstGeom prst="roundRect">
            <a:avLst/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اِقتَنَتْ سارَةُ 42 زَهْرَةً. تُريدُ وَضْعَها في 7 مَزْهَرِيّاتٍ بِالتَّساوي. كَمْ زَهْرَةً سَتَضَعُ في كُلِّ مَزْهَرِيَّةٍ؟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4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 على نموذج الأشرطة: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4112491-C5BA-502D-FCEB-813BCE102159}"/>
              </a:ext>
            </a:extLst>
          </p:cNvPr>
          <p:cNvSpPr/>
          <p:nvPr/>
        </p:nvSpPr>
        <p:spPr>
          <a:xfrm>
            <a:off x="346841" y="2614922"/>
            <a:ext cx="8208580" cy="1620991"/>
          </a:xfrm>
          <a:prstGeom prst="roundRect">
            <a:avLst/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اِقتَنَتْ سارَةُ 42 زَهْرَةً. تُريدُ وَضْعَها في 7 مَزْهَرِيّاتٍ بِالتَّساوي. كَمْ زَهْرَةً سَتَضَعُ في كُلِّ مَزْهَرِيَّةٍ؟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E3395F3-B892-6294-D52C-455F9FCF7D7D}"/>
              </a:ext>
            </a:extLst>
          </p:cNvPr>
          <p:cNvSpPr/>
          <p:nvPr/>
        </p:nvSpPr>
        <p:spPr>
          <a:xfrm>
            <a:off x="346841" y="2614922"/>
            <a:ext cx="8208580" cy="1620991"/>
          </a:xfrm>
          <a:prstGeom prst="roundRect">
            <a:avLst/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اِقتَنَتْ سارَةُ 42 زَهْرَةً. تُريدُ وَضْعَها في 7 مَزْهَرِيّاتٍ بِالتَّساوي. كَمْ زَهْرَةً سَتَضَعُ في كُلِّ مَزْهَرِيَّةٍ؟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تمثل المسألة هكذا.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0B256B3-583D-639C-4F03-6C868C4E9B9B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BBDD17-07E1-A1B9-0E17-7D4C752EC6E1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42 زهرة</a:t>
              </a:r>
              <a:endPara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B303D5-1509-14CC-3526-343BB68861B2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313770-1F7E-A93C-D50B-75C6EA6D1261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C9ACC3-F4E1-AD4E-8CF7-FDDE94FA30E3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FC271A09-2571-71C7-1879-002230537790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C13AE0F-4AAD-081A-A0DD-5B20D65E60BE}"/>
                </a:ext>
              </a:extLst>
            </p:cNvPr>
            <p:cNvSpPr txBox="1"/>
            <p:nvPr/>
          </p:nvSpPr>
          <p:spPr>
            <a:xfrm>
              <a:off x="3540646" y="4869710"/>
              <a:ext cx="1775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 مزهريات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982A54-C051-5849-3BB4-4677EA2B0A79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8F188F-ADBB-4EFC-F957-8390F97B6EA7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42 زهرة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2DD3A2C-4599-3FB5-4052-F39EE847238A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</a:rPr>
                <a:t>؟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BD3E641-24A4-28DF-2AB4-199613FB9624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</a:rPr>
                <a:t>؟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1EAE165-AC81-C30D-771F-7E11FB6BBDCD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</a:rPr>
                <a:t>...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3" name="Accolade fermante 22">
              <a:extLst>
                <a:ext uri="{FF2B5EF4-FFF2-40B4-BE49-F238E27FC236}">
                  <a16:creationId xmlns:a16="http://schemas.microsoft.com/office/drawing/2014/main" id="{34AC28FC-0E3E-BCAD-CC94-639425931DD9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206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DEA131B-11DB-6D4B-64BA-D950C57DBD12}"/>
                </a:ext>
              </a:extLst>
            </p:cNvPr>
            <p:cNvSpPr txBox="1"/>
            <p:nvPr/>
          </p:nvSpPr>
          <p:spPr>
            <a:xfrm>
              <a:off x="3540646" y="4869710"/>
              <a:ext cx="17756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 مزهريات</a:t>
              </a:r>
              <a:endPara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FED690-869C-AEB7-9538-0607CC33D415}"/>
              </a:ext>
            </a:extLst>
          </p:cNvPr>
          <p:cNvGrpSpPr/>
          <p:nvPr/>
        </p:nvGrpSpPr>
        <p:grpSpPr>
          <a:xfrm>
            <a:off x="2215971" y="2914911"/>
            <a:ext cx="4423144" cy="2478019"/>
            <a:chOff x="2215971" y="2914911"/>
            <a:chExt cx="4423144" cy="24780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4B30FF3-437D-FAD3-6FD2-9F207CE5B748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42 زهرة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F93F2F-35C2-960E-7F80-168C53D7C2D6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33C5C5-7918-5A36-F95C-FD2517FFF755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6A169ED-A9E8-4142-71AE-3EE57D87988A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6" name="Accolade fermante 15">
              <a:extLst>
                <a:ext uri="{FF2B5EF4-FFF2-40B4-BE49-F238E27FC236}">
                  <a16:creationId xmlns:a16="http://schemas.microsoft.com/office/drawing/2014/main" id="{4FCF0DBE-1700-9182-65C8-A302376F37CF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4909B46-AA0F-CB6A-89DF-13C01DF06AEE}"/>
                </a:ext>
              </a:extLst>
            </p:cNvPr>
            <p:cNvSpPr txBox="1"/>
            <p:nvPr/>
          </p:nvSpPr>
          <p:spPr>
            <a:xfrm>
              <a:off x="3540646" y="4869710"/>
              <a:ext cx="17756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 مزهريات</a:t>
              </a:r>
              <a:endPara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÷ 7 = 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C788B7-701D-CA46-52D8-61A2BAD38EC0}"/>
              </a:ext>
            </a:extLst>
          </p:cNvPr>
          <p:cNvSpPr/>
          <p:nvPr/>
        </p:nvSpPr>
        <p:spPr>
          <a:xfrm>
            <a:off x="2892255" y="4989587"/>
            <a:ext cx="3070575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42 ÷ 7 = 6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F43B4F6-14C2-EEEF-B1BB-9FE7B1A88AF4}"/>
              </a:ext>
            </a:extLst>
          </p:cNvPr>
          <p:cNvGrpSpPr/>
          <p:nvPr/>
        </p:nvGrpSpPr>
        <p:grpSpPr>
          <a:xfrm>
            <a:off x="2215971" y="2021770"/>
            <a:ext cx="4423144" cy="2478019"/>
            <a:chOff x="2215971" y="2914911"/>
            <a:chExt cx="4423144" cy="24780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6CFD56-24AA-9C35-73B9-B08CB2F1A630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42 زهرة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58ADC5-20C2-7D5C-295E-58AEB7D22732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107725-3490-DD2F-FEFA-E69A984DC8BC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؟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7A33919-8440-B2BF-AA8D-83D8F0862814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587D2301-CB7E-47C3-579E-A608B764764C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D1CBE23-5AC2-8ABA-1B3A-D09AD4E2B8C1}"/>
                </a:ext>
              </a:extLst>
            </p:cNvPr>
            <p:cNvSpPr txBox="1"/>
            <p:nvPr/>
          </p:nvSpPr>
          <p:spPr>
            <a:xfrm>
              <a:off x="3540646" y="4869710"/>
              <a:ext cx="17756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 مزهريات</a:t>
              </a:r>
              <a:endPara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347ED-4F8A-1C35-3DAD-4FE69692A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B7EEA95-6FCF-F3D9-3542-A75801145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20089F-3D98-633D-2756-B9970EC3FCB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D9794FF-D9B2-E04D-4819-F9A65EFC8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5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EE447-3589-2224-8BA6-6FF661D6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7FFC28-B390-E848-9770-1DDAA7B70E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6C7BBC-F6A9-AE0C-D62B-76AF2D650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1704945"/>
            <a:ext cx="7223154" cy="48751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ADAFFF-A007-7B20-1B58-50CE32605281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104.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3E70438-378A-FB88-0146-F189E81E9EAA}"/>
              </a:ext>
            </a:extLst>
          </p:cNvPr>
          <p:cNvSpPr/>
          <p:nvPr/>
        </p:nvSpPr>
        <p:spPr>
          <a:xfrm>
            <a:off x="1094543" y="4142541"/>
            <a:ext cx="2827176" cy="2120035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27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3211E-0339-11F4-2E01-AC92923A4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FB0AFCD-1410-3B37-ED59-D75B8641A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482" y="1652588"/>
            <a:ext cx="6431036" cy="491045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DAD06-802C-2885-E4DF-35A51D7BBB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1FBBBE-7495-72BF-97A2-4295EAA4D7C2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7770304E-E421-5266-57B2-A0E92F57242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ABC30799-FB23-879F-38D7-F61437318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2FF77A9-4155-6212-4FBD-A7B93081D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A90D4BA-3A46-CD45-F95A-68A680F07A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3B3C3-B9E0-0D59-8156-037780100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AF6B99-7926-715B-E747-F25ABC69F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65" y="1527450"/>
            <a:ext cx="6658805" cy="508436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4AD499-E29B-5C31-C654-AE45FF444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00EB84-35E1-D455-B651-7A5742961F49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B2F16444-E78C-835C-3363-FF39826E4FB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B3CDE4D9-2969-FD77-7882-7060B7CCB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D50771F0-FFEF-4E01-93E4-C7D09725E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0047498-B8F4-60F3-0E07-C8A40A2624F2}"/>
              </a:ext>
            </a:extLst>
          </p:cNvPr>
          <p:cNvGrpSpPr/>
          <p:nvPr/>
        </p:nvGrpSpPr>
        <p:grpSpPr>
          <a:xfrm>
            <a:off x="1128713" y="3875473"/>
            <a:ext cx="3004615" cy="1517178"/>
            <a:chOff x="2215971" y="2914911"/>
            <a:chExt cx="4423144" cy="258377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948D22B-E9E8-E0FC-00EB-A7DC3F6A0600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36 قلما</a:t>
              </a:r>
              <a:endParaRPr lang="fr-FR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06CC149-E553-15C7-AE0B-2C48D1872FD1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؟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FBF9C2-C06B-BB67-64B1-CF3A82835B74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؟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E644AB-7478-50E7-CCD1-A89835D7827E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...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FA080F3E-7660-796A-1613-5F3B2A6B9A3F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7F1FC97-47FB-B6C5-F2CF-7888ABC80B9D}"/>
                </a:ext>
              </a:extLst>
            </p:cNvPr>
            <p:cNvSpPr txBox="1"/>
            <p:nvPr/>
          </p:nvSpPr>
          <p:spPr>
            <a:xfrm>
              <a:off x="3540646" y="4869711"/>
              <a:ext cx="1775632" cy="6289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مجموعات</a:t>
              </a:r>
              <a:endParaRPr lang="fr-F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F015EFB-78B3-FB06-6EE7-E345BCE00266}"/>
              </a:ext>
            </a:extLst>
          </p:cNvPr>
          <p:cNvSpPr txBox="1"/>
          <p:nvPr/>
        </p:nvSpPr>
        <p:spPr>
          <a:xfrm>
            <a:off x="4859079" y="4952540"/>
            <a:ext cx="2392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36 ÷ 4 = 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62EAF7-4264-8003-AE7D-73286190501A}"/>
              </a:ext>
            </a:extLst>
          </p:cNvPr>
          <p:cNvSpPr txBox="1"/>
          <p:nvPr/>
        </p:nvSpPr>
        <p:spPr>
          <a:xfrm>
            <a:off x="1766772" y="5792955"/>
            <a:ext cx="577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الأقلام الذي ستحصل عليه كل مجموعة هو 9.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890060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16212</TotalTime>
  <Words>1097</Words>
  <Application>Microsoft Office PowerPoint</Application>
  <PresentationFormat>Affichage à l'écran (4:3)</PresentationFormat>
  <Paragraphs>272</Paragraphs>
  <Slides>65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65</vt:i4>
      </vt:variant>
    </vt:vector>
  </HeadingPairs>
  <TitlesOfParts>
    <vt:vector size="82" baseType="lpstr">
      <vt:lpstr>Wingdings</vt:lpstr>
      <vt:lpstr>Calibri</vt:lpstr>
      <vt:lpstr>Effra CC Arbc</vt:lpstr>
      <vt:lpstr>Aptos Display</vt:lpstr>
      <vt:lpstr>Dosis</vt:lpstr>
      <vt:lpstr>Arial</vt:lpstr>
      <vt:lpstr>Aptos</vt:lpstr>
      <vt:lpstr>DengXian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18</cp:revision>
  <cp:lastPrinted>2025-08-13T10:11:39Z</cp:lastPrinted>
  <dcterms:created xsi:type="dcterms:W3CDTF">2025-08-01T12:31:49Z</dcterms:created>
  <dcterms:modified xsi:type="dcterms:W3CDTF">2026-04-22T07:37:07Z</dcterms:modified>
</cp:coreProperties>
</file>