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4"/>
  </p:notesMasterIdLst>
  <p:handoutMasterIdLst>
    <p:handoutMasterId r:id="rId65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7071" r:id="rId27"/>
    <p:sldId id="2134807085" r:id="rId28"/>
    <p:sldId id="2134807084" r:id="rId29"/>
    <p:sldId id="2134807086" r:id="rId30"/>
    <p:sldId id="2134807074" r:id="rId31"/>
    <p:sldId id="2134807075" r:id="rId32"/>
    <p:sldId id="2134807020" r:id="rId33"/>
    <p:sldId id="2134807087" r:id="rId34"/>
    <p:sldId id="2134807033" r:id="rId35"/>
    <p:sldId id="2134807088" r:id="rId36"/>
    <p:sldId id="2134807080" r:id="rId37"/>
    <p:sldId id="2134807089" r:id="rId38"/>
    <p:sldId id="2134807081" r:id="rId39"/>
    <p:sldId id="2134807082" r:id="rId40"/>
    <p:sldId id="2134806689" r:id="rId41"/>
    <p:sldId id="2134806665" r:id="rId42"/>
    <p:sldId id="2134807091" r:id="rId43"/>
    <p:sldId id="2134807092" r:id="rId44"/>
    <p:sldId id="2134807093" r:id="rId45"/>
    <p:sldId id="2134807094" r:id="rId46"/>
    <p:sldId id="2134807095" r:id="rId47"/>
    <p:sldId id="2134807096" r:id="rId48"/>
    <p:sldId id="2134807097" r:id="rId49"/>
    <p:sldId id="2134806696" r:id="rId50"/>
    <p:sldId id="848" r:id="rId51"/>
    <p:sldId id="921" r:id="rId52"/>
    <p:sldId id="922" r:id="rId53"/>
    <p:sldId id="924" r:id="rId54"/>
    <p:sldId id="849" r:id="rId55"/>
    <p:sldId id="2134807070" r:id="rId56"/>
    <p:sldId id="2134806697" r:id="rId57"/>
    <p:sldId id="2134806706" r:id="rId58"/>
    <p:sldId id="2134807066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23612A-70C7-49E7-88C6-713CB29B0B99}" v="106" dt="2026-04-20T21:22:09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88497" autoAdjust="0"/>
  </p:normalViewPr>
  <p:slideViewPr>
    <p:cSldViewPr snapToGrid="0">
      <p:cViewPr varScale="1">
        <p:scale>
          <a:sx n="73" d="100"/>
          <a:sy n="73" d="100"/>
        </p:scale>
        <p:origin x="14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 sldOrd delMainMaster">
      <pc:chgData name="abdelghani salhi" userId="a44d13800851dea6" providerId="LiveId" clId="{80FAA889-E246-4602-AFF2-CB47978AC01D}" dt="2026-04-20T21:24:42.740" v="21188" actId="1035"/>
      <pc:docMkLst>
        <pc:docMk/>
      </pc:docMkLst>
      <pc:sldChg chg="modSp mod">
        <pc:chgData name="abdelghani salhi" userId="a44d13800851dea6" providerId="LiveId" clId="{80FAA889-E246-4602-AFF2-CB47978AC01D}" dt="2026-04-14T21:57:23.300" v="19463" actId="20577"/>
        <pc:sldMkLst>
          <pc:docMk/>
          <pc:sldMk cId="2847969595" sldId="741"/>
        </pc:sldMkLst>
        <pc:spChg chg="mod">
          <ac:chgData name="abdelghani salhi" userId="a44d13800851dea6" providerId="LiveId" clId="{80FAA889-E246-4602-AFF2-CB47978AC01D}" dt="2026-04-14T21:57:23.300" v="19463" actId="20577"/>
          <ac:spMkLst>
            <pc:docMk/>
            <pc:sldMk cId="2847969595" sldId="741"/>
            <ac:spMk id="21" creationId="{E9ECD804-8F28-F47E-3785-C7A9A0C72A66}"/>
          </ac:spMkLst>
        </pc:spChg>
      </pc:sldChg>
      <pc:sldChg chg="addSp delSp modSp mod">
        <pc:chgData name="abdelghani salhi" userId="a44d13800851dea6" providerId="LiveId" clId="{80FAA889-E246-4602-AFF2-CB47978AC01D}" dt="2026-04-20T21:24:07.639" v="21142" actId="20577"/>
        <pc:sldMkLst>
          <pc:docMk/>
          <pc:sldMk cId="764182693" sldId="751"/>
        </pc:sldMkLst>
        <pc:spChg chg="mod">
          <ac:chgData name="abdelghani salhi" userId="a44d13800851dea6" providerId="LiveId" clId="{80FAA889-E246-4602-AFF2-CB47978AC01D}" dt="2026-04-20T21:24:07.639" v="21142" actId="20577"/>
          <ac:spMkLst>
            <pc:docMk/>
            <pc:sldMk cId="764182693" sldId="751"/>
            <ac:spMk id="3" creationId="{6FCAA204-E01F-1D7E-1548-76115FB57B4A}"/>
          </ac:spMkLst>
        </pc:spChg>
        <pc:spChg chg="del mod topLvl">
          <ac:chgData name="abdelghani salhi" userId="a44d13800851dea6" providerId="LiveId" clId="{80FAA889-E246-4602-AFF2-CB47978AC01D}" dt="2026-04-20T21:23:09.882" v="21063" actId="478"/>
          <ac:spMkLst>
            <pc:docMk/>
            <pc:sldMk cId="764182693" sldId="751"/>
            <ac:spMk id="7" creationId="{3B7CE81F-1F66-5F2E-A5B6-019CE6ABDE33}"/>
          </ac:spMkLst>
        </pc:spChg>
        <pc:grpChg chg="del mod">
          <ac:chgData name="abdelghani salhi" userId="a44d13800851dea6" providerId="LiveId" clId="{80FAA889-E246-4602-AFF2-CB47978AC01D}" dt="2026-04-20T21:23:09.882" v="21063" actId="478"/>
          <ac:grpSpMkLst>
            <pc:docMk/>
            <pc:sldMk cId="764182693" sldId="751"/>
            <ac:grpSpMk id="10" creationId="{BEC62555-8D10-A007-6477-0E78A82767FF}"/>
          </ac:grpSpMkLst>
        </pc:grpChg>
        <pc:picChg chg="add mod">
          <ac:chgData name="abdelghani salhi" userId="a44d13800851dea6" providerId="LiveId" clId="{80FAA889-E246-4602-AFF2-CB47978AC01D}" dt="2026-04-20T21:23:25.462" v="21069"/>
          <ac:picMkLst>
            <pc:docMk/>
            <pc:sldMk cId="764182693" sldId="751"/>
            <ac:picMk id="6" creationId="{E144364C-87C6-CCF7-E066-C7A5972F6341}"/>
          </ac:picMkLst>
        </pc:picChg>
        <pc:picChg chg="mod topLvl">
          <ac:chgData name="abdelghani salhi" userId="a44d13800851dea6" providerId="LiveId" clId="{80FAA889-E246-4602-AFF2-CB47978AC01D}" dt="2026-04-20T21:23:09.882" v="21063" actId="478"/>
          <ac:picMkLst>
            <pc:docMk/>
            <pc:sldMk cId="764182693" sldId="751"/>
            <ac:picMk id="9" creationId="{99CBEFA0-D350-5E27-7D8D-99117F604F32}"/>
          </ac:picMkLst>
        </pc:picChg>
      </pc:sldChg>
      <pc:sldChg chg="modSp mod">
        <pc:chgData name="abdelghani salhi" userId="a44d13800851dea6" providerId="LiveId" clId="{80FAA889-E246-4602-AFF2-CB47978AC01D}" dt="2026-04-14T21:37:06.514" v="19425" actId="20577"/>
        <pc:sldMkLst>
          <pc:docMk/>
          <pc:sldMk cId="3704996737" sldId="779"/>
        </pc:sldMkLst>
        <pc:spChg chg="mod">
          <ac:chgData name="abdelghani salhi" userId="a44d13800851dea6" providerId="LiveId" clId="{80FAA889-E246-4602-AFF2-CB47978AC01D}" dt="2026-04-14T21:37:06.514" v="19425" actId="20577"/>
          <ac:spMkLst>
            <pc:docMk/>
            <pc:sldMk cId="3704996737" sldId="779"/>
            <ac:spMk id="7" creationId="{5FDE4BE6-D126-FBC4-B574-2B8A1D50F96E}"/>
          </ac:spMkLst>
        </pc:spChg>
      </pc:sldChg>
      <pc:sldChg chg="addSp delSp modSp mod">
        <pc:chgData name="abdelghani salhi" userId="a44d13800851dea6" providerId="LiveId" clId="{80FAA889-E246-4602-AFF2-CB47978AC01D}" dt="2026-04-15T21:43:27.741" v="19488" actId="1035"/>
        <pc:sldMkLst>
          <pc:docMk/>
          <pc:sldMk cId="2107687967" sldId="780"/>
        </pc:sldMkLst>
        <pc:spChg chg="mod">
          <ac:chgData name="abdelghani salhi" userId="a44d13800851dea6" providerId="LiveId" clId="{80FAA889-E246-4602-AFF2-CB47978AC01D}" dt="2026-04-14T21:56:16.295" v="19439"/>
          <ac:spMkLst>
            <pc:docMk/>
            <pc:sldMk cId="2107687967" sldId="780"/>
            <ac:spMk id="5" creationId="{C9B89E41-3063-9AB4-B59E-B51BF4B73865}"/>
          </ac:spMkLst>
        </pc:spChg>
        <pc:picChg chg="add mod">
          <ac:chgData name="abdelghani salhi" userId="a44d13800851dea6" providerId="LiveId" clId="{80FAA889-E246-4602-AFF2-CB47978AC01D}" dt="2026-04-15T21:43:27.741" v="19488" actId="1035"/>
          <ac:picMkLst>
            <pc:docMk/>
            <pc:sldMk cId="2107687967" sldId="780"/>
            <ac:picMk id="3" creationId="{F9F83499-FC5C-E55E-D16D-D962A4186E70}"/>
          </ac:picMkLst>
        </pc:picChg>
      </pc:sldChg>
      <pc:sldChg chg="addSp delSp modSp mod">
        <pc:chgData name="abdelghani salhi" userId="a44d13800851dea6" providerId="LiveId" clId="{80FAA889-E246-4602-AFF2-CB47978AC01D}" dt="2026-04-15T21:50:53.279" v="19530" actId="20577"/>
        <pc:sldMkLst>
          <pc:docMk/>
          <pc:sldMk cId="3597387284" sldId="848"/>
        </pc:sldMkLst>
        <pc:spChg chg="mod">
          <ac:chgData name="abdelghani salhi" userId="a44d13800851dea6" providerId="LiveId" clId="{80FAA889-E246-4602-AFF2-CB47978AC01D}" dt="2026-04-15T21:44:22.601" v="19500" actId="1035"/>
          <ac:spMkLst>
            <pc:docMk/>
            <pc:sldMk cId="3597387284" sldId="848"/>
            <ac:spMk id="7" creationId="{D078A8CD-64A6-7587-B45C-FC6565F703E7}"/>
          </ac:spMkLst>
        </pc:spChg>
        <pc:spChg chg="mod">
          <ac:chgData name="abdelghani salhi" userId="a44d13800851dea6" providerId="LiveId" clId="{80FAA889-E246-4602-AFF2-CB47978AC01D}" dt="2026-04-15T21:50:53.279" v="19530" actId="20577"/>
          <ac:spMkLst>
            <pc:docMk/>
            <pc:sldMk cId="3597387284" sldId="848"/>
            <ac:spMk id="13" creationId="{B452CA2A-CDF0-2F2E-7B33-F570E1D70397}"/>
          </ac:spMkLst>
        </pc:spChg>
        <pc:picChg chg="add mod ord">
          <ac:chgData name="abdelghani salhi" userId="a44d13800851dea6" providerId="LiveId" clId="{80FAA889-E246-4602-AFF2-CB47978AC01D}" dt="2026-04-15T21:44:14.080" v="19496" actId="167"/>
          <ac:picMkLst>
            <pc:docMk/>
            <pc:sldMk cId="3597387284" sldId="848"/>
            <ac:picMk id="5" creationId="{4C192D2E-5A17-BE6A-23C2-138A7A5A5B74}"/>
          </ac:picMkLst>
        </pc:picChg>
      </pc:sldChg>
      <pc:sldChg chg="addSp delSp modSp mod">
        <pc:chgData name="abdelghani salhi" userId="a44d13800851dea6" providerId="LiveId" clId="{80FAA889-E246-4602-AFF2-CB47978AC01D}" dt="2026-04-20T21:21:46.372" v="21030" actId="1035"/>
        <pc:sldMkLst>
          <pc:docMk/>
          <pc:sldMk cId="4276486665" sldId="849"/>
        </pc:sldMkLst>
        <pc:picChg chg="del">
          <ac:chgData name="abdelghani salhi" userId="a44d13800851dea6" providerId="LiveId" clId="{80FAA889-E246-4602-AFF2-CB47978AC01D}" dt="2026-04-20T08:51:02.220" v="19711" actId="478"/>
          <ac:picMkLst>
            <pc:docMk/>
            <pc:sldMk cId="4276486665" sldId="849"/>
            <ac:picMk id="2" creationId="{38BF282A-99B4-40AE-7E3B-EE0DB4FE18AA}"/>
          </ac:picMkLst>
        </pc:picChg>
        <pc:picChg chg="add mod">
          <ac:chgData name="abdelghani salhi" userId="a44d13800851dea6" providerId="LiveId" clId="{80FAA889-E246-4602-AFF2-CB47978AC01D}" dt="2026-04-20T21:21:46.372" v="21030" actId="1035"/>
          <ac:picMkLst>
            <pc:docMk/>
            <pc:sldMk cId="4276486665" sldId="849"/>
            <ac:picMk id="2" creationId="{CB20061B-148B-2CFD-EB10-8391D59E67C0}"/>
          </ac:picMkLst>
        </pc:picChg>
      </pc:sldChg>
      <pc:sldChg chg="addSp delSp modSp mod">
        <pc:chgData name="abdelghani salhi" userId="a44d13800851dea6" providerId="LiveId" clId="{80FAA889-E246-4602-AFF2-CB47978AC01D}" dt="2026-04-15T21:45:26.293" v="19523" actId="20577"/>
        <pc:sldMkLst>
          <pc:docMk/>
          <pc:sldMk cId="3549395842" sldId="869"/>
        </pc:sldMkLst>
        <pc:spChg chg="mod">
          <ac:chgData name="abdelghani salhi" userId="a44d13800851dea6" providerId="LiveId" clId="{80FAA889-E246-4602-AFF2-CB47978AC01D}" dt="2026-04-15T21:45:26.293" v="19523" actId="20577"/>
          <ac:spMkLst>
            <pc:docMk/>
            <pc:sldMk cId="3549395842" sldId="869"/>
            <ac:spMk id="10" creationId="{04868DD8-7F1A-F6E4-F67E-3778EE85807C}"/>
          </ac:spMkLst>
        </pc:spChg>
        <pc:picChg chg="add mod">
          <ac:chgData name="abdelghani salhi" userId="a44d13800851dea6" providerId="LiveId" clId="{80FAA889-E246-4602-AFF2-CB47978AC01D}" dt="2026-04-15T21:45:17.133" v="19514"/>
          <ac:picMkLst>
            <pc:docMk/>
            <pc:sldMk cId="3549395842" sldId="869"/>
            <ac:picMk id="2" creationId="{F1EBCDA4-B2F5-F733-82C1-473671830ED3}"/>
          </ac:picMkLst>
        </pc:picChg>
      </pc:sldChg>
      <pc:sldChg chg="addSp delSp modSp mod delAnim modAnim">
        <pc:chgData name="abdelghani salhi" userId="a44d13800851dea6" providerId="LiveId" clId="{80FAA889-E246-4602-AFF2-CB47978AC01D}" dt="2026-04-20T21:22:51.491" v="21060" actId="1037"/>
        <pc:sldMkLst>
          <pc:docMk/>
          <pc:sldMk cId="2626486148" sldId="871"/>
        </pc:sldMkLst>
        <pc:picChg chg="add mod">
          <ac:chgData name="abdelghani salhi" userId="a44d13800851dea6" providerId="LiveId" clId="{80FAA889-E246-4602-AFF2-CB47978AC01D}" dt="2026-04-20T21:22:51.491" v="21060" actId="1037"/>
          <ac:picMkLst>
            <pc:docMk/>
            <pc:sldMk cId="2626486148" sldId="871"/>
            <ac:picMk id="2" creationId="{0E7DF252-5DFA-EB52-9975-EF32194D0397}"/>
          </ac:picMkLst>
        </pc:picChg>
        <pc:picChg chg="del">
          <ac:chgData name="abdelghani salhi" userId="a44d13800851dea6" providerId="LiveId" clId="{80FAA889-E246-4602-AFF2-CB47978AC01D}" dt="2026-04-20T08:44:50.335" v="19616" actId="478"/>
          <ac:picMkLst>
            <pc:docMk/>
            <pc:sldMk cId="2626486148" sldId="871"/>
            <ac:picMk id="2" creationId="{37EB4CB2-4E0A-3DB3-3CB2-CCE60F24A0D6}"/>
          </ac:picMkLst>
        </pc:picChg>
      </pc:sldChg>
      <pc:sldChg chg="addSp delSp modSp mod">
        <pc:chgData name="abdelghani salhi" userId="a44d13800851dea6" providerId="LiveId" clId="{80FAA889-E246-4602-AFF2-CB47978AC01D}" dt="2026-04-15T21:40:54.573" v="19477" actId="1036"/>
        <pc:sldMkLst>
          <pc:docMk/>
          <pc:sldMk cId="3727953704" sldId="914"/>
        </pc:sldMkLst>
        <pc:spChg chg="mod">
          <ac:chgData name="abdelghani salhi" userId="a44d13800851dea6" providerId="LiveId" clId="{80FAA889-E246-4602-AFF2-CB47978AC01D}" dt="2026-04-15T21:40:54.573" v="19477" actId="1036"/>
          <ac:spMkLst>
            <pc:docMk/>
            <pc:sldMk cId="3727953704" sldId="914"/>
            <ac:spMk id="7" creationId="{04357566-3B3E-8587-65E5-FA4ADBE92449}"/>
          </ac:spMkLst>
        </pc:spChg>
        <pc:picChg chg="add mod ord">
          <ac:chgData name="abdelghani salhi" userId="a44d13800851dea6" providerId="LiveId" clId="{80FAA889-E246-4602-AFF2-CB47978AC01D}" dt="2026-04-15T21:40:03.322" v="19473" actId="167"/>
          <ac:picMkLst>
            <pc:docMk/>
            <pc:sldMk cId="3727953704" sldId="914"/>
            <ac:picMk id="6" creationId="{0090E916-14D2-8AAB-C91F-4CE551A952E8}"/>
          </ac:picMkLst>
        </pc:picChg>
      </pc:sldChg>
      <pc:sldChg chg="addSp delSp modSp mod">
        <pc:chgData name="abdelghani salhi" userId="a44d13800851dea6" providerId="LiveId" clId="{80FAA889-E246-4602-AFF2-CB47978AC01D}" dt="2026-04-20T08:49:47.506" v="19699" actId="14100"/>
        <pc:sldMkLst>
          <pc:docMk/>
          <pc:sldMk cId="3237286361" sldId="921"/>
        </pc:sldMkLst>
        <pc:spChg chg="mod">
          <ac:chgData name="abdelghani salhi" userId="a44d13800851dea6" providerId="LiveId" clId="{80FAA889-E246-4602-AFF2-CB47978AC01D}" dt="2026-04-20T08:49:47.506" v="19699" actId="14100"/>
          <ac:spMkLst>
            <pc:docMk/>
            <pc:sldMk cId="3237286361" sldId="921"/>
            <ac:spMk id="7" creationId="{94CDE7CB-7349-7F81-57BB-805D9BE5C09A}"/>
          </ac:spMkLst>
        </pc:spChg>
        <pc:picChg chg="add mod ord">
          <ac:chgData name="abdelghani salhi" userId="a44d13800851dea6" providerId="LiveId" clId="{80FAA889-E246-4602-AFF2-CB47978AC01D}" dt="2026-04-20T08:49:36.112" v="19692" actId="167"/>
          <ac:picMkLst>
            <pc:docMk/>
            <pc:sldMk cId="3237286361" sldId="921"/>
            <ac:picMk id="5" creationId="{FFA3C667-EBF9-5288-10A0-4A0B023DA9BE}"/>
          </ac:picMkLst>
        </pc:picChg>
      </pc:sldChg>
      <pc:sldChg chg="addSp delSp modSp mod">
        <pc:chgData name="abdelghani salhi" userId="a44d13800851dea6" providerId="LiveId" clId="{80FAA889-E246-4602-AFF2-CB47978AC01D}" dt="2026-04-20T08:50:42.172" v="19710" actId="1036"/>
        <pc:sldMkLst>
          <pc:docMk/>
          <pc:sldMk cId="4115235643" sldId="922"/>
        </pc:sldMkLst>
        <pc:spChg chg="mod">
          <ac:chgData name="abdelghani salhi" userId="a44d13800851dea6" providerId="LiveId" clId="{80FAA889-E246-4602-AFF2-CB47978AC01D}" dt="2026-04-20T08:50:42.172" v="19710" actId="1036"/>
          <ac:spMkLst>
            <pc:docMk/>
            <pc:sldMk cId="4115235643" sldId="922"/>
            <ac:spMk id="7" creationId="{CB8745A9-E4C7-6D33-1FC3-D7090341425D}"/>
          </ac:spMkLst>
        </pc:spChg>
        <pc:picChg chg="add mod ord">
          <ac:chgData name="abdelghani salhi" userId="a44d13800851dea6" providerId="LiveId" clId="{80FAA889-E246-4602-AFF2-CB47978AC01D}" dt="2026-04-20T08:50:31.865" v="19703" actId="167"/>
          <ac:picMkLst>
            <pc:docMk/>
            <pc:sldMk cId="4115235643" sldId="922"/>
            <ac:picMk id="2" creationId="{CCD6106D-E93F-0329-E15F-D47DA85B9CBC}"/>
          </ac:picMkLst>
        </pc:picChg>
        <pc:picChg chg="del">
          <ac:chgData name="abdelghani salhi" userId="a44d13800851dea6" providerId="LiveId" clId="{80FAA889-E246-4602-AFF2-CB47978AC01D}" dt="2026-04-20T08:50:22.106" v="19700" actId="478"/>
          <ac:picMkLst>
            <pc:docMk/>
            <pc:sldMk cId="4115235643" sldId="922"/>
            <ac:picMk id="5" creationId="{D6A99B86-F2BA-F9DB-567D-5FF740D0D61E}"/>
          </ac:picMkLst>
        </pc:picChg>
      </pc:sldChg>
      <pc:sldChg chg="addSp delSp modSp mod">
        <pc:chgData name="abdelghani salhi" userId="a44d13800851dea6" providerId="LiveId" clId="{80FAA889-E246-4602-AFF2-CB47978AC01D}" dt="2026-04-20T08:44:10.332" v="19615" actId="20577"/>
        <pc:sldMkLst>
          <pc:docMk/>
          <pc:sldMk cId="2378115907" sldId="2134806637"/>
        </pc:sldMkLst>
        <pc:spChg chg="mod ord">
          <ac:chgData name="abdelghani salhi" userId="a44d13800851dea6" providerId="LiveId" clId="{80FAA889-E246-4602-AFF2-CB47978AC01D}" dt="2026-04-20T08:42:55.235" v="19603" actId="20577"/>
          <ac:spMkLst>
            <pc:docMk/>
            <pc:sldMk cId="2378115907" sldId="2134806637"/>
            <ac:spMk id="2" creationId="{A450A5AB-86DE-D009-5C87-1FBD4DD79F85}"/>
          </ac:spMkLst>
        </pc:spChg>
        <pc:spChg chg="del mod">
          <ac:chgData name="abdelghani salhi" userId="a44d13800851dea6" providerId="LiveId" clId="{80FAA889-E246-4602-AFF2-CB47978AC01D}" dt="2026-04-20T08:43:40.588" v="19606" actId="478"/>
          <ac:spMkLst>
            <pc:docMk/>
            <pc:sldMk cId="2378115907" sldId="2134806637"/>
            <ac:spMk id="3" creationId="{6240FB96-586D-9562-8ABB-EF96B9960748}"/>
          </ac:spMkLst>
        </pc:spChg>
        <pc:spChg chg="del">
          <ac:chgData name="abdelghani salhi" userId="a44d13800851dea6" providerId="LiveId" clId="{80FAA889-E246-4602-AFF2-CB47978AC01D}" dt="2026-04-20T08:41:24.085" v="19532" actId="478"/>
          <ac:spMkLst>
            <pc:docMk/>
            <pc:sldMk cId="2378115907" sldId="2134806637"/>
            <ac:spMk id="5" creationId="{EC8649F8-4C34-611E-56BB-98118BE921E5}"/>
          </ac:spMkLst>
        </pc:spChg>
        <pc:spChg chg="add mod">
          <ac:chgData name="abdelghani salhi" userId="a44d13800851dea6" providerId="LiveId" clId="{80FAA889-E246-4602-AFF2-CB47978AC01D}" dt="2026-04-20T08:44:10.332" v="19615" actId="20577"/>
          <ac:spMkLst>
            <pc:docMk/>
            <pc:sldMk cId="2378115907" sldId="2134806637"/>
            <ac:spMk id="6" creationId="{7D936800-384A-2A1A-B35B-1F97699D3631}"/>
          </ac:spMkLst>
        </pc:spChg>
        <pc:spChg chg="del">
          <ac:chgData name="abdelghani salhi" userId="a44d13800851dea6" providerId="LiveId" clId="{80FAA889-E246-4602-AFF2-CB47978AC01D}" dt="2026-04-20T08:41:24.085" v="19532" actId="478"/>
          <ac:spMkLst>
            <pc:docMk/>
            <pc:sldMk cId="2378115907" sldId="2134806637"/>
            <ac:spMk id="7" creationId="{4C322B18-DE51-6BF8-9E24-64C59D16B618}"/>
          </ac:spMkLst>
        </pc:spChg>
        <pc:spChg chg="del">
          <ac:chgData name="abdelghani salhi" userId="a44d13800851dea6" providerId="LiveId" clId="{80FAA889-E246-4602-AFF2-CB47978AC01D}" dt="2026-04-20T08:41:24.085" v="19532" actId="478"/>
          <ac:spMkLst>
            <pc:docMk/>
            <pc:sldMk cId="2378115907" sldId="2134806637"/>
            <ac:spMk id="8" creationId="{D909CE9F-1B00-9A5B-AC48-ECAFC735D2C9}"/>
          </ac:spMkLst>
        </pc:spChg>
        <pc:spChg chg="del">
          <ac:chgData name="abdelghani salhi" userId="a44d13800851dea6" providerId="LiveId" clId="{80FAA889-E246-4602-AFF2-CB47978AC01D}" dt="2026-04-20T08:41:24.085" v="19532" actId="478"/>
          <ac:spMkLst>
            <pc:docMk/>
            <pc:sldMk cId="2378115907" sldId="2134806637"/>
            <ac:spMk id="9" creationId="{AD5187D9-722A-8653-E371-D9693C395B7C}"/>
          </ac:spMkLst>
        </pc:spChg>
        <pc:picChg chg="add mod">
          <ac:chgData name="abdelghani salhi" userId="a44d13800851dea6" providerId="LiveId" clId="{80FAA889-E246-4602-AFF2-CB47978AC01D}" dt="2026-04-20T08:41:49.329" v="19555" actId="1035"/>
          <ac:picMkLst>
            <pc:docMk/>
            <pc:sldMk cId="2378115907" sldId="2134806637"/>
            <ac:picMk id="12" creationId="{DAC705AB-A7DD-712D-B9B8-239785977707}"/>
          </ac:picMkLst>
        </pc:picChg>
      </pc:sldChg>
      <pc:sldChg chg="addSp delSp modSp mod">
        <pc:chgData name="abdelghani salhi" userId="a44d13800851dea6" providerId="LiveId" clId="{80FAA889-E246-4602-AFF2-CB47978AC01D}" dt="2026-04-20T21:17:41.461" v="20913" actId="207"/>
        <pc:sldMkLst>
          <pc:docMk/>
          <pc:sldMk cId="4258450229" sldId="2134806665"/>
        </pc:sldMkLst>
        <pc:spChg chg="del">
          <ac:chgData name="abdelghani salhi" userId="a44d13800851dea6" providerId="LiveId" clId="{80FAA889-E246-4602-AFF2-CB47978AC01D}" dt="2026-04-20T21:16:38.044" v="20892" actId="478"/>
          <ac:spMkLst>
            <pc:docMk/>
            <pc:sldMk cId="4258450229" sldId="2134806665"/>
            <ac:spMk id="3" creationId="{48C215C8-FDB5-C802-DC5E-D091FB5B60A0}"/>
          </ac:spMkLst>
        </pc:spChg>
        <pc:spChg chg="add mod">
          <ac:chgData name="abdelghani salhi" userId="a44d13800851dea6" providerId="LiveId" clId="{80FAA889-E246-4602-AFF2-CB47978AC01D}" dt="2026-04-20T21:17:41.461" v="20913" actId="207"/>
          <ac:spMkLst>
            <pc:docMk/>
            <pc:sldMk cId="4258450229" sldId="2134806665"/>
            <ac:spMk id="4" creationId="{9AC03CBD-4DC1-7520-C257-7514169C218B}"/>
          </ac:spMkLst>
        </pc:spChg>
        <pc:spChg chg="mod">
          <ac:chgData name="abdelghani salhi" userId="a44d13800851dea6" providerId="LiveId" clId="{80FAA889-E246-4602-AFF2-CB47978AC01D}" dt="2026-04-20T21:16:31.749" v="20891" actId="20577"/>
          <ac:spMkLst>
            <pc:docMk/>
            <pc:sldMk cId="4258450229" sldId="2134806665"/>
            <ac:spMk id="17" creationId="{AB411F16-9CDA-E58C-D8DB-C6A198E657F8}"/>
          </ac:spMkLst>
        </pc:spChg>
      </pc:sldChg>
      <pc:sldChg chg="addSp delSp modSp mod">
        <pc:chgData name="abdelghani salhi" userId="a44d13800851dea6" providerId="LiveId" clId="{80FAA889-E246-4602-AFF2-CB47978AC01D}" dt="2026-04-15T21:45:06.891" v="19512" actId="1036"/>
        <pc:sldMkLst>
          <pc:docMk/>
          <pc:sldMk cId="3600255060" sldId="2134806706"/>
        </pc:sldMkLst>
        <pc:spChg chg="mod">
          <ac:chgData name="abdelghani salhi" userId="a44d13800851dea6" providerId="LiveId" clId="{80FAA889-E246-4602-AFF2-CB47978AC01D}" dt="2026-04-15T21:44:50.719" v="19507" actId="20577"/>
          <ac:spMkLst>
            <pc:docMk/>
            <pc:sldMk cId="3600255060" sldId="2134806706"/>
            <ac:spMk id="2" creationId="{30B86E6E-BD4D-3F80-5CC4-32C14B68E852}"/>
          </ac:spMkLst>
        </pc:spChg>
        <pc:spChg chg="mod">
          <ac:chgData name="abdelghani salhi" userId="a44d13800851dea6" providerId="LiveId" clId="{80FAA889-E246-4602-AFF2-CB47978AC01D}" dt="2026-04-15T21:45:06.891" v="19512" actId="1036"/>
          <ac:spMkLst>
            <pc:docMk/>
            <pc:sldMk cId="3600255060" sldId="2134806706"/>
            <ac:spMk id="7" creationId="{031CC39B-DC75-22F4-9A0B-6744A4C2E791}"/>
          </ac:spMkLst>
        </pc:spChg>
        <pc:picChg chg="add mod ord">
          <ac:chgData name="abdelghani salhi" userId="a44d13800851dea6" providerId="LiveId" clId="{80FAA889-E246-4602-AFF2-CB47978AC01D}" dt="2026-04-15T21:44:55.125" v="19508" actId="167"/>
          <ac:picMkLst>
            <pc:docMk/>
            <pc:sldMk cId="3600255060" sldId="2134806706"/>
            <ac:picMk id="5" creationId="{827EEADC-DF52-4208-00D3-0F18718D5879}"/>
          </ac:picMkLst>
        </pc:picChg>
      </pc:sldChg>
      <pc:sldChg chg="modSp mod">
        <pc:chgData name="abdelghani salhi" userId="a44d13800851dea6" providerId="LiveId" clId="{80FAA889-E246-4602-AFF2-CB47978AC01D}" dt="2026-04-14T22:10:43.054" v="19468"/>
        <pc:sldMkLst>
          <pc:docMk/>
          <pc:sldMk cId="3276825612" sldId="2134806710"/>
        </pc:sldMkLst>
        <pc:spChg chg="mod">
          <ac:chgData name="abdelghani salhi" userId="a44d13800851dea6" providerId="LiveId" clId="{80FAA889-E246-4602-AFF2-CB47978AC01D}" dt="2026-04-14T22:10:42.989" v="19467"/>
          <ac:spMkLst>
            <pc:docMk/>
            <pc:sldMk cId="3276825612" sldId="2134806710"/>
            <ac:spMk id="12" creationId="{A4516206-7278-5837-B1A7-7D0FB8C81D28}"/>
          </ac:spMkLst>
        </pc:spChg>
        <pc:spChg chg="mod">
          <ac:chgData name="abdelghani salhi" userId="a44d13800851dea6" providerId="LiveId" clId="{80FAA889-E246-4602-AFF2-CB47978AC01D}" dt="2026-04-14T22:10:43.054" v="19468"/>
          <ac:spMkLst>
            <pc:docMk/>
            <pc:sldMk cId="3276825612" sldId="2134806710"/>
            <ac:spMk id="14" creationId="{BAA7C1BC-ACCF-4727-42AA-551246061261}"/>
          </ac:spMkLst>
        </pc:spChg>
        <pc:spChg chg="mod">
          <ac:chgData name="abdelghani salhi" userId="a44d13800851dea6" providerId="LiveId" clId="{80FAA889-E246-4602-AFF2-CB47978AC01D}" dt="2026-04-14T22:10:42.989" v="19467"/>
          <ac:spMkLst>
            <pc:docMk/>
            <pc:sldMk cId="3276825612" sldId="2134806710"/>
            <ac:spMk id="16" creationId="{5021892F-2F86-43BD-B3BE-E64B1F2EFB62}"/>
          </ac:spMkLst>
        </pc:spChg>
        <pc:spChg chg="mod">
          <ac:chgData name="abdelghani salhi" userId="a44d13800851dea6" providerId="LiveId" clId="{80FAA889-E246-4602-AFF2-CB47978AC01D}" dt="2026-04-14T22:10:42.989" v="19467"/>
          <ac:spMkLst>
            <pc:docMk/>
            <pc:sldMk cId="3276825612" sldId="2134806710"/>
            <ac:spMk id="17" creationId="{36B90ADC-8FF7-E6F4-1992-213967D0F535}"/>
          </ac:spMkLst>
        </pc:spChg>
        <pc:grpChg chg="mod">
          <ac:chgData name="abdelghani salhi" userId="a44d13800851dea6" providerId="LiveId" clId="{80FAA889-E246-4602-AFF2-CB47978AC01D}" dt="2026-04-14T22:10:42.989" v="19467"/>
          <ac:grpSpMkLst>
            <pc:docMk/>
            <pc:sldMk cId="3276825612" sldId="2134806710"/>
            <ac:grpSpMk id="11" creationId="{37908E46-0C93-50FC-46ED-90A0A328BAA7}"/>
          </ac:grpSpMkLst>
        </pc:grpChg>
        <pc:picChg chg="mod">
          <ac:chgData name="abdelghani salhi" userId="a44d13800851dea6" providerId="LiveId" clId="{80FAA889-E246-4602-AFF2-CB47978AC01D}" dt="2026-04-14T22:10:42.989" v="19467"/>
          <ac:picMkLst>
            <pc:docMk/>
            <pc:sldMk cId="3276825612" sldId="2134806710"/>
            <ac:picMk id="13" creationId="{7515ABE7-B97A-F1D8-DA24-CA25B3A5B6EB}"/>
          </ac:picMkLst>
        </pc:picChg>
      </pc:sldChg>
      <pc:sldChg chg="addSp delSp modSp mod">
        <pc:chgData name="abdelghani salhi" userId="a44d13800851dea6" providerId="LiveId" clId="{80FAA889-E246-4602-AFF2-CB47978AC01D}" dt="2026-04-20T19:58:10.592" v="19931" actId="1076"/>
        <pc:sldMkLst>
          <pc:docMk/>
          <pc:sldMk cId="1068327074" sldId="2134806711"/>
        </pc:sldMkLst>
        <pc:picChg chg="del">
          <ac:chgData name="abdelghani salhi" userId="a44d13800851dea6" providerId="LiveId" clId="{80FAA889-E246-4602-AFF2-CB47978AC01D}" dt="2026-04-20T19:57:34.721" v="19924" actId="478"/>
          <ac:picMkLst>
            <pc:docMk/>
            <pc:sldMk cId="1068327074" sldId="2134806711"/>
            <ac:picMk id="4" creationId="{BBACA1EB-74F2-D85E-C90B-4F5B84FA6579}"/>
          </ac:picMkLst>
        </pc:picChg>
        <pc:picChg chg="add mod">
          <ac:chgData name="abdelghani salhi" userId="a44d13800851dea6" providerId="LiveId" clId="{80FAA889-E246-4602-AFF2-CB47978AC01D}" dt="2026-04-20T19:58:10.592" v="19931" actId="1076"/>
          <ac:picMkLst>
            <pc:docMk/>
            <pc:sldMk cId="1068327074" sldId="2134806711"/>
            <ac:picMk id="6" creationId="{0FE301A7-28ED-F9A6-548F-DA396D644D09}"/>
          </ac:picMkLst>
        </pc:picChg>
      </pc:sldChg>
      <pc:sldChg chg="addSp delSp modSp mod">
        <pc:chgData name="abdelghani salhi" userId="a44d13800851dea6" providerId="LiveId" clId="{80FAA889-E246-4602-AFF2-CB47978AC01D}" dt="2026-04-20T21:08:10.696" v="20530"/>
        <pc:sldMkLst>
          <pc:docMk/>
          <pc:sldMk cId="392613676" sldId="2134807020"/>
        </pc:sldMkLst>
        <pc:spChg chg="del">
          <ac:chgData name="abdelghani salhi" userId="a44d13800851dea6" providerId="LiveId" clId="{80FAA889-E246-4602-AFF2-CB47978AC01D}" dt="2026-04-20T20:09:08.064" v="20168" actId="478"/>
          <ac:spMkLst>
            <pc:docMk/>
            <pc:sldMk cId="392613676" sldId="2134807020"/>
            <ac:spMk id="2" creationId="{38A2E800-4754-1598-82CF-8DD56503B809}"/>
          </ac:spMkLst>
        </pc:spChg>
        <pc:spChg chg="del">
          <ac:chgData name="abdelghani salhi" userId="a44d13800851dea6" providerId="LiveId" clId="{80FAA889-E246-4602-AFF2-CB47978AC01D}" dt="2026-04-20T20:07:43.287" v="20143" actId="478"/>
          <ac:spMkLst>
            <pc:docMk/>
            <pc:sldMk cId="392613676" sldId="2134807020"/>
            <ac:spMk id="3" creationId="{856BE260-0869-5D72-DE12-214024EDD4FB}"/>
          </ac:spMkLst>
        </pc:spChg>
        <pc:spChg chg="del">
          <ac:chgData name="abdelghani salhi" userId="a44d13800851dea6" providerId="LiveId" clId="{80FAA889-E246-4602-AFF2-CB47978AC01D}" dt="2026-04-20T20:09:08.064" v="20168" actId="478"/>
          <ac:spMkLst>
            <pc:docMk/>
            <pc:sldMk cId="392613676" sldId="2134807020"/>
            <ac:spMk id="4" creationId="{AAD0CBD5-152A-8E96-E179-6710A6DE81A7}"/>
          </ac:spMkLst>
        </pc:spChg>
        <pc:spChg chg="del">
          <ac:chgData name="abdelghani salhi" userId="a44d13800851dea6" providerId="LiveId" clId="{80FAA889-E246-4602-AFF2-CB47978AC01D}" dt="2026-04-20T20:07:47.765" v="20144" actId="478"/>
          <ac:spMkLst>
            <pc:docMk/>
            <pc:sldMk cId="392613676" sldId="2134807020"/>
            <ac:spMk id="6" creationId="{37D830AE-6A58-D5F0-821F-4B4B1C7FC6EC}"/>
          </ac:spMkLst>
        </pc:spChg>
        <pc:spChg chg="mod">
          <ac:chgData name="abdelghani salhi" userId="a44d13800851dea6" providerId="LiveId" clId="{80FAA889-E246-4602-AFF2-CB47978AC01D}" dt="2026-04-20T21:08:10.696" v="20530"/>
          <ac:spMkLst>
            <pc:docMk/>
            <pc:sldMk cId="392613676" sldId="2134807020"/>
            <ac:spMk id="7" creationId="{787DE29F-7D04-49D3-D459-50C10D446A7F}"/>
          </ac:spMkLst>
        </pc:spChg>
        <pc:spChg chg="del">
          <ac:chgData name="abdelghani salhi" userId="a44d13800851dea6" providerId="LiveId" clId="{80FAA889-E246-4602-AFF2-CB47978AC01D}" dt="2026-04-20T20:07:43.287" v="20143" actId="478"/>
          <ac:spMkLst>
            <pc:docMk/>
            <pc:sldMk cId="392613676" sldId="2134807020"/>
            <ac:spMk id="8" creationId="{07050253-538B-BFDF-9560-FEE2FBC5FD7A}"/>
          </ac:spMkLst>
        </pc:spChg>
        <pc:spChg chg="del">
          <ac:chgData name="abdelghani salhi" userId="a44d13800851dea6" providerId="LiveId" clId="{80FAA889-E246-4602-AFF2-CB47978AC01D}" dt="2026-04-20T20:07:47.765" v="20144" actId="478"/>
          <ac:spMkLst>
            <pc:docMk/>
            <pc:sldMk cId="392613676" sldId="2134807020"/>
            <ac:spMk id="9" creationId="{9D4B5EF0-9227-6E94-CD75-844520C678F7}"/>
          </ac:spMkLst>
        </pc:spChg>
        <pc:spChg chg="mod">
          <ac:chgData name="abdelghani salhi" userId="a44d13800851dea6" providerId="LiveId" clId="{80FAA889-E246-4602-AFF2-CB47978AC01D}" dt="2026-04-20T20:09:04.044" v="20167" actId="20577"/>
          <ac:spMkLst>
            <pc:docMk/>
            <pc:sldMk cId="392613676" sldId="2134807020"/>
            <ac:spMk id="13" creationId="{44D7897A-37C6-040B-218E-19670AB89803}"/>
          </ac:spMkLst>
        </pc:spChg>
        <pc:spChg chg="mod">
          <ac:chgData name="abdelghani salhi" userId="a44d13800851dea6" providerId="LiveId" clId="{80FAA889-E246-4602-AFF2-CB47978AC01D}" dt="2026-04-20T20:08:40.635" v="20153" actId="14100"/>
          <ac:spMkLst>
            <pc:docMk/>
            <pc:sldMk cId="392613676" sldId="2134807020"/>
            <ac:spMk id="16" creationId="{B5AF0915-7044-A47F-9909-4F3DCB2CB495}"/>
          </ac:spMkLst>
        </pc:spChg>
        <pc:spChg chg="mod">
          <ac:chgData name="abdelghani salhi" userId="a44d13800851dea6" providerId="LiveId" clId="{80FAA889-E246-4602-AFF2-CB47978AC01D}" dt="2026-04-20T20:09:01.416" v="20166" actId="20577"/>
          <ac:spMkLst>
            <pc:docMk/>
            <pc:sldMk cId="392613676" sldId="2134807020"/>
            <ac:spMk id="17" creationId="{75C5C0B2-C2FC-7143-ACB5-5A8DEFA2CB91}"/>
          </ac:spMkLst>
        </pc:spChg>
        <pc:spChg chg="mod">
          <ac:chgData name="abdelghani salhi" userId="a44d13800851dea6" providerId="LiveId" clId="{80FAA889-E246-4602-AFF2-CB47978AC01D}" dt="2026-04-20T20:07:48.580" v="20145"/>
          <ac:spMkLst>
            <pc:docMk/>
            <pc:sldMk cId="392613676" sldId="2134807020"/>
            <ac:spMk id="19" creationId="{5419C067-4139-DFCC-2049-D1AA42A3A41F}"/>
          </ac:spMkLst>
        </pc:spChg>
        <pc:spChg chg="mod">
          <ac:chgData name="abdelghani salhi" userId="a44d13800851dea6" providerId="LiveId" clId="{80FAA889-E246-4602-AFF2-CB47978AC01D}" dt="2026-04-20T20:07:48.580" v="20145"/>
          <ac:spMkLst>
            <pc:docMk/>
            <pc:sldMk cId="392613676" sldId="2134807020"/>
            <ac:spMk id="20" creationId="{E9BD43CF-497F-12F8-ADBE-249635E3BB91}"/>
          </ac:spMkLst>
        </pc:spChg>
        <pc:spChg chg="add mod">
          <ac:chgData name="abdelghani salhi" userId="a44d13800851dea6" providerId="LiveId" clId="{80FAA889-E246-4602-AFF2-CB47978AC01D}" dt="2026-04-20T21:05:14.258" v="20349"/>
          <ac:spMkLst>
            <pc:docMk/>
            <pc:sldMk cId="392613676" sldId="2134807020"/>
            <ac:spMk id="21" creationId="{CD8E3D00-8EC0-0E18-745D-D078C01A1D75}"/>
          </ac:spMkLst>
        </pc:spChg>
        <pc:grpChg chg="add mod">
          <ac:chgData name="abdelghani salhi" userId="a44d13800851dea6" providerId="LiveId" clId="{80FAA889-E246-4602-AFF2-CB47978AC01D}" dt="2026-04-20T20:09:20.792" v="20169" actId="408"/>
          <ac:grpSpMkLst>
            <pc:docMk/>
            <pc:sldMk cId="392613676" sldId="2134807020"/>
            <ac:grpSpMk id="5" creationId="{D8108262-6513-3AD7-FBF3-6C58A6FD0BD0}"/>
          </ac:grpSpMkLst>
        </pc:grpChg>
        <pc:grpChg chg="del">
          <ac:chgData name="abdelghani salhi" userId="a44d13800851dea6" providerId="LiveId" clId="{80FAA889-E246-4602-AFF2-CB47978AC01D}" dt="2026-04-20T20:07:43.287" v="20143" actId="478"/>
          <ac:grpSpMkLst>
            <pc:docMk/>
            <pc:sldMk cId="392613676" sldId="2134807020"/>
            <ac:grpSpMk id="10" creationId="{ABE3D941-EC84-7286-164B-FE8E3524A9E3}"/>
          </ac:grpSpMkLst>
        </pc:grpChg>
        <pc:grpChg chg="add mod">
          <ac:chgData name="abdelghani salhi" userId="a44d13800851dea6" providerId="LiveId" clId="{80FAA889-E246-4602-AFF2-CB47978AC01D}" dt="2026-04-20T20:08:07.325" v="20148" actId="554"/>
          <ac:grpSpMkLst>
            <pc:docMk/>
            <pc:sldMk cId="392613676" sldId="2134807020"/>
            <ac:grpSpMk id="14" creationId="{3F1E8AE2-6213-1C49-8EC1-9324034FA2C0}"/>
          </ac:grpSpMkLst>
        </pc:grpChg>
        <pc:grpChg chg="add mod">
          <ac:chgData name="abdelghani salhi" userId="a44d13800851dea6" providerId="LiveId" clId="{80FAA889-E246-4602-AFF2-CB47978AC01D}" dt="2026-04-20T20:08:07.325" v="20148" actId="554"/>
          <ac:grpSpMkLst>
            <pc:docMk/>
            <pc:sldMk cId="392613676" sldId="2134807020"/>
            <ac:grpSpMk id="18" creationId="{A4985132-DB57-2617-A386-9C4BCC98131C}"/>
          </ac:grpSpMkLst>
        </pc:grpChg>
      </pc:sldChg>
      <pc:sldChg chg="modSp mod">
        <pc:chgData name="abdelghani salhi" userId="a44d13800851dea6" providerId="LiveId" clId="{80FAA889-E246-4602-AFF2-CB47978AC01D}" dt="2026-04-14T21:55:56.539" v="19434" actId="20577"/>
        <pc:sldMkLst>
          <pc:docMk/>
          <pc:sldMk cId="435041307" sldId="2134807023"/>
        </pc:sldMkLst>
        <pc:spChg chg="mod">
          <ac:chgData name="abdelghani salhi" userId="a44d13800851dea6" providerId="LiveId" clId="{80FAA889-E246-4602-AFF2-CB47978AC01D}" dt="2026-04-14T21:55:56.539" v="19434" actId="20577"/>
          <ac:spMkLst>
            <pc:docMk/>
            <pc:sldMk cId="435041307" sldId="2134807023"/>
            <ac:spMk id="6" creationId="{32BBFDE1-E352-522F-DC6A-73F4154EBB52}"/>
          </ac:spMkLst>
        </pc:spChg>
        <pc:spChg chg="mod">
          <ac:chgData name="abdelghani salhi" userId="a44d13800851dea6" providerId="LiveId" clId="{80FAA889-E246-4602-AFF2-CB47978AC01D}" dt="2026-04-14T21:55:23.203" v="19429"/>
          <ac:spMkLst>
            <pc:docMk/>
            <pc:sldMk cId="435041307" sldId="2134807023"/>
            <ac:spMk id="19" creationId="{6AE66BB3-33A5-C801-F372-C8FCC6320002}"/>
          </ac:spMkLst>
        </pc:spChg>
        <pc:spChg chg="mod">
          <ac:chgData name="abdelghani salhi" userId="a44d13800851dea6" providerId="LiveId" clId="{80FAA889-E246-4602-AFF2-CB47978AC01D}" dt="2026-04-14T21:55:09.064" v="19427"/>
          <ac:spMkLst>
            <pc:docMk/>
            <pc:sldMk cId="435041307" sldId="2134807023"/>
            <ac:spMk id="30" creationId="{FFB4C9B3-E09A-1D96-45D0-9103463568D1}"/>
          </ac:spMkLst>
        </pc:spChg>
        <pc:spChg chg="mod">
          <ac:chgData name="abdelghani salhi" userId="a44d13800851dea6" providerId="LiveId" clId="{80FAA889-E246-4602-AFF2-CB47978AC01D}" dt="2026-04-14T21:55:41.259" v="19431"/>
          <ac:spMkLst>
            <pc:docMk/>
            <pc:sldMk cId="435041307" sldId="2134807023"/>
            <ac:spMk id="34" creationId="{94D48129-9BCD-EF1D-897A-44B36367D037}"/>
          </ac:spMkLst>
        </pc:spChg>
      </pc:sldChg>
      <pc:sldChg chg="modSp add del mod">
        <pc:chgData name="abdelghani salhi" userId="a44d13800851dea6" providerId="LiveId" clId="{80FAA889-E246-4602-AFF2-CB47978AC01D}" dt="2026-04-20T21:24:42.740" v="21188" actId="1035"/>
        <pc:sldMkLst>
          <pc:docMk/>
          <pc:sldMk cId="927124723" sldId="2134807029"/>
        </pc:sldMkLst>
        <pc:spChg chg="mod">
          <ac:chgData name="abdelghani salhi" userId="a44d13800851dea6" providerId="LiveId" clId="{80FAA889-E246-4602-AFF2-CB47978AC01D}" dt="2026-04-20T21:24:42.740" v="21188" actId="1035"/>
          <ac:spMkLst>
            <pc:docMk/>
            <pc:sldMk cId="927124723" sldId="2134807029"/>
            <ac:spMk id="8" creationId="{09AD3321-B1FA-3B1F-446C-8197787348ED}"/>
          </ac:spMkLst>
        </pc:spChg>
      </pc:sldChg>
      <pc:sldChg chg="add del">
        <pc:chgData name="abdelghani salhi" userId="a44d13800851dea6" providerId="LiveId" clId="{80FAA889-E246-4602-AFF2-CB47978AC01D}" dt="2026-04-14T22:52:19.974" v="19470"/>
        <pc:sldMkLst>
          <pc:docMk/>
          <pc:sldMk cId="2588641951" sldId="2134807030"/>
        </pc:sldMkLst>
      </pc:sldChg>
      <pc:sldChg chg="add del">
        <pc:chgData name="abdelghani salhi" userId="a44d13800851dea6" providerId="LiveId" clId="{80FAA889-E246-4602-AFF2-CB47978AC01D}" dt="2026-04-14T22:52:19.974" v="19470"/>
        <pc:sldMkLst>
          <pc:docMk/>
          <pc:sldMk cId="1812290926" sldId="2134807031"/>
        </pc:sldMkLst>
      </pc:sldChg>
      <pc:sldChg chg="add del">
        <pc:chgData name="abdelghani salhi" userId="a44d13800851dea6" providerId="LiveId" clId="{80FAA889-E246-4602-AFF2-CB47978AC01D}" dt="2026-04-14T22:52:19.974" v="19470"/>
        <pc:sldMkLst>
          <pc:docMk/>
          <pc:sldMk cId="3195190633" sldId="2134807032"/>
        </pc:sldMkLst>
      </pc:sldChg>
      <pc:sldChg chg="addSp delSp modSp mod">
        <pc:chgData name="abdelghani salhi" userId="a44d13800851dea6" providerId="LiveId" clId="{80FAA889-E246-4602-AFF2-CB47978AC01D}" dt="2026-04-20T09:03:29.742" v="19923" actId="20577"/>
        <pc:sldMkLst>
          <pc:docMk/>
          <pc:sldMk cId="1733649817" sldId="2134807066"/>
        </pc:sldMkLst>
        <pc:spChg chg="add mod">
          <ac:chgData name="abdelghani salhi" userId="a44d13800851dea6" providerId="LiveId" clId="{80FAA889-E246-4602-AFF2-CB47978AC01D}" dt="2026-04-20T09:02:17.988" v="19883" actId="20577"/>
          <ac:spMkLst>
            <pc:docMk/>
            <pc:sldMk cId="1733649817" sldId="2134807066"/>
            <ac:spMk id="2" creationId="{5D2C1CE4-3143-C7B1-143F-CFA16B020452}"/>
          </ac:spMkLst>
        </pc:spChg>
        <pc:spChg chg="add mod">
          <ac:chgData name="abdelghani salhi" userId="a44d13800851dea6" providerId="LiveId" clId="{80FAA889-E246-4602-AFF2-CB47978AC01D}" dt="2026-04-20T09:02:23.211" v="19887" actId="20577"/>
          <ac:spMkLst>
            <pc:docMk/>
            <pc:sldMk cId="1733649817" sldId="2134807066"/>
            <ac:spMk id="4" creationId="{F86AC9A0-79EA-2F59-4FA9-88A23E364D77}"/>
          </ac:spMkLst>
        </pc:spChg>
        <pc:spChg chg="add mod">
          <ac:chgData name="abdelghani salhi" userId="a44d13800851dea6" providerId="LiveId" clId="{80FAA889-E246-4602-AFF2-CB47978AC01D}" dt="2026-04-20T09:02:28.725" v="19891" actId="20577"/>
          <ac:spMkLst>
            <pc:docMk/>
            <pc:sldMk cId="1733649817" sldId="2134807066"/>
            <ac:spMk id="5" creationId="{FA000264-6723-D215-97FF-4F916781D421}"/>
          </ac:spMkLst>
        </pc:spChg>
        <pc:spChg chg="add mod">
          <ac:chgData name="abdelghani salhi" userId="a44d13800851dea6" providerId="LiveId" clId="{80FAA889-E246-4602-AFF2-CB47978AC01D}" dt="2026-04-20T08:57:29.603" v="19864"/>
          <ac:spMkLst>
            <pc:docMk/>
            <pc:sldMk cId="1733649817" sldId="2134807066"/>
            <ac:spMk id="6" creationId="{DCD889AE-1FA1-DAC5-EFC5-82ECA99FDD7A}"/>
          </ac:spMkLst>
        </pc:spChg>
        <pc:spChg chg="add mod">
          <ac:chgData name="abdelghani salhi" userId="a44d13800851dea6" providerId="LiveId" clId="{80FAA889-E246-4602-AFF2-CB47978AC01D}" dt="2026-04-20T08:57:29.603" v="19864"/>
          <ac:spMkLst>
            <pc:docMk/>
            <pc:sldMk cId="1733649817" sldId="2134807066"/>
            <ac:spMk id="7" creationId="{8F57828D-878A-04B9-B981-B7A6A43B8858}"/>
          </ac:spMkLst>
        </pc:spChg>
        <pc:spChg chg="add mod">
          <ac:chgData name="abdelghani salhi" userId="a44d13800851dea6" providerId="LiveId" clId="{80FAA889-E246-4602-AFF2-CB47978AC01D}" dt="2026-04-20T08:57:29.603" v="19864"/>
          <ac:spMkLst>
            <pc:docMk/>
            <pc:sldMk cId="1733649817" sldId="2134807066"/>
            <ac:spMk id="8" creationId="{1A38DAC6-834A-E5CC-E304-AA67F58688DA}"/>
          </ac:spMkLst>
        </pc:spChg>
        <pc:spChg chg="mod">
          <ac:chgData name="abdelghani salhi" userId="a44d13800851dea6" providerId="LiveId" clId="{80FAA889-E246-4602-AFF2-CB47978AC01D}" dt="2026-04-20T08:57:02.797" v="19855" actId="1036"/>
          <ac:spMkLst>
            <pc:docMk/>
            <pc:sldMk cId="1733649817" sldId="2134807066"/>
            <ac:spMk id="9" creationId="{9CA2BBC6-A4CE-EB23-689E-CB58F81BBF34}"/>
          </ac:spMkLst>
        </pc:spChg>
        <pc:spChg chg="add mod">
          <ac:chgData name="abdelghani salhi" userId="a44d13800851dea6" providerId="LiveId" clId="{80FAA889-E246-4602-AFF2-CB47978AC01D}" dt="2026-04-20T08:57:29.603" v="19864"/>
          <ac:spMkLst>
            <pc:docMk/>
            <pc:sldMk cId="1733649817" sldId="2134807066"/>
            <ac:spMk id="10" creationId="{6F1FA64D-AEA0-5D38-16B5-F9AF5EDFC7D4}"/>
          </ac:spMkLst>
        </pc:spChg>
        <pc:spChg chg="add mod">
          <ac:chgData name="abdelghani salhi" userId="a44d13800851dea6" providerId="LiveId" clId="{80FAA889-E246-4602-AFF2-CB47978AC01D}" dt="2026-04-20T09:02:57.321" v="19895" actId="20577"/>
          <ac:spMkLst>
            <pc:docMk/>
            <pc:sldMk cId="1733649817" sldId="2134807066"/>
            <ac:spMk id="11" creationId="{4FA1E76A-8315-BF4F-4250-26D9520C6A87}"/>
          </ac:spMkLst>
        </pc:spChg>
        <pc:spChg chg="add mod">
          <ac:chgData name="abdelghani salhi" userId="a44d13800851dea6" providerId="LiveId" clId="{80FAA889-E246-4602-AFF2-CB47978AC01D}" dt="2026-04-20T09:03:01.123" v="19899" actId="20577"/>
          <ac:spMkLst>
            <pc:docMk/>
            <pc:sldMk cId="1733649817" sldId="2134807066"/>
            <ac:spMk id="12" creationId="{FCA88717-4D96-6B76-3DA7-C9F80E30426B}"/>
          </ac:spMkLst>
        </pc:spChg>
        <pc:spChg chg="add mod">
          <ac:chgData name="abdelghani salhi" userId="a44d13800851dea6" providerId="LiveId" clId="{80FAA889-E246-4602-AFF2-CB47978AC01D}" dt="2026-04-20T09:03:05.253" v="19903" actId="20577"/>
          <ac:spMkLst>
            <pc:docMk/>
            <pc:sldMk cId="1733649817" sldId="2134807066"/>
            <ac:spMk id="14" creationId="{685D419B-2146-7514-209B-5016DB6BF5FB}"/>
          </ac:spMkLst>
        </pc:spChg>
        <pc:spChg chg="add mod">
          <ac:chgData name="abdelghani salhi" userId="a44d13800851dea6" providerId="LiveId" clId="{80FAA889-E246-4602-AFF2-CB47978AC01D}" dt="2026-04-20T09:03:08.912" v="19907" actId="20577"/>
          <ac:spMkLst>
            <pc:docMk/>
            <pc:sldMk cId="1733649817" sldId="2134807066"/>
            <ac:spMk id="15" creationId="{1288F7C5-DF95-E0A4-7AC9-6885D5766898}"/>
          </ac:spMkLst>
        </pc:spChg>
        <pc:spChg chg="add mod">
          <ac:chgData name="abdelghani salhi" userId="a44d13800851dea6" providerId="LiveId" clId="{80FAA889-E246-4602-AFF2-CB47978AC01D}" dt="2026-04-20T09:03:13.892" v="19911" actId="20577"/>
          <ac:spMkLst>
            <pc:docMk/>
            <pc:sldMk cId="1733649817" sldId="2134807066"/>
            <ac:spMk id="16" creationId="{F7B1E126-FEE4-B1B2-E546-EFB6522B59D1}"/>
          </ac:spMkLst>
        </pc:spChg>
        <pc:spChg chg="add mod">
          <ac:chgData name="abdelghani salhi" userId="a44d13800851dea6" providerId="LiveId" clId="{80FAA889-E246-4602-AFF2-CB47978AC01D}" dt="2026-04-20T09:03:18.961" v="19915" actId="20577"/>
          <ac:spMkLst>
            <pc:docMk/>
            <pc:sldMk cId="1733649817" sldId="2134807066"/>
            <ac:spMk id="17" creationId="{36A9D8D4-85B8-1418-E2F3-497A233FDE05}"/>
          </ac:spMkLst>
        </pc:spChg>
        <pc:spChg chg="add mod">
          <ac:chgData name="abdelghani salhi" userId="a44d13800851dea6" providerId="LiveId" clId="{80FAA889-E246-4602-AFF2-CB47978AC01D}" dt="2026-04-20T09:03:23.799" v="19919" actId="20577"/>
          <ac:spMkLst>
            <pc:docMk/>
            <pc:sldMk cId="1733649817" sldId="2134807066"/>
            <ac:spMk id="18" creationId="{106809C9-B1AD-3837-7433-EC1FACD25498}"/>
          </ac:spMkLst>
        </pc:spChg>
        <pc:spChg chg="add mod">
          <ac:chgData name="abdelghani salhi" userId="a44d13800851dea6" providerId="LiveId" clId="{80FAA889-E246-4602-AFF2-CB47978AC01D}" dt="2026-04-20T09:03:29.742" v="19923" actId="20577"/>
          <ac:spMkLst>
            <pc:docMk/>
            <pc:sldMk cId="1733649817" sldId="2134807066"/>
            <ac:spMk id="19" creationId="{304E4031-1350-5501-BDD8-195FB1109235}"/>
          </ac:spMkLst>
        </pc:spChg>
        <pc:spChg chg="del mod">
          <ac:chgData name="abdelghani salhi" userId="a44d13800851dea6" providerId="LiveId" clId="{80FAA889-E246-4602-AFF2-CB47978AC01D}" dt="2026-04-20T08:56:45.359" v="19845" actId="478"/>
          <ac:spMkLst>
            <pc:docMk/>
            <pc:sldMk cId="1733649817" sldId="2134807066"/>
            <ac:spMk id="22" creationId="{B740E70E-7974-1D21-4FDD-441C9D985435}"/>
          </ac:spMkLst>
        </pc:spChg>
        <pc:spChg chg="del mod">
          <ac:chgData name="abdelghani salhi" userId="a44d13800851dea6" providerId="LiveId" clId="{80FAA889-E246-4602-AFF2-CB47978AC01D}" dt="2026-04-20T08:46:27.918" v="19644" actId="478"/>
          <ac:spMkLst>
            <pc:docMk/>
            <pc:sldMk cId="1733649817" sldId="2134807066"/>
            <ac:spMk id="24" creationId="{98905C02-C323-DCEF-30A7-D84FC2C64194}"/>
          </ac:spMkLst>
        </pc:spChg>
        <pc:spChg chg="del mod">
          <ac:chgData name="abdelghani salhi" userId="a44d13800851dea6" providerId="LiveId" clId="{80FAA889-E246-4602-AFF2-CB47978AC01D}" dt="2026-04-20T08:56:52.182" v="19847" actId="478"/>
          <ac:spMkLst>
            <pc:docMk/>
            <pc:sldMk cId="1733649817" sldId="2134807066"/>
            <ac:spMk id="25" creationId="{776607C4-2A1A-E0F7-6F38-250057AD9EA1}"/>
          </ac:spMkLst>
        </pc:spChg>
        <pc:spChg chg="del mod">
          <ac:chgData name="abdelghani salhi" userId="a44d13800851dea6" providerId="LiveId" clId="{80FAA889-E246-4602-AFF2-CB47978AC01D}" dt="2026-04-20T08:45:52.108" v="19625" actId="478"/>
          <ac:spMkLst>
            <pc:docMk/>
            <pc:sldMk cId="1733649817" sldId="2134807066"/>
            <ac:spMk id="26" creationId="{C065A191-6D92-1FF7-F06E-15BB2570B706}"/>
          </ac:spMkLst>
        </pc:spChg>
        <pc:spChg chg="del mod">
          <ac:chgData name="abdelghani salhi" userId="a44d13800851dea6" providerId="LiveId" clId="{80FAA889-E246-4602-AFF2-CB47978AC01D}" dt="2026-04-20T08:57:19.497" v="19860" actId="478"/>
          <ac:spMkLst>
            <pc:docMk/>
            <pc:sldMk cId="1733649817" sldId="2134807066"/>
            <ac:spMk id="27" creationId="{AE56D718-E6CE-25F5-1F57-7D733D3A0411}"/>
          </ac:spMkLst>
        </pc:spChg>
        <pc:spChg chg="del mod">
          <ac:chgData name="abdelghani salhi" userId="a44d13800851dea6" providerId="LiveId" clId="{80FAA889-E246-4602-AFF2-CB47978AC01D}" dt="2026-04-20T08:57:22.859" v="19861" actId="478"/>
          <ac:spMkLst>
            <pc:docMk/>
            <pc:sldMk cId="1733649817" sldId="2134807066"/>
            <ac:spMk id="29" creationId="{E3C80C2C-B7FD-D16D-20FD-CCF1C9444652}"/>
          </ac:spMkLst>
        </pc:spChg>
        <pc:spChg chg="del">
          <ac:chgData name="abdelghani salhi" userId="a44d13800851dea6" providerId="LiveId" clId="{80FAA889-E246-4602-AFF2-CB47978AC01D}" dt="2026-04-20T08:46:10.021" v="19641" actId="478"/>
          <ac:spMkLst>
            <pc:docMk/>
            <pc:sldMk cId="1733649817" sldId="2134807066"/>
            <ac:spMk id="30" creationId="{4739374A-841A-E137-F3FD-F06C63EA0666}"/>
          </ac:spMkLst>
        </pc:spChg>
        <pc:spChg chg="del mod">
          <ac:chgData name="abdelghani salhi" userId="a44d13800851dea6" providerId="LiveId" clId="{80FAA889-E246-4602-AFF2-CB47978AC01D}" dt="2026-04-20T08:57:25.955" v="19862" actId="478"/>
          <ac:spMkLst>
            <pc:docMk/>
            <pc:sldMk cId="1733649817" sldId="2134807066"/>
            <ac:spMk id="31" creationId="{4338F1B3-C05F-DDBD-068B-405BAD25AC04}"/>
          </ac:spMkLst>
        </pc:spChg>
        <pc:spChg chg="del mod">
          <ac:chgData name="abdelghani salhi" userId="a44d13800851dea6" providerId="LiveId" clId="{80FAA889-E246-4602-AFF2-CB47978AC01D}" dt="2026-04-20T08:57:28.889" v="19863" actId="478"/>
          <ac:spMkLst>
            <pc:docMk/>
            <pc:sldMk cId="1733649817" sldId="2134807066"/>
            <ac:spMk id="32" creationId="{ACA3DBBF-0449-A34B-ABB5-0CF9766320D7}"/>
          </ac:spMkLst>
        </pc:spChg>
        <pc:spChg chg="del mod">
          <ac:chgData name="abdelghani salhi" userId="a44d13800851dea6" providerId="LiveId" clId="{80FAA889-E246-4602-AFF2-CB47978AC01D}" dt="2026-04-20T08:58:01.470" v="19876" actId="478"/>
          <ac:spMkLst>
            <pc:docMk/>
            <pc:sldMk cId="1733649817" sldId="2134807066"/>
            <ac:spMk id="33" creationId="{F358A62A-B6BE-A203-E967-C88AD81E467F}"/>
          </ac:spMkLst>
        </pc:spChg>
        <pc:spChg chg="del mod">
          <ac:chgData name="abdelghani salhi" userId="a44d13800851dea6" providerId="LiveId" clId="{80FAA889-E246-4602-AFF2-CB47978AC01D}" dt="2026-04-20T08:56:50.246" v="19846" actId="478"/>
          <ac:spMkLst>
            <pc:docMk/>
            <pc:sldMk cId="1733649817" sldId="2134807066"/>
            <ac:spMk id="34" creationId="{9AF0A0D2-1FC8-45B9-2D92-6BE9EDD84240}"/>
          </ac:spMkLst>
        </pc:spChg>
        <pc:spChg chg="del">
          <ac:chgData name="abdelghani salhi" userId="a44d13800851dea6" providerId="LiveId" clId="{80FAA889-E246-4602-AFF2-CB47978AC01D}" dt="2026-04-20T08:47:13.622" v="19653" actId="478"/>
          <ac:spMkLst>
            <pc:docMk/>
            <pc:sldMk cId="1733649817" sldId="2134807066"/>
            <ac:spMk id="35" creationId="{07D037A2-662F-0FB9-9E92-28B49015D6B1}"/>
          </ac:spMkLst>
        </pc:spChg>
        <pc:spChg chg="del">
          <ac:chgData name="abdelghani salhi" userId="a44d13800851dea6" providerId="LiveId" clId="{80FAA889-E246-4602-AFF2-CB47978AC01D}" dt="2026-04-20T08:47:16.580" v="19654" actId="478"/>
          <ac:spMkLst>
            <pc:docMk/>
            <pc:sldMk cId="1733649817" sldId="2134807066"/>
            <ac:spMk id="36" creationId="{87596380-9AD6-B9E6-8D53-799E806136A0}"/>
          </ac:spMkLst>
        </pc:spChg>
        <pc:spChg chg="del">
          <ac:chgData name="abdelghani salhi" userId="a44d13800851dea6" providerId="LiveId" clId="{80FAA889-E246-4602-AFF2-CB47978AC01D}" dt="2026-04-20T08:47:20.611" v="19655" actId="478"/>
          <ac:spMkLst>
            <pc:docMk/>
            <pc:sldMk cId="1733649817" sldId="2134807066"/>
            <ac:spMk id="37" creationId="{4B1804BF-0BC0-E703-4484-D2882624BF0C}"/>
          </ac:spMkLst>
        </pc:spChg>
        <pc:spChg chg="del mod">
          <ac:chgData name="abdelghani salhi" userId="a44d13800851dea6" providerId="LiveId" clId="{80FAA889-E246-4602-AFF2-CB47978AC01D}" dt="2026-04-20T08:58:01.470" v="19876" actId="478"/>
          <ac:spMkLst>
            <pc:docMk/>
            <pc:sldMk cId="1733649817" sldId="2134807066"/>
            <ac:spMk id="40" creationId="{3C0C17C7-4AC0-F964-298A-B659A37A7482}"/>
          </ac:spMkLst>
        </pc:spChg>
        <pc:spChg chg="del mod">
          <ac:chgData name="abdelghani salhi" userId="a44d13800851dea6" providerId="LiveId" clId="{80FAA889-E246-4602-AFF2-CB47978AC01D}" dt="2026-04-20T08:58:07.081" v="19877" actId="478"/>
          <ac:spMkLst>
            <pc:docMk/>
            <pc:sldMk cId="1733649817" sldId="2134807066"/>
            <ac:spMk id="41" creationId="{D850C9E5-656F-871B-C1EC-C2F43E94DB72}"/>
          </ac:spMkLst>
        </pc:spChg>
        <pc:spChg chg="del">
          <ac:chgData name="abdelghani salhi" userId="a44d13800851dea6" providerId="LiveId" clId="{80FAA889-E246-4602-AFF2-CB47978AC01D}" dt="2026-04-20T08:47:00.319" v="19650" actId="478"/>
          <ac:spMkLst>
            <pc:docMk/>
            <pc:sldMk cId="1733649817" sldId="2134807066"/>
            <ac:spMk id="42" creationId="{3EDE5FB7-CBB3-F09C-2229-4806F2F841FC}"/>
          </ac:spMkLst>
        </pc:spChg>
        <pc:spChg chg="del mod">
          <ac:chgData name="abdelghani salhi" userId="a44d13800851dea6" providerId="LiveId" clId="{80FAA889-E246-4602-AFF2-CB47978AC01D}" dt="2026-04-20T08:58:07.081" v="19877" actId="478"/>
          <ac:spMkLst>
            <pc:docMk/>
            <pc:sldMk cId="1733649817" sldId="2134807066"/>
            <ac:spMk id="43" creationId="{65C81DB0-7F63-FCE7-107D-C78275F29C57}"/>
          </ac:spMkLst>
        </pc:spChg>
        <pc:spChg chg="del">
          <ac:chgData name="abdelghani salhi" userId="a44d13800851dea6" providerId="LiveId" clId="{80FAA889-E246-4602-AFF2-CB47978AC01D}" dt="2026-04-20T08:46:52.101" v="19648" actId="478"/>
          <ac:spMkLst>
            <pc:docMk/>
            <pc:sldMk cId="1733649817" sldId="2134807066"/>
            <ac:spMk id="44" creationId="{91C08ECD-0E60-89BD-A607-0582CAAD7F9A}"/>
          </ac:spMkLst>
        </pc:spChg>
        <pc:picChg chg="add mod ord">
          <ac:chgData name="abdelghani salhi" userId="a44d13800851dea6" providerId="LiveId" clId="{80FAA889-E246-4602-AFF2-CB47978AC01D}" dt="2026-04-20T08:57:35.417" v="19866" actId="1076"/>
          <ac:picMkLst>
            <pc:docMk/>
            <pc:sldMk cId="1733649817" sldId="2134807066"/>
            <ac:picMk id="3" creationId="{039F3461-83EF-19C9-4192-1FB62BDF24C5}"/>
          </ac:picMkLst>
        </pc:picChg>
      </pc:sldChg>
      <pc:sldChg chg="addSp delSp modSp mod">
        <pc:chgData name="abdelghani salhi" userId="a44d13800851dea6" providerId="LiveId" clId="{80FAA889-E246-4602-AFF2-CB47978AC01D}" dt="2026-04-20T08:55:40.913" v="19822" actId="20577"/>
        <pc:sldMkLst>
          <pc:docMk/>
          <pc:sldMk cId="1854468617" sldId="2134807070"/>
        </pc:sldMkLst>
        <pc:spChg chg="add mod">
          <ac:chgData name="abdelghani salhi" userId="a44d13800851dea6" providerId="LiveId" clId="{80FAA889-E246-4602-AFF2-CB47978AC01D}" dt="2026-04-20T08:55:18.996" v="19806" actId="20577"/>
          <ac:spMkLst>
            <pc:docMk/>
            <pc:sldMk cId="1854468617" sldId="2134807070"/>
            <ac:spMk id="3" creationId="{BA21E662-3FD8-6623-ADED-4865014455B8}"/>
          </ac:spMkLst>
        </pc:spChg>
        <pc:spChg chg="add mod">
          <ac:chgData name="abdelghani salhi" userId="a44d13800851dea6" providerId="LiveId" clId="{80FAA889-E246-4602-AFF2-CB47978AC01D}" dt="2026-04-20T08:55:00.373" v="19800" actId="1076"/>
          <ac:spMkLst>
            <pc:docMk/>
            <pc:sldMk cId="1854468617" sldId="2134807070"/>
            <ac:spMk id="4" creationId="{F4C78690-0AA7-2EEC-93DA-60D7DCF683CF}"/>
          </ac:spMkLst>
        </pc:spChg>
        <pc:spChg chg="add mod">
          <ac:chgData name="abdelghani salhi" userId="a44d13800851dea6" providerId="LiveId" clId="{80FAA889-E246-4602-AFF2-CB47978AC01D}" dt="2026-04-20T08:55:29.703" v="19813" actId="20577"/>
          <ac:spMkLst>
            <pc:docMk/>
            <pc:sldMk cId="1854468617" sldId="2134807070"/>
            <ac:spMk id="5" creationId="{3B35D8BA-9B84-6D6D-32EC-8E838B456DC1}"/>
          </ac:spMkLst>
        </pc:spChg>
        <pc:spChg chg="add mod">
          <ac:chgData name="abdelghani salhi" userId="a44d13800851dea6" providerId="LiveId" clId="{80FAA889-E246-4602-AFF2-CB47978AC01D}" dt="2026-04-20T08:55:38.163" v="19819" actId="20577"/>
          <ac:spMkLst>
            <pc:docMk/>
            <pc:sldMk cId="1854468617" sldId="2134807070"/>
            <ac:spMk id="6" creationId="{9D1DC282-B20D-F11E-2A65-292F84ECDEC1}"/>
          </ac:spMkLst>
        </pc:spChg>
        <pc:spChg chg="add mod">
          <ac:chgData name="abdelghani salhi" userId="a44d13800851dea6" providerId="LiveId" clId="{80FAA889-E246-4602-AFF2-CB47978AC01D}" dt="2026-04-20T08:55:21.644" v="19809" actId="20577"/>
          <ac:spMkLst>
            <pc:docMk/>
            <pc:sldMk cId="1854468617" sldId="2134807070"/>
            <ac:spMk id="8" creationId="{01A20447-CD90-3EB8-AB00-1BD744FE29F0}"/>
          </ac:spMkLst>
        </pc:spChg>
        <pc:spChg chg="add mod">
          <ac:chgData name="abdelghani salhi" userId="a44d13800851dea6" providerId="LiveId" clId="{80FAA889-E246-4602-AFF2-CB47978AC01D}" dt="2026-04-20T08:55:25.211" v="19812" actId="20577"/>
          <ac:spMkLst>
            <pc:docMk/>
            <pc:sldMk cId="1854468617" sldId="2134807070"/>
            <ac:spMk id="9" creationId="{B0386703-54D3-10F9-58C0-755889AE0617}"/>
          </ac:spMkLst>
        </pc:spChg>
        <pc:spChg chg="add mod">
          <ac:chgData name="abdelghani salhi" userId="a44d13800851dea6" providerId="LiveId" clId="{80FAA889-E246-4602-AFF2-CB47978AC01D}" dt="2026-04-20T08:55:34.876" v="19818" actId="20577"/>
          <ac:spMkLst>
            <pc:docMk/>
            <pc:sldMk cId="1854468617" sldId="2134807070"/>
            <ac:spMk id="10" creationId="{8F962858-6F4F-BD3E-D04B-2115D188E4AA}"/>
          </ac:spMkLst>
        </pc:spChg>
        <pc:spChg chg="add mod">
          <ac:chgData name="abdelghani salhi" userId="a44d13800851dea6" providerId="LiveId" clId="{80FAA889-E246-4602-AFF2-CB47978AC01D}" dt="2026-04-20T08:55:40.913" v="19822" actId="20577"/>
          <ac:spMkLst>
            <pc:docMk/>
            <pc:sldMk cId="1854468617" sldId="2134807070"/>
            <ac:spMk id="11" creationId="{C4B8E1DF-3682-9855-9D6B-26C7C1DD8F01}"/>
          </ac:spMkLst>
        </pc:spChg>
        <pc:spChg chg="add mod">
          <ac:chgData name="abdelghani salhi" userId="a44d13800851dea6" providerId="LiveId" clId="{80FAA889-E246-4602-AFF2-CB47978AC01D}" dt="2026-04-20T08:55:11.343" v="19802" actId="1076"/>
          <ac:spMkLst>
            <pc:docMk/>
            <pc:sldMk cId="1854468617" sldId="2134807070"/>
            <ac:spMk id="12" creationId="{3E613DB9-3AEA-0046-EBF7-CEA41CAB7AD6}"/>
          </ac:spMkLst>
        </pc:spChg>
        <pc:spChg chg="add mod">
          <ac:chgData name="abdelghani salhi" userId="a44d13800851dea6" providerId="LiveId" clId="{80FAA889-E246-4602-AFF2-CB47978AC01D}" dt="2026-04-20T08:55:15.605" v="19805" actId="20577"/>
          <ac:spMkLst>
            <pc:docMk/>
            <pc:sldMk cId="1854468617" sldId="2134807070"/>
            <ac:spMk id="14" creationId="{0481BFEC-577B-338C-A919-3531C5C04963}"/>
          </ac:spMkLst>
        </pc:spChg>
        <pc:spChg chg="mod">
          <ac:chgData name="abdelghani salhi" userId="a44d13800851dea6" providerId="LiveId" clId="{80FAA889-E246-4602-AFF2-CB47978AC01D}" dt="2026-04-20T08:52:52.449" v="19733" actId="20577"/>
          <ac:spMkLst>
            <pc:docMk/>
            <pc:sldMk cId="1854468617" sldId="2134807070"/>
            <ac:spMk id="16" creationId="{A307A0DF-4D8A-0E21-EE43-D76BE93B99EE}"/>
          </ac:spMkLst>
        </pc:spChg>
        <pc:spChg chg="del">
          <ac:chgData name="abdelghani salhi" userId="a44d13800851dea6" providerId="LiveId" clId="{80FAA889-E246-4602-AFF2-CB47978AC01D}" dt="2026-04-20T08:51:33.379" v="19717" actId="478"/>
          <ac:spMkLst>
            <pc:docMk/>
            <pc:sldMk cId="1854468617" sldId="2134807070"/>
            <ac:spMk id="17" creationId="{53F14D69-FD09-47FE-CEA5-853046417D5C}"/>
          </ac:spMkLst>
        </pc:spChg>
        <pc:spChg chg="mod">
          <ac:chgData name="abdelghani salhi" userId="a44d13800851dea6" providerId="LiveId" clId="{80FAA889-E246-4602-AFF2-CB47978AC01D}" dt="2026-04-20T08:52:59.530" v="19736" actId="1036"/>
          <ac:spMkLst>
            <pc:docMk/>
            <pc:sldMk cId="1854468617" sldId="2134807070"/>
            <ac:spMk id="18" creationId="{199FB74A-80B3-2209-877C-95FEC92F21A4}"/>
          </ac:spMkLst>
        </pc:spChg>
        <pc:spChg chg="mod">
          <ac:chgData name="abdelghani salhi" userId="a44d13800851dea6" providerId="LiveId" clId="{80FAA889-E246-4602-AFF2-CB47978AC01D}" dt="2026-04-20T08:53:08.892" v="19738" actId="20577"/>
          <ac:spMkLst>
            <pc:docMk/>
            <pc:sldMk cId="1854468617" sldId="2134807070"/>
            <ac:spMk id="19" creationId="{04B8000B-1696-8664-387C-4A47F33D3474}"/>
          </ac:spMkLst>
        </pc:spChg>
        <pc:spChg chg="mod">
          <ac:chgData name="abdelghani salhi" userId="a44d13800851dea6" providerId="LiveId" clId="{80FAA889-E246-4602-AFF2-CB47978AC01D}" dt="2026-04-20T08:54:44.655" v="19798" actId="1037"/>
          <ac:spMkLst>
            <pc:docMk/>
            <pc:sldMk cId="1854468617" sldId="2134807070"/>
            <ac:spMk id="20" creationId="{AE946CE3-1BCD-44C9-158C-DCC1ED14130D}"/>
          </ac:spMkLst>
        </pc:spChg>
        <pc:spChg chg="mod">
          <ac:chgData name="abdelghani salhi" userId="a44d13800851dea6" providerId="LiveId" clId="{80FAA889-E246-4602-AFF2-CB47978AC01D}" dt="2026-04-20T08:54:44.655" v="19798" actId="1037"/>
          <ac:spMkLst>
            <pc:docMk/>
            <pc:sldMk cId="1854468617" sldId="2134807070"/>
            <ac:spMk id="21" creationId="{23AB0947-4A46-A567-05BD-860F89F4F183}"/>
          </ac:spMkLst>
        </pc:spChg>
        <pc:spChg chg="mod">
          <ac:chgData name="abdelghani salhi" userId="a44d13800851dea6" providerId="LiveId" clId="{80FAA889-E246-4602-AFF2-CB47978AC01D}" dt="2026-04-20T08:54:44.655" v="19798" actId="1037"/>
          <ac:spMkLst>
            <pc:docMk/>
            <pc:sldMk cId="1854468617" sldId="2134807070"/>
            <ac:spMk id="22" creationId="{E3D967CD-27DD-DF24-D6B3-14E8CE3238E0}"/>
          </ac:spMkLst>
        </pc:spChg>
        <pc:spChg chg="mod">
          <ac:chgData name="abdelghani salhi" userId="a44d13800851dea6" providerId="LiveId" clId="{80FAA889-E246-4602-AFF2-CB47978AC01D}" dt="2026-04-20T08:54:44.655" v="19798" actId="1037"/>
          <ac:spMkLst>
            <pc:docMk/>
            <pc:sldMk cId="1854468617" sldId="2134807070"/>
            <ac:spMk id="23" creationId="{59EE4F69-6FC8-D5A7-D8CA-F81C3333BD96}"/>
          </ac:spMkLst>
        </pc:spChg>
        <pc:spChg chg="del">
          <ac:chgData name="abdelghani salhi" userId="a44d13800851dea6" providerId="LiveId" clId="{80FAA889-E246-4602-AFF2-CB47978AC01D}" dt="2026-04-20T08:52:03.457" v="19724" actId="478"/>
          <ac:spMkLst>
            <pc:docMk/>
            <pc:sldMk cId="1854468617" sldId="2134807070"/>
            <ac:spMk id="24" creationId="{CAFB99FC-F451-AA3E-32E4-C96B5083E14C}"/>
          </ac:spMkLst>
        </pc:spChg>
        <pc:spChg chg="del">
          <ac:chgData name="abdelghani salhi" userId="a44d13800851dea6" providerId="LiveId" clId="{80FAA889-E246-4602-AFF2-CB47978AC01D}" dt="2026-04-20T08:52:12.816" v="19726" actId="478"/>
          <ac:spMkLst>
            <pc:docMk/>
            <pc:sldMk cId="1854468617" sldId="2134807070"/>
            <ac:spMk id="25" creationId="{179287B9-D3CC-CC69-EE8B-EFF742D1D1E9}"/>
          </ac:spMkLst>
        </pc:spChg>
        <pc:spChg chg="del">
          <ac:chgData name="abdelghani salhi" userId="a44d13800851dea6" providerId="LiveId" clId="{80FAA889-E246-4602-AFF2-CB47978AC01D}" dt="2026-04-20T08:52:12.816" v="19726" actId="478"/>
          <ac:spMkLst>
            <pc:docMk/>
            <pc:sldMk cId="1854468617" sldId="2134807070"/>
            <ac:spMk id="26" creationId="{39F851E3-9228-EA72-A8FB-51FB203B0A5B}"/>
          </ac:spMkLst>
        </pc:spChg>
        <pc:spChg chg="del">
          <ac:chgData name="abdelghani salhi" userId="a44d13800851dea6" providerId="LiveId" clId="{80FAA889-E246-4602-AFF2-CB47978AC01D}" dt="2026-04-20T08:52:17.275" v="19727" actId="478"/>
          <ac:spMkLst>
            <pc:docMk/>
            <pc:sldMk cId="1854468617" sldId="2134807070"/>
            <ac:spMk id="27" creationId="{0B4E14CA-36A9-5B78-3C60-919C2E55C101}"/>
          </ac:spMkLst>
        </pc:spChg>
        <pc:spChg chg="del">
          <ac:chgData name="abdelghani salhi" userId="a44d13800851dea6" providerId="LiveId" clId="{80FAA889-E246-4602-AFF2-CB47978AC01D}" dt="2026-04-20T08:52:19.535" v="19728" actId="478"/>
          <ac:spMkLst>
            <pc:docMk/>
            <pc:sldMk cId="1854468617" sldId="2134807070"/>
            <ac:spMk id="28" creationId="{0EB72FE3-336D-7B3E-2F06-100F9892590F}"/>
          </ac:spMkLst>
        </pc:spChg>
        <pc:spChg chg="del">
          <ac:chgData name="abdelghani salhi" userId="a44d13800851dea6" providerId="LiveId" clId="{80FAA889-E246-4602-AFF2-CB47978AC01D}" dt="2026-04-20T08:52:22.082" v="19729" actId="478"/>
          <ac:spMkLst>
            <pc:docMk/>
            <pc:sldMk cId="1854468617" sldId="2134807070"/>
            <ac:spMk id="29" creationId="{4DF1F37B-F411-AC98-7192-10E23D679208}"/>
          </ac:spMkLst>
        </pc:spChg>
        <pc:spChg chg="del">
          <ac:chgData name="abdelghani salhi" userId="a44d13800851dea6" providerId="LiveId" clId="{80FAA889-E246-4602-AFF2-CB47978AC01D}" dt="2026-04-20T08:52:32.107" v="19730" actId="478"/>
          <ac:spMkLst>
            <pc:docMk/>
            <pc:sldMk cId="1854468617" sldId="2134807070"/>
            <ac:spMk id="30" creationId="{B351BAA5-4DDA-3B32-3866-F948FC7C7A6E}"/>
          </ac:spMkLst>
        </pc:spChg>
        <pc:spChg chg="del">
          <ac:chgData name="abdelghani salhi" userId="a44d13800851dea6" providerId="LiveId" clId="{80FAA889-E246-4602-AFF2-CB47978AC01D}" dt="2026-04-20T08:52:32.107" v="19730" actId="478"/>
          <ac:spMkLst>
            <pc:docMk/>
            <pc:sldMk cId="1854468617" sldId="2134807070"/>
            <ac:spMk id="31" creationId="{C971054B-46B1-5864-DB17-107247CA9244}"/>
          </ac:spMkLst>
        </pc:spChg>
        <pc:spChg chg="del">
          <ac:chgData name="abdelghani salhi" userId="a44d13800851dea6" providerId="LiveId" clId="{80FAA889-E246-4602-AFF2-CB47978AC01D}" dt="2026-04-20T08:52:32.107" v="19730" actId="478"/>
          <ac:spMkLst>
            <pc:docMk/>
            <pc:sldMk cId="1854468617" sldId="2134807070"/>
            <ac:spMk id="32" creationId="{15FEF50D-00D1-0A95-6D83-BB781ECEBA75}"/>
          </ac:spMkLst>
        </pc:spChg>
        <pc:spChg chg="del">
          <ac:chgData name="abdelghani salhi" userId="a44d13800851dea6" providerId="LiveId" clId="{80FAA889-E246-4602-AFF2-CB47978AC01D}" dt="2026-04-20T08:52:33.951" v="19731" actId="478"/>
          <ac:spMkLst>
            <pc:docMk/>
            <pc:sldMk cId="1854468617" sldId="2134807070"/>
            <ac:spMk id="33" creationId="{F2EFE2A2-75F8-E5FF-92D4-2B0CA759CDF8}"/>
          </ac:spMkLst>
        </pc:spChg>
        <pc:spChg chg="del">
          <ac:chgData name="abdelghani salhi" userId="a44d13800851dea6" providerId="LiveId" clId="{80FAA889-E246-4602-AFF2-CB47978AC01D}" dt="2026-04-20T08:52:32.107" v="19730" actId="478"/>
          <ac:spMkLst>
            <pc:docMk/>
            <pc:sldMk cId="1854468617" sldId="2134807070"/>
            <ac:spMk id="34" creationId="{ACA17018-0A8B-1F0A-010D-DD8FD7755D5D}"/>
          </ac:spMkLst>
        </pc:spChg>
        <pc:spChg chg="mod">
          <ac:chgData name="abdelghani salhi" userId="a44d13800851dea6" providerId="LiveId" clId="{80FAA889-E246-4602-AFF2-CB47978AC01D}" dt="2026-04-20T08:52:47.082" v="19732" actId="20577"/>
          <ac:spMkLst>
            <pc:docMk/>
            <pc:sldMk cId="1854468617" sldId="2134807070"/>
            <ac:spMk id="44" creationId="{6BE5F199-6656-D7E4-EF65-9D1CE26BE006}"/>
          </ac:spMkLst>
        </pc:spChg>
        <pc:picChg chg="add mod ord">
          <ac:chgData name="abdelghani salhi" userId="a44d13800851dea6" providerId="LiveId" clId="{80FAA889-E246-4602-AFF2-CB47978AC01D}" dt="2026-04-20T08:51:12.897" v="19714" actId="167"/>
          <ac:picMkLst>
            <pc:docMk/>
            <pc:sldMk cId="1854468617" sldId="2134807070"/>
            <ac:picMk id="2" creationId="{1AE53CBA-AD42-3FCC-FE5A-EA2EB8CD5087}"/>
          </ac:picMkLst>
        </pc:picChg>
        <pc:picChg chg="del">
          <ac:chgData name="abdelghani salhi" userId="a44d13800851dea6" providerId="LiveId" clId="{80FAA889-E246-4602-AFF2-CB47978AC01D}" dt="2026-04-20T08:51:08.247" v="19712" actId="478"/>
          <ac:picMkLst>
            <pc:docMk/>
            <pc:sldMk cId="1854468617" sldId="2134807070"/>
            <ac:picMk id="15" creationId="{B14B67B8-D999-D302-4D3A-B6A14AF089DC}"/>
          </ac:picMkLst>
        </pc:picChg>
      </pc:sldChg>
      <pc:sldChg chg="modSp mod">
        <pc:chgData name="abdelghani salhi" userId="a44d13800851dea6" providerId="LiveId" clId="{80FAA889-E246-4602-AFF2-CB47978AC01D}" dt="2026-04-20T20:24:18.132" v="20309" actId="207"/>
        <pc:sldMkLst>
          <pc:docMk/>
          <pc:sldMk cId="324552219" sldId="2134807071"/>
        </pc:sldMkLst>
        <pc:spChg chg="mod">
          <ac:chgData name="abdelghani salhi" userId="a44d13800851dea6" providerId="LiveId" clId="{80FAA889-E246-4602-AFF2-CB47978AC01D}" dt="2026-04-20T20:24:18.132" v="20309" actId="207"/>
          <ac:spMkLst>
            <pc:docMk/>
            <pc:sldMk cId="324552219" sldId="2134807071"/>
            <ac:spMk id="2" creationId="{95F706D2-30DF-7FE9-F169-478EDDBDB5CB}"/>
          </ac:spMkLst>
        </pc:spChg>
        <pc:spChg chg="mod">
          <ac:chgData name="abdelghani salhi" userId="a44d13800851dea6" providerId="LiveId" clId="{80FAA889-E246-4602-AFF2-CB47978AC01D}" dt="2026-04-20T20:01:41.736" v="19958" actId="20577"/>
          <ac:spMkLst>
            <pc:docMk/>
            <pc:sldMk cId="324552219" sldId="2134807071"/>
            <ac:spMk id="29" creationId="{7BF8D9B2-F745-6DA9-12C2-EBAB9B1097A1}"/>
          </ac:spMkLst>
        </pc:spChg>
      </pc:sldChg>
      <pc:sldChg chg="addSp delSp modSp mod">
        <pc:chgData name="abdelghani salhi" userId="a44d13800851dea6" providerId="LiveId" clId="{80FAA889-E246-4602-AFF2-CB47978AC01D}" dt="2026-04-20T21:05:09.015" v="20348" actId="20577"/>
        <pc:sldMkLst>
          <pc:docMk/>
          <pc:sldMk cId="4102041435" sldId="2134807075"/>
        </pc:sldMkLst>
        <pc:spChg chg="add mod">
          <ac:chgData name="abdelghani salhi" userId="a44d13800851dea6" providerId="LiveId" clId="{80FAA889-E246-4602-AFF2-CB47978AC01D}" dt="2026-04-20T20:23:42.515" v="20303" actId="207"/>
          <ac:spMkLst>
            <pc:docMk/>
            <pc:sldMk cId="4102041435" sldId="2134807075"/>
            <ac:spMk id="2" creationId="{E1A98837-228C-4F9C-E0CD-332F1A13A68F}"/>
          </ac:spMkLst>
        </pc:spChg>
        <pc:spChg chg="del">
          <ac:chgData name="abdelghani salhi" userId="a44d13800851dea6" providerId="LiveId" clId="{80FAA889-E246-4602-AFF2-CB47978AC01D}" dt="2026-04-20T20:22:03.954" v="20296" actId="478"/>
          <ac:spMkLst>
            <pc:docMk/>
            <pc:sldMk cId="4102041435" sldId="2134807075"/>
            <ac:spMk id="3" creationId="{ECF68339-617F-DB29-9970-8ED20AC2EE45}"/>
          </ac:spMkLst>
        </pc:spChg>
        <pc:spChg chg="del">
          <ac:chgData name="abdelghani salhi" userId="a44d13800851dea6" providerId="LiveId" clId="{80FAA889-E246-4602-AFF2-CB47978AC01D}" dt="2026-04-20T20:22:03.954" v="20296" actId="478"/>
          <ac:spMkLst>
            <pc:docMk/>
            <pc:sldMk cId="4102041435" sldId="2134807075"/>
            <ac:spMk id="4" creationId="{38DA0148-1815-B058-E608-308C4312726D}"/>
          </ac:spMkLst>
        </pc:spChg>
        <pc:spChg chg="mod">
          <ac:chgData name="abdelghani salhi" userId="a44d13800851dea6" providerId="LiveId" clId="{80FAA889-E246-4602-AFF2-CB47978AC01D}" dt="2026-04-20T21:05:09.015" v="20348" actId="20577"/>
          <ac:spMkLst>
            <pc:docMk/>
            <pc:sldMk cId="4102041435" sldId="2134807075"/>
            <ac:spMk id="29" creationId="{8801F490-1C94-0B09-D7FC-6D8A6D06AE5C}"/>
          </ac:spMkLst>
        </pc:spChg>
      </pc:sldChg>
      <pc:sldChg chg="addSp delSp modSp mod">
        <pc:chgData name="abdelghani salhi" userId="a44d13800851dea6" providerId="LiveId" clId="{80FAA889-E246-4602-AFF2-CB47978AC01D}" dt="2026-04-20T21:13:23.729" v="20679" actId="20577"/>
        <pc:sldMkLst>
          <pc:docMk/>
          <pc:sldMk cId="3073300835" sldId="2134807080"/>
        </pc:sldMkLst>
        <pc:spChg chg="del">
          <ac:chgData name="abdelghani salhi" userId="a44d13800851dea6" providerId="LiveId" clId="{80FAA889-E246-4602-AFF2-CB47978AC01D}" dt="2026-04-20T21:12:13.552" v="20628" actId="478"/>
          <ac:spMkLst>
            <pc:docMk/>
            <pc:sldMk cId="3073300835" sldId="2134807080"/>
            <ac:spMk id="2" creationId="{97AD49DF-0175-00F4-E5EC-59D58E5C9D6B}"/>
          </ac:spMkLst>
        </pc:spChg>
        <pc:spChg chg="del">
          <ac:chgData name="abdelghani salhi" userId="a44d13800851dea6" providerId="LiveId" clId="{80FAA889-E246-4602-AFF2-CB47978AC01D}" dt="2026-04-20T20:09:46.986" v="20173" actId="478"/>
          <ac:spMkLst>
            <pc:docMk/>
            <pc:sldMk cId="3073300835" sldId="2134807080"/>
            <ac:spMk id="3" creationId="{77AB98A8-9B76-B61A-28D7-D5CAAD58C54D}"/>
          </ac:spMkLst>
        </pc:spChg>
        <pc:spChg chg="del">
          <ac:chgData name="abdelghani salhi" userId="a44d13800851dea6" providerId="LiveId" clId="{80FAA889-E246-4602-AFF2-CB47978AC01D}" dt="2026-04-20T21:12:15.587" v="20629" actId="478"/>
          <ac:spMkLst>
            <pc:docMk/>
            <pc:sldMk cId="3073300835" sldId="2134807080"/>
            <ac:spMk id="4" creationId="{9AF6AAC7-2B46-3B02-BC6F-E62DDCBC991C}"/>
          </ac:spMkLst>
        </pc:spChg>
        <pc:spChg chg="del">
          <ac:chgData name="abdelghani salhi" userId="a44d13800851dea6" providerId="LiveId" clId="{80FAA889-E246-4602-AFF2-CB47978AC01D}" dt="2026-04-20T20:09:54.912" v="20174" actId="478"/>
          <ac:spMkLst>
            <pc:docMk/>
            <pc:sldMk cId="3073300835" sldId="2134807080"/>
            <ac:spMk id="6" creationId="{B22FCF16-160D-798D-842F-BF00BD392429}"/>
          </ac:spMkLst>
        </pc:spChg>
        <pc:spChg chg="mod">
          <ac:chgData name="abdelghani salhi" userId="a44d13800851dea6" providerId="LiveId" clId="{80FAA889-E246-4602-AFF2-CB47978AC01D}" dt="2026-04-20T20:18:13.390" v="20184" actId="20577"/>
          <ac:spMkLst>
            <pc:docMk/>
            <pc:sldMk cId="3073300835" sldId="2134807080"/>
            <ac:spMk id="7" creationId="{923B7A24-5C6E-7E05-DCD7-1F936B063627}"/>
          </ac:spMkLst>
        </pc:spChg>
        <pc:spChg chg="del">
          <ac:chgData name="abdelghani salhi" userId="a44d13800851dea6" providerId="LiveId" clId="{80FAA889-E246-4602-AFF2-CB47978AC01D}" dt="2026-04-20T20:09:46.986" v="20173" actId="478"/>
          <ac:spMkLst>
            <pc:docMk/>
            <pc:sldMk cId="3073300835" sldId="2134807080"/>
            <ac:spMk id="8" creationId="{FE8DEABC-694E-7C13-125E-4561A1B27FC1}"/>
          </ac:spMkLst>
        </pc:spChg>
        <pc:spChg chg="del">
          <ac:chgData name="abdelghani salhi" userId="a44d13800851dea6" providerId="LiveId" clId="{80FAA889-E246-4602-AFF2-CB47978AC01D}" dt="2026-04-20T20:09:54.912" v="20174" actId="478"/>
          <ac:spMkLst>
            <pc:docMk/>
            <pc:sldMk cId="3073300835" sldId="2134807080"/>
            <ac:spMk id="9" creationId="{8699B3D3-2FB2-51CB-36D3-B3F990AFEC44}"/>
          </ac:spMkLst>
        </pc:spChg>
        <pc:spChg chg="mod">
          <ac:chgData name="abdelghani salhi" userId="a44d13800851dea6" providerId="LiveId" clId="{80FAA889-E246-4602-AFF2-CB47978AC01D}" dt="2026-04-20T20:10:28.016" v="20180" actId="20577"/>
          <ac:spMkLst>
            <pc:docMk/>
            <pc:sldMk cId="3073300835" sldId="2134807080"/>
            <ac:spMk id="10" creationId="{4B65941C-2083-A102-53A4-2881965DB13C}"/>
          </ac:spMkLst>
        </pc:spChg>
        <pc:spChg chg="del">
          <ac:chgData name="abdelghani salhi" userId="a44d13800851dea6" providerId="LiveId" clId="{80FAA889-E246-4602-AFF2-CB47978AC01D}" dt="2026-04-20T20:09:46.986" v="20173" actId="478"/>
          <ac:spMkLst>
            <pc:docMk/>
            <pc:sldMk cId="3073300835" sldId="2134807080"/>
            <ac:spMk id="11" creationId="{D6C78113-7599-8560-D9EB-C24435DF4B54}"/>
          </ac:spMkLst>
        </pc:spChg>
        <pc:spChg chg="del">
          <ac:chgData name="abdelghani salhi" userId="a44d13800851dea6" providerId="LiveId" clId="{80FAA889-E246-4602-AFF2-CB47978AC01D}" dt="2026-04-20T20:09:46.986" v="20173" actId="478"/>
          <ac:spMkLst>
            <pc:docMk/>
            <pc:sldMk cId="3073300835" sldId="2134807080"/>
            <ac:spMk id="12" creationId="{CD1A3B5C-9B87-CA96-B59A-FE240F8B7C29}"/>
          </ac:spMkLst>
        </pc:spChg>
        <pc:spChg chg="mod">
          <ac:chgData name="abdelghani salhi" userId="a44d13800851dea6" providerId="LiveId" clId="{80FAA889-E246-4602-AFF2-CB47978AC01D}" dt="2026-04-20T20:09:55.887" v="20175"/>
          <ac:spMkLst>
            <pc:docMk/>
            <pc:sldMk cId="3073300835" sldId="2134807080"/>
            <ac:spMk id="14" creationId="{7455EFF8-ABE4-9F0A-74E8-5E11FCA8FB58}"/>
          </ac:spMkLst>
        </pc:spChg>
        <pc:spChg chg="mod">
          <ac:chgData name="abdelghani salhi" userId="a44d13800851dea6" providerId="LiveId" clId="{80FAA889-E246-4602-AFF2-CB47978AC01D}" dt="2026-04-20T20:09:55.887" v="20175"/>
          <ac:spMkLst>
            <pc:docMk/>
            <pc:sldMk cId="3073300835" sldId="2134807080"/>
            <ac:spMk id="16" creationId="{D2B41502-A27C-47E7-5966-1E2F4B051984}"/>
          </ac:spMkLst>
        </pc:spChg>
        <pc:spChg chg="mod">
          <ac:chgData name="abdelghani salhi" userId="a44d13800851dea6" providerId="LiveId" clId="{80FAA889-E246-4602-AFF2-CB47978AC01D}" dt="2026-04-20T21:08:48.228" v="20536"/>
          <ac:spMkLst>
            <pc:docMk/>
            <pc:sldMk cId="3073300835" sldId="2134807080"/>
            <ac:spMk id="18" creationId="{1589364F-B179-1A73-4BE6-E44DD2E1B8E1}"/>
          </ac:spMkLst>
        </pc:spChg>
        <pc:spChg chg="mod">
          <ac:chgData name="abdelghani salhi" userId="a44d13800851dea6" providerId="LiveId" clId="{80FAA889-E246-4602-AFF2-CB47978AC01D}" dt="2026-04-20T20:18:07.033" v="20182" actId="20577"/>
          <ac:spMkLst>
            <pc:docMk/>
            <pc:sldMk cId="3073300835" sldId="2134807080"/>
            <ac:spMk id="19" creationId="{DCA4F114-D7D6-00E6-DDCD-8BD4C29C230B}"/>
          </ac:spMkLst>
        </pc:spChg>
        <pc:spChg chg="add mod">
          <ac:chgData name="abdelghani salhi" userId="a44d13800851dea6" providerId="LiveId" clId="{80FAA889-E246-4602-AFF2-CB47978AC01D}" dt="2026-04-20T21:13:23.729" v="20679" actId="20577"/>
          <ac:spMkLst>
            <pc:docMk/>
            <pc:sldMk cId="3073300835" sldId="2134807080"/>
            <ac:spMk id="20" creationId="{4CAF2EE8-272A-9EE0-0CA9-16DA557133F2}"/>
          </ac:spMkLst>
        </pc:spChg>
        <pc:spChg chg="mod">
          <ac:chgData name="abdelghani salhi" userId="a44d13800851dea6" providerId="LiveId" clId="{80FAA889-E246-4602-AFF2-CB47978AC01D}" dt="2026-04-20T21:12:37.403" v="20660" actId="6549"/>
          <ac:spMkLst>
            <pc:docMk/>
            <pc:sldMk cId="3073300835" sldId="2134807080"/>
            <ac:spMk id="29" creationId="{17C0A19A-50CA-33BF-A264-E6EB7F249667}"/>
          </ac:spMkLst>
        </pc:spChg>
        <pc:grpChg chg="add mod">
          <ac:chgData name="abdelghani salhi" userId="a44d13800851dea6" providerId="LiveId" clId="{80FAA889-E246-4602-AFF2-CB47978AC01D}" dt="2026-04-20T20:10:20.304" v="20178" actId="554"/>
          <ac:grpSpMkLst>
            <pc:docMk/>
            <pc:sldMk cId="3073300835" sldId="2134807080"/>
            <ac:grpSpMk id="5" creationId="{3C594761-24E3-8469-793D-06033BE6049B}"/>
          </ac:grpSpMkLst>
        </pc:grpChg>
        <pc:grpChg chg="add mod">
          <ac:chgData name="abdelghani salhi" userId="a44d13800851dea6" providerId="LiveId" clId="{80FAA889-E246-4602-AFF2-CB47978AC01D}" dt="2026-04-20T20:10:20.304" v="20178" actId="554"/>
          <ac:grpSpMkLst>
            <pc:docMk/>
            <pc:sldMk cId="3073300835" sldId="2134807080"/>
            <ac:grpSpMk id="13" creationId="{121E5DC3-1283-2D9D-7968-635EB97DFFC8}"/>
          </ac:grpSpMkLst>
        </pc:grpChg>
        <pc:grpChg chg="add mod">
          <ac:chgData name="abdelghani salhi" userId="a44d13800851dea6" providerId="LiveId" clId="{80FAA889-E246-4602-AFF2-CB47978AC01D}" dt="2026-04-20T20:10:24.144" v="20179" actId="408"/>
          <ac:grpSpMkLst>
            <pc:docMk/>
            <pc:sldMk cId="3073300835" sldId="2134807080"/>
            <ac:grpSpMk id="17" creationId="{C3139B06-85BB-6A4E-D1ED-7FF4ECA73191}"/>
          </ac:grpSpMkLst>
        </pc:grpChg>
      </pc:sldChg>
      <pc:sldChg chg="addSp delSp modSp mod">
        <pc:chgData name="abdelghani salhi" userId="a44d13800851dea6" providerId="LiveId" clId="{80FAA889-E246-4602-AFF2-CB47978AC01D}" dt="2026-04-20T21:15:56.310" v="20852" actId="20577"/>
        <pc:sldMkLst>
          <pc:docMk/>
          <pc:sldMk cId="352080797" sldId="2134807082"/>
        </pc:sldMkLst>
        <pc:spChg chg="del">
          <ac:chgData name="abdelghani salhi" userId="a44d13800851dea6" providerId="LiveId" clId="{80FAA889-E246-4602-AFF2-CB47978AC01D}" dt="2026-04-20T21:15:03.268" v="20811" actId="478"/>
          <ac:spMkLst>
            <pc:docMk/>
            <pc:sldMk cId="352080797" sldId="2134807082"/>
            <ac:spMk id="2" creationId="{0E3511E7-244E-74B6-F822-E37346B5968F}"/>
          </ac:spMkLst>
        </pc:spChg>
        <pc:spChg chg="add mod">
          <ac:chgData name="abdelghani salhi" userId="a44d13800851dea6" providerId="LiveId" clId="{80FAA889-E246-4602-AFF2-CB47978AC01D}" dt="2026-04-20T21:15:19.586" v="20825" actId="20577"/>
          <ac:spMkLst>
            <pc:docMk/>
            <pc:sldMk cId="352080797" sldId="2134807082"/>
            <ac:spMk id="3" creationId="{78B94B14-BEC6-EA1A-AA3C-C67F330B899E}"/>
          </ac:spMkLst>
        </pc:spChg>
        <pc:spChg chg="mod">
          <ac:chgData name="abdelghani salhi" userId="a44d13800851dea6" providerId="LiveId" clId="{80FAA889-E246-4602-AFF2-CB47978AC01D}" dt="2026-04-20T21:15:56.310" v="20852" actId="20577"/>
          <ac:spMkLst>
            <pc:docMk/>
            <pc:sldMk cId="352080797" sldId="2134807082"/>
            <ac:spMk id="29" creationId="{B6A1DD6B-E237-4D96-CEF6-038E69B5A9F8}"/>
          </ac:spMkLst>
        </pc:spChg>
      </pc:sldChg>
      <pc:sldChg chg="addSp delSp modSp mod">
        <pc:chgData name="abdelghani salhi" userId="a44d13800851dea6" providerId="LiveId" clId="{80FAA889-E246-4602-AFF2-CB47978AC01D}" dt="2026-04-20T21:08:36.315" v="20534"/>
        <pc:sldMkLst>
          <pc:docMk/>
          <pc:sldMk cId="1475616609" sldId="2134807084"/>
        </pc:sldMkLst>
        <pc:spChg chg="del">
          <ac:chgData name="abdelghani salhi" userId="a44d13800851dea6" providerId="LiveId" clId="{80FAA889-E246-4602-AFF2-CB47978AC01D}" dt="2026-04-20T20:07:19.611" v="20139" actId="478"/>
          <ac:spMkLst>
            <pc:docMk/>
            <pc:sldMk cId="1475616609" sldId="2134807084"/>
            <ac:spMk id="2" creationId="{6A5477C7-BF90-9117-1C98-C84964876CC3}"/>
          </ac:spMkLst>
        </pc:spChg>
        <pc:spChg chg="add mod">
          <ac:chgData name="abdelghani salhi" userId="a44d13800851dea6" providerId="LiveId" clId="{80FAA889-E246-4602-AFF2-CB47978AC01D}" dt="2026-04-20T20:23:55.622" v="20305" actId="207"/>
          <ac:spMkLst>
            <pc:docMk/>
            <pc:sldMk cId="1475616609" sldId="2134807084"/>
            <ac:spMk id="3" creationId="{8C88F4D4-24BE-C9D4-7D36-07F41042846A}"/>
          </ac:spMkLst>
        </pc:spChg>
        <pc:spChg chg="mod">
          <ac:chgData name="abdelghani salhi" userId="a44d13800851dea6" providerId="LiveId" clId="{80FAA889-E246-4602-AFF2-CB47978AC01D}" dt="2026-04-20T20:06:06.609" v="20116" actId="403"/>
          <ac:spMkLst>
            <pc:docMk/>
            <pc:sldMk cId="1475616609" sldId="2134807084"/>
            <ac:spMk id="9" creationId="{CADE5420-B134-89CC-5B41-9AC8B51E2192}"/>
          </ac:spMkLst>
        </pc:spChg>
        <pc:spChg chg="mod">
          <ac:chgData name="abdelghani salhi" userId="a44d13800851dea6" providerId="LiveId" clId="{80FAA889-E246-4602-AFF2-CB47978AC01D}" dt="2026-04-20T21:08:36.315" v="20534"/>
          <ac:spMkLst>
            <pc:docMk/>
            <pc:sldMk cId="1475616609" sldId="2134807084"/>
            <ac:spMk id="12" creationId="{51A16251-80AA-7069-0AD1-56ABC83A1BC8}"/>
          </ac:spMkLst>
        </pc:spChg>
        <pc:spChg chg="mod">
          <ac:chgData name="abdelghani salhi" userId="a44d13800851dea6" providerId="LiveId" clId="{80FAA889-E246-4602-AFF2-CB47978AC01D}" dt="2026-04-20T20:06:51.160" v="20124" actId="1037"/>
          <ac:spMkLst>
            <pc:docMk/>
            <pc:sldMk cId="1475616609" sldId="2134807084"/>
            <ac:spMk id="15" creationId="{63615E4F-F807-DCB2-3675-0477EA94728D}"/>
          </ac:spMkLst>
        </pc:spChg>
        <pc:spChg chg="mod">
          <ac:chgData name="abdelghani salhi" userId="a44d13800851dea6" providerId="LiveId" clId="{80FAA889-E246-4602-AFF2-CB47978AC01D}" dt="2026-04-20T20:19:32.914" v="20206" actId="20577"/>
          <ac:spMkLst>
            <pc:docMk/>
            <pc:sldMk cId="1475616609" sldId="2134807084"/>
            <ac:spMk id="29" creationId="{28AC5E3F-D319-A099-A7F4-4593BC608010}"/>
          </ac:spMkLst>
        </pc:spChg>
        <pc:grpChg chg="mod">
          <ac:chgData name="abdelghani salhi" userId="a44d13800851dea6" providerId="LiveId" clId="{80FAA889-E246-4602-AFF2-CB47978AC01D}" dt="2026-04-20T20:07:10.696" v="20138" actId="555"/>
          <ac:grpSpMkLst>
            <pc:docMk/>
            <pc:sldMk cId="1475616609" sldId="2134807084"/>
            <ac:grpSpMk id="8" creationId="{33E6456F-2599-1B1A-E968-69DE7A92FA3D}"/>
          </ac:grpSpMkLst>
        </pc:grpChg>
        <pc:grpChg chg="mod">
          <ac:chgData name="abdelghani salhi" userId="a44d13800851dea6" providerId="LiveId" clId="{80FAA889-E246-4602-AFF2-CB47978AC01D}" dt="2026-04-20T20:07:10.696" v="20138" actId="555"/>
          <ac:grpSpMkLst>
            <pc:docMk/>
            <pc:sldMk cId="1475616609" sldId="2134807084"/>
            <ac:grpSpMk id="11" creationId="{FEE84892-C9D0-F7EC-8080-EED7BC221AC0}"/>
          </ac:grpSpMkLst>
        </pc:grpChg>
        <pc:grpChg chg="mod">
          <ac:chgData name="abdelghani salhi" userId="a44d13800851dea6" providerId="LiveId" clId="{80FAA889-E246-4602-AFF2-CB47978AC01D}" dt="2026-04-20T20:07:10.696" v="20138" actId="555"/>
          <ac:grpSpMkLst>
            <pc:docMk/>
            <pc:sldMk cId="1475616609" sldId="2134807084"/>
            <ac:grpSpMk id="14" creationId="{F225E715-5949-BE2B-F23B-E7D84E041202}"/>
          </ac:grpSpMkLst>
        </pc:grpChg>
      </pc:sldChg>
      <pc:sldChg chg="addSp delSp modSp mod">
        <pc:chgData name="abdelghani salhi" userId="a44d13800851dea6" providerId="LiveId" clId="{80FAA889-E246-4602-AFF2-CB47978AC01D}" dt="2026-04-20T20:24:03.312" v="20307" actId="20577"/>
        <pc:sldMkLst>
          <pc:docMk/>
          <pc:sldMk cId="1210671388" sldId="2134807085"/>
        </pc:sldMkLst>
        <pc:spChg chg="del">
          <ac:chgData name="abdelghani salhi" userId="a44d13800851dea6" providerId="LiveId" clId="{80FAA889-E246-4602-AFF2-CB47978AC01D}" dt="2026-04-20T20:03:15.489" v="20016" actId="478"/>
          <ac:spMkLst>
            <pc:docMk/>
            <pc:sldMk cId="1210671388" sldId="2134807085"/>
            <ac:spMk id="2" creationId="{0ED8051B-92A9-8847-2B23-5A0D2B1CD548}"/>
          </ac:spMkLst>
        </pc:spChg>
        <pc:spChg chg="add mod">
          <ac:chgData name="abdelghani salhi" userId="a44d13800851dea6" providerId="LiveId" clId="{80FAA889-E246-4602-AFF2-CB47978AC01D}" dt="2026-04-20T20:24:03.312" v="20307" actId="20577"/>
          <ac:spMkLst>
            <pc:docMk/>
            <pc:sldMk cId="1210671388" sldId="2134807085"/>
            <ac:spMk id="4" creationId="{7239D176-4222-1A66-C5FB-FF623CFEE263}"/>
          </ac:spMkLst>
        </pc:spChg>
        <pc:spChg chg="mod">
          <ac:chgData name="abdelghani salhi" userId="a44d13800851dea6" providerId="LiveId" clId="{80FAA889-E246-4602-AFF2-CB47978AC01D}" dt="2026-04-20T20:03:34.694" v="20041" actId="20577"/>
          <ac:spMkLst>
            <pc:docMk/>
            <pc:sldMk cId="1210671388" sldId="2134807085"/>
            <ac:spMk id="29" creationId="{3B091013-036E-4AD2-23FF-B0F92C075AAA}"/>
          </ac:spMkLst>
        </pc:spChg>
      </pc:sldChg>
      <pc:sldChg chg="addSp delSp modSp mod">
        <pc:chgData name="abdelghani salhi" userId="a44d13800851dea6" providerId="LiveId" clId="{80FAA889-E246-4602-AFF2-CB47978AC01D}" dt="2026-04-20T21:08:20.720" v="20532"/>
        <pc:sldMkLst>
          <pc:docMk/>
          <pc:sldMk cId="3751886876" sldId="2134807086"/>
        </pc:sldMkLst>
        <pc:spChg chg="del">
          <ac:chgData name="abdelghani salhi" userId="a44d13800851dea6" providerId="LiveId" clId="{80FAA889-E246-4602-AFF2-CB47978AC01D}" dt="2026-04-20T20:20:48.545" v="20207" actId="478"/>
          <ac:spMkLst>
            <pc:docMk/>
            <pc:sldMk cId="3751886876" sldId="2134807086"/>
            <ac:spMk id="2" creationId="{74EA6F44-BC14-0E1E-3F20-06B3981710A0}"/>
          </ac:spMkLst>
        </pc:spChg>
        <pc:spChg chg="del">
          <ac:chgData name="abdelghani salhi" userId="a44d13800851dea6" providerId="LiveId" clId="{80FAA889-E246-4602-AFF2-CB47978AC01D}" dt="2026-04-20T20:20:48.545" v="20207" actId="478"/>
          <ac:spMkLst>
            <pc:docMk/>
            <pc:sldMk cId="3751886876" sldId="2134807086"/>
            <ac:spMk id="3" creationId="{790E3610-0CED-361F-A27D-7570D95F5753}"/>
          </ac:spMkLst>
        </pc:spChg>
        <pc:spChg chg="mod">
          <ac:chgData name="abdelghani salhi" userId="a44d13800851dea6" providerId="LiveId" clId="{80FAA889-E246-4602-AFF2-CB47978AC01D}" dt="2026-04-20T20:07:35.293" v="20142"/>
          <ac:spMkLst>
            <pc:docMk/>
            <pc:sldMk cId="3751886876" sldId="2134807086"/>
            <ac:spMk id="5" creationId="{89A20533-83B2-25C4-C159-DACC25950666}"/>
          </ac:spMkLst>
        </pc:spChg>
        <pc:spChg chg="mod">
          <ac:chgData name="abdelghani salhi" userId="a44d13800851dea6" providerId="LiveId" clId="{80FAA889-E246-4602-AFF2-CB47978AC01D}" dt="2026-04-20T20:07:35.293" v="20142"/>
          <ac:spMkLst>
            <pc:docMk/>
            <pc:sldMk cId="3751886876" sldId="2134807086"/>
            <ac:spMk id="6" creationId="{ACA64E4A-6147-67C2-6794-27AD52082DD6}"/>
          </ac:spMkLst>
        </pc:spChg>
        <pc:spChg chg="mod">
          <ac:chgData name="abdelghani salhi" userId="a44d13800851dea6" providerId="LiveId" clId="{80FAA889-E246-4602-AFF2-CB47978AC01D}" dt="2026-04-20T21:08:20.720" v="20532"/>
          <ac:spMkLst>
            <pc:docMk/>
            <pc:sldMk cId="3751886876" sldId="2134807086"/>
            <ac:spMk id="16" creationId="{3C432492-6BA0-08A2-9F91-A8FBE808EBB9}"/>
          </ac:spMkLst>
        </pc:spChg>
        <pc:spChg chg="mod">
          <ac:chgData name="abdelghani salhi" userId="a44d13800851dea6" providerId="LiveId" clId="{80FAA889-E246-4602-AFF2-CB47978AC01D}" dt="2026-04-20T20:07:35.293" v="20142"/>
          <ac:spMkLst>
            <pc:docMk/>
            <pc:sldMk cId="3751886876" sldId="2134807086"/>
            <ac:spMk id="17" creationId="{B76A1075-3622-B2C7-48EA-6046C9EE39C2}"/>
          </ac:spMkLst>
        </pc:spChg>
        <pc:spChg chg="mod">
          <ac:chgData name="abdelghani salhi" userId="a44d13800851dea6" providerId="LiveId" clId="{80FAA889-E246-4602-AFF2-CB47978AC01D}" dt="2026-04-20T20:07:35.293" v="20142"/>
          <ac:spMkLst>
            <pc:docMk/>
            <pc:sldMk cId="3751886876" sldId="2134807086"/>
            <ac:spMk id="19" creationId="{E31A3CC3-043A-6B57-ADD5-3D06081E2415}"/>
          </ac:spMkLst>
        </pc:spChg>
        <pc:spChg chg="mod">
          <ac:chgData name="abdelghani salhi" userId="a44d13800851dea6" providerId="LiveId" clId="{80FAA889-E246-4602-AFF2-CB47978AC01D}" dt="2026-04-20T20:07:35.293" v="20142"/>
          <ac:spMkLst>
            <pc:docMk/>
            <pc:sldMk cId="3751886876" sldId="2134807086"/>
            <ac:spMk id="20" creationId="{35CDEA86-A022-8919-6751-35071DDA8ED3}"/>
          </ac:spMkLst>
        </pc:spChg>
        <pc:spChg chg="add mod">
          <ac:chgData name="abdelghani salhi" userId="a44d13800851dea6" providerId="LiveId" clId="{80FAA889-E246-4602-AFF2-CB47978AC01D}" dt="2026-04-20T20:24:28.965" v="20312" actId="20577"/>
          <ac:spMkLst>
            <pc:docMk/>
            <pc:sldMk cId="3751886876" sldId="2134807086"/>
            <ac:spMk id="21" creationId="{CAC9B3E3-23E8-C904-0B47-7934941EF2BC}"/>
          </ac:spMkLst>
        </pc:spChg>
        <pc:spChg chg="mod">
          <ac:chgData name="abdelghani salhi" userId="a44d13800851dea6" providerId="LiveId" clId="{80FAA889-E246-4602-AFF2-CB47978AC01D}" dt="2026-04-20T20:21:45.694" v="20295" actId="20577"/>
          <ac:spMkLst>
            <pc:docMk/>
            <pc:sldMk cId="3751886876" sldId="2134807086"/>
            <ac:spMk id="29" creationId="{A30F13AE-8FB1-86F4-6A44-08FD68FF56E6}"/>
          </ac:spMkLst>
        </pc:spChg>
        <pc:grpChg chg="add mod">
          <ac:chgData name="abdelghani salhi" userId="a44d13800851dea6" providerId="LiveId" clId="{80FAA889-E246-4602-AFF2-CB47978AC01D}" dt="2026-04-20T20:07:35.293" v="20142"/>
          <ac:grpSpMkLst>
            <pc:docMk/>
            <pc:sldMk cId="3751886876" sldId="2134807086"/>
            <ac:grpSpMk id="4" creationId="{221B75F2-81E4-F827-765D-31184AC11A20}"/>
          </ac:grpSpMkLst>
        </pc:grpChg>
        <pc:grpChg chg="add mod">
          <ac:chgData name="abdelghani salhi" userId="a44d13800851dea6" providerId="LiveId" clId="{80FAA889-E246-4602-AFF2-CB47978AC01D}" dt="2026-04-20T20:07:35.293" v="20142"/>
          <ac:grpSpMkLst>
            <pc:docMk/>
            <pc:sldMk cId="3751886876" sldId="2134807086"/>
            <ac:grpSpMk id="7" creationId="{BA274B88-1FE2-DECF-F7F5-A578F85F1B3B}"/>
          </ac:grpSpMkLst>
        </pc:grpChg>
        <pc:grpChg chg="del">
          <ac:chgData name="abdelghani salhi" userId="a44d13800851dea6" providerId="LiveId" clId="{80FAA889-E246-4602-AFF2-CB47978AC01D}" dt="2026-04-20T20:07:34.515" v="20141" actId="478"/>
          <ac:grpSpMkLst>
            <pc:docMk/>
            <pc:sldMk cId="3751886876" sldId="2134807086"/>
            <ac:grpSpMk id="8" creationId="{8F4A7EB6-1BCA-29B6-49EE-3720259206F2}"/>
          </ac:grpSpMkLst>
        </pc:grpChg>
        <pc:grpChg chg="del">
          <ac:chgData name="abdelghani salhi" userId="a44d13800851dea6" providerId="LiveId" clId="{80FAA889-E246-4602-AFF2-CB47978AC01D}" dt="2026-04-20T20:07:34.515" v="20141" actId="478"/>
          <ac:grpSpMkLst>
            <pc:docMk/>
            <pc:sldMk cId="3751886876" sldId="2134807086"/>
            <ac:grpSpMk id="11" creationId="{2FB7C3A5-15E1-3591-FE16-BE6BC28580BF}"/>
          </ac:grpSpMkLst>
        </pc:grpChg>
        <pc:grpChg chg="del">
          <ac:chgData name="abdelghani salhi" userId="a44d13800851dea6" providerId="LiveId" clId="{80FAA889-E246-4602-AFF2-CB47978AC01D}" dt="2026-04-20T20:07:34.515" v="20141" actId="478"/>
          <ac:grpSpMkLst>
            <pc:docMk/>
            <pc:sldMk cId="3751886876" sldId="2134807086"/>
            <ac:grpSpMk id="14" creationId="{3C1FA8BA-1C28-0A4F-7EEE-A09069AE3E1B}"/>
          </ac:grpSpMkLst>
        </pc:grpChg>
        <pc:grpChg chg="add mod">
          <ac:chgData name="abdelghani salhi" userId="a44d13800851dea6" providerId="LiveId" clId="{80FAA889-E246-4602-AFF2-CB47978AC01D}" dt="2026-04-20T20:07:35.293" v="20142"/>
          <ac:grpSpMkLst>
            <pc:docMk/>
            <pc:sldMk cId="3751886876" sldId="2134807086"/>
            <ac:grpSpMk id="18" creationId="{F07999F9-1C15-6D7B-9B02-5863FDCC8C9C}"/>
          </ac:grpSpMkLst>
        </pc:grpChg>
      </pc:sldChg>
      <pc:sldChg chg="addSp delSp modSp mod">
        <pc:chgData name="abdelghani salhi" userId="a44d13800851dea6" providerId="LiveId" clId="{80FAA889-E246-4602-AFF2-CB47978AC01D}" dt="2026-04-20T21:11:08.945" v="20550" actId="207"/>
        <pc:sldMkLst>
          <pc:docMk/>
          <pc:sldMk cId="3613407946" sldId="2134807087"/>
        </pc:sldMkLst>
        <pc:spChg chg="del">
          <ac:chgData name="abdelghani salhi" userId="a44d13800851dea6" providerId="LiveId" clId="{80FAA889-E246-4602-AFF2-CB47978AC01D}" dt="2026-04-20T21:05:21.900" v="20350" actId="478"/>
          <ac:spMkLst>
            <pc:docMk/>
            <pc:sldMk cId="3613407946" sldId="2134807087"/>
            <ac:spMk id="2" creationId="{48920CB7-5DF0-4F2E-7C77-BF8F42EC9851}"/>
          </ac:spMkLst>
        </pc:spChg>
        <pc:spChg chg="del">
          <ac:chgData name="abdelghani salhi" userId="a44d13800851dea6" providerId="LiveId" clId="{80FAA889-E246-4602-AFF2-CB47978AC01D}" dt="2026-04-20T20:09:32.110" v="20170" actId="478"/>
          <ac:spMkLst>
            <pc:docMk/>
            <pc:sldMk cId="3613407946" sldId="2134807087"/>
            <ac:spMk id="3" creationId="{F15ED424-6909-E8EC-5365-FCC7DDBECB54}"/>
          </ac:spMkLst>
        </pc:spChg>
        <pc:spChg chg="del">
          <ac:chgData name="abdelghani salhi" userId="a44d13800851dea6" providerId="LiveId" clId="{80FAA889-E246-4602-AFF2-CB47978AC01D}" dt="2026-04-20T21:05:21.900" v="20350" actId="478"/>
          <ac:spMkLst>
            <pc:docMk/>
            <pc:sldMk cId="3613407946" sldId="2134807087"/>
            <ac:spMk id="4" creationId="{08E6E4AC-B1ED-5A23-EB1C-F518D0F48937}"/>
          </ac:spMkLst>
        </pc:spChg>
        <pc:spChg chg="del">
          <ac:chgData name="abdelghani salhi" userId="a44d13800851dea6" providerId="LiveId" clId="{80FAA889-E246-4602-AFF2-CB47978AC01D}" dt="2026-04-20T20:09:34.477" v="20171" actId="478"/>
          <ac:spMkLst>
            <pc:docMk/>
            <pc:sldMk cId="3613407946" sldId="2134807087"/>
            <ac:spMk id="6" creationId="{4ADDC683-8956-1BCD-1BB9-11023CA63884}"/>
          </ac:spMkLst>
        </pc:spChg>
        <pc:spChg chg="mod">
          <ac:chgData name="abdelghani salhi" userId="a44d13800851dea6" providerId="LiveId" clId="{80FAA889-E246-4602-AFF2-CB47978AC01D}" dt="2026-04-20T21:08:01.646" v="20529" actId="20577"/>
          <ac:spMkLst>
            <pc:docMk/>
            <pc:sldMk cId="3613407946" sldId="2134807087"/>
            <ac:spMk id="7" creationId="{C11A0F7B-72A8-C94F-DDAB-17F7802263C2}"/>
          </ac:spMkLst>
        </pc:spChg>
        <pc:spChg chg="del">
          <ac:chgData name="abdelghani salhi" userId="a44d13800851dea6" providerId="LiveId" clId="{80FAA889-E246-4602-AFF2-CB47978AC01D}" dt="2026-04-20T20:09:32.110" v="20170" actId="478"/>
          <ac:spMkLst>
            <pc:docMk/>
            <pc:sldMk cId="3613407946" sldId="2134807087"/>
            <ac:spMk id="8" creationId="{23BC4C11-721A-C16F-BAE9-524F0E3FFEAE}"/>
          </ac:spMkLst>
        </pc:spChg>
        <pc:spChg chg="del">
          <ac:chgData name="abdelghani salhi" userId="a44d13800851dea6" providerId="LiveId" clId="{80FAA889-E246-4602-AFF2-CB47978AC01D}" dt="2026-04-20T20:09:34.477" v="20171" actId="478"/>
          <ac:spMkLst>
            <pc:docMk/>
            <pc:sldMk cId="3613407946" sldId="2134807087"/>
            <ac:spMk id="9" creationId="{A969B8B3-670A-7799-D266-0E66F96AABB4}"/>
          </ac:spMkLst>
        </pc:spChg>
        <pc:spChg chg="mod">
          <ac:chgData name="abdelghani salhi" userId="a44d13800851dea6" providerId="LiveId" clId="{80FAA889-E246-4602-AFF2-CB47978AC01D}" dt="2026-04-20T20:09:35.235" v="20172"/>
          <ac:spMkLst>
            <pc:docMk/>
            <pc:sldMk cId="3613407946" sldId="2134807087"/>
            <ac:spMk id="13" creationId="{3E65F671-D3CF-D54B-CFA8-2A66164C5387}"/>
          </ac:spMkLst>
        </pc:spChg>
        <pc:spChg chg="mod">
          <ac:chgData name="abdelghani salhi" userId="a44d13800851dea6" providerId="LiveId" clId="{80FAA889-E246-4602-AFF2-CB47978AC01D}" dt="2026-04-20T20:09:35.235" v="20172"/>
          <ac:spMkLst>
            <pc:docMk/>
            <pc:sldMk cId="3613407946" sldId="2134807087"/>
            <ac:spMk id="16" creationId="{1A1E2BBB-BE7A-61D6-0518-1089DFE9679B}"/>
          </ac:spMkLst>
        </pc:spChg>
        <pc:spChg chg="mod">
          <ac:chgData name="abdelghani salhi" userId="a44d13800851dea6" providerId="LiveId" clId="{80FAA889-E246-4602-AFF2-CB47978AC01D}" dt="2026-04-20T20:09:35.235" v="20172"/>
          <ac:spMkLst>
            <pc:docMk/>
            <pc:sldMk cId="3613407946" sldId="2134807087"/>
            <ac:spMk id="17" creationId="{EC5ED51B-DC5B-11D7-B9E8-DACDFBFC787D}"/>
          </ac:spMkLst>
        </pc:spChg>
        <pc:spChg chg="mod">
          <ac:chgData name="abdelghani salhi" userId="a44d13800851dea6" providerId="LiveId" clId="{80FAA889-E246-4602-AFF2-CB47978AC01D}" dt="2026-04-20T20:09:35.235" v="20172"/>
          <ac:spMkLst>
            <pc:docMk/>
            <pc:sldMk cId="3613407946" sldId="2134807087"/>
            <ac:spMk id="19" creationId="{7C31F414-89E6-E182-5910-7A6E02019481}"/>
          </ac:spMkLst>
        </pc:spChg>
        <pc:spChg chg="mod">
          <ac:chgData name="abdelghani salhi" userId="a44d13800851dea6" providerId="LiveId" clId="{80FAA889-E246-4602-AFF2-CB47978AC01D}" dt="2026-04-20T20:09:35.235" v="20172"/>
          <ac:spMkLst>
            <pc:docMk/>
            <pc:sldMk cId="3613407946" sldId="2134807087"/>
            <ac:spMk id="20" creationId="{9CC96B42-A8E5-28C2-D691-EDB4F8E0A125}"/>
          </ac:spMkLst>
        </pc:spChg>
        <pc:spChg chg="add mod">
          <ac:chgData name="abdelghani salhi" userId="a44d13800851dea6" providerId="LiveId" clId="{80FAA889-E246-4602-AFF2-CB47978AC01D}" dt="2026-04-20T21:11:08.945" v="20550" actId="207"/>
          <ac:spMkLst>
            <pc:docMk/>
            <pc:sldMk cId="3613407946" sldId="2134807087"/>
            <ac:spMk id="21" creationId="{9FDD1105-F0AA-2A06-14CA-8DB62758EFFB}"/>
          </ac:spMkLst>
        </pc:spChg>
        <pc:spChg chg="mod">
          <ac:chgData name="abdelghani salhi" userId="a44d13800851dea6" providerId="LiveId" clId="{80FAA889-E246-4602-AFF2-CB47978AC01D}" dt="2026-04-20T21:09:34.088" v="20545" actId="20577"/>
          <ac:spMkLst>
            <pc:docMk/>
            <pc:sldMk cId="3613407946" sldId="2134807087"/>
            <ac:spMk id="29" creationId="{8CDDBDC0-2750-E66A-3CCC-E37A8024929B}"/>
          </ac:spMkLst>
        </pc:spChg>
        <pc:grpChg chg="add mod">
          <ac:chgData name="abdelghani salhi" userId="a44d13800851dea6" providerId="LiveId" clId="{80FAA889-E246-4602-AFF2-CB47978AC01D}" dt="2026-04-20T20:09:35.235" v="20172"/>
          <ac:grpSpMkLst>
            <pc:docMk/>
            <pc:sldMk cId="3613407946" sldId="2134807087"/>
            <ac:grpSpMk id="5" creationId="{696791F6-70AF-75FE-1FEC-8D8E5A419700}"/>
          </ac:grpSpMkLst>
        </pc:grpChg>
        <pc:grpChg chg="del">
          <ac:chgData name="abdelghani salhi" userId="a44d13800851dea6" providerId="LiveId" clId="{80FAA889-E246-4602-AFF2-CB47978AC01D}" dt="2026-04-20T20:09:32.110" v="20170" actId="478"/>
          <ac:grpSpMkLst>
            <pc:docMk/>
            <pc:sldMk cId="3613407946" sldId="2134807087"/>
            <ac:grpSpMk id="10" creationId="{93C4C5FD-55B6-69C2-FC1A-8BDACE92166A}"/>
          </ac:grpSpMkLst>
        </pc:grpChg>
        <pc:grpChg chg="add mod">
          <ac:chgData name="abdelghani salhi" userId="a44d13800851dea6" providerId="LiveId" clId="{80FAA889-E246-4602-AFF2-CB47978AC01D}" dt="2026-04-20T20:09:35.235" v="20172"/>
          <ac:grpSpMkLst>
            <pc:docMk/>
            <pc:sldMk cId="3613407946" sldId="2134807087"/>
            <ac:grpSpMk id="14" creationId="{3A41C573-6BEA-965A-E386-B497BB8A1461}"/>
          </ac:grpSpMkLst>
        </pc:grpChg>
        <pc:grpChg chg="add mod">
          <ac:chgData name="abdelghani salhi" userId="a44d13800851dea6" providerId="LiveId" clId="{80FAA889-E246-4602-AFF2-CB47978AC01D}" dt="2026-04-20T20:09:35.235" v="20172"/>
          <ac:grpSpMkLst>
            <pc:docMk/>
            <pc:sldMk cId="3613407946" sldId="2134807087"/>
            <ac:grpSpMk id="18" creationId="{55C1E05C-2676-1FDC-D63E-9EA6412FBF7E}"/>
          </ac:grpSpMkLst>
        </pc:grpChg>
      </pc:sldChg>
      <pc:sldChg chg="addSp delSp modSp mod modTransition">
        <pc:chgData name="abdelghani salhi" userId="a44d13800851dea6" providerId="LiveId" clId="{80FAA889-E246-4602-AFF2-CB47978AC01D}" dt="2026-04-20T21:12:04.963" v="20627" actId="20577"/>
        <pc:sldMkLst>
          <pc:docMk/>
          <pc:sldMk cId="1108259406" sldId="2134807088"/>
        </pc:sldMkLst>
        <pc:spChg chg="del">
          <ac:chgData name="abdelghani salhi" userId="a44d13800851dea6" providerId="LiveId" clId="{80FAA889-E246-4602-AFF2-CB47978AC01D}" dt="2026-04-20T21:10:38.742" v="20546" actId="478"/>
          <ac:spMkLst>
            <pc:docMk/>
            <pc:sldMk cId="1108259406" sldId="2134807088"/>
            <ac:spMk id="2" creationId="{BE21BE98-B124-365D-1E55-82620004070F}"/>
          </ac:spMkLst>
        </pc:spChg>
        <pc:spChg chg="add mod">
          <ac:chgData name="abdelghani salhi" userId="a44d13800851dea6" providerId="LiveId" clId="{80FAA889-E246-4602-AFF2-CB47978AC01D}" dt="2026-04-20T21:11:23.083" v="20557" actId="20577"/>
          <ac:spMkLst>
            <pc:docMk/>
            <pc:sldMk cId="1108259406" sldId="2134807088"/>
            <ac:spMk id="3" creationId="{C1E25E6D-3111-3382-2070-0E516BAFA377}"/>
          </ac:spMkLst>
        </pc:spChg>
        <pc:spChg chg="del">
          <ac:chgData name="abdelghani salhi" userId="a44d13800851dea6" providerId="LiveId" clId="{80FAA889-E246-4602-AFF2-CB47978AC01D}" dt="2026-04-20T21:10:38.742" v="20546" actId="478"/>
          <ac:spMkLst>
            <pc:docMk/>
            <pc:sldMk cId="1108259406" sldId="2134807088"/>
            <ac:spMk id="4" creationId="{A2C67266-6260-5F61-AD30-D952A359A197}"/>
          </ac:spMkLst>
        </pc:spChg>
        <pc:spChg chg="mod">
          <ac:chgData name="abdelghani salhi" userId="a44d13800851dea6" providerId="LiveId" clId="{80FAA889-E246-4602-AFF2-CB47978AC01D}" dt="2026-04-20T21:12:04.963" v="20627" actId="20577"/>
          <ac:spMkLst>
            <pc:docMk/>
            <pc:sldMk cId="1108259406" sldId="2134807088"/>
            <ac:spMk id="29" creationId="{ECDDDD73-8983-9402-783C-4ABE9D34B8CA}"/>
          </ac:spMkLst>
        </pc:spChg>
      </pc:sldChg>
      <pc:sldChg chg="addSp delSp modSp mod">
        <pc:chgData name="abdelghani salhi" userId="a44d13800851dea6" providerId="LiveId" clId="{80FAA889-E246-4602-AFF2-CB47978AC01D}" dt="2026-04-20T21:14:54.147" v="20810" actId="20577"/>
        <pc:sldMkLst>
          <pc:docMk/>
          <pc:sldMk cId="424698892" sldId="2134807089"/>
        </pc:sldMkLst>
        <pc:spChg chg="del">
          <ac:chgData name="abdelghani salhi" userId="a44d13800851dea6" providerId="LiveId" clId="{80FAA889-E246-4602-AFF2-CB47978AC01D}" dt="2026-04-20T21:13:49.089" v="20680" actId="478"/>
          <ac:spMkLst>
            <pc:docMk/>
            <pc:sldMk cId="424698892" sldId="2134807089"/>
            <ac:spMk id="2" creationId="{70871752-CFF9-C83E-1978-98A664B56039}"/>
          </ac:spMkLst>
        </pc:spChg>
        <pc:spChg chg="del">
          <ac:chgData name="abdelghani salhi" userId="a44d13800851dea6" providerId="LiveId" clId="{80FAA889-E246-4602-AFF2-CB47978AC01D}" dt="2026-04-20T20:18:38.859" v="20187" actId="478"/>
          <ac:spMkLst>
            <pc:docMk/>
            <pc:sldMk cId="424698892" sldId="2134807089"/>
            <ac:spMk id="3" creationId="{B8437F78-F285-B5C0-ECA9-C4A227B6A9A6}"/>
          </ac:spMkLst>
        </pc:spChg>
        <pc:spChg chg="del">
          <ac:chgData name="abdelghani salhi" userId="a44d13800851dea6" providerId="LiveId" clId="{80FAA889-E246-4602-AFF2-CB47978AC01D}" dt="2026-04-20T21:13:49.089" v="20680" actId="478"/>
          <ac:spMkLst>
            <pc:docMk/>
            <pc:sldMk cId="424698892" sldId="2134807089"/>
            <ac:spMk id="4" creationId="{113D5F60-9F96-D584-E354-5A6BCE622BAC}"/>
          </ac:spMkLst>
        </pc:spChg>
        <pc:spChg chg="del">
          <ac:chgData name="abdelghani salhi" userId="a44d13800851dea6" providerId="LiveId" clId="{80FAA889-E246-4602-AFF2-CB47978AC01D}" dt="2026-04-20T20:18:38.859" v="20187" actId="478"/>
          <ac:spMkLst>
            <pc:docMk/>
            <pc:sldMk cId="424698892" sldId="2134807089"/>
            <ac:spMk id="6" creationId="{33A423A3-EF4E-C67B-7BED-046E16A6C2B8}"/>
          </ac:spMkLst>
        </pc:spChg>
        <pc:spChg chg="mod">
          <ac:chgData name="abdelghani salhi" userId="a44d13800851dea6" providerId="LiveId" clId="{80FAA889-E246-4602-AFF2-CB47978AC01D}" dt="2026-04-20T20:18:39.656" v="20188"/>
          <ac:spMkLst>
            <pc:docMk/>
            <pc:sldMk cId="424698892" sldId="2134807089"/>
            <ac:spMk id="7" creationId="{B6B1B755-B528-3CE4-E9F4-D9161B2C6455}"/>
          </ac:spMkLst>
        </pc:spChg>
        <pc:spChg chg="del">
          <ac:chgData name="abdelghani salhi" userId="a44d13800851dea6" providerId="LiveId" clId="{80FAA889-E246-4602-AFF2-CB47978AC01D}" dt="2026-04-20T20:18:38.859" v="20187" actId="478"/>
          <ac:spMkLst>
            <pc:docMk/>
            <pc:sldMk cId="424698892" sldId="2134807089"/>
            <ac:spMk id="8" creationId="{792159FD-DC45-CD31-2021-A4D0921C6B3C}"/>
          </ac:spMkLst>
        </pc:spChg>
        <pc:spChg chg="del">
          <ac:chgData name="abdelghani salhi" userId="a44d13800851dea6" providerId="LiveId" clId="{80FAA889-E246-4602-AFF2-CB47978AC01D}" dt="2026-04-20T20:18:38.859" v="20187" actId="478"/>
          <ac:spMkLst>
            <pc:docMk/>
            <pc:sldMk cId="424698892" sldId="2134807089"/>
            <ac:spMk id="9" creationId="{A31E1AD4-7C76-B128-E409-454B943716C3}"/>
          </ac:spMkLst>
        </pc:spChg>
        <pc:spChg chg="mod">
          <ac:chgData name="abdelghani salhi" userId="a44d13800851dea6" providerId="LiveId" clId="{80FAA889-E246-4602-AFF2-CB47978AC01D}" dt="2026-04-20T20:18:39.656" v="20188"/>
          <ac:spMkLst>
            <pc:docMk/>
            <pc:sldMk cId="424698892" sldId="2134807089"/>
            <ac:spMk id="10" creationId="{FA164BA8-ACC6-9418-234B-9D5A72E948D6}"/>
          </ac:spMkLst>
        </pc:spChg>
        <pc:spChg chg="del">
          <ac:chgData name="abdelghani salhi" userId="a44d13800851dea6" providerId="LiveId" clId="{80FAA889-E246-4602-AFF2-CB47978AC01D}" dt="2026-04-20T20:18:38.859" v="20187" actId="478"/>
          <ac:spMkLst>
            <pc:docMk/>
            <pc:sldMk cId="424698892" sldId="2134807089"/>
            <ac:spMk id="11" creationId="{D148FDB2-9D9F-888B-41EB-5D5256D78037}"/>
          </ac:spMkLst>
        </pc:spChg>
        <pc:spChg chg="del">
          <ac:chgData name="abdelghani salhi" userId="a44d13800851dea6" providerId="LiveId" clId="{80FAA889-E246-4602-AFF2-CB47978AC01D}" dt="2026-04-20T20:18:38.859" v="20187" actId="478"/>
          <ac:spMkLst>
            <pc:docMk/>
            <pc:sldMk cId="424698892" sldId="2134807089"/>
            <ac:spMk id="12" creationId="{99C16C94-0982-7FBF-6106-F46C5D5368DF}"/>
          </ac:spMkLst>
        </pc:spChg>
        <pc:spChg chg="mod">
          <ac:chgData name="abdelghani salhi" userId="a44d13800851dea6" providerId="LiveId" clId="{80FAA889-E246-4602-AFF2-CB47978AC01D}" dt="2026-04-20T20:18:39.656" v="20188"/>
          <ac:spMkLst>
            <pc:docMk/>
            <pc:sldMk cId="424698892" sldId="2134807089"/>
            <ac:spMk id="14" creationId="{9FE6F415-EFF4-87BF-B682-D90E028B58A0}"/>
          </ac:spMkLst>
        </pc:spChg>
        <pc:spChg chg="mod">
          <ac:chgData name="abdelghani salhi" userId="a44d13800851dea6" providerId="LiveId" clId="{80FAA889-E246-4602-AFF2-CB47978AC01D}" dt="2026-04-20T20:18:39.656" v="20188"/>
          <ac:spMkLst>
            <pc:docMk/>
            <pc:sldMk cId="424698892" sldId="2134807089"/>
            <ac:spMk id="16" creationId="{067E89B2-6D19-4D79-C60A-0FC3B824C255}"/>
          </ac:spMkLst>
        </pc:spChg>
        <pc:spChg chg="mod">
          <ac:chgData name="abdelghani salhi" userId="a44d13800851dea6" providerId="LiveId" clId="{80FAA889-E246-4602-AFF2-CB47978AC01D}" dt="2026-04-20T21:08:57.279" v="20538"/>
          <ac:spMkLst>
            <pc:docMk/>
            <pc:sldMk cId="424698892" sldId="2134807089"/>
            <ac:spMk id="18" creationId="{C58E4AFC-2F73-EA23-5315-42B99771D40C}"/>
          </ac:spMkLst>
        </pc:spChg>
        <pc:spChg chg="mod">
          <ac:chgData name="abdelghani salhi" userId="a44d13800851dea6" providerId="LiveId" clId="{80FAA889-E246-4602-AFF2-CB47978AC01D}" dt="2026-04-20T20:18:39.656" v="20188"/>
          <ac:spMkLst>
            <pc:docMk/>
            <pc:sldMk cId="424698892" sldId="2134807089"/>
            <ac:spMk id="19" creationId="{3651EE95-0109-4DD9-E553-62FB584C44C7}"/>
          </ac:spMkLst>
        </pc:spChg>
        <pc:spChg chg="add mod">
          <ac:chgData name="abdelghani salhi" userId="a44d13800851dea6" providerId="LiveId" clId="{80FAA889-E246-4602-AFF2-CB47978AC01D}" dt="2026-04-20T21:13:49.839" v="20681"/>
          <ac:spMkLst>
            <pc:docMk/>
            <pc:sldMk cId="424698892" sldId="2134807089"/>
            <ac:spMk id="20" creationId="{C629C1B1-B829-1300-52EF-D4040DCF4558}"/>
          </ac:spMkLst>
        </pc:spChg>
        <pc:spChg chg="mod">
          <ac:chgData name="abdelghani salhi" userId="a44d13800851dea6" providerId="LiveId" clId="{80FAA889-E246-4602-AFF2-CB47978AC01D}" dt="2026-04-20T21:14:54.147" v="20810" actId="20577"/>
          <ac:spMkLst>
            <pc:docMk/>
            <pc:sldMk cId="424698892" sldId="2134807089"/>
            <ac:spMk id="29" creationId="{6AC5AD3B-31A7-F87E-F5B6-0B0DA07D8C8A}"/>
          </ac:spMkLst>
        </pc:spChg>
        <pc:grpChg chg="add mod">
          <ac:chgData name="abdelghani salhi" userId="a44d13800851dea6" providerId="LiveId" clId="{80FAA889-E246-4602-AFF2-CB47978AC01D}" dt="2026-04-20T20:18:39.656" v="20188"/>
          <ac:grpSpMkLst>
            <pc:docMk/>
            <pc:sldMk cId="424698892" sldId="2134807089"/>
            <ac:grpSpMk id="5" creationId="{F2291BD4-824A-E81D-3602-1DE450FF3DC0}"/>
          </ac:grpSpMkLst>
        </pc:grpChg>
        <pc:grpChg chg="add mod">
          <ac:chgData name="abdelghani salhi" userId="a44d13800851dea6" providerId="LiveId" clId="{80FAA889-E246-4602-AFF2-CB47978AC01D}" dt="2026-04-20T20:18:39.656" v="20188"/>
          <ac:grpSpMkLst>
            <pc:docMk/>
            <pc:sldMk cId="424698892" sldId="2134807089"/>
            <ac:grpSpMk id="13" creationId="{1EF02DE3-F1CE-EAD8-23FA-192B0DD67734}"/>
          </ac:grpSpMkLst>
        </pc:grpChg>
        <pc:grpChg chg="add mod">
          <ac:chgData name="abdelghani salhi" userId="a44d13800851dea6" providerId="LiveId" clId="{80FAA889-E246-4602-AFF2-CB47978AC01D}" dt="2026-04-20T20:18:39.656" v="20188"/>
          <ac:grpSpMkLst>
            <pc:docMk/>
            <pc:sldMk cId="424698892" sldId="2134807089"/>
            <ac:grpSpMk id="17" creationId="{2024A72D-2022-1100-8BDB-FFB8B99A1A63}"/>
          </ac:grpSpMkLst>
        </pc:grpChg>
      </pc:sldChg>
      <pc:sldChg chg="del">
        <pc:chgData name="abdelghani salhi" userId="a44d13800851dea6" providerId="LiveId" clId="{80FAA889-E246-4602-AFF2-CB47978AC01D}" dt="2026-04-20T21:15:59.131" v="20853" actId="47"/>
        <pc:sldMkLst>
          <pc:docMk/>
          <pc:sldMk cId="1104577709" sldId="2134807090"/>
        </pc:sldMkLst>
      </pc:sldChg>
      <pc:sldChg chg="addSp delSp modSp mod">
        <pc:chgData name="abdelghani salhi" userId="a44d13800851dea6" providerId="LiveId" clId="{80FAA889-E246-4602-AFF2-CB47978AC01D}" dt="2026-04-20T21:17:48.274" v="20915" actId="207"/>
        <pc:sldMkLst>
          <pc:docMk/>
          <pc:sldMk cId="281711938" sldId="2134807092"/>
        </pc:sldMkLst>
        <pc:spChg chg="add mod">
          <ac:chgData name="abdelghani salhi" userId="a44d13800851dea6" providerId="LiveId" clId="{80FAA889-E246-4602-AFF2-CB47978AC01D}" dt="2026-04-20T21:17:48.274" v="20915" actId="207"/>
          <ac:spMkLst>
            <pc:docMk/>
            <pc:sldMk cId="281711938" sldId="2134807092"/>
            <ac:spMk id="2" creationId="{8F6359DB-B6AA-CF98-16E9-4972DA8DAF48}"/>
          </ac:spMkLst>
        </pc:spChg>
        <pc:spChg chg="del">
          <ac:chgData name="abdelghani salhi" userId="a44d13800851dea6" providerId="LiveId" clId="{80FAA889-E246-4602-AFF2-CB47978AC01D}" dt="2026-04-20T21:17:32.096" v="20910" actId="478"/>
          <ac:spMkLst>
            <pc:docMk/>
            <pc:sldMk cId="281711938" sldId="2134807092"/>
            <ac:spMk id="3" creationId="{0D37C535-11B2-47B4-C7E9-FB79469FC2A9}"/>
          </ac:spMkLst>
        </pc:spChg>
      </pc:sldChg>
      <pc:sldChg chg="addSp delSp modSp mod">
        <pc:chgData name="abdelghani salhi" userId="a44d13800851dea6" providerId="LiveId" clId="{80FAA889-E246-4602-AFF2-CB47978AC01D}" dt="2026-04-20T21:18:58.805" v="20961" actId="20577"/>
        <pc:sldMkLst>
          <pc:docMk/>
          <pc:sldMk cId="3484132519" sldId="2134807093"/>
        </pc:sldMkLst>
        <pc:spChg chg="add mod">
          <ac:chgData name="abdelghani salhi" userId="a44d13800851dea6" providerId="LiveId" clId="{80FAA889-E246-4602-AFF2-CB47978AC01D}" dt="2026-04-20T21:18:22.513" v="20917"/>
          <ac:spMkLst>
            <pc:docMk/>
            <pc:sldMk cId="3484132519" sldId="2134807093"/>
            <ac:spMk id="2" creationId="{43829F19-7B8A-EB9F-8A2E-DCF5E765789D}"/>
          </ac:spMkLst>
        </pc:spChg>
        <pc:spChg chg="del">
          <ac:chgData name="abdelghani salhi" userId="a44d13800851dea6" providerId="LiveId" clId="{80FAA889-E246-4602-AFF2-CB47978AC01D}" dt="2026-04-20T21:18:03.925" v="20916" actId="478"/>
          <ac:spMkLst>
            <pc:docMk/>
            <pc:sldMk cId="3484132519" sldId="2134807093"/>
            <ac:spMk id="3" creationId="{BBB08FFE-912B-107E-B536-171EE3AAA9B7}"/>
          </ac:spMkLst>
        </pc:spChg>
        <pc:spChg chg="mod">
          <ac:chgData name="abdelghani salhi" userId="a44d13800851dea6" providerId="LiveId" clId="{80FAA889-E246-4602-AFF2-CB47978AC01D}" dt="2026-04-20T21:18:58.805" v="20961" actId="20577"/>
          <ac:spMkLst>
            <pc:docMk/>
            <pc:sldMk cId="3484132519" sldId="2134807093"/>
            <ac:spMk id="29" creationId="{8F354BB1-9263-D7DF-A4EF-8CB366E42697}"/>
          </ac:spMkLst>
        </pc:spChg>
      </pc:sldChg>
      <pc:sldChg chg="modSp add mod">
        <pc:chgData name="abdelghani salhi" userId="a44d13800851dea6" providerId="LiveId" clId="{80FAA889-E246-4602-AFF2-CB47978AC01D}" dt="2026-04-20T21:19:43.014" v="20981" actId="20577"/>
        <pc:sldMkLst>
          <pc:docMk/>
          <pc:sldMk cId="3484131323" sldId="2134807094"/>
        </pc:sldMkLst>
        <pc:spChg chg="mod">
          <ac:chgData name="abdelghani salhi" userId="a44d13800851dea6" providerId="LiveId" clId="{80FAA889-E246-4602-AFF2-CB47978AC01D}" dt="2026-04-20T21:19:43.014" v="20981" actId="20577"/>
          <ac:spMkLst>
            <pc:docMk/>
            <pc:sldMk cId="3484131323" sldId="2134807094"/>
            <ac:spMk id="4" creationId="{8D8FD19F-A24E-85BC-08AB-669EDA075EC9}"/>
          </ac:spMkLst>
        </pc:spChg>
        <pc:spChg chg="mod">
          <ac:chgData name="abdelghani salhi" userId="a44d13800851dea6" providerId="LiveId" clId="{80FAA889-E246-4602-AFF2-CB47978AC01D}" dt="2026-04-20T21:19:24.309" v="20965" actId="20577"/>
          <ac:spMkLst>
            <pc:docMk/>
            <pc:sldMk cId="3484131323" sldId="2134807094"/>
            <ac:spMk id="17" creationId="{FA1D5418-F506-B1E6-B571-6997BDAB6F3F}"/>
          </ac:spMkLst>
        </pc:spChg>
      </pc:sldChg>
      <pc:sldChg chg="add">
        <pc:chgData name="abdelghani salhi" userId="a44d13800851dea6" providerId="LiveId" clId="{80FAA889-E246-4602-AFF2-CB47978AC01D}" dt="2026-04-20T21:19:12.720" v="20962"/>
        <pc:sldMkLst>
          <pc:docMk/>
          <pc:sldMk cId="1965274461" sldId="2134807095"/>
        </pc:sldMkLst>
      </pc:sldChg>
      <pc:sldChg chg="addSp delSp modSp add mod">
        <pc:chgData name="abdelghani salhi" userId="a44d13800851dea6" providerId="LiveId" clId="{80FAA889-E246-4602-AFF2-CB47978AC01D}" dt="2026-04-20T21:19:54.112" v="20983"/>
        <pc:sldMkLst>
          <pc:docMk/>
          <pc:sldMk cId="1393737468" sldId="2134807096"/>
        </pc:sldMkLst>
        <pc:spChg chg="del">
          <ac:chgData name="abdelghani salhi" userId="a44d13800851dea6" providerId="LiveId" clId="{80FAA889-E246-4602-AFF2-CB47978AC01D}" dt="2026-04-20T21:19:53.423" v="20982" actId="478"/>
          <ac:spMkLst>
            <pc:docMk/>
            <pc:sldMk cId="1393737468" sldId="2134807096"/>
            <ac:spMk id="2" creationId="{09A1369B-5282-5B7F-8C11-A07C4EA97E52}"/>
          </ac:spMkLst>
        </pc:spChg>
        <pc:spChg chg="add mod">
          <ac:chgData name="abdelghani salhi" userId="a44d13800851dea6" providerId="LiveId" clId="{80FAA889-E246-4602-AFF2-CB47978AC01D}" dt="2026-04-20T21:19:54.112" v="20983"/>
          <ac:spMkLst>
            <pc:docMk/>
            <pc:sldMk cId="1393737468" sldId="2134807096"/>
            <ac:spMk id="3" creationId="{8BE7ACF4-B953-3EBF-6D5F-8B79F2724558}"/>
          </ac:spMkLst>
        </pc:spChg>
      </pc:sldChg>
      <pc:sldChg chg="addSp delSp modSp add mod">
        <pc:chgData name="abdelghani salhi" userId="a44d13800851dea6" providerId="LiveId" clId="{80FAA889-E246-4602-AFF2-CB47978AC01D}" dt="2026-04-20T21:21:02.966" v="21015" actId="20577"/>
        <pc:sldMkLst>
          <pc:docMk/>
          <pc:sldMk cId="2286668284" sldId="2134807097"/>
        </pc:sldMkLst>
        <pc:spChg chg="del">
          <ac:chgData name="abdelghani salhi" userId="a44d13800851dea6" providerId="LiveId" clId="{80FAA889-E246-4602-AFF2-CB47978AC01D}" dt="2026-04-20T21:19:58.335" v="20984" actId="478"/>
          <ac:spMkLst>
            <pc:docMk/>
            <pc:sldMk cId="2286668284" sldId="2134807097"/>
            <ac:spMk id="2" creationId="{90255762-706B-980E-257A-BF4E234AC249}"/>
          </ac:spMkLst>
        </pc:spChg>
        <pc:spChg chg="add mod">
          <ac:chgData name="abdelghani salhi" userId="a44d13800851dea6" providerId="LiveId" clId="{80FAA889-E246-4602-AFF2-CB47978AC01D}" dt="2026-04-20T21:21:02.966" v="21015" actId="20577"/>
          <ac:spMkLst>
            <pc:docMk/>
            <pc:sldMk cId="2286668284" sldId="2134807097"/>
            <ac:spMk id="3" creationId="{F2A2D048-3265-5020-F9A4-31C1E4A1473A}"/>
          </ac:spMkLst>
        </pc:spChg>
        <pc:spChg chg="mod">
          <ac:chgData name="abdelghani salhi" userId="a44d13800851dea6" providerId="LiveId" clId="{80FAA889-E246-4602-AFF2-CB47978AC01D}" dt="2026-04-20T21:20:32.740" v="21008" actId="20577"/>
          <ac:spMkLst>
            <pc:docMk/>
            <pc:sldMk cId="2286668284" sldId="2134807097"/>
            <ac:spMk id="29" creationId="{ABD89BB8-1E5B-2D4D-1ABD-07E2375B7E7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20/04/2026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20/04/2026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9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20/04/2026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  <p:sldLayoutId id="214748392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emf"/><Relationship Id="rId5" Type="http://schemas.openxmlformats.org/officeDocument/2006/relationships/image" Target="../media/image21.gi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2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14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15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الغْرام والكيلوغْرام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اَلتَّمَاثُلُ: الْأَشْكَالُ الْمُتَمَاثِلَةُ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قِسمَةٍ لِلْبَحْثِ عَنْ قِيمَةِ الْجُزءِ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تَحْويلاتٌ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وَحَداتُ قِياسِ الْكُتَلِ: تَحْويلاتٌ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F83499-FC5C-E55E-D16D-D962A4186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943" y="2504184"/>
            <a:ext cx="5801710" cy="39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5" y="3234676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71805" y="3972087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3212" y="4673153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وَحَداتِ قِياسِ الكُتَلِ إلى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وَ/أَوْ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600" b="1" ker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090E916-14D2-8AAB-C91F-4CE551A95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0" y="1778870"/>
            <a:ext cx="7116323" cy="4791695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45629" y="5475888"/>
            <a:ext cx="2890343" cy="83031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AC705AB-A7DD-712D-B9B8-239785977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0" y="2721121"/>
            <a:ext cx="8323523" cy="24498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50A5AB-86DE-D009-5C87-1FBD4DD79F85}"/>
              </a:ext>
            </a:extLst>
          </p:cNvPr>
          <p:cNvSpPr txBox="1"/>
          <p:nvPr/>
        </p:nvSpPr>
        <p:spPr>
          <a:xfrm>
            <a:off x="977461" y="3647273"/>
            <a:ext cx="667406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200" b="1" dirty="0">
                <a:solidFill>
                  <a:srgbClr val="CF1F3C"/>
                </a:solidFill>
              </a:rPr>
              <a:t>30 g &lt; 250 g &lt; 400 g &lt; 1 kg &lt; 4 kg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936800-384A-2A1A-B35B-1F97699D3631}"/>
              </a:ext>
            </a:extLst>
          </p:cNvPr>
          <p:cNvSpPr txBox="1"/>
          <p:nvPr/>
        </p:nvSpPr>
        <p:spPr>
          <a:xfrm>
            <a:off x="977460" y="4590237"/>
            <a:ext cx="667406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3200" b="1" dirty="0">
                <a:solidFill>
                  <a:srgbClr val="CF1F3C"/>
                </a:solidFill>
              </a:rPr>
              <a:t>100 g &lt; 250 g &lt; 500 g &lt; 2 kg &lt; 10 kg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320C510-CF6A-8D55-6915-BB1618CDA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40" y="1966034"/>
            <a:ext cx="2926227" cy="41490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651820" y="1966034"/>
            <a:ext cx="5728694" cy="4149048"/>
            <a:chOff x="1651820" y="1966034"/>
            <a:chExt cx="5728694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1820" y="3921715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متساويات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إلى قسمة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300245" y="3029939"/>
            <a:ext cx="5448925" cy="1925163"/>
            <a:chOff x="941286" y="2616985"/>
            <a:chExt cx="5588032" cy="192516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644877" y="2616985"/>
              <a:ext cx="2246246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1BBEF4-7021-DAB0-F6FA-3DBD1231729D}"/>
                </a:ext>
              </a:extLst>
            </p:cNvPr>
            <p:cNvSpPr txBox="1"/>
            <p:nvPr/>
          </p:nvSpPr>
          <p:spPr>
            <a:xfrm>
              <a:off x="941286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Aptos" panose="020B000402020202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60898B8-512A-EA36-7995-CBCB7767FBD3}"/>
                </a:ext>
              </a:extLst>
            </p:cNvPr>
            <p:cNvSpPr txBox="1"/>
            <p:nvPr/>
          </p:nvSpPr>
          <p:spPr>
            <a:xfrm>
              <a:off x="3702605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endParaRPr lang="fr-FR" sz="2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0CDA9E39-8399-4F0C-7034-ACC5E41CDCC9}"/>
              </a:ext>
            </a:extLst>
          </p:cNvPr>
          <p:cNvSpPr/>
          <p:nvPr/>
        </p:nvSpPr>
        <p:spPr>
          <a:xfrm rot="16200000">
            <a:off x="3747430" y="2624270"/>
            <a:ext cx="564280" cy="2682853"/>
          </a:xfrm>
          <a:prstGeom prst="rightBrace">
            <a:avLst>
              <a:gd name="adj1" fmla="val 44924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CA9B1-4715-45FE-9FAB-8D6A4A1E9E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" y="3199345"/>
            <a:ext cx="8337755" cy="86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C966A8F-D2FE-1AD5-5E42-BE4E9B8A9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" y="3199345"/>
            <a:ext cx="8337755" cy="8685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2687091" y="3648727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327118" y="3663099"/>
            <a:ext cx="25563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6826475" y="3648726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4060722" y="3655506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447883" y="3655507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8231176" y="3651583"/>
            <a:ext cx="273702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296583" y="3606196"/>
            <a:ext cx="340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4042620" y="3606196"/>
            <a:ext cx="39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675445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443554" y="3606196"/>
            <a:ext cx="362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804497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BD6110-2FBC-872A-FF11-423F77B10447}"/>
              </a:ext>
            </a:extLst>
          </p:cNvPr>
          <p:cNvSpPr txBox="1"/>
          <p:nvPr/>
        </p:nvSpPr>
        <p:spPr>
          <a:xfrm>
            <a:off x="8154710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وَحَداتُ قِياسِ الْكُتَلِ: تَحْويلاتٌ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تحويل الكيلوغرام والغرام إلى الغرام،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CBEFA0-D350-5E27-7D8D-99117F604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00" y="1851717"/>
            <a:ext cx="8242506" cy="46394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44364C-87C6-CCF7-E066-C7A5972F63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39" y="3317671"/>
            <a:ext cx="3416602" cy="65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_N3_P4_SEM4_S3_V1">
            <a:hlinkClick r:id="" action="ppaction://media"/>
            <a:extLst>
              <a:ext uri="{FF2B5EF4-FFF2-40B4-BE49-F238E27FC236}">
                <a16:creationId xmlns:a16="http://schemas.microsoft.com/office/drawing/2014/main" id="{0E7DF252-5DFA-EB52-9975-EF32194D03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363" y="1807780"/>
            <a:ext cx="8382089" cy="47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E301A7-28ED-F9A6-548F-DA396D644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02" y="2028496"/>
            <a:ext cx="7896041" cy="44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3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سنجري تحويلات على كتل، خُطْوَةً خطوة مثل مجد وندى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F706D2-30DF-7FE9-F169-478EDDBDB5CB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2 750 g = ... kg ... g</a:t>
            </a:r>
          </a:p>
        </p:txBody>
      </p:sp>
    </p:spTree>
    <p:extLst>
      <p:ext uri="{BB962C8B-B14F-4D97-AF65-F5344CB8AC3E}">
        <p14:creationId xmlns:p14="http://schemas.microsoft.com/office/powerpoint/2010/main" val="32455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A8185-8A84-7477-2EB9-17FCBCD85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B091013-036E-4AD2-23FF-B0F92C075AA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واستعدوا: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4BA456-CF51-112B-A6B1-41C7FDCB6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239D176-4222-1A66-C5FB-FF623CFEE263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2 750 g = ... kg ... g</a:t>
            </a:r>
          </a:p>
        </p:txBody>
      </p:sp>
    </p:spTree>
    <p:extLst>
      <p:ext uri="{BB962C8B-B14F-4D97-AF65-F5344CB8AC3E}">
        <p14:creationId xmlns:p14="http://schemas.microsoft.com/office/powerpoint/2010/main" val="121067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55979-7D39-1E3E-7D5E-05F46F3F0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8AC5E3F-D319-A099-A7F4-4593BC60801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لتحويل هذه الكتلة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D3917A-646D-525B-C35E-9884ABD67A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33E6456F-2599-1B1A-E968-69DE7A92FA3D}"/>
              </a:ext>
            </a:extLst>
          </p:cNvPr>
          <p:cNvGrpSpPr/>
          <p:nvPr/>
        </p:nvGrpSpPr>
        <p:grpSpPr>
          <a:xfrm>
            <a:off x="5893131" y="1821658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DE5420-B134-89CC-5B41-9AC8B51E2192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مَنْزِلَةَ الآلَافِ إِلَى </a:t>
              </a:r>
              <a:r>
                <a:rPr lang="f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kg</a:t>
              </a:r>
              <a:endPara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20F46AF-9C11-0D1E-34D4-8D0C8858A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FEE84892-C9D0-F7EC-8080-EED7BC221AC0}"/>
              </a:ext>
            </a:extLst>
          </p:cNvPr>
          <p:cNvGrpSpPr/>
          <p:nvPr/>
        </p:nvGrpSpPr>
        <p:grpSpPr>
          <a:xfrm>
            <a:off x="3175428" y="1821658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16251-80AA-7069-0AD1-56ABC83A1BC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أُحَوِّلُ الْجُزْءَ الْمُتَبَقي مِنَ الْكُتْلَةِ إِلَى </a:t>
              </a:r>
              <a:r>
                <a:rPr lang="f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FE4B1AF8-1BC4-8D6B-7F9B-149493FFF4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F225E715-5949-BE2B-F23B-E7D84E041202}"/>
              </a:ext>
            </a:extLst>
          </p:cNvPr>
          <p:cNvGrpSpPr/>
          <p:nvPr/>
        </p:nvGrpSpPr>
        <p:grpSpPr>
          <a:xfrm>
            <a:off x="349731" y="1821658"/>
            <a:ext cx="2710693" cy="551406"/>
            <a:chOff x="5583266" y="1914188"/>
            <a:chExt cx="2710693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3615E4F-F807-DCB2-3675-0477EA94728D}"/>
                </a:ext>
              </a:extLst>
            </p:cNvPr>
            <p:cNvSpPr/>
            <p:nvPr/>
          </p:nvSpPr>
          <p:spPr>
            <a:xfrm>
              <a:off x="5583266" y="1914188"/>
              <a:ext cx="2232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kg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فِي 1000 لِلتَّحويلِ إِلَى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48FE16BF-646A-7BEE-D67E-51D5F3FD73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88F4D4-24BE-C9D4-7D36-07F41042846A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2 750 g = ... kg ... g</a:t>
            </a:r>
          </a:p>
        </p:txBody>
      </p:sp>
    </p:spTree>
    <p:extLst>
      <p:ext uri="{BB962C8B-B14F-4D97-AF65-F5344CB8AC3E}">
        <p14:creationId xmlns:p14="http://schemas.microsoft.com/office/powerpoint/2010/main" val="147561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D08C-5AFA-416C-D397-0D37E71EC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30F13AE-8FB1-86F4-6A44-08FD68FF56E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الرقم في منزلة الآلاف إلى وحدة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975E3-DFD5-0E13-34D8-69DB73465CD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221B75F2-81E4-F827-765D-31184AC11A20}"/>
              </a:ext>
            </a:extLst>
          </p:cNvPr>
          <p:cNvGrpSpPr/>
          <p:nvPr/>
        </p:nvGrpSpPr>
        <p:grpSpPr>
          <a:xfrm>
            <a:off x="5893131" y="1821658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9A20533-83B2-25C4-C159-DACC2595066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مَنْزِلَةَ الآلَافِ إِلَى </a:t>
              </a:r>
              <a:r>
                <a:rPr lang="f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kg</a:t>
              </a:r>
              <a:endPara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CA64E4A-6147-67C2-6794-27AD52082D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BA274B88-1FE2-DECF-F7F5-A578F85F1B3B}"/>
              </a:ext>
            </a:extLst>
          </p:cNvPr>
          <p:cNvGrpSpPr/>
          <p:nvPr/>
        </p:nvGrpSpPr>
        <p:grpSpPr>
          <a:xfrm>
            <a:off x="3175428" y="1821658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C432492-6BA0-08A2-9F91-A8FBE808EBB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أُحَوِّلُ الْجُزْءَ الْمُتَبَقي مِنَ الْكُتْلَةِ إِلَى </a:t>
              </a:r>
              <a:r>
                <a:rPr lang="f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B76A1075-3622-B2C7-48EA-6046C9EE39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F07999F9-1C15-6D7B-9B02-5863FDCC8C9C}"/>
              </a:ext>
            </a:extLst>
          </p:cNvPr>
          <p:cNvGrpSpPr/>
          <p:nvPr/>
        </p:nvGrpSpPr>
        <p:grpSpPr>
          <a:xfrm>
            <a:off x="349731" y="1821658"/>
            <a:ext cx="2710693" cy="551406"/>
            <a:chOff x="5583266" y="1914188"/>
            <a:chExt cx="2710693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31A3CC3-043A-6B57-ADD5-3D06081E2415}"/>
                </a:ext>
              </a:extLst>
            </p:cNvPr>
            <p:cNvSpPr/>
            <p:nvPr/>
          </p:nvSpPr>
          <p:spPr>
            <a:xfrm>
              <a:off x="5583266" y="1914188"/>
              <a:ext cx="2232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kg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فِي 1000 لِلتَّحويلِ إِلَى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35CDEA86-A022-8919-6751-35071DDA8E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AC9B3E3-23E8-C904-0B47-7934941EF2BC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2 750 g = ... kg ... g</a:t>
            </a:r>
          </a:p>
        </p:txBody>
      </p:sp>
    </p:spTree>
    <p:extLst>
      <p:ext uri="{BB962C8B-B14F-4D97-AF65-F5344CB8AC3E}">
        <p14:creationId xmlns:p14="http://schemas.microsoft.com/office/powerpoint/2010/main" val="375188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 2000 غرام يساوي 2 كيلوغرام.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1A98837-228C-4F9C-E0CD-332F1A13A68F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2</a:t>
            </a:r>
            <a:r>
              <a:rPr lang="fr-FR" sz="4400" dirty="0">
                <a:solidFill>
                  <a:srgbClr val="002060"/>
                </a:solidFill>
              </a:rPr>
              <a:t> 750 g = </a:t>
            </a:r>
            <a:r>
              <a:rPr lang="fr-FR" sz="4400" dirty="0">
                <a:solidFill>
                  <a:srgbClr val="C00000"/>
                </a:solidFill>
              </a:rPr>
              <a:t>2</a:t>
            </a:r>
            <a:r>
              <a:rPr lang="fr-FR" sz="4400" dirty="0">
                <a:solidFill>
                  <a:srgbClr val="002060"/>
                </a:solidFill>
              </a:rPr>
              <a:t> </a:t>
            </a:r>
            <a:r>
              <a:rPr lang="fr-FR" sz="4400" dirty="0">
                <a:solidFill>
                  <a:srgbClr val="C00000"/>
                </a:solidFill>
              </a:rPr>
              <a:t>kg</a:t>
            </a:r>
            <a:r>
              <a:rPr lang="fr-FR" sz="4400" dirty="0">
                <a:solidFill>
                  <a:srgbClr val="002060"/>
                </a:solidFill>
              </a:rPr>
              <a:t> ... g</a:t>
            </a: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D8108262-6513-3AD7-FBF3-6C58A6FD0BD0}"/>
              </a:ext>
            </a:extLst>
          </p:cNvPr>
          <p:cNvGrpSpPr/>
          <p:nvPr/>
        </p:nvGrpSpPr>
        <p:grpSpPr>
          <a:xfrm>
            <a:off x="3134997" y="1821658"/>
            <a:ext cx="2719554" cy="551406"/>
            <a:chOff x="5827780" y="1914188"/>
            <a:chExt cx="262771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87DE29F-7D04-49D3-D459-50C10D446A7F}"/>
                </a:ext>
              </a:extLst>
            </p:cNvPr>
            <p:cNvSpPr/>
            <p:nvPr/>
          </p:nvSpPr>
          <p:spPr>
            <a:xfrm>
              <a:off x="5827780" y="1914188"/>
              <a:ext cx="215662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أُحَوِّلُ الْجُزْءَ الْمُتَبَقي مِنَ الْكُتْلَةِ إِلَى 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4D7897A-37C6-040B-218E-19670AB898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287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3F1E8AE2-6213-1C49-8EC1-9324034FA2C0}"/>
              </a:ext>
            </a:extLst>
          </p:cNvPr>
          <p:cNvGrpSpPr/>
          <p:nvPr/>
        </p:nvGrpSpPr>
        <p:grpSpPr>
          <a:xfrm>
            <a:off x="5929124" y="1821658"/>
            <a:ext cx="2578461" cy="551406"/>
            <a:chOff x="5715498" y="1914188"/>
            <a:chExt cx="2578461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5AF0915-7044-A47F-9909-4F3DCB2CB495}"/>
                </a:ext>
              </a:extLst>
            </p:cNvPr>
            <p:cNvSpPr/>
            <p:nvPr/>
          </p:nvSpPr>
          <p:spPr>
            <a:xfrm>
              <a:off x="5715498" y="1914188"/>
              <a:ext cx="21357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مَنْزِلَةَ الآلَافِ إِلَى </a:t>
              </a:r>
              <a:r>
                <a:rPr lang="f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kg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5C5C0B2-C2FC-7143-ACB5-5A8DEFA2CB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A4985132-DB57-2617-A386-9C4BCC98131C}"/>
              </a:ext>
            </a:extLst>
          </p:cNvPr>
          <p:cNvGrpSpPr/>
          <p:nvPr/>
        </p:nvGrpSpPr>
        <p:grpSpPr>
          <a:xfrm>
            <a:off x="349731" y="1821658"/>
            <a:ext cx="2710693" cy="551406"/>
            <a:chOff x="5583266" y="1914188"/>
            <a:chExt cx="2710693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419C067-4139-DFCC-2049-D1AA42A3A41F}"/>
                </a:ext>
              </a:extLst>
            </p:cNvPr>
            <p:cNvSpPr/>
            <p:nvPr/>
          </p:nvSpPr>
          <p:spPr>
            <a:xfrm>
              <a:off x="5583266" y="1914188"/>
              <a:ext cx="2232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kg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فِي 1000 لِلتَّحويلِ إِلَى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9BD43CF-497F-12F8-ADBE-249635E3BB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D8E3D00-8EC0-0E18-745D-D078C01A1D75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2</a:t>
            </a:r>
            <a:r>
              <a:rPr lang="fr-FR" sz="4400" dirty="0">
                <a:solidFill>
                  <a:srgbClr val="002060"/>
                </a:solidFill>
              </a:rPr>
              <a:t> 750 g = </a:t>
            </a:r>
            <a:r>
              <a:rPr lang="fr-FR" sz="4400" dirty="0">
                <a:solidFill>
                  <a:srgbClr val="C00000"/>
                </a:solidFill>
              </a:rPr>
              <a:t>2</a:t>
            </a:r>
            <a:r>
              <a:rPr lang="fr-FR" sz="4400" dirty="0">
                <a:solidFill>
                  <a:srgbClr val="002060"/>
                </a:solidFill>
              </a:rPr>
              <a:t> </a:t>
            </a:r>
            <a:r>
              <a:rPr lang="fr-FR" sz="4400" dirty="0">
                <a:solidFill>
                  <a:srgbClr val="C00000"/>
                </a:solidFill>
              </a:rPr>
              <a:t>kg</a:t>
            </a:r>
            <a:r>
              <a:rPr lang="fr-FR" sz="4400" dirty="0">
                <a:solidFill>
                  <a:srgbClr val="002060"/>
                </a:solidFill>
              </a:rPr>
              <a:t> ... g</a:t>
            </a: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A9A24-5A40-11E6-BB77-E8E27B2A6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CDDBDC0-2750-E66A-3CCC-E37A8024929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 ، الجزء المتبقي من الكتلة إلى الغرام.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00044B-84D2-9A71-C03E-62B168E057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696791F6-70AF-75FE-1FEC-8D8E5A419700}"/>
              </a:ext>
            </a:extLst>
          </p:cNvPr>
          <p:cNvGrpSpPr/>
          <p:nvPr/>
        </p:nvGrpSpPr>
        <p:grpSpPr>
          <a:xfrm>
            <a:off x="3134997" y="1821658"/>
            <a:ext cx="2719554" cy="551406"/>
            <a:chOff x="5827780" y="1914188"/>
            <a:chExt cx="262771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11A0F7B-72A8-C94F-DDAB-17F7802263C2}"/>
                </a:ext>
              </a:extLst>
            </p:cNvPr>
            <p:cNvSpPr/>
            <p:nvPr/>
          </p:nvSpPr>
          <p:spPr>
            <a:xfrm>
              <a:off x="5827780" y="1914188"/>
              <a:ext cx="215662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أُحَوِّلُ الْجُزْءَ الْمُتَبَقي مِنَ الْكُتْلَةِ إِلَى 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3E65F671-D3CF-D54B-CFA8-2A66164C53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287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3A41C573-6BEA-965A-E386-B497BB8A1461}"/>
              </a:ext>
            </a:extLst>
          </p:cNvPr>
          <p:cNvGrpSpPr/>
          <p:nvPr/>
        </p:nvGrpSpPr>
        <p:grpSpPr>
          <a:xfrm>
            <a:off x="5929124" y="1821658"/>
            <a:ext cx="2578461" cy="551406"/>
            <a:chOff x="5715498" y="1914188"/>
            <a:chExt cx="2578461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A1E2BBB-BE7A-61D6-0518-1089DFE9679B}"/>
                </a:ext>
              </a:extLst>
            </p:cNvPr>
            <p:cNvSpPr/>
            <p:nvPr/>
          </p:nvSpPr>
          <p:spPr>
            <a:xfrm>
              <a:off x="5715498" y="1914188"/>
              <a:ext cx="21357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مَنْزِلَةَ الآلَافِ إِلَى </a:t>
              </a:r>
              <a:r>
                <a:rPr lang="f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kg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EC5ED51B-DC5B-11D7-B9E8-DACDFBFC78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55C1E05C-2676-1FDC-D63E-9EA6412FBF7E}"/>
              </a:ext>
            </a:extLst>
          </p:cNvPr>
          <p:cNvGrpSpPr/>
          <p:nvPr/>
        </p:nvGrpSpPr>
        <p:grpSpPr>
          <a:xfrm>
            <a:off x="349731" y="1821658"/>
            <a:ext cx="2710693" cy="551406"/>
            <a:chOff x="5583266" y="1914188"/>
            <a:chExt cx="2710693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C31F414-89E6-E182-5910-7A6E02019481}"/>
                </a:ext>
              </a:extLst>
            </p:cNvPr>
            <p:cNvSpPr/>
            <p:nvPr/>
          </p:nvSpPr>
          <p:spPr>
            <a:xfrm>
              <a:off x="5583266" y="1914188"/>
              <a:ext cx="2232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kg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فِي 1000 لِلتَّحويلِ إِلَى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CC96B42-A8E5-28C2-D691-EDB4F8E0A1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DD1105-F0AA-2A06-14CA-8DB62758EFFB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 </a:t>
            </a:r>
            <a:r>
              <a:rPr lang="fr-FR" sz="4400" dirty="0">
                <a:solidFill>
                  <a:srgbClr val="C00000"/>
                </a:solidFill>
              </a:rPr>
              <a:t>750</a:t>
            </a:r>
            <a:r>
              <a:rPr lang="fr-FR" sz="4400" dirty="0">
                <a:solidFill>
                  <a:srgbClr val="002060"/>
                </a:solidFill>
              </a:rPr>
              <a:t> g = 2 kg </a:t>
            </a:r>
            <a:r>
              <a:rPr lang="fr-FR" sz="4400" dirty="0">
                <a:solidFill>
                  <a:srgbClr val="C00000"/>
                </a:solidFill>
              </a:rPr>
              <a:t>... g</a:t>
            </a:r>
          </a:p>
        </p:txBody>
      </p:sp>
    </p:spTree>
    <p:extLst>
      <p:ext uri="{BB962C8B-B14F-4D97-AF65-F5344CB8AC3E}">
        <p14:creationId xmlns:p14="http://schemas.microsoft.com/office/powerpoint/2010/main" val="36134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9D980-D99D-B52B-42E2-457A03FF0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CDDDD73-8983-9402-783C-4ABE9D34B8C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نحول المتبقي من الكتلة "750"، إلى الغرام.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3F07C-11D2-2928-3CEF-D436ACA25D6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E25E6D-3111-3382-2070-0E516BAFA377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 </a:t>
            </a:r>
            <a:r>
              <a:rPr lang="fr-FR" sz="4400" dirty="0">
                <a:solidFill>
                  <a:srgbClr val="C00000"/>
                </a:solidFill>
              </a:rPr>
              <a:t>750</a:t>
            </a:r>
            <a:r>
              <a:rPr lang="fr-FR" sz="4400" dirty="0">
                <a:solidFill>
                  <a:srgbClr val="002060"/>
                </a:solidFill>
              </a:rPr>
              <a:t> g = 2 kg </a:t>
            </a:r>
            <a:r>
              <a:rPr lang="fr-FR" sz="4400" dirty="0">
                <a:solidFill>
                  <a:srgbClr val="C00000"/>
                </a:solidFill>
              </a:rPr>
              <a:t>750 g</a:t>
            </a:r>
          </a:p>
        </p:txBody>
      </p:sp>
    </p:spTree>
    <p:extLst>
      <p:ext uri="{BB962C8B-B14F-4D97-AF65-F5344CB8AC3E}">
        <p14:creationId xmlns:p14="http://schemas.microsoft.com/office/powerpoint/2010/main" val="110825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لتحويل الكيلوغرام إلى الغرام؟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3C594761-24E3-8469-793D-06033BE6049B}"/>
              </a:ext>
            </a:extLst>
          </p:cNvPr>
          <p:cNvGrpSpPr/>
          <p:nvPr/>
        </p:nvGrpSpPr>
        <p:grpSpPr>
          <a:xfrm>
            <a:off x="349731" y="1821658"/>
            <a:ext cx="2719554" cy="551406"/>
            <a:chOff x="5827780" y="1914188"/>
            <a:chExt cx="262771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23B7A24-5C6E-7E05-DCD7-1F936B063627}"/>
                </a:ext>
              </a:extLst>
            </p:cNvPr>
            <p:cNvSpPr/>
            <p:nvPr/>
          </p:nvSpPr>
          <p:spPr>
            <a:xfrm>
              <a:off x="5827780" y="1914188"/>
              <a:ext cx="215662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kg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فِي 1000 لِلتَّحويلِ إِلَى 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B65941C-2083-A102-53A4-2881965DB1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287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1E5DC3-1283-2D9D-7968-635EB97DFFC8}"/>
              </a:ext>
            </a:extLst>
          </p:cNvPr>
          <p:cNvGrpSpPr/>
          <p:nvPr/>
        </p:nvGrpSpPr>
        <p:grpSpPr>
          <a:xfrm>
            <a:off x="5929124" y="1821658"/>
            <a:ext cx="2578461" cy="551406"/>
            <a:chOff x="5715498" y="1914188"/>
            <a:chExt cx="2578461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455EFF8-ABE4-9F0A-74E8-5E11FCA8FB58}"/>
                </a:ext>
              </a:extLst>
            </p:cNvPr>
            <p:cNvSpPr/>
            <p:nvPr/>
          </p:nvSpPr>
          <p:spPr>
            <a:xfrm>
              <a:off x="5715498" y="1914188"/>
              <a:ext cx="21357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مَنْزِلَةَ الآلَافِ إِلَى </a:t>
              </a:r>
              <a:r>
                <a:rPr lang="f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kg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2B41502-A27C-47E7-5966-1E2F4B0519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C3139B06-85BB-6A4E-D1ED-7FF4ECA73191}"/>
              </a:ext>
            </a:extLst>
          </p:cNvPr>
          <p:cNvGrpSpPr/>
          <p:nvPr/>
        </p:nvGrpSpPr>
        <p:grpSpPr>
          <a:xfrm>
            <a:off x="3143858" y="1821658"/>
            <a:ext cx="2710693" cy="551406"/>
            <a:chOff x="5583266" y="1914188"/>
            <a:chExt cx="2710693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589364F-B179-1A73-4BE6-E44DD2E1B8E1}"/>
                </a:ext>
              </a:extLst>
            </p:cNvPr>
            <p:cNvSpPr/>
            <p:nvPr/>
          </p:nvSpPr>
          <p:spPr>
            <a:xfrm>
              <a:off x="5583266" y="1914188"/>
              <a:ext cx="2232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أُحَوِّلُ الْجُزْءَ الْمُتَبَقي مِنَ الْكُتْلَةِ إِلَى </a:t>
              </a:r>
              <a:r>
                <a:rPr lang="f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CA4F114-D7D6-00E6-DDCD-8BD4C29C23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AF2EE8-272A-9EE0-0CA9-16DA557133F2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3 kg = </a:t>
            </a:r>
            <a:r>
              <a:rPr lang="fr-FR" sz="4400" dirty="0">
                <a:solidFill>
                  <a:srgbClr val="C00000"/>
                </a:solidFill>
              </a:rPr>
              <a:t>..</a:t>
            </a:r>
            <a:r>
              <a:rPr lang="en-US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C00000"/>
                </a:solidFill>
              </a:rPr>
              <a:t>. g</a:t>
            </a:r>
          </a:p>
        </p:txBody>
      </p:sp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31859-EB19-198A-47B0-1077CFEE8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AC5AD3B-31A7-F87E-F5B6-0B0DA07D8C8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 الكيلوغرام إلى الغرام بضرب عدد الكيلوغرامات في 1000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FD9D92-2B74-B573-1211-92D6458F4A8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F2291BD4-824A-E81D-3602-1DE450FF3DC0}"/>
              </a:ext>
            </a:extLst>
          </p:cNvPr>
          <p:cNvGrpSpPr/>
          <p:nvPr/>
        </p:nvGrpSpPr>
        <p:grpSpPr>
          <a:xfrm>
            <a:off x="349731" y="1821658"/>
            <a:ext cx="2719554" cy="551406"/>
            <a:chOff x="5827780" y="1914188"/>
            <a:chExt cx="262771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6B1B755-B528-3CE4-E9F4-D9161B2C6455}"/>
                </a:ext>
              </a:extLst>
            </p:cNvPr>
            <p:cNvSpPr/>
            <p:nvPr/>
          </p:nvSpPr>
          <p:spPr>
            <a:xfrm>
              <a:off x="5827780" y="1914188"/>
              <a:ext cx="215662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kg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فِي 1000 لِلتَّحويلِ إِلَى </a:t>
              </a:r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A164BA8-ACC6-9418-234B-9D5A72E948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287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EF02DE3-F1CE-EAD8-23FA-192B0DD67734}"/>
              </a:ext>
            </a:extLst>
          </p:cNvPr>
          <p:cNvGrpSpPr/>
          <p:nvPr/>
        </p:nvGrpSpPr>
        <p:grpSpPr>
          <a:xfrm>
            <a:off x="5929124" y="1821658"/>
            <a:ext cx="2578461" cy="551406"/>
            <a:chOff x="5715498" y="1914188"/>
            <a:chExt cx="2578461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FE6F415-EFF4-87BF-B682-D90E028B58A0}"/>
                </a:ext>
              </a:extLst>
            </p:cNvPr>
            <p:cNvSpPr/>
            <p:nvPr/>
          </p:nvSpPr>
          <p:spPr>
            <a:xfrm>
              <a:off x="5715498" y="1914188"/>
              <a:ext cx="21357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أُحَوِّلُ مَنْزِلَةَ الآلَافِ إِلَى </a:t>
              </a:r>
              <a:r>
                <a:rPr lang="f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kg</a:t>
              </a: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67E89B2-6D19-4D79-C60A-0FC3B824C2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2024A72D-2022-1100-8BDB-FFB8B99A1A63}"/>
              </a:ext>
            </a:extLst>
          </p:cNvPr>
          <p:cNvGrpSpPr/>
          <p:nvPr/>
        </p:nvGrpSpPr>
        <p:grpSpPr>
          <a:xfrm>
            <a:off x="3143858" y="1821658"/>
            <a:ext cx="2710693" cy="551406"/>
            <a:chOff x="5583266" y="1914188"/>
            <a:chExt cx="2710693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8E4AFC-2F73-EA23-5315-42B99771D40C}"/>
                </a:ext>
              </a:extLst>
            </p:cNvPr>
            <p:cNvSpPr/>
            <p:nvPr/>
          </p:nvSpPr>
          <p:spPr>
            <a:xfrm>
              <a:off x="5583266" y="1914188"/>
              <a:ext cx="2232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أُحَوِّلُ الْجُزْءَ الْمُتَبَقي مِنَ الْكُتْلَةِ إِلَى </a:t>
              </a:r>
              <a:r>
                <a:rPr lang="f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3651EE95-0109-4DD9-E553-62FB584C44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629C1B1-B829-1300-52EF-D4040DCF4558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3 kg = </a:t>
            </a:r>
            <a:r>
              <a:rPr lang="fr-FR" sz="4400" dirty="0">
                <a:solidFill>
                  <a:srgbClr val="C00000"/>
                </a:solidFill>
              </a:rPr>
              <a:t>..</a:t>
            </a:r>
            <a:r>
              <a:rPr lang="en-US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C00000"/>
                </a:solidFill>
              </a:rPr>
              <a:t>. g</a:t>
            </a:r>
          </a:p>
        </p:txBody>
      </p:sp>
    </p:spTree>
    <p:extLst>
      <p:ext uri="{BB962C8B-B14F-4D97-AF65-F5344CB8AC3E}">
        <p14:creationId xmlns:p14="http://schemas.microsoft.com/office/powerpoint/2010/main" val="42469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F8343-8DF7-F879-0E0E-28C3BDF7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D8D1E9-277C-8D17-25AB-68C35E22B63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7AA19F-7419-CC88-D098-FCC99011A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336D2-0307-DED9-3DC2-9736154CB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9118-5DF6-E3DA-4C3C-65BCCCF2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6A1DD6B-E237-4D96-CEF6-038E69B5A9F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3 كيلوغرام يساوي 3000 غرام.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EBBA11-FB0E-0EF6-23A2-C955225BB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B94B14-BEC6-EA1A-AA3C-C67F330B899E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3 kg = </a:t>
            </a:r>
            <a:r>
              <a:rPr lang="fr-FR" sz="4400" dirty="0">
                <a:solidFill>
                  <a:srgbClr val="C00000"/>
                </a:solidFill>
              </a:rPr>
              <a:t>3 000 g</a:t>
            </a:r>
          </a:p>
        </p:txBody>
      </p:sp>
    </p:spTree>
    <p:extLst>
      <p:ext uri="{BB962C8B-B14F-4D97-AF65-F5344CB8AC3E}">
        <p14:creationId xmlns:p14="http://schemas.microsoft.com/office/powerpoint/2010/main" val="3520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 التالي إلى الوحدات المطلوبة: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C03CBD-4DC1-7520-C257-7514169C218B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7 420 g =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kg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E6D2-E1FA-1375-5CF7-C3B0A751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2B9D89-CAC7-0650-D991-4340F9F822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2B9C1D-C0CF-A9C1-33E2-EC1CF712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BD92B-56BE-B95A-2C0D-ECB958E5D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6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153A-A26F-75D2-B97B-8996C1A7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9C7B561-49E6-9791-9662-E7ECCB4040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F88143-FF43-E2FB-A2F8-DA3255A20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6359DB-B6AA-CF98-16E9-4972DA8DAF48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7 420 g =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kg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2817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0E3B-ADC1-A5B0-2A79-9FBCFFF1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F354BB1-9263-D7DF-A4EF-8CB366E4269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7420 غرام يساوي 7 كيلوغرامات و420 غرام.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DB59E7-62C1-4B4B-A308-3B100A0ED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3829F19-7B8A-EB9F-8A2E-DCF5E765789D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7 420 g =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kg </a:t>
            </a:r>
            <a:r>
              <a:rPr lang="fr-FR" sz="4400" dirty="0">
                <a:solidFill>
                  <a:srgbClr val="C00000"/>
                </a:solidFill>
              </a:rPr>
              <a:t>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348413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2E828-615D-6D42-8C0C-8D318E9F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A1D5418-F506-B1E6-B571-6997BDAB6F3F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 التالي إلى الوحدة المطلوبة: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B05AC5-E163-B4A1-043D-47FA23CF02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D8FD19F-A24E-85BC-08AB-669EDA075EC9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5 kg = </a:t>
            </a:r>
            <a:r>
              <a:rPr lang="fr-FR" sz="4400" dirty="0">
                <a:solidFill>
                  <a:srgbClr val="C00000"/>
                </a:solidFill>
              </a:rPr>
              <a:t>......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348413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04AF2-46EF-BD89-0EA0-3FAAD3733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30AF979-FFC9-903B-4202-68ABA7A4EC2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2CEC05-FE40-A9AE-A75A-D7503564F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B88544-F5E8-1CDE-0D59-963526D1B9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527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890F8-6DD5-1AA1-0991-8D2D4BEC8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8A6B121-A507-0155-F2F1-8A977BC4EBF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F5620B7-F3AC-F348-AA87-4AE0A93E4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E7ACF4-B953-3EBF-6D5F-8B79F2724558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5 kg = </a:t>
            </a:r>
            <a:r>
              <a:rPr lang="fr-FR" sz="4400" dirty="0">
                <a:solidFill>
                  <a:srgbClr val="C00000"/>
                </a:solidFill>
              </a:rPr>
              <a:t>......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13937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A6D2B-1DD9-3045-D8CC-CAD3C1FC5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BD89BB8-1E5B-2D4D-1ABD-07E2375B7E7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كيلوغرام يساوي 5000 غرام.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397DAE-DDF9-50AA-C510-9F54AC1CC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A2D048-3265-5020-F9A4-31C1E4A1473A}"/>
              </a:ext>
            </a:extLst>
          </p:cNvPr>
          <p:cNvSpPr/>
          <p:nvPr/>
        </p:nvSpPr>
        <p:spPr>
          <a:xfrm>
            <a:off x="2066597" y="2923344"/>
            <a:ext cx="50108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5 kg = </a:t>
            </a:r>
            <a:r>
              <a:rPr lang="fr-FR" sz="4400" dirty="0">
                <a:solidFill>
                  <a:srgbClr val="C00000"/>
                </a:solidFill>
              </a:rPr>
              <a:t>5 000</a:t>
            </a:r>
            <a:r>
              <a:rPr lang="fr-FR" sz="4400" dirty="0">
                <a:solidFill>
                  <a:srgbClr val="002060"/>
                </a:solidFill>
              </a:rPr>
              <a:t> g</a:t>
            </a:r>
          </a:p>
        </p:txBody>
      </p:sp>
    </p:spTree>
    <p:extLst>
      <p:ext uri="{BB962C8B-B14F-4D97-AF65-F5344CB8AC3E}">
        <p14:creationId xmlns:p14="http://schemas.microsoft.com/office/powerpoint/2010/main" val="228666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192D2E-5A17-BE6A-23C2-138A7A5A5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755148"/>
            <a:ext cx="7116323" cy="479924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12780" y="2333295"/>
            <a:ext cx="2847844" cy="1208691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FA3C667-EBF9-5288-10A0-4A0B023DA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49" y="2165131"/>
            <a:ext cx="8334503" cy="37076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سأشرح التعليمة. انتظروا الانطلاقة.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4078015" y="2223630"/>
            <a:ext cx="4487916" cy="5056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D6106D-E93F-0329-E15F-D47DA85B9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50" y="2165131"/>
            <a:ext cx="7211666" cy="32081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8745A9-E4C7-6D33-1FC3-D7090341425D}"/>
              </a:ext>
            </a:extLst>
          </p:cNvPr>
          <p:cNvSpPr/>
          <p:nvPr/>
        </p:nvSpPr>
        <p:spPr>
          <a:xfrm>
            <a:off x="3710152" y="2227643"/>
            <a:ext cx="3775153" cy="430718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20061B-148B-2CFD-EB10-8391D59E6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02" y="1881356"/>
            <a:ext cx="7896041" cy="44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20F8-27B9-DBFF-4D81-F97D6048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AE53CBA-AD42-3FCC-FE5A-EA2EB8CD5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49" y="2165131"/>
            <a:ext cx="8334503" cy="370764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DD3A900F-A6F5-8B68-A4A6-5951750D21BB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3BE9E-8547-636A-3483-FB342477B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6BE5F199-6656-D7E4-EF65-9D1CE26BE006}"/>
              </a:ext>
            </a:extLst>
          </p:cNvPr>
          <p:cNvSpPr txBox="1"/>
          <p:nvPr/>
        </p:nvSpPr>
        <p:spPr>
          <a:xfrm>
            <a:off x="2035975" y="3445155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07A0DF-4D8A-0E21-EE43-D76BE93B99EE}"/>
              </a:ext>
            </a:extLst>
          </p:cNvPr>
          <p:cNvSpPr txBox="1"/>
          <p:nvPr/>
        </p:nvSpPr>
        <p:spPr>
          <a:xfrm>
            <a:off x="2019405" y="403406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9FB74A-80B3-2209-877C-95FEC92F21A4}"/>
              </a:ext>
            </a:extLst>
          </p:cNvPr>
          <p:cNvSpPr txBox="1"/>
          <p:nvPr/>
        </p:nvSpPr>
        <p:spPr>
          <a:xfrm>
            <a:off x="2035975" y="4623819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4B8000B-1696-8664-387C-4A47F33D3474}"/>
              </a:ext>
            </a:extLst>
          </p:cNvPr>
          <p:cNvSpPr txBox="1"/>
          <p:nvPr/>
        </p:nvSpPr>
        <p:spPr>
          <a:xfrm>
            <a:off x="2035975" y="520801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946CE3-1BCD-44C9-158C-DCC1ED14130D}"/>
              </a:ext>
            </a:extLst>
          </p:cNvPr>
          <p:cNvSpPr txBox="1"/>
          <p:nvPr/>
        </p:nvSpPr>
        <p:spPr>
          <a:xfrm>
            <a:off x="2969444" y="3445155"/>
            <a:ext cx="78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800</a:t>
            </a:r>
            <a:endParaRPr lang="fr-FR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AB0947-4A46-A567-05BD-860F89F4F183}"/>
              </a:ext>
            </a:extLst>
          </p:cNvPr>
          <p:cNvSpPr txBox="1"/>
          <p:nvPr/>
        </p:nvSpPr>
        <p:spPr>
          <a:xfrm>
            <a:off x="2969444" y="4061997"/>
            <a:ext cx="78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890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3D967CD-27DD-DF24-D6B3-14E8CE3238E0}"/>
              </a:ext>
            </a:extLst>
          </p:cNvPr>
          <p:cNvSpPr txBox="1"/>
          <p:nvPr/>
        </p:nvSpPr>
        <p:spPr>
          <a:xfrm>
            <a:off x="2912882" y="4613901"/>
            <a:ext cx="8955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600</a:t>
            </a:r>
            <a:endParaRPr lang="fr-FR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EE4F69-6FC8-D5A7-D8CA-F81C3333BD96}"/>
              </a:ext>
            </a:extLst>
          </p:cNvPr>
          <p:cNvSpPr txBox="1"/>
          <p:nvPr/>
        </p:nvSpPr>
        <p:spPr>
          <a:xfrm>
            <a:off x="2912882" y="5194086"/>
            <a:ext cx="8955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750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21E662-3FD8-6623-ADED-4865014455B8}"/>
              </a:ext>
            </a:extLst>
          </p:cNvPr>
          <p:cNvSpPr txBox="1"/>
          <p:nvPr/>
        </p:nvSpPr>
        <p:spPr>
          <a:xfrm>
            <a:off x="6302005" y="3429000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C78690-0AA7-2EEC-93DA-60D7DCF683CF}"/>
              </a:ext>
            </a:extLst>
          </p:cNvPr>
          <p:cNvSpPr txBox="1"/>
          <p:nvPr/>
        </p:nvSpPr>
        <p:spPr>
          <a:xfrm>
            <a:off x="6285435" y="4017914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35D8BA-9B84-6D6D-32EC-8E838B456DC1}"/>
              </a:ext>
            </a:extLst>
          </p:cNvPr>
          <p:cNvSpPr txBox="1"/>
          <p:nvPr/>
        </p:nvSpPr>
        <p:spPr>
          <a:xfrm>
            <a:off x="6302005" y="4607664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1DC282-B20D-F11E-2A65-292F84ECDEC1}"/>
              </a:ext>
            </a:extLst>
          </p:cNvPr>
          <p:cNvSpPr txBox="1"/>
          <p:nvPr/>
        </p:nvSpPr>
        <p:spPr>
          <a:xfrm>
            <a:off x="6302005" y="5191862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A20447-CD90-3EB8-AB00-1BD744FE29F0}"/>
              </a:ext>
            </a:extLst>
          </p:cNvPr>
          <p:cNvSpPr txBox="1"/>
          <p:nvPr/>
        </p:nvSpPr>
        <p:spPr>
          <a:xfrm>
            <a:off x="7235474" y="3429000"/>
            <a:ext cx="78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100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386703-54D3-10F9-58C0-755889AE0617}"/>
              </a:ext>
            </a:extLst>
          </p:cNvPr>
          <p:cNvSpPr txBox="1"/>
          <p:nvPr/>
        </p:nvSpPr>
        <p:spPr>
          <a:xfrm>
            <a:off x="7235474" y="4045842"/>
            <a:ext cx="78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200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62858-6F4F-BD3E-D04B-2115D188E4AA}"/>
              </a:ext>
            </a:extLst>
          </p:cNvPr>
          <p:cNvSpPr txBox="1"/>
          <p:nvPr/>
        </p:nvSpPr>
        <p:spPr>
          <a:xfrm>
            <a:off x="7178912" y="4597746"/>
            <a:ext cx="8955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302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B8E1DF-3682-9855-9D6B-26C7C1DD8F01}"/>
              </a:ext>
            </a:extLst>
          </p:cNvPr>
          <p:cNvSpPr txBox="1"/>
          <p:nvPr/>
        </p:nvSpPr>
        <p:spPr>
          <a:xfrm>
            <a:off x="7178912" y="5177931"/>
            <a:ext cx="8955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000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613DB9-3AEA-0046-EBF7-CEA41CAB7AD6}"/>
              </a:ext>
            </a:extLst>
          </p:cNvPr>
          <p:cNvSpPr txBox="1"/>
          <p:nvPr/>
        </p:nvSpPr>
        <p:spPr>
          <a:xfrm>
            <a:off x="6279708" y="2873467"/>
            <a:ext cx="411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81BFEC-577B-338C-A919-3531C5C04963}"/>
              </a:ext>
            </a:extLst>
          </p:cNvPr>
          <p:cNvSpPr txBox="1"/>
          <p:nvPr/>
        </p:nvSpPr>
        <p:spPr>
          <a:xfrm>
            <a:off x="7213177" y="2873467"/>
            <a:ext cx="78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250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544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27EEADC-DF52-4208-00D3-0F18718D5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39" y="1755148"/>
            <a:ext cx="7116323" cy="4799249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17546" y="3858510"/>
            <a:ext cx="2798757" cy="1133903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9F3461-83EF-19C9-4192-1FB62BDF2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9" y="2560290"/>
            <a:ext cx="8366234" cy="320740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CA2BBC6-A4CE-EB23-689E-CB58F81BBF34}"/>
              </a:ext>
            </a:extLst>
          </p:cNvPr>
          <p:cNvSpPr txBox="1"/>
          <p:nvPr/>
        </p:nvSpPr>
        <p:spPr>
          <a:xfrm>
            <a:off x="1913641" y="3223376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1500</a:t>
            </a:r>
            <a:endParaRPr lang="fr-FR" sz="2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2C1CE4-3143-C7B1-143F-CFA16B020452}"/>
              </a:ext>
            </a:extLst>
          </p:cNvPr>
          <p:cNvSpPr txBox="1"/>
          <p:nvPr/>
        </p:nvSpPr>
        <p:spPr>
          <a:xfrm>
            <a:off x="1913641" y="3863677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4125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86AC9A0-79EA-2F59-4FA9-88A23E364D77}"/>
              </a:ext>
            </a:extLst>
          </p:cNvPr>
          <p:cNvSpPr txBox="1"/>
          <p:nvPr/>
        </p:nvSpPr>
        <p:spPr>
          <a:xfrm>
            <a:off x="1913641" y="4503978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2330</a:t>
            </a:r>
            <a:endParaRPr lang="fr-FR" sz="2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000264-6723-D215-97FF-4F916781D421}"/>
              </a:ext>
            </a:extLst>
          </p:cNvPr>
          <p:cNvSpPr txBox="1"/>
          <p:nvPr/>
        </p:nvSpPr>
        <p:spPr>
          <a:xfrm>
            <a:off x="1913641" y="5144279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5150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A1E76A-8315-BF4F-4250-26D9520C6A87}"/>
              </a:ext>
            </a:extLst>
          </p:cNvPr>
          <p:cNvSpPr txBox="1"/>
          <p:nvPr/>
        </p:nvSpPr>
        <p:spPr>
          <a:xfrm>
            <a:off x="4707981" y="3213949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2250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A88717-4D96-6B76-3DA7-C9F80E30426B}"/>
              </a:ext>
            </a:extLst>
          </p:cNvPr>
          <p:cNvSpPr txBox="1"/>
          <p:nvPr/>
        </p:nvSpPr>
        <p:spPr>
          <a:xfrm>
            <a:off x="4707981" y="3854250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5600</a:t>
            </a:r>
            <a:endParaRPr lang="fr-FR" sz="20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5D419B-2146-7514-209B-5016DB6BF5FB}"/>
              </a:ext>
            </a:extLst>
          </p:cNvPr>
          <p:cNvSpPr txBox="1"/>
          <p:nvPr/>
        </p:nvSpPr>
        <p:spPr>
          <a:xfrm>
            <a:off x="4707981" y="4494551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3450</a:t>
            </a:r>
            <a:endParaRPr lang="fr-FR" sz="2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288F7C5-DF95-E0A4-7AC9-6885D5766898}"/>
              </a:ext>
            </a:extLst>
          </p:cNvPr>
          <p:cNvSpPr txBox="1"/>
          <p:nvPr/>
        </p:nvSpPr>
        <p:spPr>
          <a:xfrm>
            <a:off x="4707981" y="5134852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1999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B1E126-FEE4-B1B2-E546-EFB6522B59D1}"/>
              </a:ext>
            </a:extLst>
          </p:cNvPr>
          <p:cNvSpPr txBox="1"/>
          <p:nvPr/>
        </p:nvSpPr>
        <p:spPr>
          <a:xfrm>
            <a:off x="7502321" y="3213949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3750</a:t>
            </a:r>
            <a:endParaRPr lang="fr-FR" sz="20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6A9D8D4-85B8-1418-E2F3-497A233FDE05}"/>
              </a:ext>
            </a:extLst>
          </p:cNvPr>
          <p:cNvSpPr txBox="1"/>
          <p:nvPr/>
        </p:nvSpPr>
        <p:spPr>
          <a:xfrm>
            <a:off x="7502321" y="3854250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1875</a:t>
            </a:r>
            <a:endParaRPr lang="fr-FR" sz="20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06809C9-B1AD-3837-7433-EC1FACD25498}"/>
              </a:ext>
            </a:extLst>
          </p:cNvPr>
          <p:cNvSpPr txBox="1"/>
          <p:nvPr/>
        </p:nvSpPr>
        <p:spPr>
          <a:xfrm>
            <a:off x="7502321" y="4494551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4275</a:t>
            </a:r>
            <a:endParaRPr lang="fr-FR" sz="20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4E4031-1350-5501-BDD8-195FB1109235}"/>
              </a:ext>
            </a:extLst>
          </p:cNvPr>
          <p:cNvSpPr txBox="1"/>
          <p:nvPr/>
        </p:nvSpPr>
        <p:spPr>
          <a:xfrm>
            <a:off x="7502321" y="5134852"/>
            <a:ext cx="867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>
                <a:solidFill>
                  <a:srgbClr val="C00000"/>
                </a:solidFill>
              </a:rPr>
              <a:t>2675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و101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EBCDA4-B2F5-F733-82C1-473671830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39" y="1755148"/>
            <a:ext cx="7116323" cy="479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15927</TotalTime>
  <Words>980</Words>
  <Application>Microsoft Office PowerPoint</Application>
  <PresentationFormat>Affichage à l'écran (4:3)</PresentationFormat>
  <Paragraphs>244</Paragraphs>
  <Slides>57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124</cp:revision>
  <cp:lastPrinted>2025-08-13T10:11:39Z</cp:lastPrinted>
  <dcterms:created xsi:type="dcterms:W3CDTF">2025-08-01T12:31:49Z</dcterms:created>
  <dcterms:modified xsi:type="dcterms:W3CDTF">2026-04-20T21:24:50Z</dcterms:modified>
</cp:coreProperties>
</file>