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74"/>
  </p:notesMasterIdLst>
  <p:handoutMasterIdLst>
    <p:handoutMasterId r:id="rId75"/>
  </p:handoutMasterIdLst>
  <p:sldIdLst>
    <p:sldId id="982" r:id="rId10"/>
    <p:sldId id="998" r:id="rId11"/>
    <p:sldId id="2134807023" r:id="rId12"/>
    <p:sldId id="780" r:id="rId13"/>
    <p:sldId id="2134806642" r:id="rId14"/>
    <p:sldId id="973" r:id="rId15"/>
    <p:sldId id="950" r:id="rId16"/>
    <p:sldId id="2134806705" r:id="rId17"/>
    <p:sldId id="2134807098" r:id="rId18"/>
    <p:sldId id="2134807029" r:id="rId19"/>
    <p:sldId id="2134807071" r:id="rId20"/>
    <p:sldId id="2134807140" r:id="rId21"/>
    <p:sldId id="2134807073" r:id="rId22"/>
    <p:sldId id="2134807072" r:id="rId23"/>
    <p:sldId id="2134806841" r:id="rId24"/>
    <p:sldId id="2134806804" r:id="rId25"/>
    <p:sldId id="2134806665" r:id="rId26"/>
    <p:sldId id="2134806663" r:id="rId27"/>
    <p:sldId id="2134807028" r:id="rId28"/>
    <p:sldId id="2134806664" r:id="rId29"/>
    <p:sldId id="2134806870" r:id="rId30"/>
    <p:sldId id="2134806709" r:id="rId31"/>
    <p:sldId id="2134806710" r:id="rId32"/>
    <p:sldId id="2134806711" r:id="rId33"/>
    <p:sldId id="2134807114" r:id="rId34"/>
    <p:sldId id="2134807141" r:id="rId35"/>
    <p:sldId id="2134807142" r:id="rId36"/>
    <p:sldId id="2134807143" r:id="rId37"/>
    <p:sldId id="2134807144" r:id="rId38"/>
    <p:sldId id="2134807145" r:id="rId39"/>
    <p:sldId id="2134806828" r:id="rId40"/>
    <p:sldId id="2134806719" r:id="rId41"/>
    <p:sldId id="2134806720" r:id="rId42"/>
    <p:sldId id="2134806721" r:id="rId43"/>
    <p:sldId id="2134807115" r:id="rId44"/>
    <p:sldId id="2134807150" r:id="rId45"/>
    <p:sldId id="2134807146" r:id="rId46"/>
    <p:sldId id="2134807147" r:id="rId47"/>
    <p:sldId id="2134807148" r:id="rId48"/>
    <p:sldId id="2134807149" r:id="rId49"/>
    <p:sldId id="2134807151" r:id="rId50"/>
    <p:sldId id="2134806791" r:id="rId51"/>
    <p:sldId id="2134806793" r:id="rId52"/>
    <p:sldId id="2134806745" r:id="rId53"/>
    <p:sldId id="2134807122" r:id="rId54"/>
    <p:sldId id="2134807154" r:id="rId55"/>
    <p:sldId id="2134807135" r:id="rId56"/>
    <p:sldId id="2134807153" r:id="rId57"/>
    <p:sldId id="2134807014" r:id="rId58"/>
    <p:sldId id="2134807015" r:id="rId59"/>
    <p:sldId id="2134807061" r:id="rId60"/>
    <p:sldId id="2134807016" r:id="rId61"/>
    <p:sldId id="2134807048" r:id="rId62"/>
    <p:sldId id="2134807049" r:id="rId63"/>
    <p:sldId id="2134807050" r:id="rId64"/>
    <p:sldId id="2134807062" r:id="rId65"/>
    <p:sldId id="2134807113" r:id="rId66"/>
    <p:sldId id="2134806746" r:id="rId67"/>
    <p:sldId id="2134806747" r:id="rId68"/>
    <p:sldId id="2134806748" r:id="rId69"/>
    <p:sldId id="985" r:id="rId70"/>
    <p:sldId id="2134806797" r:id="rId71"/>
    <p:sldId id="2134806798" r:id="rId72"/>
    <p:sldId id="980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Dosis" pitchFamily="2" charset="0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69" d="100"/>
          <a:sy n="69" d="100"/>
        </p:scale>
        <p:origin x="15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microsoft.com/office/2018/10/relationships/authors" Target="author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theme" Target="theme/theme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handoutMaster" Target="handoutMasters/handoutMaster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3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  <p:sldLayoutId id="214748394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25.gi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5.mp4"/><Relationship Id="rId7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5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11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12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(2)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9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الْقِسْمَةِ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(3)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الثَّالِثِ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الثَّالِثِ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D4A167-F4AC-7B3B-7B14-57467B033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066" y="2452546"/>
            <a:ext cx="5952931" cy="401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9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10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5"/>
            <a:ext cx="6564862" cy="13618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07220"/>
            <a:ext cx="60745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إِنْجازِ عَمَلِيّاتِ ضَرْبِ أَعدادٍ مِنْ رَقْمَيْنِ في أَعدادٍ مِنْ رَقْمَيْنِ.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إِنْجازِ عَمَلِيّاتِ ضَرْبِ أَعدادٍ مِنْ رَقْمَيْنِ في أَعدادٍ مِنْ 3 أرقام.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مَسائِل القسمة (البحث عن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الأجزاء).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20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523459" y="1966034"/>
            <a:ext cx="5857055" cy="4149048"/>
            <a:chOff x="1523459" y="1966034"/>
            <a:chExt cx="5857055" cy="414904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F0654EA-83A3-E041-5C43-9F455D10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3459" y="1966034"/>
              <a:ext cx="2925887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52823" y="4755004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9812834-AC1E-38EB-FE4C-2E02D93AE3AD}"/>
              </a:ext>
            </a:extLst>
          </p:cNvPr>
          <p:cNvCxnSpPr/>
          <p:nvPr/>
        </p:nvCxnSpPr>
        <p:spPr>
          <a:xfrm>
            <a:off x="4894741" y="3132311"/>
            <a:ext cx="0" cy="468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في 10 ومضاعفاتها.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43579" y="2616985"/>
            <a:ext cx="3192396" cy="564279"/>
            <a:chOff x="2243579" y="2616985"/>
            <a:chExt cx="3192396" cy="56427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243579" y="2616985"/>
              <a:ext cx="3026140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896809" y="4674420"/>
            <a:ext cx="3283498" cy="584775"/>
            <a:chOff x="3996856" y="3882568"/>
            <a:chExt cx="3283498" cy="584775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96856" y="3882568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50865" y="398385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على كُرَّاسَاتكُِمْ:</a:t>
              </a:r>
            </a:p>
          </p:txBody>
        </p:sp>
      </p:grp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A33F46F2-20D1-8ED3-A44C-5AA328E74C8D}"/>
              </a:ext>
            </a:extLst>
          </p:cNvPr>
          <p:cNvSpPr/>
          <p:nvPr/>
        </p:nvSpPr>
        <p:spPr>
          <a:xfrm>
            <a:off x="2894028" y="2680015"/>
            <a:ext cx="461913" cy="461665"/>
          </a:xfrm>
          <a:prstGeom prst="flowChartConnector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FC80A5-F357-D390-AF84-E0560AE5F832}"/>
              </a:ext>
            </a:extLst>
          </p:cNvPr>
          <p:cNvSpPr/>
          <p:nvPr/>
        </p:nvSpPr>
        <p:spPr>
          <a:xfrm>
            <a:off x="4138366" y="2670646"/>
            <a:ext cx="1031305" cy="461665"/>
          </a:xfrm>
          <a:prstGeom prst="roundRect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F679887-736B-4C76-D3F8-3C3D3547C4A5}"/>
              </a:ext>
            </a:extLst>
          </p:cNvPr>
          <p:cNvCxnSpPr>
            <a:cxnSpLocks/>
          </p:cNvCxnSpPr>
          <p:nvPr/>
        </p:nvCxnSpPr>
        <p:spPr>
          <a:xfrm>
            <a:off x="3728699" y="3058468"/>
            <a:ext cx="221132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2D8C6AB-DC56-8CD9-8017-9397DB122508}"/>
              </a:ext>
            </a:extLst>
          </p:cNvPr>
          <p:cNvCxnSpPr>
            <a:cxnSpLocks/>
          </p:cNvCxnSpPr>
          <p:nvPr/>
        </p:nvCxnSpPr>
        <p:spPr>
          <a:xfrm flipH="1">
            <a:off x="4038318" y="3058468"/>
            <a:ext cx="245447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F6CFDCE5-2525-FC1C-6DDE-D69F049CEE2C}"/>
              </a:ext>
            </a:extLst>
          </p:cNvPr>
          <p:cNvSpPr/>
          <p:nvPr/>
        </p:nvSpPr>
        <p:spPr>
          <a:xfrm>
            <a:off x="373366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B1243CC6-6A96-2E60-C1E4-5922C03BC482}"/>
              </a:ext>
            </a:extLst>
          </p:cNvPr>
          <p:cNvSpPr/>
          <p:nvPr/>
        </p:nvSpPr>
        <p:spPr>
          <a:xfrm>
            <a:off x="4181801" y="3417755"/>
            <a:ext cx="504000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×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C3F2F086-AF8A-FB81-6347-05BB5CD42BF9}"/>
              </a:ext>
            </a:extLst>
          </p:cNvPr>
          <p:cNvSpPr/>
          <p:nvPr/>
        </p:nvSpPr>
        <p:spPr>
          <a:xfrm>
            <a:off x="463673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B76A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50BCD998-10B3-FBDF-9B25-2DB47F1D81E2}"/>
              </a:ext>
            </a:extLst>
          </p:cNvPr>
          <p:cNvSpPr/>
          <p:nvPr/>
        </p:nvSpPr>
        <p:spPr>
          <a:xfrm>
            <a:off x="4329602" y="3418325"/>
            <a:ext cx="1123042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0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D7E3DCB-5521-156A-4E7D-CA7BD2D73D11}"/>
              </a:ext>
            </a:extLst>
          </p:cNvPr>
          <p:cNvCxnSpPr>
            <a:stCxn id="19" idx="4"/>
            <a:endCxn id="26" idx="0"/>
          </p:cNvCxnSpPr>
          <p:nvPr/>
        </p:nvCxnSpPr>
        <p:spPr>
          <a:xfrm>
            <a:off x="3985665" y="3914146"/>
            <a:ext cx="522120" cy="7602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D2FD2F9-1BF7-4C8C-3845-0E32494B354A}"/>
              </a:ext>
            </a:extLst>
          </p:cNvPr>
          <p:cNvCxnSpPr>
            <a:stCxn id="31" idx="4"/>
            <a:endCxn id="26" idx="0"/>
          </p:cNvCxnSpPr>
          <p:nvPr/>
        </p:nvCxnSpPr>
        <p:spPr>
          <a:xfrm flipH="1">
            <a:off x="4507785" y="3922325"/>
            <a:ext cx="383338" cy="7520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77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E38F67-0F7C-F328-3604-0ACFC40AA7D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65"/>
          <a:stretch>
            <a:fillRect/>
          </a:stretch>
        </p:blipFill>
        <p:spPr>
          <a:xfrm>
            <a:off x="298503" y="3088500"/>
            <a:ext cx="8329333" cy="88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0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0A7345D-5361-72DF-BF3A-F214E174AC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5"/>
          <a:stretch>
            <a:fillRect/>
          </a:stretch>
        </p:blipFill>
        <p:spPr>
          <a:xfrm>
            <a:off x="298503" y="3088500"/>
            <a:ext cx="8329333" cy="8888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1768170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761035" y="3568335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3835589" y="3165024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3840045" y="3567028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366F42-334F-C458-C584-6E60CDC2A1F7}"/>
              </a:ext>
            </a:extLst>
          </p:cNvPr>
          <p:cNvSpPr/>
          <p:nvPr/>
        </p:nvSpPr>
        <p:spPr>
          <a:xfrm>
            <a:off x="5890970" y="3166802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915486" y="3567697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B73EAD-FE12-74C4-2692-1618617E577A}"/>
              </a:ext>
            </a:extLst>
          </p:cNvPr>
          <p:cNvSpPr/>
          <p:nvPr/>
        </p:nvSpPr>
        <p:spPr>
          <a:xfrm>
            <a:off x="7950073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7984013" y="3565589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41454" y="3153461"/>
            <a:ext cx="870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87024" y="3535737"/>
            <a:ext cx="870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4800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31287" y="3151468"/>
            <a:ext cx="859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78809" y="3140762"/>
            <a:ext cx="893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750593" y="3548437"/>
            <a:ext cx="865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7500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84649" y="3536206"/>
            <a:ext cx="951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12000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70013" y="3131335"/>
            <a:ext cx="893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2700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89285" y="3535123"/>
            <a:ext cx="879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21000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9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في المنزل، النشاط الأخير من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64F519-1DE3-7FEC-C166-0B0C1220E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876084"/>
            <a:ext cx="8324850" cy="17195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943840-694A-2AB6-1610-6C7A7DA9B2D4}"/>
              </a:ext>
            </a:extLst>
          </p:cNvPr>
          <p:cNvSpPr/>
          <p:nvPr/>
        </p:nvSpPr>
        <p:spPr>
          <a:xfrm>
            <a:off x="335902" y="2983051"/>
            <a:ext cx="29764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9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وَضْعُ وَإِنْجازُ عَمَلِيَّةِ الضَّرْبِ (1)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 على ألواحكم، سنصحح بعد دقيقتين.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144444-16D1-33A5-C8B5-968ABC4363B2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32 × 12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3512D0-1BE8-AD7A-0580-B8F6B58053CA}"/>
              </a:ext>
            </a:extLst>
          </p:cNvPr>
          <p:cNvGrpSpPr>
            <a:grpSpLocks noChangeAspect="1"/>
          </p:cNvGrpSpPr>
          <p:nvPr/>
        </p:nvGrpSpPr>
        <p:grpSpPr>
          <a:xfrm>
            <a:off x="401981" y="858759"/>
            <a:ext cx="738292" cy="827051"/>
            <a:chOff x="976754" y="4005561"/>
            <a:chExt cx="558587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C0EBA9-FB50-5F61-A8AB-08187771C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8EEB14-B5FE-851F-2CF9-E173AA0EE38D}"/>
                </a:ext>
              </a:extLst>
            </p:cNvPr>
            <p:cNvSpPr txBox="1"/>
            <p:nvPr/>
          </p:nvSpPr>
          <p:spPr>
            <a:xfrm>
              <a:off x="1020062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D2E0921-CABA-A3E5-E48B-347F1A74771B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32 × 12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32 ضرب 12 تساوي 384.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6A52081-D4E5-54FC-6D09-299AF2380CB2}"/>
              </a:ext>
            </a:extLst>
          </p:cNvPr>
          <p:cNvGrpSpPr/>
          <p:nvPr/>
        </p:nvGrpSpPr>
        <p:grpSpPr>
          <a:xfrm>
            <a:off x="2718077" y="2091150"/>
            <a:ext cx="2181913" cy="3503518"/>
            <a:chOff x="2877103" y="2649619"/>
            <a:chExt cx="2181913" cy="3503518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811036-7AE1-C857-CF98-55081556C87F}"/>
                </a:ext>
              </a:extLst>
            </p:cNvPr>
            <p:cNvGrpSpPr/>
            <p:nvPr/>
          </p:nvGrpSpPr>
          <p:grpSpPr>
            <a:xfrm>
              <a:off x="2877103" y="2649619"/>
              <a:ext cx="2181913" cy="3503518"/>
              <a:chOff x="2847286" y="2351448"/>
              <a:chExt cx="2181913" cy="3503518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C5EF88C-8A9E-4777-6862-0BF41351B790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1EC1F79-57F2-F8BD-2D8B-382489F0BA11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8DC43BF-64C7-9407-0254-F3B3FE063A01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BA997F99-54CA-EAFD-491F-42A0FF9517AC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3F36847-50AA-87EE-BDA6-4DDDA276E484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64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B1CEDD0-B8EF-0FE9-383F-C9F1387891F8}"/>
                  </a:ext>
                </a:extLst>
              </p:cNvPr>
              <p:cNvSpPr txBox="1"/>
              <p:nvPr/>
            </p:nvSpPr>
            <p:spPr>
              <a:xfrm>
                <a:off x="3480939" y="4296612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9757408C-6C4A-EBE6-854A-9415DD7674F0}"/>
                  </a:ext>
                </a:extLst>
              </p:cNvPr>
              <p:cNvCxnSpPr/>
              <p:nvPr/>
            </p:nvCxnSpPr>
            <p:spPr>
              <a:xfrm flipH="1">
                <a:off x="3561522" y="5066053"/>
                <a:ext cx="1202635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9303ADFE-B452-B797-A0C1-67817B5D8269}"/>
                  </a:ext>
                </a:extLst>
              </p:cNvPr>
              <p:cNvSpPr txBox="1"/>
              <p:nvPr/>
            </p:nvSpPr>
            <p:spPr>
              <a:xfrm>
                <a:off x="2847286" y="4115739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BBDD1D1-757F-9F61-5890-653A61A82617}"/>
                  </a:ext>
                </a:extLst>
              </p:cNvPr>
              <p:cNvSpPr txBox="1"/>
              <p:nvPr/>
            </p:nvSpPr>
            <p:spPr>
              <a:xfrm>
                <a:off x="3204596" y="5085525"/>
                <a:ext cx="17460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C00000"/>
                    </a:solidFill>
                  </a:rPr>
                  <a:t>384</a:t>
                </a:r>
              </a:p>
            </p:txBody>
          </p:sp>
        </p:grpSp>
        <p:sp>
          <p:nvSpPr>
            <p:cNvPr id="27" name="Organigramme : Connecteur 26">
              <a:extLst>
                <a:ext uri="{FF2B5EF4-FFF2-40B4-BE49-F238E27FC236}">
                  <a16:creationId xmlns:a16="http://schemas.microsoft.com/office/drawing/2014/main" id="{365C4612-D0A0-9C15-A5D1-55519EC2E2D2}"/>
                </a:ext>
              </a:extLst>
            </p:cNvPr>
            <p:cNvSpPr/>
            <p:nvPr/>
          </p:nvSpPr>
          <p:spPr>
            <a:xfrm>
              <a:off x="4591878" y="5009321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3909337-C7D6-22B4-1C2B-CA25AB3CE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56" y="1625507"/>
            <a:ext cx="7288517" cy="4920644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على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94.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786604" y="2127377"/>
            <a:ext cx="2863273" cy="1260000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1B257C4-84C5-E863-4A12-67016DFD3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19" y="2240822"/>
            <a:ext cx="7343192" cy="319392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693169" y="3949963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106C070-F77A-7D07-6E85-FAE894D00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56" y="2278145"/>
            <a:ext cx="8314155" cy="361624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E9A07D2-2697-3CCA-DF0C-D6CCF665AB0C}"/>
              </a:ext>
            </a:extLst>
          </p:cNvPr>
          <p:cNvGrpSpPr/>
          <p:nvPr/>
        </p:nvGrpSpPr>
        <p:grpSpPr>
          <a:xfrm>
            <a:off x="505446" y="3925686"/>
            <a:ext cx="1880589" cy="1549274"/>
            <a:chOff x="3141103" y="4092624"/>
            <a:chExt cx="1880589" cy="1549274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3AB8993-C4F3-E097-F1C5-F23034F83957}"/>
                </a:ext>
              </a:extLst>
            </p:cNvPr>
            <p:cNvGrpSpPr/>
            <p:nvPr/>
          </p:nvGrpSpPr>
          <p:grpSpPr>
            <a:xfrm>
              <a:off x="3141103" y="4092624"/>
              <a:ext cx="1880589" cy="1549274"/>
              <a:chOff x="3111286" y="3794453"/>
              <a:chExt cx="1880589" cy="1549274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089EBA6-62BC-3E42-48DA-72F804AECBCA}"/>
                  </a:ext>
                </a:extLst>
              </p:cNvPr>
              <p:cNvSpPr txBox="1"/>
              <p:nvPr/>
            </p:nvSpPr>
            <p:spPr>
              <a:xfrm>
                <a:off x="3880937" y="3794453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36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2829C55-3312-C213-6A55-AEC6C00F9F8E}"/>
                  </a:ext>
                </a:extLst>
              </p:cNvPr>
              <p:cNvSpPr txBox="1"/>
              <p:nvPr/>
            </p:nvSpPr>
            <p:spPr>
              <a:xfrm>
                <a:off x="3546256" y="4128656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48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F20C0FD-9A73-B179-5B27-8F0057A9DB64}"/>
                  </a:ext>
                </a:extLst>
              </p:cNvPr>
              <p:cNvSpPr txBox="1"/>
              <p:nvPr/>
            </p:nvSpPr>
            <p:spPr>
              <a:xfrm>
                <a:off x="3111286" y="4758952"/>
                <a:ext cx="17460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3200" kern="500" spc="800" dirty="0">
                    <a:solidFill>
                      <a:srgbClr val="C00000"/>
                    </a:solidFill>
                  </a:rPr>
                  <a:t>516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BC30912-8739-E28D-8AE8-F03A2BCDA262}"/>
                  </a:ext>
                </a:extLst>
              </p:cNvPr>
              <p:cNvSpPr txBox="1"/>
              <p:nvPr/>
            </p:nvSpPr>
            <p:spPr>
              <a:xfrm>
                <a:off x="3662036" y="3799283"/>
                <a:ext cx="6259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kern="500" spc="8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sp>
          <p:nvSpPr>
            <p:cNvPr id="13" name="Organigramme : Connecteur 12">
              <a:extLst>
                <a:ext uri="{FF2B5EF4-FFF2-40B4-BE49-F238E27FC236}">
                  <a16:creationId xmlns:a16="http://schemas.microsoft.com/office/drawing/2014/main" id="{14ED60E6-E2D7-7EE9-1452-F607B393FEEE}"/>
                </a:ext>
              </a:extLst>
            </p:cNvPr>
            <p:cNvSpPr/>
            <p:nvPr/>
          </p:nvSpPr>
          <p:spPr>
            <a:xfrm>
              <a:off x="4551018" y="4717838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DA96539-4031-FA2D-A589-D49E3C882EDA}"/>
              </a:ext>
            </a:extLst>
          </p:cNvPr>
          <p:cNvGrpSpPr/>
          <p:nvPr/>
        </p:nvGrpSpPr>
        <p:grpSpPr>
          <a:xfrm>
            <a:off x="2522205" y="3964231"/>
            <a:ext cx="1880589" cy="1549274"/>
            <a:chOff x="3141103" y="4092624"/>
            <a:chExt cx="1880589" cy="1549274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01427C06-36F7-A9F6-102E-6DF54AE5CC44}"/>
                </a:ext>
              </a:extLst>
            </p:cNvPr>
            <p:cNvGrpSpPr/>
            <p:nvPr/>
          </p:nvGrpSpPr>
          <p:grpSpPr>
            <a:xfrm>
              <a:off x="3141103" y="4092624"/>
              <a:ext cx="1880589" cy="1549274"/>
              <a:chOff x="3111286" y="3794453"/>
              <a:chExt cx="1880589" cy="1549274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C98A8A6-AEC2-0E5F-81DD-1FF7F0767D32}"/>
                  </a:ext>
                </a:extLst>
              </p:cNvPr>
              <p:cNvSpPr txBox="1"/>
              <p:nvPr/>
            </p:nvSpPr>
            <p:spPr>
              <a:xfrm>
                <a:off x="3880937" y="3794453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F87F332-8748-E11F-55DE-FF1C41E7142F}"/>
                  </a:ext>
                </a:extLst>
              </p:cNvPr>
              <p:cNvSpPr txBox="1"/>
              <p:nvPr/>
            </p:nvSpPr>
            <p:spPr>
              <a:xfrm>
                <a:off x="3546256" y="4128656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86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952BBFC-704B-7399-193A-136E2131D499}"/>
                  </a:ext>
                </a:extLst>
              </p:cNvPr>
              <p:cNvSpPr txBox="1"/>
              <p:nvPr/>
            </p:nvSpPr>
            <p:spPr>
              <a:xfrm>
                <a:off x="3111286" y="4758952"/>
                <a:ext cx="17460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3200" kern="500" spc="800" dirty="0">
                    <a:solidFill>
                      <a:srgbClr val="C00000"/>
                    </a:solidFill>
                  </a:rPr>
                  <a:t>903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763AB05-9B06-E7C7-2F84-74B789AC46ED}"/>
                  </a:ext>
                </a:extLst>
              </p:cNvPr>
              <p:cNvSpPr txBox="1"/>
              <p:nvPr/>
            </p:nvSpPr>
            <p:spPr>
              <a:xfrm>
                <a:off x="3662036" y="3799283"/>
                <a:ext cx="6259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kern="500" spc="8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sp>
          <p:nvSpPr>
            <p:cNvPr id="27" name="Organigramme : Connecteur 26">
              <a:extLst>
                <a:ext uri="{FF2B5EF4-FFF2-40B4-BE49-F238E27FC236}">
                  <a16:creationId xmlns:a16="http://schemas.microsoft.com/office/drawing/2014/main" id="{B80347AE-70A5-AC18-592C-FD085A7605D5}"/>
                </a:ext>
              </a:extLst>
            </p:cNvPr>
            <p:cNvSpPr/>
            <p:nvPr/>
          </p:nvSpPr>
          <p:spPr>
            <a:xfrm>
              <a:off x="4551018" y="4717838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EF0601D-0F98-2222-9F07-F0E843B40317}"/>
              </a:ext>
            </a:extLst>
          </p:cNvPr>
          <p:cNvGrpSpPr/>
          <p:nvPr/>
        </p:nvGrpSpPr>
        <p:grpSpPr>
          <a:xfrm>
            <a:off x="4534678" y="3972836"/>
            <a:ext cx="1889920" cy="1544444"/>
            <a:chOff x="3141103" y="4097454"/>
            <a:chExt cx="1889920" cy="1544444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7E2BB636-A9A6-86AF-F24F-C19CCE9CD9C5}"/>
                </a:ext>
              </a:extLst>
            </p:cNvPr>
            <p:cNvGrpSpPr/>
            <p:nvPr/>
          </p:nvGrpSpPr>
          <p:grpSpPr>
            <a:xfrm>
              <a:off x="3141103" y="4097454"/>
              <a:ext cx="1889920" cy="1544444"/>
              <a:chOff x="3111286" y="3799283"/>
              <a:chExt cx="1889920" cy="1544444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25B80A49-B0F5-2C0C-E22B-C11E64CD43C8}"/>
                  </a:ext>
                </a:extLst>
              </p:cNvPr>
              <p:cNvSpPr txBox="1"/>
              <p:nvPr/>
            </p:nvSpPr>
            <p:spPr>
              <a:xfrm>
                <a:off x="3890268" y="3813115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68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2EFB113B-84E7-B404-08B8-4AFE1D960ADF}"/>
                  </a:ext>
                </a:extLst>
              </p:cNvPr>
              <p:cNvSpPr txBox="1"/>
              <p:nvPr/>
            </p:nvSpPr>
            <p:spPr>
              <a:xfrm>
                <a:off x="3555587" y="4137987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68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A6035EFE-3B1B-88E9-F893-99A5A3E0C7F3}"/>
                  </a:ext>
                </a:extLst>
              </p:cNvPr>
              <p:cNvSpPr txBox="1"/>
              <p:nvPr/>
            </p:nvSpPr>
            <p:spPr>
              <a:xfrm>
                <a:off x="3111286" y="4758952"/>
                <a:ext cx="17460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3200" kern="500" spc="800" dirty="0">
                    <a:solidFill>
                      <a:srgbClr val="C00000"/>
                    </a:solidFill>
                  </a:rPr>
                  <a:t>748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9216362D-815D-A3C0-F87E-C2068E04E2EE}"/>
                  </a:ext>
                </a:extLst>
              </p:cNvPr>
              <p:cNvSpPr txBox="1"/>
              <p:nvPr/>
            </p:nvSpPr>
            <p:spPr>
              <a:xfrm>
                <a:off x="3662036" y="3799283"/>
                <a:ext cx="6259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kern="500" spc="8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sp>
          <p:nvSpPr>
            <p:cNvPr id="34" name="Organigramme : Connecteur 33">
              <a:extLst>
                <a:ext uri="{FF2B5EF4-FFF2-40B4-BE49-F238E27FC236}">
                  <a16:creationId xmlns:a16="http://schemas.microsoft.com/office/drawing/2014/main" id="{4DE09CAD-2909-51CF-BDDB-4E91046C3DC8}"/>
                </a:ext>
              </a:extLst>
            </p:cNvPr>
            <p:cNvSpPr/>
            <p:nvPr/>
          </p:nvSpPr>
          <p:spPr>
            <a:xfrm>
              <a:off x="4551018" y="4717838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98F5EE6-CA09-7C74-CFB2-5492F27A0B9E}"/>
              </a:ext>
            </a:extLst>
          </p:cNvPr>
          <p:cNvGrpSpPr/>
          <p:nvPr/>
        </p:nvGrpSpPr>
        <p:grpSpPr>
          <a:xfrm>
            <a:off x="6514608" y="4001232"/>
            <a:ext cx="1889920" cy="1549274"/>
            <a:chOff x="3141103" y="4092624"/>
            <a:chExt cx="1889920" cy="1549274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6102E9EB-D206-FCAA-725E-8A86B3F60E53}"/>
                </a:ext>
              </a:extLst>
            </p:cNvPr>
            <p:cNvGrpSpPr/>
            <p:nvPr/>
          </p:nvGrpSpPr>
          <p:grpSpPr>
            <a:xfrm>
              <a:off x="3141103" y="4092624"/>
              <a:ext cx="1889920" cy="1549274"/>
              <a:chOff x="3111286" y="3794453"/>
              <a:chExt cx="1889920" cy="1549274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F84FF34B-C9AE-8C1C-5C56-B4525FBBF46F}"/>
                  </a:ext>
                </a:extLst>
              </p:cNvPr>
              <p:cNvSpPr txBox="1"/>
              <p:nvPr/>
            </p:nvSpPr>
            <p:spPr>
              <a:xfrm>
                <a:off x="3555587" y="3794453"/>
                <a:ext cx="14456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129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16328C3-80D3-3DA1-823D-7E90309152B0}"/>
                  </a:ext>
                </a:extLst>
              </p:cNvPr>
              <p:cNvSpPr txBox="1"/>
              <p:nvPr/>
            </p:nvSpPr>
            <p:spPr>
              <a:xfrm>
                <a:off x="3564918" y="4119325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kern="500" spc="800" dirty="0">
                    <a:solidFill>
                      <a:srgbClr val="0070C0"/>
                    </a:solidFill>
                  </a:rPr>
                  <a:t>86</a:t>
                </a: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BCBBFDE7-EA3E-C32F-E5AB-84C0245EA759}"/>
                  </a:ext>
                </a:extLst>
              </p:cNvPr>
              <p:cNvSpPr txBox="1"/>
              <p:nvPr/>
            </p:nvSpPr>
            <p:spPr>
              <a:xfrm>
                <a:off x="3111286" y="4758952"/>
                <a:ext cx="17460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3200" kern="500" spc="800" dirty="0">
                    <a:solidFill>
                      <a:srgbClr val="C00000"/>
                    </a:solidFill>
                  </a:rPr>
                  <a:t>989</a:t>
                </a:r>
              </a:p>
            </p:txBody>
          </p:sp>
        </p:grpSp>
        <p:sp>
          <p:nvSpPr>
            <p:cNvPr id="41" name="Organigramme : Connecteur 40">
              <a:extLst>
                <a:ext uri="{FF2B5EF4-FFF2-40B4-BE49-F238E27FC236}">
                  <a16:creationId xmlns:a16="http://schemas.microsoft.com/office/drawing/2014/main" id="{8D709439-345C-781F-37A5-A4CA47AFAF70}"/>
                </a:ext>
              </a:extLst>
            </p:cNvPr>
            <p:cNvSpPr/>
            <p:nvPr/>
          </p:nvSpPr>
          <p:spPr>
            <a:xfrm>
              <a:off x="4551018" y="4717838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</p:grp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10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وَضْعُ وَإِنْجازُ عَمَلِيَّةِ الضَّرْبِ (2)</a:t>
            </a: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6BA57-3E30-6A53-ECDD-C39F09B2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FF6839F-DF6B-B547-8E18-F0B4748BBE4A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938A51-0039-DDE9-7927-FBC46A76EF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9F6B97-8F61-A86D-CF7B-E6100CACBE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649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 على ألواحكم، سنصحح بعد 3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144444-16D1-33A5-C8B5-968ABC4363B2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85 × 32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3512D0-1BE8-AD7A-0580-B8F6B58053CA}"/>
              </a:ext>
            </a:extLst>
          </p:cNvPr>
          <p:cNvGrpSpPr>
            <a:grpSpLocks noChangeAspect="1"/>
          </p:cNvGrpSpPr>
          <p:nvPr/>
        </p:nvGrpSpPr>
        <p:grpSpPr>
          <a:xfrm>
            <a:off x="401981" y="858759"/>
            <a:ext cx="738292" cy="827051"/>
            <a:chOff x="976754" y="4005561"/>
            <a:chExt cx="558587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C0EBA9-FB50-5F61-A8AB-08187771C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8EEB14-B5FE-851F-2CF9-E173AA0EE38D}"/>
                </a:ext>
              </a:extLst>
            </p:cNvPr>
            <p:cNvSpPr txBox="1"/>
            <p:nvPr/>
          </p:nvSpPr>
          <p:spPr>
            <a:xfrm>
              <a:off x="1020062" y="4201126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866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64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9004B7-0BDD-EE81-5483-1813F11E50AA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85 × 32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64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85 ضرب 32 تساوي 2720.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AC89EF-E37E-4B0A-5518-88970C2082FB}"/>
              </a:ext>
            </a:extLst>
          </p:cNvPr>
          <p:cNvGrpSpPr/>
          <p:nvPr/>
        </p:nvGrpSpPr>
        <p:grpSpPr>
          <a:xfrm>
            <a:off x="2787821" y="1950769"/>
            <a:ext cx="2502415" cy="3910072"/>
            <a:chOff x="2787821" y="2381692"/>
            <a:chExt cx="2502415" cy="391007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933245A-FDAA-BAFA-0A8E-A832734C4E8E}"/>
                </a:ext>
              </a:extLst>
            </p:cNvPr>
            <p:cNvGrpSpPr/>
            <p:nvPr/>
          </p:nvGrpSpPr>
          <p:grpSpPr>
            <a:xfrm>
              <a:off x="2787821" y="2381692"/>
              <a:ext cx="2502415" cy="3910072"/>
              <a:chOff x="2526784" y="1877195"/>
              <a:chExt cx="2502415" cy="391007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0AA2D4B-A038-C504-37AA-5CB6B1F3865B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D622D2-8730-B8D2-C904-D319087B7A25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821A229-4746-40DD-7225-6FCDF9F92E28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F0F61DFA-AF83-8E23-8942-E5619B9CA57D}"/>
                  </a:ext>
                </a:extLst>
              </p:cNvPr>
              <p:cNvCxnSpPr/>
              <p:nvPr/>
            </p:nvCxnSpPr>
            <p:spPr>
              <a:xfrm flipH="1">
                <a:off x="3637722" y="373021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5334EBD-B71D-7E09-43CB-7899D5A29139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170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40257CC-B686-342C-3A64-1502AFB8589F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A28BE2-B5B5-4AC9-5F20-4B32C09545B3}"/>
                  </a:ext>
                </a:extLst>
              </p:cNvPr>
              <p:cNvSpPr txBox="1"/>
              <p:nvPr/>
            </p:nvSpPr>
            <p:spPr>
              <a:xfrm>
                <a:off x="2713095" y="4315058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289C12F-0AE1-85F6-C56A-817E4198F639}"/>
                  </a:ext>
                </a:extLst>
              </p:cNvPr>
              <p:cNvSpPr txBox="1"/>
              <p:nvPr/>
            </p:nvSpPr>
            <p:spPr>
              <a:xfrm>
                <a:off x="3637722" y="1877195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9FB2EEB6-4DA2-B6B0-A3B8-E70BAE6B26A8}"/>
                  </a:ext>
                </a:extLst>
              </p:cNvPr>
              <p:cNvCxnSpPr/>
              <p:nvPr/>
            </p:nvCxnSpPr>
            <p:spPr>
              <a:xfrm flipH="1">
                <a:off x="3180523" y="5028240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725983B-71E7-419E-137B-7E73E388486A}"/>
                  </a:ext>
                </a:extLst>
              </p:cNvPr>
              <p:cNvSpPr txBox="1"/>
              <p:nvPr/>
            </p:nvSpPr>
            <p:spPr>
              <a:xfrm>
                <a:off x="2526784" y="3991892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944C442-CA37-498A-CB73-B552E92F87C4}"/>
                  </a:ext>
                </a:extLst>
              </p:cNvPr>
              <p:cNvSpPr txBox="1"/>
              <p:nvPr/>
            </p:nvSpPr>
            <p:spPr>
              <a:xfrm>
                <a:off x="2755136" y="5017826"/>
                <a:ext cx="224675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2720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24C36C7-A8CD-EE3E-C022-51B4388119D1}"/>
                  </a:ext>
                </a:extLst>
              </p:cNvPr>
              <p:cNvSpPr txBox="1"/>
              <p:nvPr/>
            </p:nvSpPr>
            <p:spPr>
              <a:xfrm>
                <a:off x="3221781" y="3658692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DB8167A-9DB2-3F2A-90C3-F4F34B898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79914852-3316-56EC-4AF9-AD7886A88683}"/>
                </a:ext>
              </a:extLst>
            </p:cNvPr>
            <p:cNvSpPr/>
            <p:nvPr/>
          </p:nvSpPr>
          <p:spPr>
            <a:xfrm>
              <a:off x="4824249" y="5159336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579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CB05CC-E1AC-CFE5-7E2A-2C57A59B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27FCAD-D31C-F9DF-E8E5-E0A111CD6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56" y="1625507"/>
            <a:ext cx="7288517" cy="4920644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786603" y="3391676"/>
            <a:ext cx="2892490" cy="1440000"/>
          </a:xfrm>
          <a:prstGeom prst="roundRect">
            <a:avLst>
              <a:gd name="adj" fmla="val 82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5487AC-A45E-5D8A-AAD1-5BF386983F67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على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94. </a:t>
            </a:r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7A4E739-8EAC-328A-B9EF-5AD9FAD85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10" y="2087676"/>
            <a:ext cx="7251470" cy="362294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27676" y="4158894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7967C94-F3BA-A7FE-0322-2EF1A78D0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09" y="2115668"/>
            <a:ext cx="8284785" cy="4139199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0ECB327-F29F-0744-8220-082D0F6E2D6B}"/>
              </a:ext>
            </a:extLst>
          </p:cNvPr>
          <p:cNvGrpSpPr/>
          <p:nvPr/>
        </p:nvGrpSpPr>
        <p:grpSpPr>
          <a:xfrm>
            <a:off x="180150" y="3152060"/>
            <a:ext cx="2163251" cy="2955638"/>
            <a:chOff x="208143" y="3299229"/>
            <a:chExt cx="2163251" cy="295563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05C32A-1A0E-4383-0228-19EFDB34B015}"/>
                </a:ext>
              </a:extLst>
            </p:cNvPr>
            <p:cNvGrpSpPr/>
            <p:nvPr/>
          </p:nvGrpSpPr>
          <p:grpSpPr>
            <a:xfrm>
              <a:off x="208143" y="3299229"/>
              <a:ext cx="2163251" cy="2955638"/>
              <a:chOff x="2905096" y="3197499"/>
              <a:chExt cx="2163251" cy="2955638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10A50678-1725-D0F6-5208-3C37BEFD050C}"/>
                  </a:ext>
                </a:extLst>
              </p:cNvPr>
              <p:cNvGrpSpPr/>
              <p:nvPr/>
            </p:nvGrpSpPr>
            <p:grpSpPr>
              <a:xfrm>
                <a:off x="2905096" y="3197499"/>
                <a:ext cx="2163251" cy="2955638"/>
                <a:chOff x="2875279" y="2899328"/>
                <a:chExt cx="2163251" cy="2955638"/>
              </a:xfrm>
            </p:grpSpPr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41F7872-2C0C-C18E-1321-64909A833018}"/>
                    </a:ext>
                  </a:extLst>
                </p:cNvPr>
                <p:cNvSpPr txBox="1"/>
                <p:nvPr/>
              </p:nvSpPr>
              <p:spPr>
                <a:xfrm>
                  <a:off x="3927592" y="3032583"/>
                  <a:ext cx="1110938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4400" spc="1000" dirty="0">
                      <a:solidFill>
                        <a:srgbClr val="0070C0"/>
                      </a:solidFill>
                    </a:rPr>
                    <a:t>65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7BE3752-03E7-D0D1-F181-46C3973E3828}"/>
                    </a:ext>
                  </a:extLst>
                </p:cNvPr>
                <p:cNvSpPr txBox="1"/>
                <p:nvPr/>
              </p:nvSpPr>
              <p:spPr>
                <a:xfrm>
                  <a:off x="3918261" y="3482215"/>
                  <a:ext cx="1110938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4400" spc="1000" dirty="0">
                      <a:solidFill>
                        <a:srgbClr val="0070C0"/>
                      </a:solidFill>
                    </a:rPr>
                    <a:t>13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06A7570-1FE1-AE0D-795F-B43F6FBC8D73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6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6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16" name="Connecteur droit 15">
                  <a:extLst>
                    <a:ext uri="{FF2B5EF4-FFF2-40B4-BE49-F238E27FC236}">
                      <a16:creationId xmlns:a16="http://schemas.microsoft.com/office/drawing/2014/main" id="{0382F4EA-1644-E934-090F-711CFFDDDFEF}"/>
                    </a:ext>
                  </a:extLst>
                </p:cNvPr>
                <p:cNvCxnSpPr/>
                <p:nvPr/>
              </p:nvCxnSpPr>
              <p:spPr>
                <a:xfrm flipH="1">
                  <a:off x="3628391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31373B50-3CA6-39FA-3C9D-6CF5B838C93F}"/>
                    </a:ext>
                  </a:extLst>
                </p:cNvPr>
                <p:cNvSpPr txBox="1"/>
                <p:nvPr/>
              </p:nvSpPr>
              <p:spPr>
                <a:xfrm>
                  <a:off x="3443615" y="4037054"/>
                  <a:ext cx="154826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4400" spc="1000" dirty="0">
                      <a:solidFill>
                        <a:srgbClr val="0070C0"/>
                      </a:solidFill>
                    </a:rPr>
                    <a:t>195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680E694-54FB-717B-DEEB-0510EECBD4C5}"/>
                    </a:ext>
                  </a:extLst>
                </p:cNvPr>
                <p:cNvSpPr txBox="1"/>
                <p:nvPr/>
              </p:nvSpPr>
              <p:spPr>
                <a:xfrm>
                  <a:off x="3480939" y="4501888"/>
                  <a:ext cx="1110938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4400" spc="1000" dirty="0">
                      <a:solidFill>
                        <a:srgbClr val="0070C0"/>
                      </a:solidFill>
                    </a:rPr>
                    <a:t>65</a:t>
                  </a:r>
                </a:p>
              </p:txBody>
            </p:sp>
            <p:cxnSp>
              <p:nvCxnSpPr>
                <p:cNvPr id="19" name="Connecteur droit 18">
                  <a:extLst>
                    <a:ext uri="{FF2B5EF4-FFF2-40B4-BE49-F238E27FC236}">
                      <a16:creationId xmlns:a16="http://schemas.microsoft.com/office/drawing/2014/main" id="{060554BA-0CBE-70FD-1E56-CDD5D80000A0}"/>
                    </a:ext>
                  </a:extLst>
                </p:cNvPr>
                <p:cNvCxnSpPr/>
                <p:nvPr/>
              </p:nvCxnSpPr>
              <p:spPr>
                <a:xfrm flipH="1">
                  <a:off x="3542860" y="5150032"/>
                  <a:ext cx="1202635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69D6B98D-C5E3-4BCE-6926-9F8B8F341824}"/>
                    </a:ext>
                  </a:extLst>
                </p:cNvPr>
                <p:cNvSpPr txBox="1"/>
                <p:nvPr/>
              </p:nvSpPr>
              <p:spPr>
                <a:xfrm>
                  <a:off x="2875279" y="4293026"/>
                  <a:ext cx="111093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6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6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3F9958B6-2685-4560-8F63-DE8EFB477E91}"/>
                    </a:ext>
                  </a:extLst>
                </p:cNvPr>
                <p:cNvSpPr txBox="1"/>
                <p:nvPr/>
              </p:nvSpPr>
              <p:spPr>
                <a:xfrm>
                  <a:off x="3204596" y="5085525"/>
                  <a:ext cx="1746067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4400" spc="1000" dirty="0">
                      <a:solidFill>
                        <a:srgbClr val="C00000"/>
                      </a:solidFill>
                    </a:rPr>
                    <a:t>845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CF18304-4B7F-A487-1E7F-55ACD12B7360}"/>
                    </a:ext>
                  </a:extLst>
                </p:cNvPr>
                <p:cNvSpPr txBox="1"/>
                <p:nvPr/>
              </p:nvSpPr>
              <p:spPr>
                <a:xfrm>
                  <a:off x="4077629" y="2899328"/>
                  <a:ext cx="40238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000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BFDC0398-0B16-5DC7-F9B3-082595B9C712}"/>
                    </a:ext>
                  </a:extLst>
                </p:cNvPr>
                <p:cNvSpPr txBox="1"/>
                <p:nvPr/>
              </p:nvSpPr>
              <p:spPr>
                <a:xfrm>
                  <a:off x="3491988" y="4051601"/>
                  <a:ext cx="40238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000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</p:grpSp>
          <p:sp>
            <p:nvSpPr>
              <p:cNvPr id="12" name="Organigramme : Connecteur 11">
                <a:extLst>
                  <a:ext uri="{FF2B5EF4-FFF2-40B4-BE49-F238E27FC236}">
                    <a16:creationId xmlns:a16="http://schemas.microsoft.com/office/drawing/2014/main" id="{962FCDA1-81DD-0ACF-C2D0-40F6DA63F5F2}"/>
                  </a:ext>
                </a:extLst>
              </p:cNvPr>
              <p:cNvSpPr/>
              <p:nvPr/>
            </p:nvSpPr>
            <p:spPr>
              <a:xfrm>
                <a:off x="4591878" y="5186608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C40B017-28D3-47AE-3A8A-33AEF46F21A5}"/>
                </a:ext>
              </a:extLst>
            </p:cNvPr>
            <p:cNvCxnSpPr/>
            <p:nvPr/>
          </p:nvCxnSpPr>
          <p:spPr>
            <a:xfrm flipH="1">
              <a:off x="1410493" y="3429000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5B86332-E68E-B111-7C60-B73202D35151}"/>
              </a:ext>
            </a:extLst>
          </p:cNvPr>
          <p:cNvGrpSpPr/>
          <p:nvPr/>
        </p:nvGrpSpPr>
        <p:grpSpPr>
          <a:xfrm>
            <a:off x="2238368" y="3322639"/>
            <a:ext cx="2293885" cy="2822383"/>
            <a:chOff x="2774462" y="3330754"/>
            <a:chExt cx="2293885" cy="2822383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5E1DA8E-17DA-4DB5-7C8E-5129A16695A8}"/>
                </a:ext>
              </a:extLst>
            </p:cNvPr>
            <p:cNvGrpSpPr/>
            <p:nvPr/>
          </p:nvGrpSpPr>
          <p:grpSpPr>
            <a:xfrm>
              <a:off x="2774462" y="3330754"/>
              <a:ext cx="2293885" cy="2822383"/>
              <a:chOff x="2744645" y="3032583"/>
              <a:chExt cx="2293885" cy="2822383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BB632CD-34CC-2B13-9151-ED7D050E1653}"/>
                  </a:ext>
                </a:extLst>
              </p:cNvPr>
              <p:cNvSpPr txBox="1"/>
              <p:nvPr/>
            </p:nvSpPr>
            <p:spPr>
              <a:xfrm>
                <a:off x="3927592" y="303258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42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3C209694-90D3-E894-107A-760983D25DF9}"/>
                  </a:ext>
                </a:extLst>
              </p:cNvPr>
              <p:cNvSpPr txBox="1"/>
              <p:nvPr/>
            </p:nvSpPr>
            <p:spPr>
              <a:xfrm>
                <a:off x="3918261" y="3482215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42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91A479A-7274-2CAE-A2F0-C11359D2D0D4}"/>
                  </a:ext>
                </a:extLst>
              </p:cNvPr>
              <p:cNvSpPr txBox="1"/>
              <p:nvPr/>
            </p:nvSpPr>
            <p:spPr>
              <a:xfrm>
                <a:off x="3238512" y="3405332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67CDC48B-31BA-EE0A-24DD-E6ADEE8613C1}"/>
                  </a:ext>
                </a:extLst>
              </p:cNvPr>
              <p:cNvCxnSpPr/>
              <p:nvPr/>
            </p:nvCxnSpPr>
            <p:spPr>
              <a:xfrm flipH="1">
                <a:off x="3628391" y="4130359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7F5E5DC-E442-24D9-B797-25DBC83ACA80}"/>
                  </a:ext>
                </a:extLst>
              </p:cNvPr>
              <p:cNvSpPr txBox="1"/>
              <p:nvPr/>
            </p:nvSpPr>
            <p:spPr>
              <a:xfrm>
                <a:off x="3443615" y="4037054"/>
                <a:ext cx="154826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0070C0"/>
                    </a:solidFill>
                  </a:rPr>
                  <a:t>84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4AF28CD9-9BBD-5703-721C-DCA99B8335F4}"/>
                  </a:ext>
                </a:extLst>
              </p:cNvPr>
              <p:cNvSpPr txBox="1"/>
              <p:nvPr/>
            </p:nvSpPr>
            <p:spPr>
              <a:xfrm>
                <a:off x="2997548" y="4501888"/>
                <a:ext cx="15756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0070C0"/>
                    </a:solidFill>
                  </a:rPr>
                  <a:t>168</a:t>
                </a:r>
              </a:p>
            </p:txBody>
          </p: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177AE892-D7E5-3441-95D8-1B5E7C824C8D}"/>
                  </a:ext>
                </a:extLst>
              </p:cNvPr>
              <p:cNvCxnSpPr/>
              <p:nvPr/>
            </p:nvCxnSpPr>
            <p:spPr>
              <a:xfrm flipH="1">
                <a:off x="3225610" y="5150032"/>
                <a:ext cx="16200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B5C29A45-6244-67A5-A8EC-C60C327B08F6}"/>
                  </a:ext>
                </a:extLst>
              </p:cNvPr>
              <p:cNvSpPr txBox="1"/>
              <p:nvPr/>
            </p:nvSpPr>
            <p:spPr>
              <a:xfrm>
                <a:off x="2744645" y="4237040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119C2A00-C71A-EF5A-E32F-60B172BDE704}"/>
                  </a:ext>
                </a:extLst>
              </p:cNvPr>
              <p:cNvSpPr txBox="1"/>
              <p:nvPr/>
            </p:nvSpPr>
            <p:spPr>
              <a:xfrm>
                <a:off x="3034872" y="5085525"/>
                <a:ext cx="195311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1764</a:t>
                </a: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4DE28D6C-4218-7BD1-B11B-093BD078F97D}"/>
                  </a:ext>
                </a:extLst>
              </p:cNvPr>
              <p:cNvSpPr txBox="1"/>
              <p:nvPr/>
            </p:nvSpPr>
            <p:spPr>
              <a:xfrm>
                <a:off x="3631953" y="4135580"/>
                <a:ext cx="4023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sp>
          <p:nvSpPr>
            <p:cNvPr id="33" name="Organigramme : Connecteur 32">
              <a:extLst>
                <a:ext uri="{FF2B5EF4-FFF2-40B4-BE49-F238E27FC236}">
                  <a16:creationId xmlns:a16="http://schemas.microsoft.com/office/drawing/2014/main" id="{0AFF3A64-5504-9664-0E66-77A183FD2A77}"/>
                </a:ext>
              </a:extLst>
            </p:cNvPr>
            <p:cNvSpPr/>
            <p:nvPr/>
          </p:nvSpPr>
          <p:spPr>
            <a:xfrm>
              <a:off x="4591878" y="5186608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72A92AE-0AF3-FC6B-0388-01F0A1EABA8B}"/>
              </a:ext>
            </a:extLst>
          </p:cNvPr>
          <p:cNvGrpSpPr/>
          <p:nvPr/>
        </p:nvGrpSpPr>
        <p:grpSpPr>
          <a:xfrm>
            <a:off x="4289240" y="3322639"/>
            <a:ext cx="2293885" cy="2822383"/>
            <a:chOff x="2774462" y="3330754"/>
            <a:chExt cx="2293885" cy="2822383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9376973D-AE31-8106-B617-4C8180A7C8FD}"/>
                </a:ext>
              </a:extLst>
            </p:cNvPr>
            <p:cNvGrpSpPr/>
            <p:nvPr/>
          </p:nvGrpSpPr>
          <p:grpSpPr>
            <a:xfrm>
              <a:off x="2774462" y="3330754"/>
              <a:ext cx="2293885" cy="2822383"/>
              <a:chOff x="2744645" y="3032583"/>
              <a:chExt cx="2293885" cy="2822383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8BF12EB-C829-C9F4-090D-12D58D8978BC}"/>
                  </a:ext>
                </a:extLst>
              </p:cNvPr>
              <p:cNvSpPr txBox="1"/>
              <p:nvPr/>
            </p:nvSpPr>
            <p:spPr>
              <a:xfrm>
                <a:off x="3927592" y="303258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ACA6F7EF-7F34-3C06-58A3-88AD698F2EFA}"/>
                  </a:ext>
                </a:extLst>
              </p:cNvPr>
              <p:cNvSpPr txBox="1"/>
              <p:nvPr/>
            </p:nvSpPr>
            <p:spPr>
              <a:xfrm>
                <a:off x="3918261" y="3482215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0676AB5A-D1A6-19E2-0481-AE64AAC21C10}"/>
                  </a:ext>
                </a:extLst>
              </p:cNvPr>
              <p:cNvSpPr txBox="1"/>
              <p:nvPr/>
            </p:nvSpPr>
            <p:spPr>
              <a:xfrm>
                <a:off x="3238512" y="3405332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A084A61F-2206-2EB7-AAF5-1046EBA30FF2}"/>
                  </a:ext>
                </a:extLst>
              </p:cNvPr>
              <p:cNvCxnSpPr/>
              <p:nvPr/>
            </p:nvCxnSpPr>
            <p:spPr>
              <a:xfrm flipH="1">
                <a:off x="3628391" y="4130359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69539F2B-2CDF-6EE8-0722-B53014158E68}"/>
                  </a:ext>
                </a:extLst>
              </p:cNvPr>
              <p:cNvSpPr txBox="1"/>
              <p:nvPr/>
            </p:nvSpPr>
            <p:spPr>
              <a:xfrm>
                <a:off x="3443615" y="4037054"/>
                <a:ext cx="154826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0070C0"/>
                    </a:solidFill>
                  </a:rPr>
                  <a:t>86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94254FE1-DB8C-DCD4-E54C-85A62227445E}"/>
                  </a:ext>
                </a:extLst>
              </p:cNvPr>
              <p:cNvSpPr txBox="1"/>
              <p:nvPr/>
            </p:nvSpPr>
            <p:spPr>
              <a:xfrm>
                <a:off x="2997548" y="4501888"/>
                <a:ext cx="15756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0070C0"/>
                    </a:solidFill>
                  </a:rPr>
                  <a:t>129</a:t>
                </a:r>
              </a:p>
            </p:txBody>
          </p:sp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DE3F92B6-1C68-06F6-3201-4E45C8DC328C}"/>
                  </a:ext>
                </a:extLst>
              </p:cNvPr>
              <p:cNvCxnSpPr/>
              <p:nvPr/>
            </p:nvCxnSpPr>
            <p:spPr>
              <a:xfrm flipH="1">
                <a:off x="3225610" y="5150032"/>
                <a:ext cx="16200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C8706B72-18FD-C0DE-6C8C-30CA1AE57536}"/>
                  </a:ext>
                </a:extLst>
              </p:cNvPr>
              <p:cNvSpPr txBox="1"/>
              <p:nvPr/>
            </p:nvSpPr>
            <p:spPr>
              <a:xfrm>
                <a:off x="2744645" y="4237040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8032AC58-2576-145A-4414-D484EFF3E6C6}"/>
                  </a:ext>
                </a:extLst>
              </p:cNvPr>
              <p:cNvSpPr txBox="1"/>
              <p:nvPr/>
            </p:nvSpPr>
            <p:spPr>
              <a:xfrm>
                <a:off x="3034872" y="5085525"/>
                <a:ext cx="195311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1376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9981FD09-29EC-3B80-0852-9A8B0F50A342}"/>
                  </a:ext>
                </a:extLst>
              </p:cNvPr>
              <p:cNvSpPr txBox="1"/>
              <p:nvPr/>
            </p:nvSpPr>
            <p:spPr>
              <a:xfrm>
                <a:off x="3631953" y="4135580"/>
                <a:ext cx="4023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sp>
          <p:nvSpPr>
            <p:cNvPr id="48" name="Organigramme : Connecteur 47">
              <a:extLst>
                <a:ext uri="{FF2B5EF4-FFF2-40B4-BE49-F238E27FC236}">
                  <a16:creationId xmlns:a16="http://schemas.microsoft.com/office/drawing/2014/main" id="{402FCE9C-E7ED-55E1-50F0-498B3970A01C}"/>
                </a:ext>
              </a:extLst>
            </p:cNvPr>
            <p:cNvSpPr/>
            <p:nvPr/>
          </p:nvSpPr>
          <p:spPr>
            <a:xfrm>
              <a:off x="4591878" y="5186608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2C900E83-5699-AEB2-013D-B8BCF7871FA2}"/>
              </a:ext>
            </a:extLst>
          </p:cNvPr>
          <p:cNvGrpSpPr/>
          <p:nvPr/>
        </p:nvGrpSpPr>
        <p:grpSpPr>
          <a:xfrm>
            <a:off x="6281106" y="3322639"/>
            <a:ext cx="2293885" cy="2822383"/>
            <a:chOff x="2774462" y="3330754"/>
            <a:chExt cx="2293885" cy="2822383"/>
          </a:xfrm>
        </p:grpSpPr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25C54BF7-77AD-F19E-9FF7-1155C95B3D07}"/>
                </a:ext>
              </a:extLst>
            </p:cNvPr>
            <p:cNvGrpSpPr/>
            <p:nvPr/>
          </p:nvGrpSpPr>
          <p:grpSpPr>
            <a:xfrm>
              <a:off x="2774462" y="3330754"/>
              <a:ext cx="2293885" cy="2822383"/>
              <a:chOff x="2744645" y="3032583"/>
              <a:chExt cx="2293885" cy="2822383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2391298A-C0D7-203C-73AF-B401247E754E}"/>
                  </a:ext>
                </a:extLst>
              </p:cNvPr>
              <p:cNvSpPr txBox="1"/>
              <p:nvPr/>
            </p:nvSpPr>
            <p:spPr>
              <a:xfrm>
                <a:off x="3927592" y="303258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71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25387D51-7A2F-DF8B-B17D-437F2263DC3C}"/>
                  </a:ext>
                </a:extLst>
              </p:cNvPr>
              <p:cNvSpPr txBox="1"/>
              <p:nvPr/>
            </p:nvSpPr>
            <p:spPr>
              <a:xfrm>
                <a:off x="3918261" y="3482215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35</a:t>
                </a:r>
              </a:p>
            </p:txBody>
          </p: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C03A9F74-35CA-8847-FFED-6FB866605E96}"/>
                  </a:ext>
                </a:extLst>
              </p:cNvPr>
              <p:cNvSpPr txBox="1"/>
              <p:nvPr/>
            </p:nvSpPr>
            <p:spPr>
              <a:xfrm>
                <a:off x="3238512" y="3405332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65" name="Connecteur droit 64">
                <a:extLst>
                  <a:ext uri="{FF2B5EF4-FFF2-40B4-BE49-F238E27FC236}">
                    <a16:creationId xmlns:a16="http://schemas.microsoft.com/office/drawing/2014/main" id="{38050BB8-4CE2-2CEA-1252-A623F51F7629}"/>
                  </a:ext>
                </a:extLst>
              </p:cNvPr>
              <p:cNvCxnSpPr/>
              <p:nvPr/>
            </p:nvCxnSpPr>
            <p:spPr>
              <a:xfrm flipH="1">
                <a:off x="3628391" y="4130359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B6D43A3E-A498-7957-5A47-D6812EC929B3}"/>
                  </a:ext>
                </a:extLst>
              </p:cNvPr>
              <p:cNvSpPr txBox="1"/>
              <p:nvPr/>
            </p:nvSpPr>
            <p:spPr>
              <a:xfrm>
                <a:off x="3443615" y="4037054"/>
                <a:ext cx="154826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0070C0"/>
                    </a:solidFill>
                  </a:rPr>
                  <a:t>355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2BC90C48-25FE-4D2C-808D-DBF61E788FDC}"/>
                  </a:ext>
                </a:extLst>
              </p:cNvPr>
              <p:cNvSpPr txBox="1"/>
              <p:nvPr/>
            </p:nvSpPr>
            <p:spPr>
              <a:xfrm>
                <a:off x="2997548" y="4501888"/>
                <a:ext cx="15756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0070C0"/>
                    </a:solidFill>
                  </a:rPr>
                  <a:t>213</a:t>
                </a:r>
              </a:p>
            </p:txBody>
          </p:sp>
          <p:cxnSp>
            <p:nvCxnSpPr>
              <p:cNvPr id="68" name="Connecteur droit 67">
                <a:extLst>
                  <a:ext uri="{FF2B5EF4-FFF2-40B4-BE49-F238E27FC236}">
                    <a16:creationId xmlns:a16="http://schemas.microsoft.com/office/drawing/2014/main" id="{992E9C17-91B9-5C01-121C-86E969F5F96C}"/>
                  </a:ext>
                </a:extLst>
              </p:cNvPr>
              <p:cNvCxnSpPr/>
              <p:nvPr/>
            </p:nvCxnSpPr>
            <p:spPr>
              <a:xfrm flipH="1">
                <a:off x="3225610" y="5150032"/>
                <a:ext cx="16200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CDE5D9FC-257B-E7CA-8BE9-DE8641A65325}"/>
                  </a:ext>
                </a:extLst>
              </p:cNvPr>
              <p:cNvSpPr txBox="1"/>
              <p:nvPr/>
            </p:nvSpPr>
            <p:spPr>
              <a:xfrm>
                <a:off x="2744645" y="4237040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C5FAB87-FE90-70A7-7C68-36F010D71CF7}"/>
                  </a:ext>
                </a:extLst>
              </p:cNvPr>
              <p:cNvSpPr txBox="1"/>
              <p:nvPr/>
            </p:nvSpPr>
            <p:spPr>
              <a:xfrm>
                <a:off x="3034872" y="5085525"/>
                <a:ext cx="195311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2485</a:t>
                </a:r>
              </a:p>
            </p:txBody>
          </p:sp>
        </p:grpSp>
        <p:sp>
          <p:nvSpPr>
            <p:cNvPr id="61" name="Organigramme : Connecteur 60">
              <a:extLst>
                <a:ext uri="{FF2B5EF4-FFF2-40B4-BE49-F238E27FC236}">
                  <a16:creationId xmlns:a16="http://schemas.microsoft.com/office/drawing/2014/main" id="{89287179-5133-569E-8F3C-F2C041529060}"/>
                </a:ext>
              </a:extLst>
            </p:cNvPr>
            <p:cNvSpPr/>
            <p:nvPr/>
          </p:nvSpPr>
          <p:spPr>
            <a:xfrm>
              <a:off x="4591878" y="5186608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3200403" y="3182232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وَضْعُ وَإِنْجازُ عَمَلِيَّةِ الضَّرْبِ (3)</a:t>
            </a: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3D0F3-1F9A-574E-E10F-B3363823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592F7A8-6189-4775-F6AD-8EB0485D041A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1EDEF2-86FD-D805-6AF3-A0801895F5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AADDCF-5FE7-1AA3-A419-8B0EA3DFCB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37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 على ألواحكم، سنصحح بعد 4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144444-16D1-33A5-C8B5-968ABC4363B2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145 × 26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3512D0-1BE8-AD7A-0580-B8F6B58053CA}"/>
              </a:ext>
            </a:extLst>
          </p:cNvPr>
          <p:cNvGrpSpPr>
            <a:grpSpLocks noChangeAspect="1"/>
          </p:cNvGrpSpPr>
          <p:nvPr/>
        </p:nvGrpSpPr>
        <p:grpSpPr>
          <a:xfrm>
            <a:off x="401981" y="858759"/>
            <a:ext cx="738292" cy="827051"/>
            <a:chOff x="976754" y="4005561"/>
            <a:chExt cx="558587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C0EBA9-FB50-5F61-A8AB-08187771C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8EEB14-B5FE-851F-2CF9-E173AA0EE38D}"/>
                </a:ext>
              </a:extLst>
            </p:cNvPr>
            <p:cNvSpPr txBox="1"/>
            <p:nvPr/>
          </p:nvSpPr>
          <p:spPr>
            <a:xfrm>
              <a:off x="1020062" y="4201126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294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78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9004B7-0BDD-EE81-5483-1813F11E50AA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145 × 26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46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145 ضرب 26 تساوي 3770.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5F02282-D01E-24C9-53C8-E954AB021800}"/>
              </a:ext>
            </a:extLst>
          </p:cNvPr>
          <p:cNvGrpSpPr/>
          <p:nvPr/>
        </p:nvGrpSpPr>
        <p:grpSpPr>
          <a:xfrm>
            <a:off x="2847837" y="2425435"/>
            <a:ext cx="2442399" cy="3871349"/>
            <a:chOff x="2847837" y="2425435"/>
            <a:chExt cx="2442399" cy="387134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22642219-1B7D-7A0F-5854-5809D15A82FD}"/>
                </a:ext>
              </a:extLst>
            </p:cNvPr>
            <p:cNvGrpSpPr/>
            <p:nvPr/>
          </p:nvGrpSpPr>
          <p:grpSpPr>
            <a:xfrm>
              <a:off x="2847837" y="2425435"/>
              <a:ext cx="2442399" cy="3871349"/>
              <a:chOff x="2586800" y="1920938"/>
              <a:chExt cx="2442399" cy="3871349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E461110-74E2-116E-661A-20D0F770F34D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145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A8B16A7-AB89-3E07-C99C-536B5E8A292D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26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F466F49-ABA6-0891-746A-A585FE882BF0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19C7A29E-C8BA-EA23-F931-39FE5DAE004D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1E5E321-4324-0A15-3E36-63F48D57A834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870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5A463E6-9865-C4D8-B745-2EDE9E4A322F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spc="1000" dirty="0">
                    <a:solidFill>
                      <a:srgbClr val="0070C0"/>
                    </a:solidFill>
                  </a:rPr>
                  <a:t>2</a:t>
                </a:r>
                <a:endParaRPr lang="fr-FR" sz="2000" b="1" spc="10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30F3EEA-0C5A-84D9-5E53-437B701BBEF4}"/>
                  </a:ext>
                </a:extLst>
              </p:cNvPr>
              <p:cNvSpPr txBox="1"/>
              <p:nvPr/>
            </p:nvSpPr>
            <p:spPr>
              <a:xfrm>
                <a:off x="2676856" y="4313401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290</a:t>
                </a:r>
              </a:p>
            </p:txBody>
          </p: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BDD972AC-868D-A5A2-FDC2-205FA9858727}"/>
                  </a:ext>
                </a:extLst>
              </p:cNvPr>
              <p:cNvCxnSpPr/>
              <p:nvPr/>
            </p:nvCxnSpPr>
            <p:spPr>
              <a:xfrm flipH="1">
                <a:off x="3148999" y="5070278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344306C-E315-0282-C9B0-B65681DF846A}"/>
                  </a:ext>
                </a:extLst>
              </p:cNvPr>
              <p:cNvSpPr txBox="1"/>
              <p:nvPr/>
            </p:nvSpPr>
            <p:spPr>
              <a:xfrm>
                <a:off x="2586800" y="40470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1613BA30-E90C-E45A-8646-60F4EBF264C0}"/>
                  </a:ext>
                </a:extLst>
              </p:cNvPr>
              <p:cNvSpPr txBox="1"/>
              <p:nvPr/>
            </p:nvSpPr>
            <p:spPr>
              <a:xfrm>
                <a:off x="2586800" y="5022846"/>
                <a:ext cx="237055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3770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56815857-751A-2C32-17CC-99047D693A3F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D0D3A1E-67E6-97A3-697A-ACA8B5B5F6A9}"/>
                  </a:ext>
                </a:extLst>
              </p:cNvPr>
              <p:cNvSpPr txBox="1"/>
              <p:nvPr/>
            </p:nvSpPr>
            <p:spPr>
              <a:xfrm>
                <a:off x="3750869" y="1920938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767C972B-247A-FD39-965E-E2353F947083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rganigramme : Connecteur 23">
              <a:extLst>
                <a:ext uri="{FF2B5EF4-FFF2-40B4-BE49-F238E27FC236}">
                  <a16:creationId xmlns:a16="http://schemas.microsoft.com/office/drawing/2014/main" id="{290E6F7B-8F97-ADF8-0765-030A67920558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3C05D40B-BA88-1279-5983-44DBDFF53E9F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409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5606F-C5FA-44B6-21E5-596C7DBEF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187CCDD-D97E-BBDC-CC21-6E1D6551B45D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3EE28A-BA7B-5EB7-4698-4F84EEE08B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1251BC0-3522-9F17-C72F-480B61F18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6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C8EA5C-7CE4-33D1-7032-2EDD90256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56" y="1625507"/>
            <a:ext cx="7288517" cy="4920644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C153D4-FE0C-59C3-45B4-93A5F9E0470A}"/>
              </a:ext>
            </a:extLst>
          </p:cNvPr>
          <p:cNvSpPr/>
          <p:nvPr/>
        </p:nvSpPr>
        <p:spPr>
          <a:xfrm>
            <a:off x="4786604" y="4823926"/>
            <a:ext cx="2892491" cy="1483569"/>
          </a:xfrm>
          <a:prstGeom prst="roundRect">
            <a:avLst>
              <a:gd name="adj" fmla="val 76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262B12-C3CF-A55D-70AB-9DA3CDEB0C22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على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94. </a:t>
            </a:r>
          </a:p>
        </p:txBody>
      </p:sp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F1E499B-8ACA-D139-05CF-473B56B6F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82" y="2101278"/>
            <a:ext cx="7053942" cy="3554185"/>
          </a:xfrm>
          <a:prstGeom prst="roundRect">
            <a:avLst>
              <a:gd name="adj" fmla="val 6432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التالي،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B09E8F-368F-C457-58E8-07587E58A4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2169B9-5D6B-4E1B-6E1E-0DBA905C7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8" y="2101278"/>
            <a:ext cx="8322906" cy="4193563"/>
          </a:xfrm>
          <a:prstGeom prst="roundRect">
            <a:avLst>
              <a:gd name="adj" fmla="val 6432"/>
            </a:avLst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6D99D8EE-BA67-2162-32E1-6F6D9BFCBC1A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0E91733-E028-66E8-7818-27B1B1A77EF4}"/>
              </a:ext>
            </a:extLst>
          </p:cNvPr>
          <p:cNvGrpSpPr/>
          <p:nvPr/>
        </p:nvGrpSpPr>
        <p:grpSpPr>
          <a:xfrm>
            <a:off x="189481" y="3102548"/>
            <a:ext cx="2284555" cy="3102222"/>
            <a:chOff x="86840" y="3091090"/>
            <a:chExt cx="2284555" cy="3102222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089DFE11-3840-EDC3-DBAF-5DAD0E87A121}"/>
                </a:ext>
              </a:extLst>
            </p:cNvPr>
            <p:cNvGrpSpPr/>
            <p:nvPr/>
          </p:nvGrpSpPr>
          <p:grpSpPr>
            <a:xfrm>
              <a:off x="86840" y="3091090"/>
              <a:ext cx="2284555" cy="3102222"/>
              <a:chOff x="2783793" y="2989360"/>
              <a:chExt cx="2284555" cy="3102222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BAB6B94D-6A73-38B7-F7C1-01D28C918C21}"/>
                  </a:ext>
                </a:extLst>
              </p:cNvPr>
              <p:cNvGrpSpPr/>
              <p:nvPr/>
            </p:nvGrpSpPr>
            <p:grpSpPr>
              <a:xfrm>
                <a:off x="2783793" y="2989360"/>
                <a:ext cx="2284555" cy="3102222"/>
                <a:chOff x="2753976" y="2691189"/>
                <a:chExt cx="2284555" cy="3102222"/>
              </a:xfrm>
            </p:grpSpPr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36A52267-00F0-FCD6-2814-AD9E2B3B89AC}"/>
                    </a:ext>
                  </a:extLst>
                </p:cNvPr>
                <p:cNvSpPr txBox="1"/>
                <p:nvPr/>
              </p:nvSpPr>
              <p:spPr>
                <a:xfrm>
                  <a:off x="3628391" y="3032583"/>
                  <a:ext cx="14101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152</a:t>
                  </a: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1C531D3C-8277-8B38-F8E8-2687A8AA723D}"/>
                    </a:ext>
                  </a:extLst>
                </p:cNvPr>
                <p:cNvSpPr txBox="1"/>
                <p:nvPr/>
              </p:nvSpPr>
              <p:spPr>
                <a:xfrm>
                  <a:off x="3927592" y="3482215"/>
                  <a:ext cx="111093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23</a:t>
                  </a: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0419A5C2-CA93-588C-D36C-CEF4B1C53312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2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45" name="Connecteur droit 44">
                  <a:extLst>
                    <a:ext uri="{FF2B5EF4-FFF2-40B4-BE49-F238E27FC236}">
                      <a16:creationId xmlns:a16="http://schemas.microsoft.com/office/drawing/2014/main" id="{536600E9-7F23-B465-18AC-6D7D497C553A}"/>
                    </a:ext>
                  </a:extLst>
                </p:cNvPr>
                <p:cNvCxnSpPr/>
                <p:nvPr/>
              </p:nvCxnSpPr>
              <p:spPr>
                <a:xfrm flipH="1">
                  <a:off x="3647053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3BD49100-AE6A-E8E6-3348-CCDF77051B10}"/>
                    </a:ext>
                  </a:extLst>
                </p:cNvPr>
                <p:cNvSpPr txBox="1"/>
                <p:nvPr/>
              </p:nvSpPr>
              <p:spPr>
                <a:xfrm>
                  <a:off x="3490270" y="4037054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456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E3A9103C-A326-BF80-1720-DFB82F34EECD}"/>
                    </a:ext>
                  </a:extLst>
                </p:cNvPr>
                <p:cNvSpPr txBox="1"/>
                <p:nvPr/>
              </p:nvSpPr>
              <p:spPr>
                <a:xfrm>
                  <a:off x="3090272" y="4501888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304</a:t>
                  </a:r>
                </a:p>
              </p:txBody>
            </p:sp>
            <p:cxnSp>
              <p:nvCxnSpPr>
                <p:cNvPr id="48" name="Connecteur droit 47">
                  <a:extLst>
                    <a:ext uri="{FF2B5EF4-FFF2-40B4-BE49-F238E27FC236}">
                      <a16:creationId xmlns:a16="http://schemas.microsoft.com/office/drawing/2014/main" id="{051B6CC6-DE76-FB9D-2159-1C9D3EB22C79}"/>
                    </a:ext>
                  </a:extLst>
                </p:cNvPr>
                <p:cNvCxnSpPr/>
                <p:nvPr/>
              </p:nvCxnSpPr>
              <p:spPr>
                <a:xfrm flipH="1">
                  <a:off x="3328246" y="5150032"/>
                  <a:ext cx="1512000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C6B99E53-810F-79FC-A8D8-4D6B265F87C4}"/>
                    </a:ext>
                  </a:extLst>
                </p:cNvPr>
                <p:cNvSpPr txBox="1"/>
                <p:nvPr/>
              </p:nvSpPr>
              <p:spPr>
                <a:xfrm>
                  <a:off x="2753976" y="4171723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2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E6101F45-8959-96C3-5AED-FC8B26AB4BA0}"/>
                    </a:ext>
                  </a:extLst>
                </p:cNvPr>
                <p:cNvSpPr txBox="1"/>
                <p:nvPr/>
              </p:nvSpPr>
              <p:spPr>
                <a:xfrm>
                  <a:off x="3213671" y="5085525"/>
                  <a:ext cx="18248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C00000"/>
                      </a:solidFill>
                    </a:rPr>
                    <a:t>3496</a:t>
                  </a:r>
                </a:p>
              </p:txBody>
            </p:sp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18FAAE7F-1353-A763-66A5-E988A36754ED}"/>
                    </a:ext>
                  </a:extLst>
                </p:cNvPr>
                <p:cNvSpPr txBox="1"/>
                <p:nvPr/>
              </p:nvSpPr>
              <p:spPr>
                <a:xfrm>
                  <a:off x="3732398" y="2899328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4E314B4A-F0BC-337C-0418-8ECEC9168242}"/>
                    </a:ext>
                  </a:extLst>
                </p:cNvPr>
                <p:cNvSpPr txBox="1"/>
                <p:nvPr/>
              </p:nvSpPr>
              <p:spPr>
                <a:xfrm>
                  <a:off x="3726397" y="2691189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</p:grpSp>
          <p:sp>
            <p:nvSpPr>
              <p:cNvPr id="41" name="Organigramme : Connecteur 40">
                <a:extLst>
                  <a:ext uri="{FF2B5EF4-FFF2-40B4-BE49-F238E27FC236}">
                    <a16:creationId xmlns:a16="http://schemas.microsoft.com/office/drawing/2014/main" id="{6F403FA8-7255-5049-31F6-8B5CDC3D254B}"/>
                  </a:ext>
                </a:extLst>
              </p:cNvPr>
              <p:cNvSpPr/>
              <p:nvPr/>
            </p:nvSpPr>
            <p:spPr>
              <a:xfrm>
                <a:off x="4644503" y="5109379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F41D8CCF-AD03-B5E6-D2C5-3B632331E136}"/>
                </a:ext>
              </a:extLst>
            </p:cNvPr>
            <p:cNvCxnSpPr/>
            <p:nvPr/>
          </p:nvCxnSpPr>
          <p:spPr>
            <a:xfrm flipH="1">
              <a:off x="1065262" y="3429000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734BF4CF-BD8A-F274-5BB4-EFA8778E323F}"/>
              </a:ext>
            </a:extLst>
          </p:cNvPr>
          <p:cNvGrpSpPr/>
          <p:nvPr/>
        </p:nvGrpSpPr>
        <p:grpSpPr>
          <a:xfrm>
            <a:off x="2173110" y="3106942"/>
            <a:ext cx="2284555" cy="3107159"/>
            <a:chOff x="86840" y="3086153"/>
            <a:chExt cx="2284555" cy="3107159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CDF4472C-D83F-74A2-6353-3512CC490E9E}"/>
                </a:ext>
              </a:extLst>
            </p:cNvPr>
            <p:cNvGrpSpPr/>
            <p:nvPr/>
          </p:nvGrpSpPr>
          <p:grpSpPr>
            <a:xfrm>
              <a:off x="86840" y="3086153"/>
              <a:ext cx="2284555" cy="3107159"/>
              <a:chOff x="2783793" y="2984423"/>
              <a:chExt cx="2284555" cy="3107159"/>
            </a:xfrm>
          </p:grpSpPr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C6049A43-EB8F-605C-82B0-68DCC2C41B4A}"/>
                  </a:ext>
                </a:extLst>
              </p:cNvPr>
              <p:cNvGrpSpPr/>
              <p:nvPr/>
            </p:nvGrpSpPr>
            <p:grpSpPr>
              <a:xfrm>
                <a:off x="2783793" y="2984423"/>
                <a:ext cx="2284555" cy="3107159"/>
                <a:chOff x="2753976" y="2686252"/>
                <a:chExt cx="2284555" cy="3107159"/>
              </a:xfrm>
            </p:grpSpPr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CD82F824-17CD-50D8-C384-8E74EBA64BFE}"/>
                    </a:ext>
                  </a:extLst>
                </p:cNvPr>
                <p:cNvSpPr txBox="1"/>
                <p:nvPr/>
              </p:nvSpPr>
              <p:spPr>
                <a:xfrm>
                  <a:off x="3628391" y="3032583"/>
                  <a:ext cx="14101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248</a:t>
                  </a:r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D3B58931-9ADA-6E67-3739-1F07F08899EF}"/>
                    </a:ext>
                  </a:extLst>
                </p:cNvPr>
                <p:cNvSpPr txBox="1"/>
                <p:nvPr/>
              </p:nvSpPr>
              <p:spPr>
                <a:xfrm>
                  <a:off x="3927592" y="3482215"/>
                  <a:ext cx="111093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23</a:t>
                  </a:r>
                </a:p>
              </p:txBody>
            </p: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DD123A8E-CD92-12D5-5164-2BE7AEB8C71C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2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53F0A970-E395-19EE-9085-4095CB96016C}"/>
                    </a:ext>
                  </a:extLst>
                </p:cNvPr>
                <p:cNvCxnSpPr/>
                <p:nvPr/>
              </p:nvCxnSpPr>
              <p:spPr>
                <a:xfrm flipH="1">
                  <a:off x="3647053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2A4DEC87-BF21-1236-EAF5-F5E1BF4CBA71}"/>
                    </a:ext>
                  </a:extLst>
                </p:cNvPr>
                <p:cNvSpPr txBox="1"/>
                <p:nvPr/>
              </p:nvSpPr>
              <p:spPr>
                <a:xfrm>
                  <a:off x="3490270" y="4037054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744</a:t>
                  </a:r>
                </a:p>
              </p:txBody>
            </p:sp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77A22863-0E17-5ED3-1691-4BC519A1E886}"/>
                    </a:ext>
                  </a:extLst>
                </p:cNvPr>
                <p:cNvSpPr txBox="1"/>
                <p:nvPr/>
              </p:nvSpPr>
              <p:spPr>
                <a:xfrm>
                  <a:off x="3090272" y="4501888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496</a:t>
                  </a:r>
                </a:p>
              </p:txBody>
            </p: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D4F13B10-4C43-124A-0BD9-2785EF6954D5}"/>
                    </a:ext>
                  </a:extLst>
                </p:cNvPr>
                <p:cNvCxnSpPr/>
                <p:nvPr/>
              </p:nvCxnSpPr>
              <p:spPr>
                <a:xfrm flipH="1">
                  <a:off x="3328246" y="5150032"/>
                  <a:ext cx="1512000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ZoneTexte 65">
                  <a:extLst>
                    <a:ext uri="{FF2B5EF4-FFF2-40B4-BE49-F238E27FC236}">
                      <a16:creationId xmlns:a16="http://schemas.microsoft.com/office/drawing/2014/main" id="{5229DD56-29DF-424B-65DF-427C3101050F}"/>
                    </a:ext>
                  </a:extLst>
                </p:cNvPr>
                <p:cNvSpPr txBox="1"/>
                <p:nvPr/>
              </p:nvSpPr>
              <p:spPr>
                <a:xfrm>
                  <a:off x="2753976" y="4171723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2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7" name="ZoneTexte 66">
                  <a:extLst>
                    <a:ext uri="{FF2B5EF4-FFF2-40B4-BE49-F238E27FC236}">
                      <a16:creationId xmlns:a16="http://schemas.microsoft.com/office/drawing/2014/main" id="{656885C0-18F3-9DDC-A234-D3B7ADFE7208}"/>
                    </a:ext>
                  </a:extLst>
                </p:cNvPr>
                <p:cNvSpPr txBox="1"/>
                <p:nvPr/>
              </p:nvSpPr>
              <p:spPr>
                <a:xfrm>
                  <a:off x="3213671" y="5085525"/>
                  <a:ext cx="18248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C00000"/>
                      </a:solidFill>
                    </a:rPr>
                    <a:t>5704</a:t>
                  </a:r>
                </a:p>
              </p:txBody>
            </p:sp>
            <p:sp>
              <p:nvSpPr>
                <p:cNvPr id="68" name="ZoneTexte 67">
                  <a:extLst>
                    <a:ext uri="{FF2B5EF4-FFF2-40B4-BE49-F238E27FC236}">
                      <a16:creationId xmlns:a16="http://schemas.microsoft.com/office/drawing/2014/main" id="{2C78A2EF-F616-013E-A0D2-130C2037BDDD}"/>
                    </a:ext>
                  </a:extLst>
                </p:cNvPr>
                <p:cNvSpPr txBox="1"/>
                <p:nvPr/>
              </p:nvSpPr>
              <p:spPr>
                <a:xfrm>
                  <a:off x="3732398" y="2899328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70" name="ZoneTexte 69">
                  <a:extLst>
                    <a:ext uri="{FF2B5EF4-FFF2-40B4-BE49-F238E27FC236}">
                      <a16:creationId xmlns:a16="http://schemas.microsoft.com/office/drawing/2014/main" id="{130986C2-5D5F-5DA9-E55B-88067B65C24E}"/>
                    </a:ext>
                  </a:extLst>
                </p:cNvPr>
                <p:cNvSpPr txBox="1"/>
                <p:nvPr/>
              </p:nvSpPr>
              <p:spPr>
                <a:xfrm>
                  <a:off x="4142652" y="288977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2</a:t>
                  </a:r>
                </a:p>
              </p:txBody>
            </p:sp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F821393E-7FB1-41BA-4E80-24645B347C1F}"/>
                    </a:ext>
                  </a:extLst>
                </p:cNvPr>
                <p:cNvSpPr txBox="1"/>
                <p:nvPr/>
              </p:nvSpPr>
              <p:spPr>
                <a:xfrm>
                  <a:off x="4139187" y="2686252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86B023B1-6481-F668-98E3-A650280D9140}"/>
                    </a:ext>
                  </a:extLst>
                </p:cNvPr>
                <p:cNvSpPr txBox="1"/>
                <p:nvPr/>
              </p:nvSpPr>
              <p:spPr>
                <a:xfrm>
                  <a:off x="3601830" y="405181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EBF636E6-6DF1-27DF-CD5B-21E4A5A23269}"/>
                    </a:ext>
                  </a:extLst>
                </p:cNvPr>
                <p:cNvSpPr txBox="1"/>
                <p:nvPr/>
              </p:nvSpPr>
              <p:spPr>
                <a:xfrm>
                  <a:off x="3316481" y="4158968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</p:grpSp>
          <p:sp>
            <p:nvSpPr>
              <p:cNvPr id="58" name="Organigramme : Connecteur 57">
                <a:extLst>
                  <a:ext uri="{FF2B5EF4-FFF2-40B4-BE49-F238E27FC236}">
                    <a16:creationId xmlns:a16="http://schemas.microsoft.com/office/drawing/2014/main" id="{EEF0A9FE-AE81-4A46-E2D4-CAC3A33BDF7C}"/>
                  </a:ext>
                </a:extLst>
              </p:cNvPr>
              <p:cNvSpPr/>
              <p:nvPr/>
            </p:nvSpPr>
            <p:spPr>
              <a:xfrm>
                <a:off x="4644503" y="5109379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A594F36B-3B51-5A70-3527-DA964BCE28A7}"/>
                </a:ext>
              </a:extLst>
            </p:cNvPr>
            <p:cNvCxnSpPr/>
            <p:nvPr/>
          </p:nvCxnSpPr>
          <p:spPr>
            <a:xfrm flipH="1">
              <a:off x="1065262" y="3429000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1B12FE83-F648-6B69-B8F0-92EBAD552FBA}"/>
                </a:ext>
              </a:extLst>
            </p:cNvPr>
            <p:cNvCxnSpPr/>
            <p:nvPr/>
          </p:nvCxnSpPr>
          <p:spPr>
            <a:xfrm flipH="1">
              <a:off x="1476816" y="3394835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B2AF895-3CCE-89EA-1E7E-2D73872D7BC7}"/>
              </a:ext>
            </a:extLst>
          </p:cNvPr>
          <p:cNvGrpSpPr/>
          <p:nvPr/>
        </p:nvGrpSpPr>
        <p:grpSpPr>
          <a:xfrm>
            <a:off x="4266388" y="3099973"/>
            <a:ext cx="2284555" cy="3107159"/>
            <a:chOff x="86840" y="3086153"/>
            <a:chExt cx="2284555" cy="3107159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ACA86307-BDCF-B41E-748F-BF0C0CF84425}"/>
                </a:ext>
              </a:extLst>
            </p:cNvPr>
            <p:cNvGrpSpPr/>
            <p:nvPr/>
          </p:nvGrpSpPr>
          <p:grpSpPr>
            <a:xfrm>
              <a:off x="86840" y="3086153"/>
              <a:ext cx="2284555" cy="3107159"/>
              <a:chOff x="2783793" y="2984423"/>
              <a:chExt cx="2284555" cy="3107159"/>
            </a:xfrm>
          </p:grpSpPr>
          <p:grpSp>
            <p:nvGrpSpPr>
              <p:cNvPr id="79" name="Groupe 78">
                <a:extLst>
                  <a:ext uri="{FF2B5EF4-FFF2-40B4-BE49-F238E27FC236}">
                    <a16:creationId xmlns:a16="http://schemas.microsoft.com/office/drawing/2014/main" id="{DB3CD0AD-1915-05D7-7014-4972917A06C1}"/>
                  </a:ext>
                </a:extLst>
              </p:cNvPr>
              <p:cNvGrpSpPr/>
              <p:nvPr/>
            </p:nvGrpSpPr>
            <p:grpSpPr>
              <a:xfrm>
                <a:off x="2783793" y="2984423"/>
                <a:ext cx="2284555" cy="3107159"/>
                <a:chOff x="2753976" y="2686252"/>
                <a:chExt cx="2284555" cy="3107159"/>
              </a:xfrm>
            </p:grpSpPr>
            <p:sp>
              <p:nvSpPr>
                <p:cNvPr id="81" name="ZoneTexte 80">
                  <a:extLst>
                    <a:ext uri="{FF2B5EF4-FFF2-40B4-BE49-F238E27FC236}">
                      <a16:creationId xmlns:a16="http://schemas.microsoft.com/office/drawing/2014/main" id="{30BB685E-1514-31DE-3924-FA5DF1089302}"/>
                    </a:ext>
                  </a:extLst>
                </p:cNvPr>
                <p:cNvSpPr txBox="1"/>
                <p:nvPr/>
              </p:nvSpPr>
              <p:spPr>
                <a:xfrm>
                  <a:off x="3628391" y="3032583"/>
                  <a:ext cx="14101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235</a:t>
                  </a:r>
                </a:p>
              </p:txBody>
            </p:sp>
            <p:sp>
              <p:nvSpPr>
                <p:cNvPr id="82" name="ZoneTexte 81">
                  <a:extLst>
                    <a:ext uri="{FF2B5EF4-FFF2-40B4-BE49-F238E27FC236}">
                      <a16:creationId xmlns:a16="http://schemas.microsoft.com/office/drawing/2014/main" id="{1A8BE304-4672-B232-AD44-B49B036428B4}"/>
                    </a:ext>
                  </a:extLst>
                </p:cNvPr>
                <p:cNvSpPr txBox="1"/>
                <p:nvPr/>
              </p:nvSpPr>
              <p:spPr>
                <a:xfrm>
                  <a:off x="3927592" y="3482215"/>
                  <a:ext cx="111093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24</a:t>
                  </a:r>
                </a:p>
              </p:txBody>
            </p:sp>
            <p:sp>
              <p:nvSpPr>
                <p:cNvPr id="83" name="ZoneTexte 82">
                  <a:extLst>
                    <a:ext uri="{FF2B5EF4-FFF2-40B4-BE49-F238E27FC236}">
                      <a16:creationId xmlns:a16="http://schemas.microsoft.com/office/drawing/2014/main" id="{1AF61854-FEF9-1D3F-F8D7-8C292B80C9BF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2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84" name="Connecteur droit 83">
                  <a:extLst>
                    <a:ext uri="{FF2B5EF4-FFF2-40B4-BE49-F238E27FC236}">
                      <a16:creationId xmlns:a16="http://schemas.microsoft.com/office/drawing/2014/main" id="{8FAF821F-CD23-6235-839F-5CF8780066D9}"/>
                    </a:ext>
                  </a:extLst>
                </p:cNvPr>
                <p:cNvCxnSpPr/>
                <p:nvPr/>
              </p:nvCxnSpPr>
              <p:spPr>
                <a:xfrm flipH="1">
                  <a:off x="3647053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ZoneTexte 84">
                  <a:extLst>
                    <a:ext uri="{FF2B5EF4-FFF2-40B4-BE49-F238E27FC236}">
                      <a16:creationId xmlns:a16="http://schemas.microsoft.com/office/drawing/2014/main" id="{D7E8C8BE-55CD-EFBA-DFD3-28F6314693B4}"/>
                    </a:ext>
                  </a:extLst>
                </p:cNvPr>
                <p:cNvSpPr txBox="1"/>
                <p:nvPr/>
              </p:nvSpPr>
              <p:spPr>
                <a:xfrm>
                  <a:off x="3490270" y="4037054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940</a:t>
                  </a:r>
                </a:p>
              </p:txBody>
            </p:sp>
            <p:sp>
              <p:nvSpPr>
                <p:cNvPr id="86" name="ZoneTexte 85">
                  <a:extLst>
                    <a:ext uri="{FF2B5EF4-FFF2-40B4-BE49-F238E27FC236}">
                      <a16:creationId xmlns:a16="http://schemas.microsoft.com/office/drawing/2014/main" id="{C810EB16-9C86-32F0-3305-54B1FBC192BA}"/>
                    </a:ext>
                  </a:extLst>
                </p:cNvPr>
                <p:cNvSpPr txBox="1"/>
                <p:nvPr/>
              </p:nvSpPr>
              <p:spPr>
                <a:xfrm>
                  <a:off x="3090272" y="4501888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470</a:t>
                  </a:r>
                </a:p>
              </p:txBody>
            </p:sp>
            <p:cxnSp>
              <p:nvCxnSpPr>
                <p:cNvPr id="87" name="Connecteur droit 86">
                  <a:extLst>
                    <a:ext uri="{FF2B5EF4-FFF2-40B4-BE49-F238E27FC236}">
                      <a16:creationId xmlns:a16="http://schemas.microsoft.com/office/drawing/2014/main" id="{6BA897CE-6C07-E6A6-9B41-33EE406009B9}"/>
                    </a:ext>
                  </a:extLst>
                </p:cNvPr>
                <p:cNvCxnSpPr/>
                <p:nvPr/>
              </p:nvCxnSpPr>
              <p:spPr>
                <a:xfrm flipH="1">
                  <a:off x="3328246" y="5150032"/>
                  <a:ext cx="1512000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ZoneTexte 87">
                  <a:extLst>
                    <a:ext uri="{FF2B5EF4-FFF2-40B4-BE49-F238E27FC236}">
                      <a16:creationId xmlns:a16="http://schemas.microsoft.com/office/drawing/2014/main" id="{EF2AF9E0-52F2-A02F-BEC6-DF08D79F9BA0}"/>
                    </a:ext>
                  </a:extLst>
                </p:cNvPr>
                <p:cNvSpPr txBox="1"/>
                <p:nvPr/>
              </p:nvSpPr>
              <p:spPr>
                <a:xfrm>
                  <a:off x="2753976" y="4171723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2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9" name="ZoneTexte 88">
                  <a:extLst>
                    <a:ext uri="{FF2B5EF4-FFF2-40B4-BE49-F238E27FC236}">
                      <a16:creationId xmlns:a16="http://schemas.microsoft.com/office/drawing/2014/main" id="{CCC5DA6C-8433-79FE-C59E-6757C93E8426}"/>
                    </a:ext>
                  </a:extLst>
                </p:cNvPr>
                <p:cNvSpPr txBox="1"/>
                <p:nvPr/>
              </p:nvSpPr>
              <p:spPr>
                <a:xfrm>
                  <a:off x="3213671" y="5085525"/>
                  <a:ext cx="18248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C00000"/>
                      </a:solidFill>
                    </a:rPr>
                    <a:t>5640</a:t>
                  </a:r>
                </a:p>
              </p:txBody>
            </p:sp>
            <p:sp>
              <p:nvSpPr>
                <p:cNvPr id="90" name="ZoneTexte 89">
                  <a:extLst>
                    <a:ext uri="{FF2B5EF4-FFF2-40B4-BE49-F238E27FC236}">
                      <a16:creationId xmlns:a16="http://schemas.microsoft.com/office/drawing/2014/main" id="{A4C0E565-7364-2B61-E5FA-F92B3EAE262E}"/>
                    </a:ext>
                  </a:extLst>
                </p:cNvPr>
                <p:cNvSpPr txBox="1"/>
                <p:nvPr/>
              </p:nvSpPr>
              <p:spPr>
                <a:xfrm>
                  <a:off x="3732398" y="2899328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91" name="ZoneTexte 90">
                  <a:extLst>
                    <a:ext uri="{FF2B5EF4-FFF2-40B4-BE49-F238E27FC236}">
                      <a16:creationId xmlns:a16="http://schemas.microsoft.com/office/drawing/2014/main" id="{8EBEB7AE-7649-7A80-8305-A35C8455D259}"/>
                    </a:ext>
                  </a:extLst>
                </p:cNvPr>
                <p:cNvSpPr txBox="1"/>
                <p:nvPr/>
              </p:nvSpPr>
              <p:spPr>
                <a:xfrm>
                  <a:off x="4142652" y="288977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2</a:t>
                  </a:r>
                </a:p>
              </p:txBody>
            </p:sp>
            <p:sp>
              <p:nvSpPr>
                <p:cNvPr id="92" name="ZoneTexte 91">
                  <a:extLst>
                    <a:ext uri="{FF2B5EF4-FFF2-40B4-BE49-F238E27FC236}">
                      <a16:creationId xmlns:a16="http://schemas.microsoft.com/office/drawing/2014/main" id="{8A088F73-2CAD-9877-B2C4-E43C28F59F38}"/>
                    </a:ext>
                  </a:extLst>
                </p:cNvPr>
                <p:cNvSpPr txBox="1"/>
                <p:nvPr/>
              </p:nvSpPr>
              <p:spPr>
                <a:xfrm>
                  <a:off x="4139187" y="2686252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94" name="ZoneTexte 93">
                  <a:extLst>
                    <a:ext uri="{FF2B5EF4-FFF2-40B4-BE49-F238E27FC236}">
                      <a16:creationId xmlns:a16="http://schemas.microsoft.com/office/drawing/2014/main" id="{2DF76C22-68CB-C608-C249-94EF79C3A0D7}"/>
                    </a:ext>
                  </a:extLst>
                </p:cNvPr>
                <p:cNvSpPr txBox="1"/>
                <p:nvPr/>
              </p:nvSpPr>
              <p:spPr>
                <a:xfrm>
                  <a:off x="3316481" y="4158968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</p:grpSp>
          <p:sp>
            <p:nvSpPr>
              <p:cNvPr id="80" name="Organigramme : Connecteur 79">
                <a:extLst>
                  <a:ext uri="{FF2B5EF4-FFF2-40B4-BE49-F238E27FC236}">
                    <a16:creationId xmlns:a16="http://schemas.microsoft.com/office/drawing/2014/main" id="{62CFFA88-222F-F8AA-5A70-147F86FE936E}"/>
                  </a:ext>
                </a:extLst>
              </p:cNvPr>
              <p:cNvSpPr/>
              <p:nvPr/>
            </p:nvSpPr>
            <p:spPr>
              <a:xfrm>
                <a:off x="4644503" y="5109379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E6FDA925-5697-C6C7-4F1B-84FC20E1CDD6}"/>
                </a:ext>
              </a:extLst>
            </p:cNvPr>
            <p:cNvCxnSpPr/>
            <p:nvPr/>
          </p:nvCxnSpPr>
          <p:spPr>
            <a:xfrm flipH="1">
              <a:off x="1065262" y="3429000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9ABFFA40-18B2-AC39-247E-710BC235EA46}"/>
                </a:ext>
              </a:extLst>
            </p:cNvPr>
            <p:cNvCxnSpPr/>
            <p:nvPr/>
          </p:nvCxnSpPr>
          <p:spPr>
            <a:xfrm flipH="1">
              <a:off x="1476816" y="3394835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28204709-9F7F-82B2-A121-401A4A2E4359}"/>
              </a:ext>
            </a:extLst>
          </p:cNvPr>
          <p:cNvGrpSpPr/>
          <p:nvPr/>
        </p:nvGrpSpPr>
        <p:grpSpPr>
          <a:xfrm>
            <a:off x="6281352" y="3106942"/>
            <a:ext cx="2284555" cy="3107159"/>
            <a:chOff x="86840" y="3086153"/>
            <a:chExt cx="2284555" cy="3107159"/>
          </a:xfrm>
        </p:grpSpPr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ADB3A84D-7A38-70C2-40EF-F0A40C226478}"/>
                </a:ext>
              </a:extLst>
            </p:cNvPr>
            <p:cNvGrpSpPr/>
            <p:nvPr/>
          </p:nvGrpSpPr>
          <p:grpSpPr>
            <a:xfrm>
              <a:off x="86840" y="3086153"/>
              <a:ext cx="2284555" cy="3107159"/>
              <a:chOff x="2783793" y="2984423"/>
              <a:chExt cx="2284555" cy="3107159"/>
            </a:xfrm>
          </p:grpSpPr>
          <p:grpSp>
            <p:nvGrpSpPr>
              <p:cNvPr id="99" name="Groupe 98">
                <a:extLst>
                  <a:ext uri="{FF2B5EF4-FFF2-40B4-BE49-F238E27FC236}">
                    <a16:creationId xmlns:a16="http://schemas.microsoft.com/office/drawing/2014/main" id="{0C791F37-CBC1-FDE8-0BCE-B2F370184138}"/>
                  </a:ext>
                </a:extLst>
              </p:cNvPr>
              <p:cNvGrpSpPr/>
              <p:nvPr/>
            </p:nvGrpSpPr>
            <p:grpSpPr>
              <a:xfrm>
                <a:off x="2783793" y="2984423"/>
                <a:ext cx="2284555" cy="3107159"/>
                <a:chOff x="2753976" y="2686252"/>
                <a:chExt cx="2284555" cy="3107159"/>
              </a:xfrm>
            </p:grpSpPr>
            <p:sp>
              <p:nvSpPr>
                <p:cNvPr id="101" name="ZoneTexte 100">
                  <a:extLst>
                    <a:ext uri="{FF2B5EF4-FFF2-40B4-BE49-F238E27FC236}">
                      <a16:creationId xmlns:a16="http://schemas.microsoft.com/office/drawing/2014/main" id="{7CB803A6-5B35-CBA2-B87C-FE022B62D44A}"/>
                    </a:ext>
                  </a:extLst>
                </p:cNvPr>
                <p:cNvSpPr txBox="1"/>
                <p:nvPr/>
              </p:nvSpPr>
              <p:spPr>
                <a:xfrm>
                  <a:off x="3628391" y="3032583"/>
                  <a:ext cx="14101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187</a:t>
                  </a:r>
                </a:p>
              </p:txBody>
            </p:sp>
            <p:sp>
              <p:nvSpPr>
                <p:cNvPr id="102" name="ZoneTexte 101">
                  <a:extLst>
                    <a:ext uri="{FF2B5EF4-FFF2-40B4-BE49-F238E27FC236}">
                      <a16:creationId xmlns:a16="http://schemas.microsoft.com/office/drawing/2014/main" id="{AB5AE2D9-112F-B7ED-806F-A9393D471375}"/>
                    </a:ext>
                  </a:extLst>
                </p:cNvPr>
                <p:cNvSpPr txBox="1"/>
                <p:nvPr/>
              </p:nvSpPr>
              <p:spPr>
                <a:xfrm>
                  <a:off x="3927592" y="3482215"/>
                  <a:ext cx="111093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52</a:t>
                  </a:r>
                </a:p>
              </p:txBody>
            </p:sp>
            <p:sp>
              <p:nvSpPr>
                <p:cNvPr id="103" name="ZoneTexte 102">
                  <a:extLst>
                    <a:ext uri="{FF2B5EF4-FFF2-40B4-BE49-F238E27FC236}">
                      <a16:creationId xmlns:a16="http://schemas.microsoft.com/office/drawing/2014/main" id="{5BB360EF-9940-6143-8602-AF59F8245402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2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104" name="Connecteur droit 103">
                  <a:extLst>
                    <a:ext uri="{FF2B5EF4-FFF2-40B4-BE49-F238E27FC236}">
                      <a16:creationId xmlns:a16="http://schemas.microsoft.com/office/drawing/2014/main" id="{6A0A55C0-CA9B-B133-4ED5-516C6CFC4BD6}"/>
                    </a:ext>
                  </a:extLst>
                </p:cNvPr>
                <p:cNvCxnSpPr/>
                <p:nvPr/>
              </p:nvCxnSpPr>
              <p:spPr>
                <a:xfrm flipH="1">
                  <a:off x="3647053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FDE9EC79-5A80-1853-8418-D8D989516AEA}"/>
                    </a:ext>
                  </a:extLst>
                </p:cNvPr>
                <p:cNvSpPr txBox="1"/>
                <p:nvPr/>
              </p:nvSpPr>
              <p:spPr>
                <a:xfrm>
                  <a:off x="3490270" y="4037054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374</a:t>
                  </a:r>
                </a:p>
              </p:txBody>
            </p:sp>
            <p:sp>
              <p:nvSpPr>
                <p:cNvPr id="106" name="ZoneTexte 105">
                  <a:extLst>
                    <a:ext uri="{FF2B5EF4-FFF2-40B4-BE49-F238E27FC236}">
                      <a16:creationId xmlns:a16="http://schemas.microsoft.com/office/drawing/2014/main" id="{E87633F2-52A5-6C5B-88C5-B45AA5FAEF9E}"/>
                    </a:ext>
                  </a:extLst>
                </p:cNvPr>
                <p:cNvSpPr txBox="1"/>
                <p:nvPr/>
              </p:nvSpPr>
              <p:spPr>
                <a:xfrm>
                  <a:off x="3090272" y="4501888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935</a:t>
                  </a:r>
                </a:p>
              </p:txBody>
            </p:sp>
            <p:cxnSp>
              <p:nvCxnSpPr>
                <p:cNvPr id="107" name="Connecteur droit 106">
                  <a:extLst>
                    <a:ext uri="{FF2B5EF4-FFF2-40B4-BE49-F238E27FC236}">
                      <a16:creationId xmlns:a16="http://schemas.microsoft.com/office/drawing/2014/main" id="{A7038303-FE03-1552-91BA-6BFE933B917C}"/>
                    </a:ext>
                  </a:extLst>
                </p:cNvPr>
                <p:cNvCxnSpPr/>
                <p:nvPr/>
              </p:nvCxnSpPr>
              <p:spPr>
                <a:xfrm flipH="1">
                  <a:off x="3328246" y="5150032"/>
                  <a:ext cx="1512000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AA17F74F-A92B-7B8B-D1B4-B6051374B1B5}"/>
                    </a:ext>
                  </a:extLst>
                </p:cNvPr>
                <p:cNvSpPr txBox="1"/>
                <p:nvPr/>
              </p:nvSpPr>
              <p:spPr>
                <a:xfrm>
                  <a:off x="2753976" y="4171723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2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9" name="ZoneTexte 108">
                  <a:extLst>
                    <a:ext uri="{FF2B5EF4-FFF2-40B4-BE49-F238E27FC236}">
                      <a16:creationId xmlns:a16="http://schemas.microsoft.com/office/drawing/2014/main" id="{2C55094C-F51B-4C32-E2EC-965F1E2B3311}"/>
                    </a:ext>
                  </a:extLst>
                </p:cNvPr>
                <p:cNvSpPr txBox="1"/>
                <p:nvPr/>
              </p:nvSpPr>
              <p:spPr>
                <a:xfrm>
                  <a:off x="3213671" y="5085525"/>
                  <a:ext cx="18248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C00000"/>
                      </a:solidFill>
                    </a:rPr>
                    <a:t>9724</a:t>
                  </a:r>
                </a:p>
              </p:txBody>
            </p:sp>
            <p:sp>
              <p:nvSpPr>
                <p:cNvPr id="110" name="ZoneTexte 109">
                  <a:extLst>
                    <a:ext uri="{FF2B5EF4-FFF2-40B4-BE49-F238E27FC236}">
                      <a16:creationId xmlns:a16="http://schemas.microsoft.com/office/drawing/2014/main" id="{F9636E3A-324E-AEBD-D84F-ED4C77F2FC6E}"/>
                    </a:ext>
                  </a:extLst>
                </p:cNvPr>
                <p:cNvSpPr txBox="1"/>
                <p:nvPr/>
              </p:nvSpPr>
              <p:spPr>
                <a:xfrm>
                  <a:off x="3732398" y="2899328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111" name="ZoneTexte 110">
                  <a:extLst>
                    <a:ext uri="{FF2B5EF4-FFF2-40B4-BE49-F238E27FC236}">
                      <a16:creationId xmlns:a16="http://schemas.microsoft.com/office/drawing/2014/main" id="{583C9DAA-D55B-E41C-9B7B-A764FCCCC176}"/>
                    </a:ext>
                  </a:extLst>
                </p:cNvPr>
                <p:cNvSpPr txBox="1"/>
                <p:nvPr/>
              </p:nvSpPr>
              <p:spPr>
                <a:xfrm>
                  <a:off x="4142652" y="288977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112" name="ZoneTexte 111">
                  <a:extLst>
                    <a:ext uri="{FF2B5EF4-FFF2-40B4-BE49-F238E27FC236}">
                      <a16:creationId xmlns:a16="http://schemas.microsoft.com/office/drawing/2014/main" id="{1902C98B-07F0-FC0B-78FD-ACFB3D3EAD3F}"/>
                    </a:ext>
                  </a:extLst>
                </p:cNvPr>
                <p:cNvSpPr txBox="1"/>
                <p:nvPr/>
              </p:nvSpPr>
              <p:spPr>
                <a:xfrm>
                  <a:off x="4139187" y="2686252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3</a:t>
                  </a:r>
                </a:p>
              </p:txBody>
            </p:sp>
            <p:sp>
              <p:nvSpPr>
                <p:cNvPr id="113" name="ZoneTexte 112">
                  <a:extLst>
                    <a:ext uri="{FF2B5EF4-FFF2-40B4-BE49-F238E27FC236}">
                      <a16:creationId xmlns:a16="http://schemas.microsoft.com/office/drawing/2014/main" id="{FE434674-F7B4-F607-6A99-EA3FA5A38F5A}"/>
                    </a:ext>
                  </a:extLst>
                </p:cNvPr>
                <p:cNvSpPr txBox="1"/>
                <p:nvPr/>
              </p:nvSpPr>
              <p:spPr>
                <a:xfrm>
                  <a:off x="3609729" y="404740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4B3ADC66-67F2-8FD2-D22F-BB6988A76621}"/>
                    </a:ext>
                  </a:extLst>
                </p:cNvPr>
                <p:cNvSpPr txBox="1"/>
                <p:nvPr/>
              </p:nvSpPr>
              <p:spPr>
                <a:xfrm>
                  <a:off x="3732398" y="2688177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4</a:t>
                  </a:r>
                </a:p>
              </p:txBody>
            </p:sp>
          </p:grpSp>
          <p:sp>
            <p:nvSpPr>
              <p:cNvPr id="100" name="Organigramme : Connecteur 99">
                <a:extLst>
                  <a:ext uri="{FF2B5EF4-FFF2-40B4-BE49-F238E27FC236}">
                    <a16:creationId xmlns:a16="http://schemas.microsoft.com/office/drawing/2014/main" id="{37AED79C-EFEB-8D83-C5E9-80BB9B40EE16}"/>
                  </a:ext>
                </a:extLst>
              </p:cNvPr>
              <p:cNvSpPr/>
              <p:nvPr/>
            </p:nvSpPr>
            <p:spPr>
              <a:xfrm>
                <a:off x="4644503" y="5109379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cxnSp>
          <p:nvCxnSpPr>
            <p:cNvPr id="97" name="Connecteur droit 96">
              <a:extLst>
                <a:ext uri="{FF2B5EF4-FFF2-40B4-BE49-F238E27FC236}">
                  <a16:creationId xmlns:a16="http://schemas.microsoft.com/office/drawing/2014/main" id="{6B4918E0-EFB4-DD22-F225-F211139D4CE4}"/>
                </a:ext>
              </a:extLst>
            </p:cNvPr>
            <p:cNvCxnSpPr/>
            <p:nvPr/>
          </p:nvCxnSpPr>
          <p:spPr>
            <a:xfrm flipH="1">
              <a:off x="1065262" y="3429000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>
              <a:extLst>
                <a:ext uri="{FF2B5EF4-FFF2-40B4-BE49-F238E27FC236}">
                  <a16:creationId xmlns:a16="http://schemas.microsoft.com/office/drawing/2014/main" id="{DDF62F16-150A-4FCF-DBAF-8D9EAB8829A6}"/>
                </a:ext>
              </a:extLst>
            </p:cNvPr>
            <p:cNvCxnSpPr/>
            <p:nvPr/>
          </p:nvCxnSpPr>
          <p:spPr>
            <a:xfrm flipH="1">
              <a:off x="1476816" y="3394835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B192A-1874-5603-5E44-2EDCF5A7D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6C9C419-A721-067F-77F5-824102492A0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88F1B9A-6B4E-CE15-82A3-D798D87A9E5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8F5D87-1DB0-9EE7-1D8B-AFBD36450DFD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2992B5F-2B47-E157-2653-BDD6A425C74B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D0E06C-D7B5-694B-2B37-A8962E139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B42EF05-BD80-1624-9234-331C29FFED13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1AC5E5-E1ED-D153-A85A-C44F946904C4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4B3C662-C855-E4F1-E17C-07CEF1E10E5D}"/>
              </a:ext>
            </a:extLst>
          </p:cNvPr>
          <p:cNvSpPr txBox="1"/>
          <p:nvPr/>
        </p:nvSpPr>
        <p:spPr>
          <a:xfrm>
            <a:off x="3135086" y="3163570"/>
            <a:ext cx="284211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 الْقِسْمَةِ</a:t>
            </a:r>
          </a:p>
        </p:txBody>
      </p:sp>
    </p:spTree>
    <p:extLst>
      <p:ext uri="{BB962C8B-B14F-4D97-AF65-F5344CB8AC3E}">
        <p14:creationId xmlns:p14="http://schemas.microsoft.com/office/powerpoint/2010/main" val="187178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03728-DE16-A257-C62B-EEC6E8FB1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7EDBC8A-3037-0615-DB38-EC71F0ED4B8C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FF197E-F1D2-4EAA-729E-6DF025EB22D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F81056-6C3A-1C6A-8BA8-9FB01A0944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57C394-EEDC-7CEF-5FC2-7F527BCECB73}"/>
              </a:ext>
            </a:extLst>
          </p:cNvPr>
          <p:cNvSpPr/>
          <p:nvPr/>
        </p:nvSpPr>
        <p:spPr>
          <a:xfrm>
            <a:off x="529422" y="2518778"/>
            <a:ext cx="7791061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جَمَعَ تَامِرُ 20 صُورَةً قَدِيمَةً لِلَّهَوَاتِفِ الْمُخْتَلِفَةِ، لِمَشْرُوعِهِ عَنْ تَطَوُّرٍ وَسَائِلِ الاِتِّصَالِ. أَرَادَ أَنْ يَضَعَهَا بِالتَّسَاوِي فِي أَلْبُومٍ بِحَيثُ تَتَضَمَّنُ كلُّ صَفحَةٍ 4 صُوَرِ. كَمْ صَفحَةً سَيَستَعمِلُ تامرُ مِن أَلبُومه؟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84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19BB18-E619-5048-8631-EDDAD7C5CADA}"/>
              </a:ext>
            </a:extLst>
          </p:cNvPr>
          <p:cNvSpPr/>
          <p:nvPr/>
        </p:nvSpPr>
        <p:spPr>
          <a:xfrm>
            <a:off x="529422" y="2518778"/>
            <a:ext cx="7791061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جَمَعَ تَامِرُ 20 صُورَةً 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قَدِيمَةً لِلَّهَوَاتِفِ الْمُخْتَلِفَةِ، لِمَشْرُوعِهِ عَنْ تَطَوُّرٍ وَسَائِلِ الاِتِّصَالِ. أَرَادَ أَنْ 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يَضَعَهَا بِالتَّسَاوِي فِي أَلْبُومٍ 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بِحَيثُ 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تَتَضَمَّنُ كلُّ صَفحَةٍ 4 صُوَر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كَمْ صَفحَةً سَيَستَعمِلُ تامرُ مِن أَلبُومه؟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05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المسألة على نموذج الأشرطة.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D25DD1-5D1C-8E3D-B49E-1ACAC619E45E}"/>
              </a:ext>
            </a:extLst>
          </p:cNvPr>
          <p:cNvSpPr/>
          <p:nvPr/>
        </p:nvSpPr>
        <p:spPr>
          <a:xfrm>
            <a:off x="529422" y="2518778"/>
            <a:ext cx="7791061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جَمَعَ تَامِرُ 20 صُورَةً 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قَدِيمَةً لِلَّهَوَاتِفِ الْمُخْتَلِفَةِ، لِمَشْرُوعِهِ عَنْ تَطَوُّرٍ وَسَائِلِ الاِتِّصَالِ. أَرَادَ أَنْ 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يَضَعَهَا بِالتَّسَاوِي فِي أَلْبُومٍ 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بِحَيثُ 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تَتَضَمَّنُ كلُّ صَفحَةٍ 4 صُوَر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كَمْ صَفحَةً سَيَستَعمِلُ تامرُ مِن أَلبُومه؟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نموذج الأشرطة الممثل للمسألة؟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A47176-ED8C-14E9-3B22-04351CF634FA}"/>
              </a:ext>
            </a:extLst>
          </p:cNvPr>
          <p:cNvSpPr/>
          <p:nvPr/>
        </p:nvSpPr>
        <p:spPr>
          <a:xfrm>
            <a:off x="529422" y="2518778"/>
            <a:ext cx="7791061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جَمَعَ تَامِرُ 20 صُورَةً 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قَدِيمَةً لِلَّهَوَاتِفِ الْمُخْتَلِفَةِ، لِمَشْرُوعِهِ عَنْ تَطَوُّرٍ وَسَائِلِ الاِتِّصَالِ. أَرَادَ أَنْ 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يَضَعَهَا بِالتَّسَاوِي فِي أَلْبُومٍ 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بِحَيثُ 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تَتَضَمَّنُ كلُّ صَفحَةٍ 4 صُوَر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MA" sz="24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كَمْ صَفحَةً سَيَستَعمِلُ تامرُ مِن أَلبُومه؟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F7AD74D-A8A1-B90A-C3F2-E31E38A57B7B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يكون نموذج الأشرطة الممثل للمسألة هكذا: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66A79FB-4EAF-64F7-603B-AC9787801E1C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53FC6C1-5DF0-C4CB-D046-2F570EF148FB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20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572F75-48AF-296F-A6D9-0975804450D5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EC26225-C58A-40E8-92E3-11F850B56966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8FFC1A-8745-385D-73FF-B78520A67381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8FF32F11-2D51-EDFF-0F0D-42BF7A4835BB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793684-77AA-EAFC-BE66-66C0DCDA02C9}"/>
              </a:ext>
            </a:extLst>
          </p:cNvPr>
          <p:cNvSpPr txBox="1"/>
          <p:nvPr/>
        </p:nvSpPr>
        <p:spPr>
          <a:xfrm>
            <a:off x="3220046" y="4525347"/>
            <a:ext cx="2503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الصفحات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حل المسألة، انطلاقا من النموذج؟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F4F143-B66F-8863-1A6F-1910B813896E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8652C4-6C18-2FEC-057A-C25BBC3D3193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20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1E6C519-334D-60FF-A7E5-8850FEB71378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8DE63F-E5BA-ABEB-C477-FA4923F40A73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2C93E2-3DEC-9392-D91B-33026FFB5EC4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83CE1CF2-3259-95FF-AA9F-3C46E61F31E9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41A329A-F12E-AF02-022E-8120E1FC4D03}"/>
              </a:ext>
            </a:extLst>
          </p:cNvPr>
          <p:cNvSpPr txBox="1"/>
          <p:nvPr/>
        </p:nvSpPr>
        <p:spPr>
          <a:xfrm>
            <a:off x="3220046" y="4525347"/>
            <a:ext cx="2503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الصفحات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متساوية الحل؟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5DE1F07-2DF6-3F02-A1F9-A18C7D31315B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128642-C64C-787D-EE9B-C3DFE8DDF56B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20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F4DF7A-94FB-F7B7-8A1A-F07A5FB98259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3470129-BEA0-AB97-D887-A49220EE72EF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A6601AF-E575-A81A-FA38-6A3CAE90ACFF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E18C06BC-DE22-79E2-4C88-D0C9FB2A5A84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7C783EB-115D-5369-5CA4-05B44896B0E8}"/>
              </a:ext>
            </a:extLst>
          </p:cNvPr>
          <p:cNvSpPr txBox="1"/>
          <p:nvPr/>
        </p:nvSpPr>
        <p:spPr>
          <a:xfrm>
            <a:off x="3220046" y="4525347"/>
            <a:ext cx="2503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الصفحات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5956162-DE67-27FE-D10B-0468967C03E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787D25D-BB31-D46B-4730-94E51BE0079B}"/>
              </a:ext>
            </a:extLst>
          </p:cNvPr>
          <p:cNvSpPr/>
          <p:nvPr/>
        </p:nvSpPr>
        <p:spPr>
          <a:xfrm>
            <a:off x="2498504" y="3016429"/>
            <a:ext cx="414699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20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÷ 4 = 5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0851-D024-BFC1-E047-BE1F95450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A1FF426-2D87-766D-0F77-468F90D59B30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9562B8-A712-B580-A01C-BEFA63D91E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036D446-132E-3F14-AA17-473F5EAC9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3B34481-F3A6-1844-652A-BD5AD4D07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56" y="1625507"/>
            <a:ext cx="7288517" cy="4920644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957617" y="3429000"/>
            <a:ext cx="2927222" cy="1460241"/>
          </a:xfrm>
          <a:prstGeom prst="roundRect">
            <a:avLst>
              <a:gd name="adj" fmla="val 67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201C62-3D62-F302-8DF1-D0D6093C6229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على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95. </a:t>
            </a:r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4F11547-0153-8ED6-83BC-56342C4B3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300" y="2074064"/>
            <a:ext cx="7398523" cy="3636271"/>
          </a:xfrm>
          <a:prstGeom prst="roundRect">
            <a:avLst>
              <a:gd name="adj" fmla="val 3607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110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B122D99F-BC97-D6B7-3D43-38BAFA7CED84}"/>
              </a:ext>
            </a:extLst>
          </p:cNvPr>
          <p:cNvGrpSpPr/>
          <p:nvPr/>
        </p:nvGrpSpPr>
        <p:grpSpPr>
          <a:xfrm>
            <a:off x="307909" y="2130050"/>
            <a:ext cx="8285584" cy="4072249"/>
            <a:chOff x="307909" y="2130050"/>
            <a:chExt cx="8285584" cy="4072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2EA4D33-DEF1-F225-71F0-0FAACBE19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7909" y="2130050"/>
              <a:ext cx="8285584" cy="4072249"/>
            </a:xfrm>
            <a:prstGeom prst="roundRect">
              <a:avLst>
                <a:gd name="adj" fmla="val 3607"/>
              </a:avLst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7F6E344-8EEB-47C0-CFBB-0563693E1C7B}"/>
                </a:ext>
              </a:extLst>
            </p:cNvPr>
            <p:cNvSpPr/>
            <p:nvPr/>
          </p:nvSpPr>
          <p:spPr>
            <a:xfrm>
              <a:off x="4086808" y="4166174"/>
              <a:ext cx="4290812" cy="2564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5C45F469-5A0E-238A-DB4F-5017FB1E71F5}"/>
              </a:ext>
            </a:extLst>
          </p:cNvPr>
          <p:cNvSpPr txBox="1"/>
          <p:nvPr/>
        </p:nvSpPr>
        <p:spPr>
          <a:xfrm>
            <a:off x="2412729" y="5731303"/>
            <a:ext cx="603293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 الصفحات التي ستقرأ منى في اليوم الواحد هو 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13528-8641-857B-CA50-B1B52A3E7245}"/>
              </a:ext>
            </a:extLst>
          </p:cNvPr>
          <p:cNvSpPr/>
          <p:nvPr/>
        </p:nvSpPr>
        <p:spPr>
          <a:xfrm>
            <a:off x="3451622" y="4913061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72 ÷ 8 = 9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9DA2479-A624-8A9B-2431-98D4695ED55B}"/>
              </a:ext>
            </a:extLst>
          </p:cNvPr>
          <p:cNvGrpSpPr/>
          <p:nvPr/>
        </p:nvGrpSpPr>
        <p:grpSpPr>
          <a:xfrm>
            <a:off x="709772" y="3890678"/>
            <a:ext cx="2782076" cy="1011517"/>
            <a:chOff x="3651578" y="2991767"/>
            <a:chExt cx="2782076" cy="101151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F266131-F2BF-B5AE-D9CC-D3A49999AA42}"/>
                </a:ext>
              </a:extLst>
            </p:cNvPr>
            <p:cNvSpPr/>
            <p:nvPr/>
          </p:nvSpPr>
          <p:spPr>
            <a:xfrm>
              <a:off x="3651578" y="2991767"/>
              <a:ext cx="2782075" cy="49661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72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26684EE-37D9-A604-BB7C-DB1D9DEA730A}"/>
                </a:ext>
              </a:extLst>
            </p:cNvPr>
            <p:cNvSpPr/>
            <p:nvPr/>
          </p:nvSpPr>
          <p:spPr>
            <a:xfrm>
              <a:off x="3651578" y="3488194"/>
              <a:ext cx="554002" cy="51489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5A5926D-83FC-43D2-EB9F-E2CAFD5C5677}"/>
                </a:ext>
              </a:extLst>
            </p:cNvPr>
            <p:cNvSpPr/>
            <p:nvPr/>
          </p:nvSpPr>
          <p:spPr>
            <a:xfrm>
              <a:off x="5848240" y="3488387"/>
              <a:ext cx="585414" cy="5148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E3BB5CA-A439-96BB-86DA-EE4565C907EA}"/>
                </a:ext>
              </a:extLst>
            </p:cNvPr>
            <p:cNvSpPr/>
            <p:nvPr/>
          </p:nvSpPr>
          <p:spPr>
            <a:xfrm>
              <a:off x="4205580" y="3488387"/>
              <a:ext cx="1640811" cy="5148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...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21" name="Accolade ouvrante 20">
            <a:extLst>
              <a:ext uri="{FF2B5EF4-FFF2-40B4-BE49-F238E27FC236}">
                <a16:creationId xmlns:a16="http://schemas.microsoft.com/office/drawing/2014/main" id="{D61DD5AB-7F8B-40CD-D5CF-E9CFD1D6DA6B}"/>
              </a:ext>
            </a:extLst>
          </p:cNvPr>
          <p:cNvSpPr/>
          <p:nvPr/>
        </p:nvSpPr>
        <p:spPr>
          <a:xfrm rot="16200000">
            <a:off x="1901824" y="3583921"/>
            <a:ext cx="396657" cy="2906881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19BF2D4-462D-831A-8C06-22317275E996}"/>
              </a:ext>
            </a:extLst>
          </p:cNvPr>
          <p:cNvSpPr txBox="1"/>
          <p:nvPr/>
        </p:nvSpPr>
        <p:spPr>
          <a:xfrm>
            <a:off x="1612743" y="5183060"/>
            <a:ext cx="956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</a:rPr>
              <a:t>8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أيام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38 و39.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9AA2E99-EF70-A2BB-698B-33E87030F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56" y="1625507"/>
            <a:ext cx="7288517" cy="492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15589</TotalTime>
  <Words>1178</Words>
  <Application>Microsoft Office PowerPoint</Application>
  <PresentationFormat>Affichage à l'écran (4:3)</PresentationFormat>
  <Paragraphs>340</Paragraphs>
  <Slides>64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64</vt:i4>
      </vt:variant>
    </vt:vector>
  </HeadingPairs>
  <TitlesOfParts>
    <vt:vector size="82" baseType="lpstr">
      <vt:lpstr>Dosis</vt:lpstr>
      <vt:lpstr>Wingdings</vt:lpstr>
      <vt:lpstr>Calibri</vt:lpstr>
      <vt:lpstr>Aptos Display</vt:lpstr>
      <vt:lpstr>Arial</vt:lpstr>
      <vt:lpstr>DengXian</vt:lpstr>
      <vt:lpstr>Chalkboard</vt:lpstr>
      <vt:lpstr>Aptos</vt:lpstr>
      <vt:lpstr>Effra CC Arbc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13</cp:revision>
  <cp:lastPrinted>2025-08-13T10:11:39Z</cp:lastPrinted>
  <dcterms:created xsi:type="dcterms:W3CDTF">2025-08-01T12:31:49Z</dcterms:created>
  <dcterms:modified xsi:type="dcterms:W3CDTF">2026-04-14T10:20:56Z</dcterms:modified>
</cp:coreProperties>
</file>