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71" r:id="rId19"/>
    <p:sldId id="2134807072" r:id="rId20"/>
    <p:sldId id="2134807073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5" r:id="rId31"/>
    <p:sldId id="2134806715" r:id="rId32"/>
    <p:sldId id="2134807020" r:id="rId33"/>
    <p:sldId id="2134807021" r:id="rId34"/>
    <p:sldId id="2134807076" r:id="rId35"/>
    <p:sldId id="2134807033" r:id="rId36"/>
    <p:sldId id="2134807042" r:id="rId37"/>
    <p:sldId id="2134807043" r:id="rId38"/>
    <p:sldId id="2134807077" r:id="rId39"/>
    <p:sldId id="2134807044" r:id="rId40"/>
    <p:sldId id="2134807045" r:id="rId41"/>
    <p:sldId id="2134807046" r:id="rId42"/>
    <p:sldId id="2134807078" r:id="rId43"/>
    <p:sldId id="2134807079" r:id="rId44"/>
    <p:sldId id="2134806689" r:id="rId45"/>
    <p:sldId id="2134806665" r:id="rId46"/>
    <p:sldId id="2134806663" r:id="rId47"/>
    <p:sldId id="2134807028" r:id="rId48"/>
    <p:sldId id="2134806664" r:id="rId49"/>
    <p:sldId id="2134806696" r:id="rId50"/>
    <p:sldId id="848" r:id="rId51"/>
    <p:sldId id="921" r:id="rId52"/>
    <p:sldId id="922" r:id="rId53"/>
    <p:sldId id="924" r:id="rId54"/>
    <p:sldId id="849" r:id="rId55"/>
    <p:sldId id="2134807070" r:id="rId56"/>
    <p:sldId id="2134806697" r:id="rId57"/>
    <p:sldId id="2134806706" r:id="rId58"/>
    <p:sldId id="2134807066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FC8E00"/>
    <a:srgbClr val="CF1F3C"/>
    <a:srgbClr val="FC8D00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64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9" r:id="rId2"/>
    <p:sldLayoutId id="21474839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emf"/><Relationship Id="rId5" Type="http://schemas.openxmlformats.org/officeDocument/2006/relationships/image" Target="../media/image21.gif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(2)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(3)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42D7A6-8016-B81E-D467-3A059B634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10" y="2517180"/>
            <a:ext cx="5915176" cy="399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5" y="3234676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71805" y="3972087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20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03212" y="4673153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إِنْجازِ عَمَلِيّاتِ ضَرْبِ أَعدادٍ مِنْ رَقْمَيْنِ في أَعدادٍ مِنْ 3 أرقامٍ.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E8EFB3-38D6-4154-F8F3-AAD2BECC5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32" y="1604464"/>
            <a:ext cx="7325710" cy="4965669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893379" y="5044965"/>
            <a:ext cx="2925665" cy="1219201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6524D70-CDA9-07D5-1E32-70E945346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54" y="2617078"/>
            <a:ext cx="8345827" cy="3559171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135120-5638-9529-B33F-CA46145E0046}"/>
              </a:ext>
            </a:extLst>
          </p:cNvPr>
          <p:cNvSpPr txBox="1"/>
          <p:nvPr/>
        </p:nvSpPr>
        <p:spPr>
          <a:xfrm>
            <a:off x="3831020" y="4403102"/>
            <a:ext cx="4593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عَدَدُ الدَّفاتِرِ آلَّتي اشْتَراها أَحْمَدُ لِمَتْجَرِهِ</a:t>
            </a:r>
            <a:r>
              <a:rPr lang="ar-M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هُوَ: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37FC26-FA1F-FAC3-C93A-3E1869CDCB09}"/>
              </a:ext>
            </a:extLst>
          </p:cNvPr>
          <p:cNvSpPr txBox="1"/>
          <p:nvPr/>
        </p:nvSpPr>
        <p:spPr>
          <a:xfrm>
            <a:off x="3026979" y="5714584"/>
            <a:ext cx="5412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الْمَبْلَغُ الَّذي حَصَلَ عَلَيْهِ أَحْمَدُ مِنْ بَيْعِ هذِهِ</a:t>
            </a:r>
            <a:r>
              <a:rPr lang="fr-FR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</a:t>
            </a:r>
            <a:r>
              <a:rPr lang="ar-S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لدَّفاتِرِ</a:t>
            </a:r>
            <a:r>
              <a:rPr lang="fr-FR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ar-MA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هُوَ: 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1E4F0D-4809-C6B7-180C-4FA55B5B6F84}"/>
              </a:ext>
            </a:extLst>
          </p:cNvPr>
          <p:cNvSpPr txBox="1"/>
          <p:nvPr/>
        </p:nvSpPr>
        <p:spPr>
          <a:xfrm>
            <a:off x="523061" y="4396663"/>
            <a:ext cx="2819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48 × 12 = 576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2C3790-2F14-884F-F232-F37E9DA22190}"/>
              </a:ext>
            </a:extLst>
          </p:cNvPr>
          <p:cNvSpPr txBox="1"/>
          <p:nvPr/>
        </p:nvSpPr>
        <p:spPr>
          <a:xfrm>
            <a:off x="523061" y="5649412"/>
            <a:ext cx="2819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 × 13 = 325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0654EA-83A3-E041-5C43-9F455D10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71485" y="3038167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في 10 ومضاعفاتها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كُرَّاسَاتكُِ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×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B76A0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B76A0"/>
                </a:solidFill>
              </a:rPr>
              <a:t>1</a:t>
            </a:r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77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FE25EA-C642-CA6A-2168-BF3F60E7A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290" y="3061561"/>
            <a:ext cx="8325547" cy="90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DD3515A-7A5D-CF5D-85A9-5EAA85B97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0" y="3061561"/>
            <a:ext cx="8325547" cy="9082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1685620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735635" y="3568335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3778439" y="3165024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3808295" y="3567028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66F42-334F-C458-C584-6E60CDC2A1F7}"/>
              </a:ext>
            </a:extLst>
          </p:cNvPr>
          <p:cNvSpPr/>
          <p:nvPr/>
        </p:nvSpPr>
        <p:spPr>
          <a:xfrm>
            <a:off x="5884620" y="3166802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896436" y="356769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B73EAD-FE12-74C4-2692-1618617E577A}"/>
              </a:ext>
            </a:extLst>
          </p:cNvPr>
          <p:cNvSpPr/>
          <p:nvPr/>
        </p:nvSpPr>
        <p:spPr>
          <a:xfrm>
            <a:off x="7943723" y="316410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7952263" y="3565589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52385" y="3115361"/>
            <a:ext cx="693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680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03354" y="3516687"/>
            <a:ext cx="75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46297" y="3096508"/>
            <a:ext cx="70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836366" y="3115362"/>
            <a:ext cx="72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830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68672" y="3516687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40419" y="3498106"/>
            <a:ext cx="95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67260" y="3105935"/>
            <a:ext cx="75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990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97748" y="3497023"/>
            <a:ext cx="84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9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وَضْعُ وَإِنْجازُ عَمَلِيَّةِ الضَّرْبِ (3)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إنجاز عَمَلِيَّةِ ضَرْب عَدَد من رقمين في عدد من 3 أرقام، مع مجد وندى.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BC81CB-28CA-6DFA-AAB5-0D1BFA9C9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50" y="1768276"/>
            <a:ext cx="8382727" cy="47126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24229A4-CC05-9DA3-2ED3-9644B45803EB}"/>
              </a:ext>
            </a:extLst>
          </p:cNvPr>
          <p:cNvSpPr txBox="1"/>
          <p:nvPr/>
        </p:nvSpPr>
        <p:spPr>
          <a:xfrm>
            <a:off x="2690647" y="3252217"/>
            <a:ext cx="35209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</a:t>
            </a:r>
            <a:endParaRPr lang="fr-FR" sz="28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(3)</a:t>
            </a: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3_S3_V1">
            <a:hlinkClick r:id="" action="ppaction://media"/>
            <a:extLst>
              <a:ext uri="{FF2B5EF4-FFF2-40B4-BE49-F238E27FC236}">
                <a16:creationId xmlns:a16="http://schemas.microsoft.com/office/drawing/2014/main" id="{74A4BBD2-1746-DA88-7F10-5605237D9D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3257" y="1776247"/>
            <a:ext cx="8371186" cy="470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A1B7D0-2B69-33FE-AB8F-3E6787F24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5" y="1849821"/>
            <a:ext cx="7909813" cy="44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بدورنا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عَمَلِيَّة ضَرْب عَدَد من رقمين في عدد من 3 أرقام،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98F296-196C-F223-4B65-937838FB7B54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153 × 32 = ...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لإنجاز عملية الضرب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E85D541-83A5-5523-249D-8BAB070E9453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3FC757A7-5EAF-B45B-B0B4-B0E75A93E41C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B928EFA-6BA4-4583-0B5E-ABA35217B2EA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أَضَعُ الْعَدَدَيْنِ </a:t>
                </a: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ثُمَّ أُنْجِزُ العَمَلِيَّةَ الْأُولى </a:t>
                </a: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EC0CB823-F186-AB0B-FA6F-42C62DB7F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AD0ED14-D27E-CFDB-343E-C73F200AC345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F454FCF7-1765-FA8D-183A-7C2D205142BB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A0D1A1E6-9786-BDD5-98A4-335ABAD50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79F225F8-5910-D05C-AF90-BD1920969512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4F440E-9B7D-A344-68F3-823F53D2F11E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 </a:t>
                </a: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260E2CAE-1946-67C7-6685-BC65088794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974068F-7417-41DB-B709-FF3FCDD59CA8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D93DF99-FC74-01FC-20CA-AE9636850900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 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E822FD19-60EC-D88A-FC7A-2D2A7846BA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1CAA92E-0E34-C1F1-8F2E-0383DC33AA9F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153 × 32 = ...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ضعوا، على ألواحكم، العملية عموديا، ثم أنجزوا العملية الأولى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37CBBA9-D2AC-07E2-66D0-3324E6CE434A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902FA9EE-85DD-C558-8030-20F91092C526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0ABE12CF-855D-E90A-48FF-07EF563997FA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8EDDCD50-07D0-B5BE-1318-69F1F2BE15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4033823-134E-0168-7535-8E37C1235C7D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9306E8E-6D1D-0CAA-3CAD-E44C589520E9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C6CBE16-B9BD-D86B-DB0E-173D01E0B1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A2F1E9F-0463-257E-E200-B079784DD2EC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AB19DE-A795-8CC7-CF51-5C6DD0D872DA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 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34F468D-1058-80FF-CDE8-AEDD764C33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1BAB7B7A-D2C5-2489-4E51-8184A35910EE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14FF2EF-360F-0C4C-0DB7-824BCF347B5F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1060B07B-B6F9-6FD6-62FA-9856CD5788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4E62E9E-2899-22FB-B547-35F5DB2158DE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153 × 32 = ...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FC2-4A9E-E914-D5D9-7AEACECA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362572-222E-01B7-D635-1E87994F363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4F1BD4-4AF3-4F6F-532F-FCFD8D464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02860D-5F71-48F0-1F0F-C64F63D7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يجب أن يكون العددان أحدهما تحت الآخر، وناتج العملية الأولى هو 306.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E0C778B-7BA5-6253-45C8-EA595729E2B6}"/>
              </a:ext>
            </a:extLst>
          </p:cNvPr>
          <p:cNvGrpSpPr/>
          <p:nvPr/>
        </p:nvGrpSpPr>
        <p:grpSpPr>
          <a:xfrm>
            <a:off x="3237187" y="2688627"/>
            <a:ext cx="2053049" cy="2322423"/>
            <a:chOff x="2976150" y="2184130"/>
            <a:chExt cx="2053049" cy="23224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0E227F5-F765-E8FB-1FDD-34EDC70CE296}"/>
                </a:ext>
              </a:extLst>
            </p:cNvPr>
            <p:cNvSpPr txBox="1"/>
            <p:nvPr/>
          </p:nvSpPr>
          <p:spPr>
            <a:xfrm>
              <a:off x="2976150" y="2351448"/>
              <a:ext cx="20425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C00000"/>
                  </a:solidFill>
                </a:rPr>
                <a:t>153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684CC11-4B3C-1FD3-5F7A-63860E75B32D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3</a:t>
              </a:r>
              <a:r>
                <a:rPr lang="fr-FR" sz="4400" spc="10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E0A513F-1422-33A7-09D7-72565F8F98D6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C00000"/>
                  </a:solidFill>
                </a:rPr>
                <a:t>×</a:t>
              </a:r>
              <a:endParaRPr lang="fr-FR" sz="3600" spc="1000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F025744-78B6-2C18-479B-C48D749E0BEE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EC800B0-8A66-A2EF-2CE0-E020078EA7D6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C00000"/>
                  </a:solidFill>
                </a:rPr>
                <a:t>306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66987C6-3EF8-4BE6-0428-3536802E5634}"/>
                </a:ext>
              </a:extLst>
            </p:cNvPr>
            <p:cNvSpPr txBox="1"/>
            <p:nvPr/>
          </p:nvSpPr>
          <p:spPr>
            <a:xfrm>
              <a:off x="3288416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 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لإتمام إ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نجاز العملية؟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277434-E133-6585-986F-72CC30E3A2CC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7DB3B26-F293-81BA-E5C5-873B49A2DD63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666DAD9-ACD4-3EA7-4394-3C388020858E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1794C0A4-267D-15D3-1C8C-21D9271A72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AA560B4E-5BDC-DEC2-D0EB-ADD34B2E3BF6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7034815-1E8B-CD17-531C-383A6BE8891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C4D266F1-F285-3AD6-736C-C5FCF3EA27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4B292935-2E31-8C19-50BE-B61CBCDF0E69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3192D13-261B-BE14-761A-FBA7FB52CA13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11F8357-C9F4-496D-73A0-4FD2804970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2D6CCDBA-780C-50DC-8F08-59F8189945A7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023E932-E98F-B793-A25E-19E9FC123F4A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27469DE-A60B-9176-E4CB-BA0981B804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3AFE8A-887E-876A-D471-F0266268D1AC}"/>
              </a:ext>
            </a:extLst>
          </p:cNvPr>
          <p:cNvGrpSpPr/>
          <p:nvPr/>
        </p:nvGrpSpPr>
        <p:grpSpPr>
          <a:xfrm>
            <a:off x="3237187" y="2688627"/>
            <a:ext cx="2053049" cy="2322423"/>
            <a:chOff x="2976150" y="2184130"/>
            <a:chExt cx="2053049" cy="232242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1DD8443-0F8A-6E1C-C2B7-B0A040BE2379}"/>
                </a:ext>
              </a:extLst>
            </p:cNvPr>
            <p:cNvSpPr txBox="1"/>
            <p:nvPr/>
          </p:nvSpPr>
          <p:spPr>
            <a:xfrm>
              <a:off x="2976150" y="2351448"/>
              <a:ext cx="20425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153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4D93E82-B63D-793F-5E81-22134CF1EE99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32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83ECA3B-5640-BD4A-B47F-73480AE2F029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02794A9-72E4-BD81-15FB-6B29C288F402}"/>
                </a:ext>
              </a:extLst>
            </p:cNvPr>
            <p:cNvCxnSpPr/>
            <p:nvPr/>
          </p:nvCxnSpPr>
          <p:spPr>
            <a:xfrm flipH="1">
              <a:off x="3637722" y="3761744"/>
              <a:ext cx="120263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E3D5B91-FE30-63E9-BC5E-2CEDA70CDCE1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306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2D77CE-FC50-9C33-C0E5-8E95F9334BA0}"/>
                </a:ext>
              </a:extLst>
            </p:cNvPr>
            <p:cNvSpPr txBox="1"/>
            <p:nvPr/>
          </p:nvSpPr>
          <p:spPr>
            <a:xfrm>
              <a:off x="3288416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0070C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9A459E0-A23B-FD16-F42A-5A00EAB8A035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0963E040-BB6B-5710-FE05-146022E7564E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DF726554-72A0-0A1F-4C7B-9502BC6819F2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AFC21D2A-B2DB-68B1-6566-3152724D70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71F48ED-531D-7858-E74D-937196145DAE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4CCD639-4B68-BF4D-791A-0D87DD3C2DCE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CF46FE9-40AC-411F-A393-6EF6E4D802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3BBC79F0-3507-F8E6-BCFD-02DE09D6E09D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091775B-86BF-8A05-3720-2B1A43DAEA7F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F05B36A-E173-E710-81E2-483B933CDF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386B566-2613-E18D-0CBD-5C187327930F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947CE175-BEBB-A2CD-C627-3C665C0D206E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E1058D7-0E40-B4DE-D831-CFFC1040A9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1" name="ZoneTexte 2">
            <a:extLst>
              <a:ext uri="{FF2B5EF4-FFF2-40B4-BE49-F238E27FC236}">
                <a16:creationId xmlns:a16="http://schemas.microsoft.com/office/drawing/2014/main" id="{6A9503B9-1005-6A6B-A680-8CB2E1CCF44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اشطبوا الاحتفاظ ثم ضعوا النقطة في المنزلة الأولى من السطر الثاني.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79D4793-E877-C404-FA38-20E0F5F563B6}"/>
              </a:ext>
            </a:extLst>
          </p:cNvPr>
          <p:cNvGrpSpPr/>
          <p:nvPr/>
        </p:nvGrpSpPr>
        <p:grpSpPr>
          <a:xfrm>
            <a:off x="3237187" y="2688627"/>
            <a:ext cx="2053049" cy="2322423"/>
            <a:chOff x="2976150" y="2184130"/>
            <a:chExt cx="2053049" cy="23224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72510F6-0FD3-6B3B-B1A1-357F25A367EB}"/>
                </a:ext>
              </a:extLst>
            </p:cNvPr>
            <p:cNvSpPr txBox="1"/>
            <p:nvPr/>
          </p:nvSpPr>
          <p:spPr>
            <a:xfrm>
              <a:off x="2976150" y="2351448"/>
              <a:ext cx="20425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153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DFE0C70-7C78-9196-5660-10E6D4ABF35C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0070C0"/>
                  </a:solidFill>
                </a:rPr>
                <a:t>32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5512A1A-B5A5-CA2E-CE62-26D3E7687C19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CFA8D42-81FC-4D3C-3D3A-673CC957F941}"/>
                </a:ext>
              </a:extLst>
            </p:cNvPr>
            <p:cNvCxnSpPr/>
            <p:nvPr/>
          </p:nvCxnSpPr>
          <p:spPr>
            <a:xfrm flipH="1">
              <a:off x="3637722" y="3761744"/>
              <a:ext cx="120263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1F46F08-9C59-D037-FEBE-688E0FC56AC3}"/>
                </a:ext>
              </a:extLst>
            </p:cNvPr>
            <p:cNvSpPr txBox="1"/>
            <p:nvPr/>
          </p:nvSpPr>
          <p:spPr>
            <a:xfrm>
              <a:off x="3121824" y="3737112"/>
              <a:ext cx="18653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r-FR" sz="4400" spc="1000" dirty="0">
                  <a:solidFill>
                    <a:srgbClr val="0070C0"/>
                  </a:solidFill>
                </a:rPr>
                <a:t>306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76837AD-91E5-84BF-59DA-DC1B0EE3A3E1}"/>
                </a:ext>
              </a:extLst>
            </p:cNvPr>
            <p:cNvSpPr txBox="1"/>
            <p:nvPr/>
          </p:nvSpPr>
          <p:spPr>
            <a:xfrm>
              <a:off x="3288416" y="2184130"/>
              <a:ext cx="111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spc="1000" dirty="0">
                  <a:solidFill>
                    <a:srgbClr val="0070C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يجب أن تصبح العملية هكذا.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6B2F61C9-E0C9-C687-7D06-C0E6A95FBC81}"/>
              </a:ext>
            </a:extLst>
          </p:cNvPr>
          <p:cNvGrpSpPr/>
          <p:nvPr/>
        </p:nvGrpSpPr>
        <p:grpSpPr>
          <a:xfrm>
            <a:off x="3237187" y="2688627"/>
            <a:ext cx="2053049" cy="2585992"/>
            <a:chOff x="3237187" y="2688627"/>
            <a:chExt cx="2053049" cy="258599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E5A1052-9D38-E118-6FC3-5A20BC0765DB}"/>
                </a:ext>
              </a:extLst>
            </p:cNvPr>
            <p:cNvGrpSpPr/>
            <p:nvPr/>
          </p:nvGrpSpPr>
          <p:grpSpPr>
            <a:xfrm>
              <a:off x="3237187" y="2688627"/>
              <a:ext cx="2053049" cy="2322423"/>
              <a:chOff x="2976150" y="2184130"/>
              <a:chExt cx="2053049" cy="2322423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89D6CBF-E316-33A2-E8D4-29BAC1140CC9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D7C27F3-FC3C-214D-9548-6DA6D167305E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06D14A3-055A-2C93-6338-B7DFC2B50F1F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2975E592-8050-E87F-44A2-84AC97006C60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356864-EF76-AA32-D998-DB809C12DDEB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F632F13-EBC1-E1CC-4FD9-D1E5F04E8000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8EBE85CF-630A-EFBA-2F01-DC7C5E1B2EE7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rganigramme : Connecteur 22">
              <a:extLst>
                <a:ext uri="{FF2B5EF4-FFF2-40B4-BE49-F238E27FC236}">
                  <a16:creationId xmlns:a16="http://schemas.microsoft.com/office/drawing/2014/main" id="{3A2D877E-670B-7F0A-E65D-A17EC6A13104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الثالثة لإتمام العملية؟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137B74-55EF-45A7-3EE1-8704C37B41BD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A957D64-2D5C-94C1-B9C9-2F131D40A1D9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B2970E4-65C0-7634-AFE4-16D09D823E8B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02025D4-11A7-1021-D699-7398C9C88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047EF16-99E8-7D88-8C32-678E3A9A9FA8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D9325D6-76B3-8008-7CFB-6C37F3256B9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06FE330B-7258-7D79-DDAE-81C4B40E4D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2FB1A89B-EC74-AE28-3365-E4A5D3710657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5BD1BAC-4738-2E45-E087-E9F69560A44B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02CEE67-FFBA-D8B4-0F27-67B3A928B7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099F1908-4E7D-3AFB-5B06-13155312D04D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BE71F19-B6EB-5C0D-4650-4860A8ED24B3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FEB99BA-84FD-625F-E797-EE9844021C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B750F4-4ABA-75BC-FBE0-655854A04740}"/>
              </a:ext>
            </a:extLst>
          </p:cNvPr>
          <p:cNvGrpSpPr/>
          <p:nvPr/>
        </p:nvGrpSpPr>
        <p:grpSpPr>
          <a:xfrm>
            <a:off x="3237187" y="2688627"/>
            <a:ext cx="2053049" cy="2585992"/>
            <a:chOff x="3237187" y="2688627"/>
            <a:chExt cx="2053049" cy="258599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4F4AB7F-8BE7-EB75-0991-9E5745ECD95F}"/>
                </a:ext>
              </a:extLst>
            </p:cNvPr>
            <p:cNvGrpSpPr/>
            <p:nvPr/>
          </p:nvGrpSpPr>
          <p:grpSpPr>
            <a:xfrm>
              <a:off x="3237187" y="2688627"/>
              <a:ext cx="2053049" cy="2322423"/>
              <a:chOff x="2976150" y="2184130"/>
              <a:chExt cx="2053049" cy="2322423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FEE7F8-DC02-CF34-3F17-0F9A84EE6BB1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01564F1-6125-9BCC-94BD-5A31B6FA0E75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464F6A7-BDF0-AAF5-E42A-C1B1DAFF5D49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7ED99994-5121-675A-675A-AC2B7AD58C9F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95F4A8E-1FF2-F3B7-B890-65F8239F52A5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BC222C-EA0B-9EA8-6FD1-07897A047BFD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DE438138-AC6D-7F82-9026-7AD86AC32BFE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51DE6BFF-CBCD-2F65-567E-B62D91E9EB77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793860E-B875-4E45-9690-A4D85AC6D00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الثانية.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450CA57-02C5-BC12-6FCF-0B00438E4143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B116DE8B-7232-7732-C985-8AF9BA236C57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3E6D17C-00CB-602A-9FFE-9A1F3143E08A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46D0117-B4FE-E084-7D35-50689B7BB2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6DD2F13C-A742-B380-09CA-B01A6546D1AA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ABC5BAB-4705-C141-E01D-6F158FEA3FC0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482CCD5-8951-0111-E69D-F98BA5E681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544528F-943C-DE3B-81B4-06FA42566805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F52A3CA1-4106-B247-D7B5-D30DBCD71A23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0D1A2695-470A-14E2-E2ED-335F5A941F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EEEAD09B-1EF0-E549-7A51-C26ADD7F0086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1E7A56B5-C8B6-58F3-BBD4-BD5FCA5A00BB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2A87B0C4-7237-091C-AD18-696B4D8BDB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31DEB2-7A07-922B-7592-6E65E55C3266}"/>
              </a:ext>
            </a:extLst>
          </p:cNvPr>
          <p:cNvGrpSpPr/>
          <p:nvPr/>
        </p:nvGrpSpPr>
        <p:grpSpPr>
          <a:xfrm>
            <a:off x="3237187" y="2688627"/>
            <a:ext cx="2053049" cy="2585992"/>
            <a:chOff x="3237187" y="2688627"/>
            <a:chExt cx="2053049" cy="25859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A5520FC-C7BE-5E70-8061-7537B976205C}"/>
                </a:ext>
              </a:extLst>
            </p:cNvPr>
            <p:cNvGrpSpPr/>
            <p:nvPr/>
          </p:nvGrpSpPr>
          <p:grpSpPr>
            <a:xfrm>
              <a:off x="3237187" y="2688627"/>
              <a:ext cx="2053049" cy="2322423"/>
              <a:chOff x="2976150" y="2184130"/>
              <a:chExt cx="2053049" cy="232242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9A8299-9A49-B20C-0C64-456F3EC54862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2067853-D265-A2BE-04AD-D8C74CDBCC01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AD3EBF4-58D4-E6FE-48C0-30B61CFDD72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A242D760-C887-2522-259C-79CD3B245FDE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844581-94C0-4B7F-7F0C-9DEC0D12AC63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79B72A4-4B56-EAB7-4681-FBD7304087D5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5340493-622B-A7FB-7DD4-DF6220C416E8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rganigramme : Connecteur 10">
              <a:extLst>
                <a:ext uri="{FF2B5EF4-FFF2-40B4-BE49-F238E27FC236}">
                  <a16:creationId xmlns:a16="http://schemas.microsoft.com/office/drawing/2014/main" id="{14F706FD-12A6-3F43-288A-779B4D849C93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601F-E880-58D0-8BC4-6D10C7B2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A32AA8-F416-E6E3-2834-E9A16E6EF09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B836A1-8DA8-6A13-BBE1-EE8530D6B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238F7B-75DF-51D0-0FE2-9923A3F40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ناتج العملية الثانية هو 4590.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7307113-197F-50AD-D667-B5F2E68C3E7E}"/>
              </a:ext>
            </a:extLst>
          </p:cNvPr>
          <p:cNvGrpSpPr/>
          <p:nvPr/>
        </p:nvGrpSpPr>
        <p:grpSpPr>
          <a:xfrm>
            <a:off x="2937893" y="2410093"/>
            <a:ext cx="2352343" cy="3177246"/>
            <a:chOff x="2937893" y="2410093"/>
            <a:chExt cx="2352343" cy="317724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DF4CD4B-7618-99B7-FF53-9DB5A6C086CC}"/>
                </a:ext>
              </a:extLst>
            </p:cNvPr>
            <p:cNvGrpSpPr/>
            <p:nvPr/>
          </p:nvGrpSpPr>
          <p:grpSpPr>
            <a:xfrm>
              <a:off x="2937893" y="2410093"/>
              <a:ext cx="2352343" cy="3177246"/>
              <a:chOff x="2676856" y="1905596"/>
              <a:chExt cx="2352343" cy="3177246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4290808-1922-3C86-34FB-CF883A5F5750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844D4BD-CDDD-75E9-0C4C-975331188BAE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359A686-A2BF-D713-6260-1DDB28F99DAA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D74529A0-AD8C-1E71-B6C3-E98601707D88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DCBC45A-BECD-1F6D-3701-A8E75018FE63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ABB4283-0793-9F31-3A43-C2298AA7D6B9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876596D-15B7-29B7-5070-819FEE4FEB70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459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5F53E0-D1A7-1862-ABEA-E8A9F13532C0}"/>
                  </a:ext>
                </a:extLst>
              </p:cNvPr>
              <p:cNvSpPr txBox="1"/>
              <p:nvPr/>
            </p:nvSpPr>
            <p:spPr>
              <a:xfrm>
                <a:off x="3293041" y="1905596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707D60A4-AB76-5F35-6BFE-54415105ED3E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2CB21E9E-91D9-B24B-0EE8-7676D94149AE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1E5F8-11BD-E4B8-2320-0C4967E3A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3AAA499-F2BF-1C4F-BFE8-1AE351930073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الرابعة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E9CC50-6DED-2233-7E5E-AD427B99A1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DA0A1BD-F320-809F-D70E-095C9BB0C1A4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3D2F636-6C78-ECF9-9B02-B8A17FF23780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2C6F390-286A-DEC1-000D-0729AF58BB6A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850E70F-4F16-AFE1-7452-9B13D6B613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F3053853-8976-B31D-ABFC-516D96F2FB2D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9F9F14F-88A0-2358-DA97-810B9505A879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8467186-BD4D-C51A-5442-D7076151B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CBF98CAC-2ECE-7283-95E8-2B26256E966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A80A07E-C987-1F88-E108-EC3C8CE8B6B3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FAEA434-BB16-CE90-9CDE-372E23DD09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288A8D7-C224-B3FD-F805-FC5007E03E24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EF191F7-CE0D-ECAB-70F3-DAE4AD986F30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3148B75A-6CD4-8C5A-06B7-FD65CA0BF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80E730-958F-8B9A-3425-449D315A37A7}"/>
              </a:ext>
            </a:extLst>
          </p:cNvPr>
          <p:cNvGrpSpPr/>
          <p:nvPr/>
        </p:nvGrpSpPr>
        <p:grpSpPr>
          <a:xfrm>
            <a:off x="2937893" y="2410093"/>
            <a:ext cx="2352343" cy="3177246"/>
            <a:chOff x="2937893" y="2410093"/>
            <a:chExt cx="2352343" cy="317724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89A5D92-0EFD-D1C9-29B2-40DB42BB0033}"/>
                </a:ext>
              </a:extLst>
            </p:cNvPr>
            <p:cNvGrpSpPr/>
            <p:nvPr/>
          </p:nvGrpSpPr>
          <p:grpSpPr>
            <a:xfrm>
              <a:off x="2937893" y="2410093"/>
              <a:ext cx="2352343" cy="3177246"/>
              <a:chOff x="2676856" y="1905596"/>
              <a:chExt cx="2352343" cy="3177246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1578D36-40ED-3D0A-D2DF-0EBB8F34021D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40BEA4-D16E-B557-4B2B-9D758771A8B1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69AE077-E090-F8C9-49D5-06A13BE6C86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B8D72799-945B-3637-2A2D-81B644B62396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EFAB902-B08F-7AD9-6217-B123EA0CB580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A44CF97-36DD-8425-C27C-D96662E97179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37D60BD-1419-A266-B881-F175223EC947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459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DFB5822B-A2E8-2293-F327-B8A26D0A97F4}"/>
                  </a:ext>
                </a:extLst>
              </p:cNvPr>
              <p:cNvSpPr txBox="1"/>
              <p:nvPr/>
            </p:nvSpPr>
            <p:spPr>
              <a:xfrm>
                <a:off x="3293041" y="1905596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2E9CC599-8FFC-E2D2-C323-C5F3B3BC08A8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rganigramme : Connecteur 20">
              <a:extLst>
                <a:ext uri="{FF2B5EF4-FFF2-40B4-BE49-F238E27FC236}">
                  <a16:creationId xmlns:a16="http://schemas.microsoft.com/office/drawing/2014/main" id="{86C426E1-5FEB-08B9-26E0-74A3E6CEC641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027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ED602-A9BE-CC50-A156-47B854725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A36EFB9-F966-B6A9-5774-091D0E11C48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أتموا، على ألواحكم، العملية بجمع ناتجي عمليتي الضرب الأولى والثانية.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FBB6AAF-71ED-E3A8-A37E-6EB7F8B13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987FB82-5D1A-AFE6-DB8C-2E1CA1D47640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A70E69BE-9FB4-3CB1-B27B-9EEEEDB7B4C1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5EEB848-C01E-745A-C2EE-745A42B8B1E7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ناتِجَيْ الْعَمَلِيَّتَيْنِ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9B370BB5-A67A-A139-A88E-DCE643576A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050127A6-FE2F-5104-4D67-AC2A11A6A1D9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EB20345-BD48-1E3F-9503-6E8472DFEEC8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ثُمَّ أُنْجِزُ العَمَلِيَّةَ الْأُولى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6452FE15-06BC-C7C7-90C8-F9557C1E1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4277535-0366-4D30-FAFE-DAA58FEB969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CB2F9DB-298D-F75E-54AD-7F296FDF84FE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أَشْطُبُ الاِحْتِفاظَ ثُمَّ أَضَعُ النُّقْطَةَ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66DCAF92-1651-CFE9-5D92-356D5E0F89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5469F0E-6F01-BE9A-D581-0AC651F015CB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CD7A9AE-EC3D-ECF0-7135-0EED1C26A779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أُنْجِزُ عَمَلِيَّةَ الضَّرْبِ الثَّانِيَةَ</a:t>
                </a: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4F6DFD26-254D-8E95-9986-84E724DA5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758CD3-8951-A02B-4EBF-FEFBA798EE28}"/>
              </a:ext>
            </a:extLst>
          </p:cNvPr>
          <p:cNvGrpSpPr/>
          <p:nvPr/>
        </p:nvGrpSpPr>
        <p:grpSpPr>
          <a:xfrm>
            <a:off x="2847837" y="2410093"/>
            <a:ext cx="2442399" cy="3177246"/>
            <a:chOff x="2847837" y="2410093"/>
            <a:chExt cx="2442399" cy="317724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D0CAAEB-AEAD-8A4C-1890-D9D9E4688EFE}"/>
                </a:ext>
              </a:extLst>
            </p:cNvPr>
            <p:cNvGrpSpPr/>
            <p:nvPr/>
          </p:nvGrpSpPr>
          <p:grpSpPr>
            <a:xfrm>
              <a:off x="2847837" y="2410093"/>
              <a:ext cx="2442399" cy="3177246"/>
              <a:chOff x="2586800" y="1905596"/>
              <a:chExt cx="2442399" cy="317724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37ECF26-C925-4501-F422-3050CC5C77F2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E7BAF25-9E06-5040-4423-8222D155FC62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5650FDB-DF10-0C7A-107B-36894EBDF24D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5EE31D9A-4346-FB8A-2532-A090E927E3E2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46B92ED-32BF-3DB6-1144-F8011B5471D7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67C646C-01B3-04D2-EE72-8145596FD973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4FD0A3B-4B3C-C695-AEEF-3E60ED7983F1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459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56A1C8D-F2CB-69EE-8C83-15A8FA0FBE24}"/>
                  </a:ext>
                </a:extLst>
              </p:cNvPr>
              <p:cNvSpPr txBox="1"/>
              <p:nvPr/>
            </p:nvSpPr>
            <p:spPr>
              <a:xfrm>
                <a:off x="3293041" y="1905596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6946D0C2-4AFF-8FF6-36CE-E186FBB9F1C8}"/>
                  </a:ext>
                </a:extLst>
              </p:cNvPr>
              <p:cNvCxnSpPr/>
              <p:nvPr/>
            </p:nvCxnSpPr>
            <p:spPr>
              <a:xfrm flipH="1">
                <a:off x="3148999" y="5070278"/>
                <a:ext cx="16200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629C5C6C-E4E0-1985-BC44-60FF25864088}"/>
                  </a:ext>
                </a:extLst>
              </p:cNvPr>
              <p:cNvSpPr txBox="1"/>
              <p:nvPr/>
            </p:nvSpPr>
            <p:spPr>
              <a:xfrm>
                <a:off x="2586800" y="407862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C00000"/>
                    </a:solidFill>
                  </a:rPr>
                  <a:t>+</a:t>
                </a:r>
              </a:p>
            </p:txBody>
          </p:sp>
        </p:grp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0A5C4B4D-E805-4D76-15F0-5391AD15FF0C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rganigramme : Connecteur 6">
              <a:extLst>
                <a:ext uri="{FF2B5EF4-FFF2-40B4-BE49-F238E27FC236}">
                  <a16:creationId xmlns:a16="http://schemas.microsoft.com/office/drawing/2014/main" id="{9EE420C1-79E0-0A12-D47E-533E1564DF82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643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06B3-4CD4-1C4B-714F-2E3EF3AF5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74FAEC-A728-729A-15A2-C5EBEDE6955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C225C0-5F26-B415-1D3C-4899B942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10CD65-9E74-BFD7-582C-B5B936BE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1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1CFD-3309-87C0-64AA-F3F8C09AE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E14123D-11F2-A4A1-45A0-7A657978132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يقرأ النتيجة؟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731EE-8368-698D-F08F-C89E8C2B10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EEEEAFB-4879-3089-6059-E965C05145BB}"/>
              </a:ext>
            </a:extLst>
          </p:cNvPr>
          <p:cNvGrpSpPr/>
          <p:nvPr/>
        </p:nvGrpSpPr>
        <p:grpSpPr>
          <a:xfrm>
            <a:off x="2847837" y="2410093"/>
            <a:ext cx="2442399" cy="3886691"/>
            <a:chOff x="2847837" y="2410093"/>
            <a:chExt cx="2442399" cy="3886691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B63ED95E-B892-610B-D25F-DA644EBF128B}"/>
                </a:ext>
              </a:extLst>
            </p:cNvPr>
            <p:cNvGrpSpPr/>
            <p:nvPr/>
          </p:nvGrpSpPr>
          <p:grpSpPr>
            <a:xfrm>
              <a:off x="2847837" y="2410093"/>
              <a:ext cx="2442399" cy="3886691"/>
              <a:chOff x="2586800" y="1905596"/>
              <a:chExt cx="2442399" cy="3886691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9C34202-6FE7-B3ED-E78F-324CB770FF14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153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823508F-AFF3-297D-26F5-EA8BFDD41B23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EB7538-33A8-4418-B2D3-015263ED1CDF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C8E003C5-7AAC-BBEE-0EB3-975AF01713C6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6B4CA-A3A7-E9EF-450E-1A87E6DD452F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306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18B5BF3-6510-A9D8-0EA9-66EC18E80AF8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9B24195-459E-DF0C-E6DE-0E1493CB8BA8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459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A7CA282-F434-7107-A20B-FE18387DE5E3}"/>
                  </a:ext>
                </a:extLst>
              </p:cNvPr>
              <p:cNvSpPr txBox="1"/>
              <p:nvPr/>
            </p:nvSpPr>
            <p:spPr>
              <a:xfrm>
                <a:off x="3293041" y="1905596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10B3B423-5673-E1F8-AD45-5545D7763EB7}"/>
                  </a:ext>
                </a:extLst>
              </p:cNvPr>
              <p:cNvCxnSpPr/>
              <p:nvPr/>
            </p:nvCxnSpPr>
            <p:spPr>
              <a:xfrm flipH="1">
                <a:off x="3148999" y="5070278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503533-44BB-8AEC-B4B9-35CDDC5D2628}"/>
                  </a:ext>
                </a:extLst>
              </p:cNvPr>
              <p:cNvSpPr txBox="1"/>
              <p:nvPr/>
            </p:nvSpPr>
            <p:spPr>
              <a:xfrm>
                <a:off x="2586800" y="40470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CDF4A02-FFB5-C126-E441-FA95FD5AB0B4}"/>
                  </a:ext>
                </a:extLst>
              </p:cNvPr>
              <p:cNvSpPr txBox="1"/>
              <p:nvPr/>
            </p:nvSpPr>
            <p:spPr>
              <a:xfrm>
                <a:off x="2586800" y="5022846"/>
                <a:ext cx="237055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4896</a:t>
                </a:r>
              </a:p>
            </p:txBody>
          </p:sp>
        </p:grp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7EB1D879-EBDE-8A4C-926F-14E5AB1DD82B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C9C03CE4-D374-9FDE-B5FA-FE9DB733D58F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202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4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145 × 26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201126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9004B7-0BDD-EE81-5483-1813F11E50AA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145 × 26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145 ضرب 26 تساوي 3770.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5F02282-D01E-24C9-53C8-E954AB021800}"/>
              </a:ext>
            </a:extLst>
          </p:cNvPr>
          <p:cNvGrpSpPr/>
          <p:nvPr/>
        </p:nvGrpSpPr>
        <p:grpSpPr>
          <a:xfrm>
            <a:off x="2847837" y="2425435"/>
            <a:ext cx="2442399" cy="3871349"/>
            <a:chOff x="2847837" y="2425435"/>
            <a:chExt cx="2442399" cy="3871349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22642219-1B7D-7A0F-5854-5809D15A82FD}"/>
                </a:ext>
              </a:extLst>
            </p:cNvPr>
            <p:cNvGrpSpPr/>
            <p:nvPr/>
          </p:nvGrpSpPr>
          <p:grpSpPr>
            <a:xfrm>
              <a:off x="2847837" y="2425435"/>
              <a:ext cx="2442399" cy="3871349"/>
              <a:chOff x="2586800" y="1920938"/>
              <a:chExt cx="2442399" cy="3871349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E461110-74E2-116E-661A-20D0F770F34D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145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A8B16A7-AB89-3E07-C99C-536B5E8A292D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26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F466F49-ABA6-0891-746A-A585FE882BF0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19C7A29E-C8BA-EA23-F931-39FE5DAE004D}"/>
                  </a:ext>
                </a:extLst>
              </p:cNvPr>
              <p:cNvCxnSpPr/>
              <p:nvPr/>
            </p:nvCxnSpPr>
            <p:spPr>
              <a:xfrm flipH="1">
                <a:off x="3637722" y="376174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1E5E321-4324-0A15-3E36-63F48D57A834}"/>
                  </a:ext>
                </a:extLst>
              </p:cNvPr>
              <p:cNvSpPr txBox="1"/>
              <p:nvPr/>
            </p:nvSpPr>
            <p:spPr>
              <a:xfrm>
                <a:off x="3121824" y="3737112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870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5A463E6-9865-C4D8-B745-2EDE9E4A322F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spc="1000" dirty="0">
                    <a:solidFill>
                      <a:srgbClr val="0070C0"/>
                    </a:solidFill>
                  </a:rPr>
                  <a:t>2</a:t>
                </a:r>
                <a:endParaRPr lang="fr-FR" sz="2000" b="1" spc="10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30F3EEA-0C5A-84D9-5E53-437B701BBEF4}"/>
                  </a:ext>
                </a:extLst>
              </p:cNvPr>
              <p:cNvSpPr txBox="1"/>
              <p:nvPr/>
            </p:nvSpPr>
            <p:spPr>
              <a:xfrm>
                <a:off x="2676856" y="4313401"/>
                <a:ext cx="186533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0070C0"/>
                    </a:solidFill>
                  </a:rPr>
                  <a:t>290</a:t>
                </a:r>
              </a:p>
            </p:txBody>
          </p: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BDD972AC-868D-A5A2-FDC2-205FA9858727}"/>
                  </a:ext>
                </a:extLst>
              </p:cNvPr>
              <p:cNvCxnSpPr/>
              <p:nvPr/>
            </p:nvCxnSpPr>
            <p:spPr>
              <a:xfrm flipH="1">
                <a:off x="3148999" y="5070278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344306C-E315-0282-C9B0-B65681DF846A}"/>
                  </a:ext>
                </a:extLst>
              </p:cNvPr>
              <p:cNvSpPr txBox="1"/>
              <p:nvPr/>
            </p:nvSpPr>
            <p:spPr>
              <a:xfrm>
                <a:off x="2586800" y="40470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613BA30-E90C-E45A-8646-60F4EBF264C0}"/>
                  </a:ext>
                </a:extLst>
              </p:cNvPr>
              <p:cNvSpPr txBox="1"/>
              <p:nvPr/>
            </p:nvSpPr>
            <p:spPr>
              <a:xfrm>
                <a:off x="2586800" y="5022846"/>
                <a:ext cx="237055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3770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6815857-751A-2C32-17CC-99047D693A3F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D0D3A1E-67E6-97A3-697A-ACA8B5B5F6A9}"/>
                  </a:ext>
                </a:extLst>
              </p:cNvPr>
              <p:cNvSpPr txBox="1"/>
              <p:nvPr/>
            </p:nvSpPr>
            <p:spPr>
              <a:xfrm>
                <a:off x="3750869" y="1920938"/>
                <a:ext cx="1110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67C972B-247A-FD39-965E-E2353F947083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290E6F7B-8F97-ADF8-0765-030A67920558}"/>
                </a:ext>
              </a:extLst>
            </p:cNvPr>
            <p:cNvSpPr/>
            <p:nvPr/>
          </p:nvSpPr>
          <p:spPr>
            <a:xfrm>
              <a:off x="4845268" y="520261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3C05D40B-BA88-1279-5983-44DBDFF53E9F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C2A8FBB-7AF6-FF29-5F1F-51D400D6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84" y="1743527"/>
            <a:ext cx="7116323" cy="480235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40525" y="2228190"/>
            <a:ext cx="2909593" cy="1429410"/>
          </a:xfrm>
          <a:prstGeom prst="roundRect">
            <a:avLst>
              <a:gd name="adj" fmla="val 775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سننجز هذا النشاط على الكراسات؛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388FF0-A901-0E3A-A8CB-E61E1F3A1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69167"/>
            <a:ext cx="8292662" cy="404093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4918840" y="2316802"/>
            <a:ext cx="3669741" cy="369332"/>
          </a:xfrm>
          <a:prstGeom prst="roundRect">
            <a:avLst>
              <a:gd name="adj" fmla="val 4715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FD6A529-193B-2755-2F9B-320E5F068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69167"/>
            <a:ext cx="6915807" cy="33700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49381" y="3793605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5CC219-B241-073D-F254-6263FE3AA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5" y="1849821"/>
            <a:ext cx="7909813" cy="44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20F8-27B9-DBFF-4D81-F97D6048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3A900F-A6F5-8B68-A4A6-5951750D21BB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3BE9E-8547-636A-3483-FB342477B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17E420-28E2-FF22-CD3D-6456A8AB8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69167"/>
            <a:ext cx="8292662" cy="404093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F654D18-9763-26E5-5BBA-A41B3872D0E6}"/>
              </a:ext>
            </a:extLst>
          </p:cNvPr>
          <p:cNvGrpSpPr/>
          <p:nvPr/>
        </p:nvGrpSpPr>
        <p:grpSpPr>
          <a:xfrm>
            <a:off x="1796806" y="3111702"/>
            <a:ext cx="2452909" cy="3273767"/>
            <a:chOff x="2868857" y="2425435"/>
            <a:chExt cx="2452909" cy="327376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874F651-6ABA-E7DB-7C0B-7F5EE30A247E}"/>
                </a:ext>
              </a:extLst>
            </p:cNvPr>
            <p:cNvGrpSpPr/>
            <p:nvPr/>
          </p:nvGrpSpPr>
          <p:grpSpPr>
            <a:xfrm>
              <a:off x="2868857" y="2425435"/>
              <a:ext cx="2452909" cy="3273767"/>
              <a:chOff x="2607820" y="1920938"/>
              <a:chExt cx="2452909" cy="3273767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FDDBA27-9D22-2CBD-977E-AE6A3C1AAC1A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248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4B6F10C-03C6-EF81-AE15-E430FA876B6C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23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5372323-7C82-6063-77CB-9B7711D087DA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D627DDD9-8B02-06DF-1788-0CE2DB800F0B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C81477A-9AC3-8B0E-2B2E-0FC5C7B8FFE6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744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68945E-9D25-935A-F06A-3F284EE158CB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CF5B668-8135-A4EE-328D-C0A5608A5B80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496</a:t>
                </a: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B458C077-7690-CBE3-D722-A6177FFEA75B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BE2D7A5-AB2F-A819-1246-468FD9F1A888}"/>
                  </a:ext>
                </a:extLst>
              </p:cNvPr>
              <p:cNvSpPr txBox="1"/>
              <p:nvPr/>
            </p:nvSpPr>
            <p:spPr>
              <a:xfrm>
                <a:off x="2839048" y="364770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5938AEE-1309-C0EB-F3F2-6B775626E316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5704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42C30F2-C880-00CA-910E-AD369895D4F3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D1331C-B520-3DC8-0073-8C0C75BC2A44}"/>
                  </a:ext>
                </a:extLst>
              </p:cNvPr>
              <p:cNvSpPr txBox="1"/>
              <p:nvPr/>
            </p:nvSpPr>
            <p:spPr>
              <a:xfrm>
                <a:off x="3750869" y="1920938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E97EC87-E2A8-A4CF-422C-6D1351858CC4}"/>
                  </a:ext>
                </a:extLst>
              </p:cNvPr>
              <p:cNvSpPr txBox="1"/>
              <p:nvPr/>
            </p:nvSpPr>
            <p:spPr>
              <a:xfrm>
                <a:off x="3287747" y="3450019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FEB9EDE-77EF-C564-8F59-F3A9B5F06A97}"/>
                  </a:ext>
                </a:extLst>
              </p:cNvPr>
              <p:cNvSpPr txBox="1"/>
              <p:nvPr/>
            </p:nvSpPr>
            <p:spPr>
              <a:xfrm>
                <a:off x="2976736" y="344591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EB9777E7-B719-3BA2-D7DD-1F23812D60E3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48B3DD53-06C8-8DEE-A034-4E204002AF1C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BC1DCA82-EB61-7FF6-7CAF-B61E59FEB73C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723442C-C416-EBAE-8A84-8668A1FFCCB2}"/>
              </a:ext>
            </a:extLst>
          </p:cNvPr>
          <p:cNvGrpSpPr/>
          <p:nvPr/>
        </p:nvGrpSpPr>
        <p:grpSpPr>
          <a:xfrm>
            <a:off x="4004767" y="3111702"/>
            <a:ext cx="2452909" cy="3273767"/>
            <a:chOff x="2868857" y="2425435"/>
            <a:chExt cx="2452909" cy="3273767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C54B087-100F-A15B-CB2C-D5D24C811BFA}"/>
                </a:ext>
              </a:extLst>
            </p:cNvPr>
            <p:cNvGrpSpPr/>
            <p:nvPr/>
          </p:nvGrpSpPr>
          <p:grpSpPr>
            <a:xfrm>
              <a:off x="2868857" y="2425435"/>
              <a:ext cx="2452909" cy="3273767"/>
              <a:chOff x="2607820" y="1920938"/>
              <a:chExt cx="2452909" cy="3273767"/>
            </a:xfrm>
          </p:grpSpPr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D2DD03E-F67C-0F36-B6B5-57FA8FBDA7FE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265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DB635DC-B8F1-7E4B-C912-D5FBA8B5A361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24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D44B0222-3A24-CC8E-D258-CF47CF5CF74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295FFA5F-63B5-E308-5DCD-BA67C92F5B1B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FCB84DA6-E729-7F23-CFBD-1466F6563061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1060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D452C88B-C240-8FFE-8326-C30B912FD468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3ADC4BB0-13E3-EDF9-28C3-FC7DDEC52899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530</a:t>
                </a:r>
              </a:p>
            </p:txBody>
          </p: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26CF11F6-3440-D063-2B0F-9C4C40A850A9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BD00A599-A8DA-51F8-1DB2-11438EF29BF6}"/>
                  </a:ext>
                </a:extLst>
              </p:cNvPr>
              <p:cNvSpPr txBox="1"/>
              <p:nvPr/>
            </p:nvSpPr>
            <p:spPr>
              <a:xfrm>
                <a:off x="2660378" y="364770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82B65F13-6385-FE33-EB73-C611B488D2A9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6360</a:t>
                </a: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C95CDAF0-B375-C9F4-039C-0F64BBACD98B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636F8F94-90F3-20BA-2A08-CD8EE9C6F087}"/>
                  </a:ext>
                </a:extLst>
              </p:cNvPr>
              <p:cNvSpPr txBox="1"/>
              <p:nvPr/>
            </p:nvSpPr>
            <p:spPr>
              <a:xfrm>
                <a:off x="3750869" y="1920938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A4994546-3652-B1AB-ABCE-53E2894489D4}"/>
                  </a:ext>
                </a:extLst>
              </p:cNvPr>
              <p:cNvSpPr txBox="1"/>
              <p:nvPr/>
            </p:nvSpPr>
            <p:spPr>
              <a:xfrm>
                <a:off x="3287747" y="1926108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A6BD96E0-9531-88E2-68A5-BE561CE9BB26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rganigramme : Connecteur 33">
              <a:extLst>
                <a:ext uri="{FF2B5EF4-FFF2-40B4-BE49-F238E27FC236}">
                  <a16:creationId xmlns:a16="http://schemas.microsoft.com/office/drawing/2014/main" id="{36044DB5-A6F0-B57E-D452-A87A3F610245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6350E0B8-8EC7-1200-E379-941D28C7ED9E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1BCCDFB9-DB6C-4F72-1D5A-F18FCBA6F710}"/>
              </a:ext>
            </a:extLst>
          </p:cNvPr>
          <p:cNvGrpSpPr/>
          <p:nvPr/>
        </p:nvGrpSpPr>
        <p:grpSpPr>
          <a:xfrm>
            <a:off x="6102208" y="3126547"/>
            <a:ext cx="2452909" cy="3279126"/>
            <a:chOff x="2868857" y="2420076"/>
            <a:chExt cx="2452909" cy="3279126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C0F4B3F2-6A72-A518-9432-49B8BEFC46F6}"/>
                </a:ext>
              </a:extLst>
            </p:cNvPr>
            <p:cNvGrpSpPr/>
            <p:nvPr/>
          </p:nvGrpSpPr>
          <p:grpSpPr>
            <a:xfrm>
              <a:off x="2868857" y="2420076"/>
              <a:ext cx="2452909" cy="3279126"/>
              <a:chOff x="2607820" y="1915579"/>
              <a:chExt cx="2452909" cy="3279126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344CFF55-12FF-7579-16B7-2ABF9F1D8FCD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173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AC0AC71B-AD89-8CC7-36F6-FB1047F458E9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42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B4166ADD-8F3F-1B44-B1A1-EE3C4D15BC34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DF2D9542-9871-2E97-A49A-DD0438CD6B31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AF6D2E01-BAA3-5418-D7F9-EEC4CE5276A1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346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8AC562AA-4EF6-5458-054D-A91087BE0FB9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1D4BAC7-426A-4351-DB93-35657C08C849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692</a:t>
                </a:r>
              </a:p>
            </p:txBody>
          </p: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6F09A228-6766-1998-1668-F5BBFDEB7C28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916CCB77-88BA-0EDC-2A78-E24EBBE8D749}"/>
                  </a:ext>
                </a:extLst>
              </p:cNvPr>
              <p:cNvSpPr txBox="1"/>
              <p:nvPr/>
            </p:nvSpPr>
            <p:spPr>
              <a:xfrm>
                <a:off x="2712928" y="364770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E5E5FDF4-D79C-DC64-56BD-3B1A1257DAB1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7266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4EBB6EE0-7BD8-1EA9-DCDC-0E693014DEFA}"/>
                  </a:ext>
                </a:extLst>
              </p:cNvPr>
              <p:cNvSpPr txBox="1"/>
              <p:nvPr/>
            </p:nvSpPr>
            <p:spPr>
              <a:xfrm>
                <a:off x="3750869" y="1920938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A0A1878C-D6A2-2DD9-62D2-2699E4C68489}"/>
                  </a:ext>
                </a:extLst>
              </p:cNvPr>
              <p:cNvSpPr txBox="1"/>
              <p:nvPr/>
            </p:nvSpPr>
            <p:spPr>
              <a:xfrm>
                <a:off x="2976736" y="344591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94A2A04E-2A4E-97AF-E532-327DE78AF688}"/>
                  </a:ext>
                </a:extLst>
              </p:cNvPr>
              <p:cNvSpPr txBox="1"/>
              <p:nvPr/>
            </p:nvSpPr>
            <p:spPr>
              <a:xfrm>
                <a:off x="3295410" y="1915579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</p:grp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BC56D8A-F67E-AE1F-1628-095308170551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rganigramme : Connecteur 53">
              <a:extLst>
                <a:ext uri="{FF2B5EF4-FFF2-40B4-BE49-F238E27FC236}">
                  <a16:creationId xmlns:a16="http://schemas.microsoft.com/office/drawing/2014/main" id="{58839BBC-128B-25C8-64C7-021C74AE1FB6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</p:spTree>
    <p:extLst>
      <p:ext uri="{BB962C8B-B14F-4D97-AF65-F5344CB8AC3E}">
        <p14:creationId xmlns:p14="http://schemas.microsoft.com/office/powerpoint/2010/main" val="18544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184D2E-3337-C1B0-F4C2-2F721FC5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84" y="1743527"/>
            <a:ext cx="7116323" cy="480235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07036" y="3858510"/>
            <a:ext cx="2798757" cy="1428193"/>
          </a:xfrm>
          <a:prstGeom prst="roundRect">
            <a:avLst>
              <a:gd name="adj" fmla="val 1052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B2E83A-6E81-13ED-6B2B-10AF21508F00}"/>
              </a:ext>
            </a:extLst>
          </p:cNvPr>
          <p:cNvGrpSpPr>
            <a:grpSpLocks noChangeAspect="1"/>
          </p:cNvGrpSpPr>
          <p:nvPr/>
        </p:nvGrpSpPr>
        <p:grpSpPr>
          <a:xfrm>
            <a:off x="699464" y="947997"/>
            <a:ext cx="576968" cy="646332"/>
            <a:chOff x="976754" y="4005561"/>
            <a:chExt cx="558587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406F3D8-FF9D-0F50-35C2-44773094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355AE9-8564-3F13-418C-EA03128CC2CC}"/>
                </a:ext>
              </a:extLst>
            </p:cNvPr>
            <p:cNvSpPr txBox="1"/>
            <p:nvPr/>
          </p:nvSpPr>
          <p:spPr>
            <a:xfrm>
              <a:off x="1027905" y="4162649"/>
              <a:ext cx="445646" cy="3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AD88-D677-B477-8B37-568ED720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C99F0F39-62D4-C607-CC62-C87D11D00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80" y="2228195"/>
            <a:ext cx="8309535" cy="415734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022741E8-AB07-E7CC-6142-52D0B2F420F6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D3B0CA-D345-FDCE-00C0-38E0901595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1C68D1A-4763-719E-4529-CFD35225CBAD}"/>
              </a:ext>
            </a:extLst>
          </p:cNvPr>
          <p:cNvGrpSpPr/>
          <p:nvPr/>
        </p:nvGrpSpPr>
        <p:grpSpPr>
          <a:xfrm>
            <a:off x="31530" y="3301394"/>
            <a:ext cx="2452909" cy="3010575"/>
            <a:chOff x="2868857" y="2688627"/>
            <a:chExt cx="2452909" cy="3010575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AF64E26-3496-0306-9557-9773F2F84528}"/>
                </a:ext>
              </a:extLst>
            </p:cNvPr>
            <p:cNvGrpSpPr/>
            <p:nvPr/>
          </p:nvGrpSpPr>
          <p:grpSpPr>
            <a:xfrm>
              <a:off x="2868857" y="2688627"/>
              <a:ext cx="2452909" cy="3010575"/>
              <a:chOff x="2607820" y="2184130"/>
              <a:chExt cx="2452909" cy="3010575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2EDDFE8-8AF0-127D-564E-616020EB8CA0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243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5D00EB2-8D42-DAA8-79D4-8EA9A562F022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24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5B7B28-48E9-7654-7C92-B0BEFC364603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57182F14-B34A-65DA-763F-16C130C4915E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3F8C068-92BB-1DD8-7F15-39C8F617BE29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972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7089AC7-4228-9999-4987-F558BD2151E4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ED11B04-770F-8530-5474-017FFB96404A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486</a:t>
                </a:r>
              </a:p>
            </p:txBody>
          </p: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1784A3B2-5C7A-DF2F-BCD9-E995823E9D93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34809718-F609-5896-72EA-641035D99376}"/>
                  </a:ext>
                </a:extLst>
              </p:cNvPr>
              <p:cNvSpPr txBox="1"/>
              <p:nvPr/>
            </p:nvSpPr>
            <p:spPr>
              <a:xfrm>
                <a:off x="2839048" y="364770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2B721EC-49B9-4DE0-2471-0A33D1E006D9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5832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EBDF43CB-B0A6-ED7F-1B40-CF99188680C6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5FE169C9-1B12-56B0-80F9-5BFA7A95FFEE}"/>
                  </a:ext>
                </a:extLst>
              </p:cNvPr>
              <p:cNvSpPr txBox="1"/>
              <p:nvPr/>
            </p:nvSpPr>
            <p:spPr>
              <a:xfrm>
                <a:off x="3287747" y="3450019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6EB2A63-09A4-4CE0-486E-7DB14008A1CF}"/>
                  </a:ext>
                </a:extLst>
              </p:cNvPr>
              <p:cNvSpPr txBox="1"/>
              <p:nvPr/>
            </p:nvSpPr>
            <p:spPr>
              <a:xfrm>
                <a:off x="2976736" y="344591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D0F876C8-CA2A-C0D9-D730-9B5D7CA37D52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rganigramme : Connecteur 24">
              <a:extLst>
                <a:ext uri="{FF2B5EF4-FFF2-40B4-BE49-F238E27FC236}">
                  <a16:creationId xmlns:a16="http://schemas.microsoft.com/office/drawing/2014/main" id="{00BD1139-F02E-DAC2-749E-BD5F2A5F8399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EEF7D1E-5FF7-7773-98F6-799D2888707C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C8A5531-F807-2AF8-477A-2969B69BE1F1}"/>
              </a:ext>
            </a:extLst>
          </p:cNvPr>
          <p:cNvGrpSpPr/>
          <p:nvPr/>
        </p:nvGrpSpPr>
        <p:grpSpPr>
          <a:xfrm>
            <a:off x="2125202" y="3096448"/>
            <a:ext cx="2452909" cy="3215521"/>
            <a:chOff x="2868857" y="2483681"/>
            <a:chExt cx="2452909" cy="3215521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1AD7946-3514-EF6C-8E56-78B7D47A9C2D}"/>
                </a:ext>
              </a:extLst>
            </p:cNvPr>
            <p:cNvGrpSpPr/>
            <p:nvPr/>
          </p:nvGrpSpPr>
          <p:grpSpPr>
            <a:xfrm>
              <a:off x="2868857" y="2483681"/>
              <a:ext cx="2452909" cy="3215521"/>
              <a:chOff x="2607820" y="1979184"/>
              <a:chExt cx="2452909" cy="3215521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796A2826-C1B7-860B-ED07-3817C36EB41F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182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079FC1EE-B8F6-577A-A858-7226FAC75D15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58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90F37E48-D35B-A0FA-3465-0A177FB50A73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D693C0C5-D1E6-BB2A-DC8A-5FD36FBAAA6C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289F3EF-A711-A413-1EB3-FB182BFB07B1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1456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CF12E3A1-D4D7-6E63-0172-17A50CCE7523}"/>
                  </a:ext>
                </a:extLst>
              </p:cNvPr>
              <p:cNvSpPr txBox="1"/>
              <p:nvPr/>
            </p:nvSpPr>
            <p:spPr>
              <a:xfrm>
                <a:off x="328841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6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9626482D-3EE6-6C8C-0E4F-DB5D0C1D4C67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910</a:t>
                </a:r>
              </a:p>
            </p:txBody>
          </p: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708BF20E-62ED-D198-B90B-9E92B44DD029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F1D7B36E-C63C-07A8-8F55-392C44EDFAA1}"/>
                  </a:ext>
                </a:extLst>
              </p:cNvPr>
              <p:cNvSpPr txBox="1"/>
              <p:nvPr/>
            </p:nvSpPr>
            <p:spPr>
              <a:xfrm>
                <a:off x="2660372" y="372127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60452CFF-FF5E-E1DE-8040-17821860BE19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10556</a:t>
                </a: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2D6C42C8-6C32-5BAF-12AE-2DAC0AD143E8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95C735ED-E975-A18A-D1E3-557D9CDA317D}"/>
                  </a:ext>
                </a:extLst>
              </p:cNvPr>
              <p:cNvSpPr txBox="1"/>
              <p:nvPr/>
            </p:nvSpPr>
            <p:spPr>
              <a:xfrm>
                <a:off x="3760752" y="1979184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2BA0E2AB-D8F9-F292-8AFC-36793E4064BE}"/>
                  </a:ext>
                </a:extLst>
              </p:cNvPr>
              <p:cNvSpPr txBox="1"/>
              <p:nvPr/>
            </p:nvSpPr>
            <p:spPr>
              <a:xfrm>
                <a:off x="3292877" y="1994347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4</a:t>
                </a:r>
              </a:p>
            </p:txBody>
          </p:sp>
        </p:grp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CA7EF8A6-E957-10A2-FBAC-550C8D464C6C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rganigramme : Connecteur 46">
              <a:extLst>
                <a:ext uri="{FF2B5EF4-FFF2-40B4-BE49-F238E27FC236}">
                  <a16:creationId xmlns:a16="http://schemas.microsoft.com/office/drawing/2014/main" id="{FCD51482-EFB9-AEA3-772F-BDE13538D5DC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8BCC27D8-38F3-E43D-684D-C8AD14F31379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5A2C7B24-1958-B13B-76D0-0FC0115C5460}"/>
              </a:ext>
            </a:extLst>
          </p:cNvPr>
          <p:cNvGrpSpPr/>
          <p:nvPr/>
        </p:nvGrpSpPr>
        <p:grpSpPr>
          <a:xfrm>
            <a:off x="4110706" y="3111611"/>
            <a:ext cx="2452909" cy="3215521"/>
            <a:chOff x="2868857" y="2483681"/>
            <a:chExt cx="2452909" cy="3215521"/>
          </a:xfrm>
        </p:grpSpPr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CCDA1664-1D5D-B42A-C20E-6DE7C4D756C7}"/>
                </a:ext>
              </a:extLst>
            </p:cNvPr>
            <p:cNvGrpSpPr/>
            <p:nvPr/>
          </p:nvGrpSpPr>
          <p:grpSpPr>
            <a:xfrm>
              <a:off x="2868857" y="2483681"/>
              <a:ext cx="2452909" cy="3215521"/>
              <a:chOff x="2607820" y="1979184"/>
              <a:chExt cx="2452909" cy="3215521"/>
            </a:xfrm>
          </p:grpSpPr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ABCBDB3-F43A-1841-EFCE-3EC3D0884E26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145</a:t>
                </a: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6D7ED6A7-D586-4F09-7C7C-1C21E49711E7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47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087C9C5-BF7E-F9B4-8086-90E6F8FC107E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D61F40CC-E55B-FF74-38F9-8E9AA03088F6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2D3F2D77-5095-8C6E-F9A8-4E5803B39E8B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1015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5CFFEB6F-F2D1-8DC6-5E0D-B2412593EABB}"/>
                  </a:ext>
                </a:extLst>
              </p:cNvPr>
              <p:cNvSpPr txBox="1"/>
              <p:nvPr/>
            </p:nvSpPr>
            <p:spPr>
              <a:xfrm>
                <a:off x="329892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129080FE-D79F-D02C-E10A-3468DAFC9E23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580</a:t>
                </a:r>
              </a:p>
            </p:txBody>
          </p: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A0159CF9-24CD-F683-1799-392BC2137539}"/>
                  </a:ext>
                </a:extLst>
              </p:cNvPr>
              <p:cNvCxnSpPr/>
              <p:nvPr/>
            </p:nvCxnSpPr>
            <p:spPr>
              <a:xfrm flipH="1">
                <a:off x="3148999" y="4555271"/>
                <a:ext cx="16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B16DEC46-38CF-D531-62EE-C758366060C2}"/>
                  </a:ext>
                </a:extLst>
              </p:cNvPr>
              <p:cNvSpPr txBox="1"/>
              <p:nvPr/>
            </p:nvSpPr>
            <p:spPr>
              <a:xfrm>
                <a:off x="2670888" y="368974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6A89456-1F11-A04C-DE1F-6A8212B58ED2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6815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668B994B-DC91-BA51-A09D-8B54041DBF50}"/>
                  </a:ext>
                </a:extLst>
              </p:cNvPr>
              <p:cNvSpPr txBox="1"/>
              <p:nvPr/>
            </p:nvSpPr>
            <p:spPr>
              <a:xfrm>
                <a:off x="3755494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80" name="ZoneTexte 79">
                <a:extLst>
                  <a:ext uri="{FF2B5EF4-FFF2-40B4-BE49-F238E27FC236}">
                    <a16:creationId xmlns:a16="http://schemas.microsoft.com/office/drawing/2014/main" id="{B51F5FAB-31C9-53AF-B5F0-D94EB01473C0}"/>
                  </a:ext>
                </a:extLst>
              </p:cNvPr>
              <p:cNvSpPr txBox="1"/>
              <p:nvPr/>
            </p:nvSpPr>
            <p:spPr>
              <a:xfrm>
                <a:off x="3760752" y="1979184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3E1C5B98-3547-91A4-DB3E-D0DCA93BC831}"/>
                  </a:ext>
                </a:extLst>
              </p:cNvPr>
              <p:cNvSpPr txBox="1"/>
              <p:nvPr/>
            </p:nvSpPr>
            <p:spPr>
              <a:xfrm>
                <a:off x="3292877" y="1994347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</p:grp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26CE522C-17BF-A213-BB8E-8BEFE4609CC1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rganigramme : Connecteur 66">
              <a:extLst>
                <a:ext uri="{FF2B5EF4-FFF2-40B4-BE49-F238E27FC236}">
                  <a16:creationId xmlns:a16="http://schemas.microsoft.com/office/drawing/2014/main" id="{AE830897-FB1B-C1FD-70C6-78A5ECAC41D8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C38EA23C-316B-AB4A-D845-98884AB6579E}"/>
                </a:ext>
              </a:extLst>
            </p:cNvPr>
            <p:cNvCxnSpPr/>
            <p:nvPr/>
          </p:nvCxnSpPr>
          <p:spPr>
            <a:xfrm flipV="1">
              <a:off x="4394972" y="2791781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D53B57E7-8405-524C-FE4E-C5D1F9C25378}"/>
              </a:ext>
            </a:extLst>
          </p:cNvPr>
          <p:cNvGrpSpPr/>
          <p:nvPr/>
        </p:nvGrpSpPr>
        <p:grpSpPr>
          <a:xfrm>
            <a:off x="6219609" y="3096448"/>
            <a:ext cx="2494941" cy="3215521"/>
            <a:chOff x="2826825" y="2483681"/>
            <a:chExt cx="2494941" cy="321552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81525350-8CAB-492A-0113-6BF136C0A278}"/>
                </a:ext>
              </a:extLst>
            </p:cNvPr>
            <p:cNvGrpSpPr/>
            <p:nvPr/>
          </p:nvGrpSpPr>
          <p:grpSpPr>
            <a:xfrm>
              <a:off x="2826825" y="2483681"/>
              <a:ext cx="2494941" cy="3215521"/>
              <a:chOff x="2565788" y="1979184"/>
              <a:chExt cx="2494941" cy="3215521"/>
            </a:xfrm>
          </p:grpSpPr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B963D487-4DF9-28CF-C502-DB6190484441}"/>
                  </a:ext>
                </a:extLst>
              </p:cNvPr>
              <p:cNvSpPr txBox="1"/>
              <p:nvPr/>
            </p:nvSpPr>
            <p:spPr>
              <a:xfrm>
                <a:off x="2976150" y="2351448"/>
                <a:ext cx="20425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173</a:t>
                </a:r>
              </a:p>
            </p:txBody>
          </p:sp>
          <p:sp>
            <p:nvSpPr>
              <p:cNvPr id="88" name="ZoneTexte 87">
                <a:extLst>
                  <a:ext uri="{FF2B5EF4-FFF2-40B4-BE49-F238E27FC236}">
                    <a16:creationId xmlns:a16="http://schemas.microsoft.com/office/drawing/2014/main" id="{AF3B39EA-7DE2-008D-B79F-0FC7155BC22D}"/>
                  </a:ext>
                </a:extLst>
              </p:cNvPr>
              <p:cNvSpPr txBox="1"/>
              <p:nvPr/>
            </p:nvSpPr>
            <p:spPr>
              <a:xfrm>
                <a:off x="3949791" y="2845163"/>
                <a:ext cx="11109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000" spc="1000" dirty="0">
                    <a:solidFill>
                      <a:srgbClr val="0070C0"/>
                    </a:solidFill>
                  </a:rPr>
                  <a:t>63</a:t>
                </a:r>
              </a:p>
            </p:txBody>
          </p: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7A395A99-A250-2697-BE97-1FD99675339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200" spc="1000" dirty="0">
                    <a:solidFill>
                      <a:srgbClr val="0070C0"/>
                    </a:solidFill>
                  </a:rPr>
                  <a:t>×</a:t>
                </a:r>
                <a:endParaRPr lang="fr-FR" sz="32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90" name="Connecteur droit 89">
                <a:extLst>
                  <a:ext uri="{FF2B5EF4-FFF2-40B4-BE49-F238E27FC236}">
                    <a16:creationId xmlns:a16="http://schemas.microsoft.com/office/drawing/2014/main" id="{F2C3F42F-AF8B-C28B-00B5-A6D827DCAAA1}"/>
                  </a:ext>
                </a:extLst>
              </p:cNvPr>
              <p:cNvCxnSpPr/>
              <p:nvPr/>
            </p:nvCxnSpPr>
            <p:spPr>
              <a:xfrm flipH="1">
                <a:off x="3585172" y="3530518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ZoneTexte 90">
                <a:extLst>
                  <a:ext uri="{FF2B5EF4-FFF2-40B4-BE49-F238E27FC236}">
                    <a16:creationId xmlns:a16="http://schemas.microsoft.com/office/drawing/2014/main" id="{98A80E50-4FCE-CED6-C47E-8ADF79CAA657}"/>
                  </a:ext>
                </a:extLst>
              </p:cNvPr>
              <p:cNvSpPr txBox="1"/>
              <p:nvPr/>
            </p:nvSpPr>
            <p:spPr>
              <a:xfrm>
                <a:off x="3132334" y="3484865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519</a:t>
                </a:r>
              </a:p>
            </p:txBody>
          </p: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FD2143F-7FFA-ED27-04B2-6B8446C6DCF6}"/>
                  </a:ext>
                </a:extLst>
              </p:cNvPr>
              <p:cNvSpPr txBox="1"/>
              <p:nvPr/>
            </p:nvSpPr>
            <p:spPr>
              <a:xfrm>
                <a:off x="3298926" y="2184130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EE9C0922-193C-A850-82F6-D2026C324AD7}"/>
                  </a:ext>
                </a:extLst>
              </p:cNvPr>
              <p:cNvSpPr txBox="1"/>
              <p:nvPr/>
            </p:nvSpPr>
            <p:spPr>
              <a:xfrm>
                <a:off x="2718896" y="3914011"/>
                <a:ext cx="18653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0070C0"/>
                    </a:solidFill>
                  </a:rPr>
                  <a:t>1038</a:t>
                </a:r>
              </a:p>
            </p:txBody>
          </p:sp>
          <p:cxnSp>
            <p:nvCxnSpPr>
              <p:cNvPr id="94" name="Connecteur droit 93">
                <a:extLst>
                  <a:ext uri="{FF2B5EF4-FFF2-40B4-BE49-F238E27FC236}">
                    <a16:creationId xmlns:a16="http://schemas.microsoft.com/office/drawing/2014/main" id="{F25FE307-3B89-B24D-F3A8-962407955EE5}"/>
                  </a:ext>
                </a:extLst>
              </p:cNvPr>
              <p:cNvCxnSpPr/>
              <p:nvPr/>
            </p:nvCxnSpPr>
            <p:spPr>
              <a:xfrm flipH="1">
                <a:off x="2959819" y="4555271"/>
                <a:ext cx="180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6E7CA60E-6897-8415-C58E-2BD7DCE767B2}"/>
                  </a:ext>
                </a:extLst>
              </p:cNvPr>
              <p:cNvSpPr txBox="1"/>
              <p:nvPr/>
            </p:nvSpPr>
            <p:spPr>
              <a:xfrm>
                <a:off x="2565788" y="3616179"/>
                <a:ext cx="11109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200" spc="1000" dirty="0">
                    <a:solidFill>
                      <a:srgbClr val="0070C0"/>
                    </a:solidFill>
                  </a:rPr>
                  <a:t>+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027AD11B-7CA6-7305-29A6-2F6BBF7D956D}"/>
                  </a:ext>
                </a:extLst>
              </p:cNvPr>
              <p:cNvSpPr txBox="1"/>
              <p:nvPr/>
            </p:nvSpPr>
            <p:spPr>
              <a:xfrm>
                <a:off x="2607820" y="4486819"/>
                <a:ext cx="23705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000" spc="1000" dirty="0">
                    <a:solidFill>
                      <a:srgbClr val="C00000"/>
                    </a:solidFill>
                  </a:rPr>
                  <a:t>10899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5DA71380-D52C-5EFB-9A7B-AD51F1F7440B}"/>
                  </a:ext>
                </a:extLst>
              </p:cNvPr>
              <p:cNvSpPr txBox="1"/>
              <p:nvPr/>
            </p:nvSpPr>
            <p:spPr>
              <a:xfrm>
                <a:off x="3760752" y="1979184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99" name="ZoneTexte 98">
                <a:extLst>
                  <a:ext uri="{FF2B5EF4-FFF2-40B4-BE49-F238E27FC236}">
                    <a16:creationId xmlns:a16="http://schemas.microsoft.com/office/drawing/2014/main" id="{F41ACEE2-2DD8-0DF0-FB10-1D0BA6A061FC}"/>
                  </a:ext>
                </a:extLst>
              </p:cNvPr>
              <p:cNvSpPr txBox="1"/>
              <p:nvPr/>
            </p:nvSpPr>
            <p:spPr>
              <a:xfrm>
                <a:off x="3292877" y="1994347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spc="1000" dirty="0">
                    <a:solidFill>
                      <a:srgbClr val="0070C0"/>
                    </a:solidFill>
                  </a:rPr>
                  <a:t>4</a:t>
                </a:r>
              </a:p>
            </p:txBody>
          </p:sp>
        </p:grpSp>
        <p:cxnSp>
          <p:nvCxnSpPr>
            <p:cNvPr id="84" name="Connecteur droit 83">
              <a:extLst>
                <a:ext uri="{FF2B5EF4-FFF2-40B4-BE49-F238E27FC236}">
                  <a16:creationId xmlns:a16="http://schemas.microsoft.com/office/drawing/2014/main" id="{06B233D2-8FD4-2527-1810-14D52F444EAD}"/>
                </a:ext>
              </a:extLst>
            </p:cNvPr>
            <p:cNvCxnSpPr/>
            <p:nvPr/>
          </p:nvCxnSpPr>
          <p:spPr>
            <a:xfrm flipV="1">
              <a:off x="3941380" y="2795752"/>
              <a:ext cx="210207" cy="17867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rganigramme : Connecteur 84">
              <a:extLst>
                <a:ext uri="{FF2B5EF4-FFF2-40B4-BE49-F238E27FC236}">
                  <a16:creationId xmlns:a16="http://schemas.microsoft.com/office/drawing/2014/main" id="{1934DCA0-7F1A-A57D-19DA-77C01DDA5D50}"/>
                </a:ext>
              </a:extLst>
            </p:cNvPr>
            <p:cNvSpPr/>
            <p:nvPr/>
          </p:nvSpPr>
          <p:spPr>
            <a:xfrm>
              <a:off x="4887308" y="4803229"/>
              <a:ext cx="73573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</p:spTree>
    <p:extLst>
      <p:ext uri="{BB962C8B-B14F-4D97-AF65-F5344CB8AC3E}">
        <p14:creationId xmlns:p14="http://schemas.microsoft.com/office/powerpoint/2010/main" val="1733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و91.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B9AAD0-DE77-EB65-E402-A68320B16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84" y="1743527"/>
            <a:ext cx="7116323" cy="480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15557</TotalTime>
  <Words>1086</Words>
  <Application>Microsoft Office PowerPoint</Application>
  <PresentationFormat>Affichage à l'écran (4:3)</PresentationFormat>
  <Paragraphs>388</Paragraphs>
  <Slides>57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Chalkboard</vt:lpstr>
      <vt:lpstr>Wingdings</vt:lpstr>
      <vt:lpstr>Calibri</vt:lpstr>
      <vt:lpstr>Effra CC Arbc</vt:lpstr>
      <vt:lpstr>Aptos Display</vt:lpstr>
      <vt:lpstr>Arial</vt:lpstr>
      <vt:lpstr>Aptos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126</cp:revision>
  <cp:lastPrinted>2025-08-13T10:11:39Z</cp:lastPrinted>
  <dcterms:created xsi:type="dcterms:W3CDTF">2025-08-01T12:31:49Z</dcterms:created>
  <dcterms:modified xsi:type="dcterms:W3CDTF">2026-04-12T16:49:27Z</dcterms:modified>
</cp:coreProperties>
</file>