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4"/>
  </p:notesMasterIdLst>
  <p:handoutMasterIdLst>
    <p:handoutMasterId r:id="rId65"/>
  </p:handoutMasterIdLst>
  <p:sldIdLst>
    <p:sldId id="779" r:id="rId7"/>
    <p:sldId id="948" r:id="rId8"/>
    <p:sldId id="2134807023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6709" r:id="rId17"/>
    <p:sldId id="2134807029" r:id="rId18"/>
    <p:sldId id="2134807030" r:id="rId19"/>
    <p:sldId id="2134807031" r:id="rId20"/>
    <p:sldId id="2134807032" r:id="rId21"/>
    <p:sldId id="2134806710" r:id="rId22"/>
    <p:sldId id="751" r:id="rId23"/>
    <p:sldId id="871" r:id="rId24"/>
    <p:sldId id="2134806711" r:id="rId25"/>
    <p:sldId id="2134806681" r:id="rId26"/>
    <p:sldId id="2134806700" r:id="rId27"/>
    <p:sldId id="2134806722" r:id="rId28"/>
    <p:sldId id="2134806701" r:id="rId29"/>
    <p:sldId id="2134806719" r:id="rId30"/>
    <p:sldId id="2134807073" r:id="rId31"/>
    <p:sldId id="2134806715" r:id="rId32"/>
    <p:sldId id="2134807020" r:id="rId33"/>
    <p:sldId id="2134807021" r:id="rId34"/>
    <p:sldId id="2134807074" r:id="rId35"/>
    <p:sldId id="2134807033" r:id="rId36"/>
    <p:sldId id="2134807042" r:id="rId37"/>
    <p:sldId id="2134807043" r:id="rId38"/>
    <p:sldId id="2134807075" r:id="rId39"/>
    <p:sldId id="2134807044" r:id="rId40"/>
    <p:sldId id="2134807045" r:id="rId41"/>
    <p:sldId id="2134807046" r:id="rId42"/>
    <p:sldId id="2134807076" r:id="rId43"/>
    <p:sldId id="2134807077" r:id="rId44"/>
    <p:sldId id="2134806689" r:id="rId45"/>
    <p:sldId id="2134806665" r:id="rId46"/>
    <p:sldId id="2134806663" r:id="rId47"/>
    <p:sldId id="2134807028" r:id="rId48"/>
    <p:sldId id="2134806664" r:id="rId49"/>
    <p:sldId id="2134806696" r:id="rId50"/>
    <p:sldId id="848" r:id="rId51"/>
    <p:sldId id="921" r:id="rId52"/>
    <p:sldId id="922" r:id="rId53"/>
    <p:sldId id="924" r:id="rId54"/>
    <p:sldId id="925" r:id="rId55"/>
    <p:sldId id="849" r:id="rId56"/>
    <p:sldId id="2134806697" r:id="rId57"/>
    <p:sldId id="2134806706" r:id="rId58"/>
    <p:sldId id="858" r:id="rId59"/>
    <p:sldId id="868" r:id="rId60"/>
    <p:sldId id="869" r:id="rId61"/>
    <p:sldId id="764" r:id="rId62"/>
    <p:sldId id="949" r:id="rId63"/>
  </p:sldIdLst>
  <p:sldSz cx="9144000" cy="6858000" type="screen4x3"/>
  <p:notesSz cx="6735763" cy="9866313"/>
  <p:embeddedFontLst>
    <p:embeddedFont>
      <p:font typeface="Dosis" pitchFamily="2" charset="0"/>
      <p:regular r:id="rId66"/>
      <p:bold r:id="rId6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58A9"/>
    <a:srgbClr val="3A8F98"/>
    <a:srgbClr val="CF1F3C"/>
    <a:srgbClr val="FC8D00"/>
    <a:srgbClr val="F2F2F2"/>
    <a:srgbClr val="F9B233"/>
    <a:srgbClr val="17AB98"/>
    <a:srgbClr val="FFFFFF"/>
    <a:srgbClr val="FF0000"/>
    <a:srgbClr val="F2F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51B985-BE5A-44A9-AACB-F6676A4B14F2}" v="153" dt="2026-04-12T00:34:56.5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89" autoAdjust="0"/>
    <p:restoredTop sz="88497" autoAdjust="0"/>
  </p:normalViewPr>
  <p:slideViewPr>
    <p:cSldViewPr snapToGrid="0">
      <p:cViewPr varScale="1">
        <p:scale>
          <a:sx n="61" d="100"/>
          <a:sy n="61" d="100"/>
        </p:scale>
        <p:origin x="135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font" Target="fonts/font1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notesMaster" Target="notesMasters/notesMaster1.xml"/><Relationship Id="rId69" Type="http://schemas.openxmlformats.org/officeDocument/2006/relationships/viewProps" Target="view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font" Target="fonts/font2.fntdata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handoutMaster" Target="handoutMasters/handoutMaster1.xml"/><Relationship Id="rId73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7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12/04/2026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2803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12/04/2026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12/04/2026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8961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21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5" Type="http://schemas.openxmlformats.org/officeDocument/2006/relationships/image" Target="../media/image10.emf"/><Relationship Id="rId4" Type="http://schemas.openxmlformats.org/officeDocument/2006/relationships/image" Target="../media/image2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0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6.mp4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6.mp4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10</a:t>
            </a:r>
            <a:endParaRPr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5511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fr-FR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8184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ar-MA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11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12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10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وَضْعُ وَإِنْجازُ عَمَلِيَّةِ الضَّرْبِ (2)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9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وَضْعُ وَإِنْجازُ عَمَلِيَّةِ الضَّرْبِ (1)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12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المَسائِل 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11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وَضْعُ وَإِنْجازُ عَمَلِيَّةِ الضَّرْبِ (3)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الثَّالِثِ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وَضْعُ وَإِنْجازُ عَمَلِيَّةِ الضَّرْبِ (2)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D2F8CD0-A932-9F99-2A93-A73168A30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4401" y="2519935"/>
            <a:ext cx="5854262" cy="3968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076206" y="3835273"/>
            <a:ext cx="62842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إِنْجازِ عَمَلِيّاتِ ضَرْبِ أَعدادٍ مِنْ رَقْمَيْنِ في أَعدادٍ مِنْ رَقْمَيْنِ مع الاحتفاظ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D5C2735-C092-E34A-14B2-AE78487E3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771" y="1599564"/>
            <a:ext cx="7116323" cy="4801237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87 – سنصحح تمارين الواجب المنزلي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069129" y="4918840"/>
            <a:ext cx="2809194" cy="1208691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C8B16-A69D-205B-83D5-CF4B6C125B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01" y="2542174"/>
            <a:ext cx="8345214" cy="3588591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بسرعة،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94A71F-E16A-7964-74B3-84D2B01C0673}"/>
              </a:ext>
            </a:extLst>
          </p:cNvPr>
          <p:cNvSpPr txBox="1"/>
          <p:nvPr/>
        </p:nvSpPr>
        <p:spPr>
          <a:xfrm>
            <a:off x="1792531" y="5176658"/>
            <a:ext cx="6636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</a:rPr>
              <a:t>عدد التلاميذ المشاركين في الرحلة هو 168 تلميذا.</a:t>
            </a:r>
            <a:endParaRPr lang="fr-FR" sz="2800" b="1" dirty="0">
              <a:solidFill>
                <a:srgbClr val="C00000"/>
              </a:solidFill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4C76D88-B06F-921C-C65E-59ADE27E845E}"/>
              </a:ext>
            </a:extLst>
          </p:cNvPr>
          <p:cNvGrpSpPr/>
          <p:nvPr/>
        </p:nvGrpSpPr>
        <p:grpSpPr>
          <a:xfrm>
            <a:off x="35023" y="4187782"/>
            <a:ext cx="1596968" cy="1977751"/>
            <a:chOff x="715308" y="4286103"/>
            <a:chExt cx="1596968" cy="1977751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69F5A85C-59A8-D880-C47D-571D7A3F90BA}"/>
                </a:ext>
              </a:extLst>
            </p:cNvPr>
            <p:cNvSpPr txBox="1"/>
            <p:nvPr/>
          </p:nvSpPr>
          <p:spPr>
            <a:xfrm>
              <a:off x="1182930" y="4580877"/>
              <a:ext cx="112934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2800" b="1" spc="1000" dirty="0">
                  <a:solidFill>
                    <a:srgbClr val="C00000"/>
                  </a:solidFill>
                </a:rPr>
                <a:t>14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75F9C7AB-DEDF-3AD4-47E6-D7E6E31BDE9A}"/>
                </a:ext>
              </a:extLst>
            </p:cNvPr>
            <p:cNvSpPr txBox="1"/>
            <p:nvPr/>
          </p:nvSpPr>
          <p:spPr>
            <a:xfrm>
              <a:off x="906955" y="4456565"/>
              <a:ext cx="6096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2800" b="1" dirty="0">
                  <a:solidFill>
                    <a:srgbClr val="C00000"/>
                  </a:solidFill>
                </a:rPr>
                <a:t>×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843DBFBD-D10B-C8DB-A3E4-FEA43C925320}"/>
                </a:ext>
              </a:extLst>
            </p:cNvPr>
            <p:cNvSpPr txBox="1"/>
            <p:nvPr/>
          </p:nvSpPr>
          <p:spPr>
            <a:xfrm>
              <a:off x="1182930" y="4286103"/>
              <a:ext cx="112934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2800" b="1" spc="1000" dirty="0">
                  <a:solidFill>
                    <a:srgbClr val="C00000"/>
                  </a:solidFill>
                </a:rPr>
                <a:t>12</a:t>
              </a:r>
            </a:p>
          </p:txBody>
        </p: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D2C02E4E-D766-4BA1-04BB-35AA2CD960EB}"/>
                </a:ext>
              </a:extLst>
            </p:cNvPr>
            <p:cNvCxnSpPr/>
            <p:nvPr/>
          </p:nvCxnSpPr>
          <p:spPr>
            <a:xfrm flipH="1">
              <a:off x="1282262" y="5020017"/>
              <a:ext cx="1030014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D376E7B-795A-FBE8-29DA-36256F5C2F47}"/>
                </a:ext>
              </a:extLst>
            </p:cNvPr>
            <p:cNvSpPr txBox="1"/>
            <p:nvPr/>
          </p:nvSpPr>
          <p:spPr>
            <a:xfrm>
              <a:off x="1182930" y="4970909"/>
              <a:ext cx="112934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2800" b="1" spc="1000" dirty="0">
                  <a:solidFill>
                    <a:srgbClr val="C00000"/>
                  </a:solidFill>
                </a:rPr>
                <a:t>48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3BA8403-D178-8BF8-630D-6FD5A5695237}"/>
                </a:ext>
              </a:extLst>
            </p:cNvPr>
            <p:cNvSpPr txBox="1"/>
            <p:nvPr/>
          </p:nvSpPr>
          <p:spPr>
            <a:xfrm>
              <a:off x="857286" y="5274559"/>
              <a:ext cx="112934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2800" b="1" spc="1000" dirty="0">
                  <a:solidFill>
                    <a:srgbClr val="C00000"/>
                  </a:solidFill>
                </a:rPr>
                <a:t>12</a:t>
              </a:r>
            </a:p>
          </p:txBody>
        </p: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11A676EE-6DD3-A7DB-EC85-B2E140CCBD74}"/>
                </a:ext>
              </a:extLst>
            </p:cNvPr>
            <p:cNvCxnSpPr/>
            <p:nvPr/>
          </p:nvCxnSpPr>
          <p:spPr>
            <a:xfrm flipH="1">
              <a:off x="1245478" y="5739971"/>
              <a:ext cx="1030014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rganigramme : Connecteur 14">
              <a:extLst>
                <a:ext uri="{FF2B5EF4-FFF2-40B4-BE49-F238E27FC236}">
                  <a16:creationId xmlns:a16="http://schemas.microsoft.com/office/drawing/2014/main" id="{39DF0346-27D5-227C-C8FC-B4D7BFA4382A}"/>
                </a:ext>
              </a:extLst>
            </p:cNvPr>
            <p:cNvSpPr/>
            <p:nvPr/>
          </p:nvSpPr>
          <p:spPr>
            <a:xfrm>
              <a:off x="1944591" y="5504638"/>
              <a:ext cx="72000" cy="72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66E0E89-1F70-8317-5412-D7B6DBC5951B}"/>
                </a:ext>
              </a:extLst>
            </p:cNvPr>
            <p:cNvSpPr txBox="1"/>
            <p:nvPr/>
          </p:nvSpPr>
          <p:spPr>
            <a:xfrm>
              <a:off x="857286" y="5740634"/>
              <a:ext cx="143414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2800" b="1" spc="1000" dirty="0">
                  <a:solidFill>
                    <a:srgbClr val="C00000"/>
                  </a:solidFill>
                </a:rPr>
                <a:t>168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383C3F-0A90-8084-E5C7-1CDAB9456641}"/>
                </a:ext>
              </a:extLst>
            </p:cNvPr>
            <p:cNvSpPr txBox="1"/>
            <p:nvPr/>
          </p:nvSpPr>
          <p:spPr>
            <a:xfrm>
              <a:off x="715308" y="5079494"/>
              <a:ext cx="6096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2800" b="1" dirty="0">
                  <a:solidFill>
                    <a:srgbClr val="C00000"/>
                  </a:solidFill>
                </a:rPr>
                <a:t>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20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7DEB665-76DE-22F9-4BDC-BF13D79BF660}"/>
              </a:ext>
            </a:extLst>
          </p:cNvPr>
          <p:cNvGrpSpPr/>
          <p:nvPr/>
        </p:nvGrpSpPr>
        <p:grpSpPr>
          <a:xfrm>
            <a:off x="1523459" y="1966034"/>
            <a:ext cx="5857055" cy="4149048"/>
            <a:chOff x="1523459" y="1966034"/>
            <a:chExt cx="5857055" cy="4149048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F0654EA-83A3-E041-5C43-9F455D104A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23459" y="1966034"/>
              <a:ext cx="2925887" cy="4149048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</p:pic>
        <p:pic>
          <p:nvPicPr>
            <p:cNvPr id="5" name="Image 4" descr="Une image contenant texte, dessin humoristique, Dessin animé, habits&#10;&#10;Le contenu généré par l’IA peut être incorrect.">
              <a:extLst>
                <a:ext uri="{FF2B5EF4-FFF2-40B4-BE49-F238E27FC236}">
                  <a16:creationId xmlns:a16="http://schemas.microsoft.com/office/drawing/2014/main" id="{1023F0A1-E69E-774D-AD65-F22068555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49346" y="1966034"/>
              <a:ext cx="2931168" cy="4149048"/>
            </a:xfrm>
            <a:prstGeom prst="rect">
              <a:avLst/>
            </a:prstGeom>
            <a:ln>
              <a:solidFill>
                <a:srgbClr val="E87D17"/>
              </a:solidFill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9AD3321-B1FA-3B1F-446C-8197787348ED}"/>
                </a:ext>
              </a:extLst>
            </p:cNvPr>
            <p:cNvSpPr/>
            <p:nvPr/>
          </p:nvSpPr>
          <p:spPr>
            <a:xfrm>
              <a:off x="1671485" y="3038167"/>
              <a:ext cx="2616538" cy="452285"/>
            </a:xfrm>
            <a:prstGeom prst="rect">
              <a:avLst/>
            </a:prstGeom>
            <a:solidFill>
              <a:srgbClr val="FF0000">
                <a:alpha val="10196"/>
              </a:srgb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E9812834-AC1E-38EB-FE4C-2E02D93AE3AD}"/>
              </a:ext>
            </a:extLst>
          </p:cNvPr>
          <p:cNvCxnSpPr/>
          <p:nvPr/>
        </p:nvCxnSpPr>
        <p:spPr>
          <a:xfrm>
            <a:off x="4894741" y="3132311"/>
            <a:ext cx="0" cy="4687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98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عمليات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ضرب في 10 ومضاعفاتها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دوّنوا النتيجة فقط في كراساتكم.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2243579" y="2616985"/>
            <a:ext cx="3192396" cy="564279"/>
            <a:chOff x="2243579" y="2616985"/>
            <a:chExt cx="3192396" cy="564279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2243579" y="2616985"/>
              <a:ext cx="3026140" cy="564279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dirty="0">
                  <a:solidFill>
                    <a:srgbClr val="C00000"/>
                  </a:solidFill>
                  <a:latin typeface="Aptos" panose="02110004020202020204"/>
                </a:rPr>
                <a:t>4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F9ED5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20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B76A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B76A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B76A0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896809" y="4674420"/>
            <a:ext cx="3283498" cy="584775"/>
            <a:chOff x="3996856" y="3882568"/>
            <a:chExt cx="3283498" cy="584775"/>
          </a:xfrm>
        </p:grpSpPr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996856" y="3882568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80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50865" y="3983853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على</a:t>
              </a:r>
              <a:r>
                <a:rPr lang="ar-MA" sz="20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كُرَّاسَاتكُِ</a:t>
              </a: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مْ:</a:t>
              </a:r>
            </a:p>
          </p:txBody>
        </p:sp>
      </p:grp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A33F46F2-20D1-8ED3-A44C-5AA328E74C8D}"/>
              </a:ext>
            </a:extLst>
          </p:cNvPr>
          <p:cNvSpPr/>
          <p:nvPr/>
        </p:nvSpPr>
        <p:spPr>
          <a:xfrm>
            <a:off x="2894028" y="2680015"/>
            <a:ext cx="461913" cy="461665"/>
          </a:xfrm>
          <a:prstGeom prst="flowChartConnector">
            <a:avLst/>
          </a:prstGeom>
          <a:solidFill>
            <a:srgbClr val="47D45A">
              <a:alpha val="3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1FC80A5-F357-D390-AF84-E0560AE5F832}"/>
              </a:ext>
            </a:extLst>
          </p:cNvPr>
          <p:cNvSpPr/>
          <p:nvPr/>
        </p:nvSpPr>
        <p:spPr>
          <a:xfrm>
            <a:off x="4138366" y="2670646"/>
            <a:ext cx="1031305" cy="461665"/>
          </a:xfrm>
          <a:prstGeom prst="roundRect">
            <a:avLst/>
          </a:prstGeom>
          <a:solidFill>
            <a:srgbClr val="47D45A">
              <a:alpha val="3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EF679887-736B-4C76-D3F8-3C3D3547C4A5}"/>
              </a:ext>
            </a:extLst>
          </p:cNvPr>
          <p:cNvCxnSpPr>
            <a:cxnSpLocks/>
          </p:cNvCxnSpPr>
          <p:nvPr/>
        </p:nvCxnSpPr>
        <p:spPr>
          <a:xfrm>
            <a:off x="3728699" y="3058468"/>
            <a:ext cx="221132" cy="5425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A2D8C6AB-DC56-8CD9-8017-9397DB122508}"/>
              </a:ext>
            </a:extLst>
          </p:cNvPr>
          <p:cNvCxnSpPr>
            <a:cxnSpLocks/>
          </p:cNvCxnSpPr>
          <p:nvPr/>
        </p:nvCxnSpPr>
        <p:spPr>
          <a:xfrm flipH="1">
            <a:off x="4038318" y="3058468"/>
            <a:ext cx="245447" cy="5425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F6CFDCE5-2525-FC1C-6DDE-D69F049CEE2C}"/>
              </a:ext>
            </a:extLst>
          </p:cNvPr>
          <p:cNvSpPr/>
          <p:nvPr/>
        </p:nvSpPr>
        <p:spPr>
          <a:xfrm>
            <a:off x="3733665" y="3410146"/>
            <a:ext cx="504000" cy="50400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8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B1243CC6-6A96-2E60-C1E4-5922C03BC482}"/>
              </a:ext>
            </a:extLst>
          </p:cNvPr>
          <p:cNvSpPr/>
          <p:nvPr/>
        </p:nvSpPr>
        <p:spPr>
          <a:xfrm>
            <a:off x="4181801" y="3417755"/>
            <a:ext cx="504000" cy="504000"/>
          </a:xfrm>
          <a:prstGeom prst="flowChartConnec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0070C0"/>
                </a:solidFill>
              </a:rPr>
              <a:t>×</a:t>
            </a:r>
            <a:endParaRPr lang="fr-FR" sz="2400" dirty="0">
              <a:solidFill>
                <a:srgbClr val="0070C0"/>
              </a:solidFill>
            </a:endParaRPr>
          </a:p>
        </p:txBody>
      </p:sp>
      <p:sp>
        <p:nvSpPr>
          <p:cNvPr id="21" name="Organigramme : Connecteur 20">
            <a:extLst>
              <a:ext uri="{FF2B5EF4-FFF2-40B4-BE49-F238E27FC236}">
                <a16:creationId xmlns:a16="http://schemas.microsoft.com/office/drawing/2014/main" id="{C3F2F086-AF8A-FB81-6347-05BB5CD42BF9}"/>
              </a:ext>
            </a:extLst>
          </p:cNvPr>
          <p:cNvSpPr/>
          <p:nvPr/>
        </p:nvSpPr>
        <p:spPr>
          <a:xfrm>
            <a:off x="4636735" y="3410146"/>
            <a:ext cx="504000" cy="50400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>
              <a:solidFill>
                <a:srgbClr val="0B76A0"/>
              </a:solidFill>
            </a:endParaRPr>
          </a:p>
        </p:txBody>
      </p:sp>
      <p:sp>
        <p:nvSpPr>
          <p:cNvPr id="31" name="Organigramme : Connecteur 30">
            <a:extLst>
              <a:ext uri="{FF2B5EF4-FFF2-40B4-BE49-F238E27FC236}">
                <a16:creationId xmlns:a16="http://schemas.microsoft.com/office/drawing/2014/main" id="{50BCD998-10B3-FBDF-9B25-2DB47F1D81E2}"/>
              </a:ext>
            </a:extLst>
          </p:cNvPr>
          <p:cNvSpPr/>
          <p:nvPr/>
        </p:nvSpPr>
        <p:spPr>
          <a:xfrm>
            <a:off x="4329602" y="3418325"/>
            <a:ext cx="1123042" cy="504000"/>
          </a:xfrm>
          <a:prstGeom prst="flowChartConnec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0B76A0"/>
                </a:solidFill>
              </a:rPr>
              <a:t>1</a:t>
            </a:r>
            <a:r>
              <a:rPr lang="ar-MA" sz="2400" b="1" dirty="0">
                <a:solidFill>
                  <a:srgbClr val="C00000"/>
                </a:solidFill>
              </a:rPr>
              <a:t>0</a:t>
            </a:r>
            <a:endParaRPr lang="fr-FR" sz="1200" b="1" dirty="0">
              <a:solidFill>
                <a:srgbClr val="C00000"/>
              </a:solidFill>
            </a:endParaRPr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ED7E3DCB-5521-156A-4E7D-CA7BD2D73D11}"/>
              </a:ext>
            </a:extLst>
          </p:cNvPr>
          <p:cNvCxnSpPr>
            <a:stCxn id="19" idx="4"/>
            <a:endCxn id="26" idx="0"/>
          </p:cNvCxnSpPr>
          <p:nvPr/>
        </p:nvCxnSpPr>
        <p:spPr>
          <a:xfrm>
            <a:off x="3985665" y="3914146"/>
            <a:ext cx="522120" cy="76027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5D2FD2F9-1BF7-4C8C-3845-0E32494B354A}"/>
              </a:ext>
            </a:extLst>
          </p:cNvPr>
          <p:cNvCxnSpPr>
            <a:stCxn id="31" idx="4"/>
            <a:endCxn id="26" idx="0"/>
          </p:cNvCxnSpPr>
          <p:nvPr/>
        </p:nvCxnSpPr>
        <p:spPr>
          <a:xfrm flipH="1">
            <a:off x="4507785" y="3922325"/>
            <a:ext cx="383338" cy="75209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F6A5D811-A85C-CAA0-E140-9B9797B8D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5AE451-6066-7A78-A1EC-AF7D7D46B6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268" y="3070536"/>
            <a:ext cx="8355725" cy="91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DAC8B32-6767-09B2-7F2D-2844CF5351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268" y="3070536"/>
            <a:ext cx="8355725" cy="91272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84B5FF7-4883-1A8B-905D-53A88902715C}"/>
              </a:ext>
            </a:extLst>
          </p:cNvPr>
          <p:cNvSpPr/>
          <p:nvPr/>
        </p:nvSpPr>
        <p:spPr>
          <a:xfrm>
            <a:off x="1685620" y="3164106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497E4EA-00CE-FA0C-2D64-DCB92CE1B33C}"/>
              </a:ext>
            </a:extLst>
          </p:cNvPr>
          <p:cNvSpPr/>
          <p:nvPr/>
        </p:nvSpPr>
        <p:spPr>
          <a:xfrm>
            <a:off x="1735635" y="3568335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1C3B069-0CA9-4FB3-093D-64D863DC73FF}"/>
              </a:ext>
            </a:extLst>
          </p:cNvPr>
          <p:cNvSpPr/>
          <p:nvPr/>
        </p:nvSpPr>
        <p:spPr>
          <a:xfrm>
            <a:off x="3778439" y="3165024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E533B02-D0E8-614A-7089-3A89AB3402A9}"/>
              </a:ext>
            </a:extLst>
          </p:cNvPr>
          <p:cNvSpPr/>
          <p:nvPr/>
        </p:nvSpPr>
        <p:spPr>
          <a:xfrm>
            <a:off x="3808295" y="3567028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6366F42-334F-C458-C584-6E60CDC2A1F7}"/>
              </a:ext>
            </a:extLst>
          </p:cNvPr>
          <p:cNvSpPr/>
          <p:nvPr/>
        </p:nvSpPr>
        <p:spPr>
          <a:xfrm>
            <a:off x="5884620" y="3166802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ED7BA63-E62C-6E37-4ED2-1AAAA5CFE351}"/>
              </a:ext>
            </a:extLst>
          </p:cNvPr>
          <p:cNvSpPr/>
          <p:nvPr/>
        </p:nvSpPr>
        <p:spPr>
          <a:xfrm>
            <a:off x="5896436" y="3567697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CB73EAD-FE12-74C4-2692-1618617E577A}"/>
              </a:ext>
            </a:extLst>
          </p:cNvPr>
          <p:cNvSpPr/>
          <p:nvPr/>
        </p:nvSpPr>
        <p:spPr>
          <a:xfrm>
            <a:off x="7943723" y="3164106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2294153-5619-1ED1-D9F6-D79A42DD4C7F}"/>
              </a:ext>
            </a:extLst>
          </p:cNvPr>
          <p:cNvSpPr/>
          <p:nvPr/>
        </p:nvSpPr>
        <p:spPr>
          <a:xfrm>
            <a:off x="7952263" y="3565589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652385" y="3115361"/>
            <a:ext cx="693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560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603354" y="3516687"/>
            <a:ext cx="754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250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746297" y="3096508"/>
            <a:ext cx="709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720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836366" y="3115362"/>
            <a:ext cx="7259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120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768672" y="3516687"/>
            <a:ext cx="677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370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835009" y="3487596"/>
            <a:ext cx="677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460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867260" y="3105935"/>
            <a:ext cx="752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180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871318" y="3497023"/>
            <a:ext cx="677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590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797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517989" y="3210205"/>
              <a:ext cx="3750834" cy="6718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وَضْعُ وَإِنْجازُ عَمَلِيَّةِ الضَّرْبِ (2)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-199696" y="886440"/>
            <a:ext cx="779258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سنتعلم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كيف ننجزُ عَمَلِيَّةِ ضَرْب عَدَدين من رقمين، باحتفاظ، مع مجد وندى.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19B2982-CC9B-5665-A674-D17D03C801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522483" y="2270234"/>
            <a:ext cx="3867807" cy="38678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37858D1-20B9-049B-6190-BBFB094D08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358" y="1804216"/>
            <a:ext cx="8181541" cy="460287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98597CB-FC4C-3428-8FB3-4C828FB3420C}"/>
              </a:ext>
            </a:extLst>
          </p:cNvPr>
          <p:cNvSpPr txBox="1"/>
          <p:nvPr/>
        </p:nvSpPr>
        <p:spPr>
          <a:xfrm>
            <a:off x="2690647" y="3252217"/>
            <a:ext cx="352096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وَضْعُ وَإِنْجازُ عَمَلِيَّةِ الضَّرْبِ</a:t>
            </a:r>
            <a:endParaRPr lang="fr-FR" sz="2800" dirty="0">
              <a:solidFill>
                <a:srgbClr val="3A8F9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80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MATHS_N3_P4_SEM3_S2_V1">
            <a:hlinkClick r:id="" action="ppaction://media"/>
            <a:extLst>
              <a:ext uri="{FF2B5EF4-FFF2-40B4-BE49-F238E27FC236}">
                <a16:creationId xmlns:a16="http://schemas.microsoft.com/office/drawing/2014/main" id="{6AD44D4A-BF0A-A10E-A59C-1CC7D77B408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68718" y="1755230"/>
            <a:ext cx="8408271" cy="472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8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75918C9-9009-122D-2357-DE8C59B54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217" y="1856770"/>
            <a:ext cx="7773340" cy="438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B98F296-196C-F223-4B65-937838FB7B54}"/>
              </a:ext>
            </a:extLst>
          </p:cNvPr>
          <p:cNvSpPr txBox="1"/>
          <p:nvPr/>
        </p:nvSpPr>
        <p:spPr>
          <a:xfrm>
            <a:off x="2536723" y="3352800"/>
            <a:ext cx="37264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rgbClr val="0070C0"/>
                </a:solidFill>
              </a:rPr>
              <a:t>85 × 43 = ...</a:t>
            </a:r>
          </a:p>
        </p:txBody>
      </p:sp>
      <p:sp>
        <p:nvSpPr>
          <p:cNvPr id="2" name="Google Shape;140;p7">
            <a:extLst>
              <a:ext uri="{FF2B5EF4-FFF2-40B4-BE49-F238E27FC236}">
                <a16:creationId xmlns:a16="http://schemas.microsoft.com/office/drawing/2014/main" id="{A03BC724-EACA-42C8-B351-26F7C5EA445A}"/>
              </a:ext>
            </a:extLst>
          </p:cNvPr>
          <p:cNvSpPr txBox="1"/>
          <p:nvPr/>
        </p:nvSpPr>
        <p:spPr>
          <a:xfrm>
            <a:off x="557048" y="886440"/>
            <a:ext cx="703584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انتبهوا، سننجز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عَمَلِيَّةِ ضَرْب عَدَدين من رقمين، باحتفاظ، خطوة خطوة، مثل مجد وندى.</a:t>
            </a:r>
          </a:p>
        </p:txBody>
      </p: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 واستعدوا.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F5AD49-4D2E-10E7-9630-FF4BDB992D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 لإنجاز عملية الضرب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7E85D541-83A5-5523-249D-8BAB070E9453}"/>
              </a:ext>
            </a:extLst>
          </p:cNvPr>
          <p:cNvGrpSpPr/>
          <p:nvPr/>
        </p:nvGrpSpPr>
        <p:grpSpPr>
          <a:xfrm>
            <a:off x="290097" y="1826679"/>
            <a:ext cx="8314545" cy="551406"/>
            <a:chOff x="290097" y="1826679"/>
            <a:chExt cx="8314545" cy="551406"/>
          </a:xfrm>
        </p:grpSpPr>
        <p:grpSp>
          <p:nvGrpSpPr>
            <p:cNvPr id="16" name="Group 12">
              <a:extLst>
                <a:ext uri="{FF2B5EF4-FFF2-40B4-BE49-F238E27FC236}">
                  <a16:creationId xmlns:a16="http://schemas.microsoft.com/office/drawing/2014/main" id="{3FC757A7-5EAF-B45B-B0B4-B0E75A93E41C}"/>
                </a:ext>
              </a:extLst>
            </p:cNvPr>
            <p:cNvGrpSpPr/>
            <p:nvPr/>
          </p:nvGrpSpPr>
          <p:grpSpPr>
            <a:xfrm>
              <a:off x="6520033" y="1826679"/>
              <a:ext cx="2084609" cy="551406"/>
              <a:chOff x="6339726" y="1914188"/>
              <a:chExt cx="2014221" cy="551406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B928EFA-6BA4-4583-0B5E-ABA35217B2EA}"/>
                  </a:ext>
                </a:extLst>
              </p:cNvPr>
              <p:cNvSpPr/>
              <p:nvPr/>
            </p:nvSpPr>
            <p:spPr>
              <a:xfrm>
                <a:off x="6339726" y="191418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أَضَعُ الْعَدَدَيْنِ </a:t>
                </a:r>
                <a:r>
                  <a: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ثُمَّ أُنْجِزُ العَمَلِيَّةَ الْأُولى </a:t>
                </a:r>
                <a:r>
                  <a:rPr kumimoji="0" lang="ar-M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</a:t>
                </a: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EC0CB823-F186-AB0B-FA6F-42C62DB7F76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FAD0ED14-D27E-CFDB-343E-C73F200AC345}"/>
                </a:ext>
              </a:extLst>
            </p:cNvPr>
            <p:cNvGrpSpPr/>
            <p:nvPr/>
          </p:nvGrpSpPr>
          <p:grpSpPr>
            <a:xfrm>
              <a:off x="4450152" y="1826679"/>
              <a:ext cx="2056867" cy="551406"/>
              <a:chOff x="6147641" y="1914188"/>
              <a:chExt cx="2056867" cy="551406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F454FCF7-1765-FA8D-183A-7C2D205142BB}"/>
                  </a:ext>
                </a:extLst>
              </p:cNvPr>
              <p:cNvSpPr/>
              <p:nvPr/>
            </p:nvSpPr>
            <p:spPr>
              <a:xfrm>
                <a:off x="6147641" y="191418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أَشْطُبُ الاِحْتِفاظَ ثُمَّ أَضَعُ النُّقْطَةَ 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A0D1A1E6-9786-BDD5-98A4-335ABAD50F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71890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id="{79F225F8-5910-D05C-AF90-BD1920969512}"/>
                </a:ext>
              </a:extLst>
            </p:cNvPr>
            <p:cNvGrpSpPr/>
            <p:nvPr/>
          </p:nvGrpSpPr>
          <p:grpSpPr>
            <a:xfrm>
              <a:off x="2367256" y="1826679"/>
              <a:ext cx="2059944" cy="551406"/>
              <a:chOff x="6045174" y="1914188"/>
              <a:chExt cx="2059944" cy="551406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664F440E-9B7D-A344-68F3-823F53D2F11E}"/>
                  </a:ext>
                </a:extLst>
              </p:cNvPr>
              <p:cNvSpPr/>
              <p:nvPr/>
            </p:nvSpPr>
            <p:spPr>
              <a:xfrm>
                <a:off x="6045174" y="191418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أُنْجِزُ عَمَلِيَّةَ الضَّرْبِ الثَّانِيَةَ </a:t>
                </a:r>
              </a:p>
            </p:txBody>
          </p:sp>
          <p:sp>
            <p:nvSpPr>
              <p:cNvPr id="5" name="Oval 80">
                <a:extLst>
                  <a:ext uri="{FF2B5EF4-FFF2-40B4-BE49-F238E27FC236}">
                    <a16:creationId xmlns:a16="http://schemas.microsoft.com/office/drawing/2014/main" id="{260E2CAE-1946-67C7-6685-BC650887943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2500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8974068F-7417-41DB-B709-FF3FCDD59CA8}"/>
                </a:ext>
              </a:extLst>
            </p:cNvPr>
            <p:cNvGrpSpPr/>
            <p:nvPr/>
          </p:nvGrpSpPr>
          <p:grpSpPr>
            <a:xfrm>
              <a:off x="290097" y="1826679"/>
              <a:ext cx="2054207" cy="551406"/>
              <a:chOff x="5359446" y="1334819"/>
              <a:chExt cx="2054207" cy="551406"/>
            </a:xfrm>
          </p:grpSpPr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BD93DF99-FC74-01FC-20CA-AE9636850900}"/>
                  </a:ext>
                </a:extLst>
              </p:cNvPr>
              <p:cNvSpPr/>
              <p:nvPr/>
            </p:nvSpPr>
            <p:spPr>
              <a:xfrm>
                <a:off x="5359446" y="1334819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 ناتِجَيْ الْعَمَلِيَّتَيْنِ </a:t>
                </a:r>
                <a:endPara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Oval 80">
                <a:extLst>
                  <a:ext uri="{FF2B5EF4-FFF2-40B4-BE49-F238E27FC236}">
                    <a16:creationId xmlns:a16="http://schemas.microsoft.com/office/drawing/2014/main" id="{E822FD19-60EC-D88A-FC7A-2D2A7846BA1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81035" y="1359315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9DA6112B-F22B-EE2F-C00F-59145FB41C30}"/>
              </a:ext>
            </a:extLst>
          </p:cNvPr>
          <p:cNvSpPr txBox="1"/>
          <p:nvPr/>
        </p:nvSpPr>
        <p:spPr>
          <a:xfrm>
            <a:off x="2536723" y="3352800"/>
            <a:ext cx="37264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rgbClr val="0070C0"/>
                </a:solidFill>
              </a:rPr>
              <a:t>85 × 43 = ...</a:t>
            </a:r>
          </a:p>
        </p:txBody>
      </p:sp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ضعوا، على ألواحكم، العملية عموديا، ثم أنجزوا العملية الأولى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C3D3F1-EBE2-624B-E579-6C55723CF95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D37CBBA9-D2AC-07E2-66D0-3324E6CE434A}"/>
              </a:ext>
            </a:extLst>
          </p:cNvPr>
          <p:cNvGrpSpPr/>
          <p:nvPr/>
        </p:nvGrpSpPr>
        <p:grpSpPr>
          <a:xfrm>
            <a:off x="290097" y="1826679"/>
            <a:ext cx="8314545" cy="551406"/>
            <a:chOff x="290097" y="1826679"/>
            <a:chExt cx="8314545" cy="551406"/>
          </a:xfrm>
        </p:grpSpPr>
        <p:grpSp>
          <p:nvGrpSpPr>
            <p:cNvPr id="2" name="Group 12">
              <a:extLst>
                <a:ext uri="{FF2B5EF4-FFF2-40B4-BE49-F238E27FC236}">
                  <a16:creationId xmlns:a16="http://schemas.microsoft.com/office/drawing/2014/main" id="{902FA9EE-85DD-C558-8030-20F91092C526}"/>
                </a:ext>
              </a:extLst>
            </p:cNvPr>
            <p:cNvGrpSpPr/>
            <p:nvPr/>
          </p:nvGrpSpPr>
          <p:grpSpPr>
            <a:xfrm>
              <a:off x="6520033" y="1826679"/>
              <a:ext cx="2084609" cy="551406"/>
              <a:chOff x="6339726" y="1914188"/>
              <a:chExt cx="2014221" cy="551406"/>
            </a:xfrm>
          </p:grpSpPr>
          <p:sp>
            <p:nvSpPr>
              <p:cNvPr id="3" name="Rectangle : coins arrondis 2">
                <a:extLst>
                  <a:ext uri="{FF2B5EF4-FFF2-40B4-BE49-F238E27FC236}">
                    <a16:creationId xmlns:a16="http://schemas.microsoft.com/office/drawing/2014/main" id="{0ABE12CF-855D-E90A-48FF-07EF563997FA}"/>
                  </a:ext>
                </a:extLst>
              </p:cNvPr>
              <p:cNvSpPr/>
              <p:nvPr/>
            </p:nvSpPr>
            <p:spPr>
              <a:xfrm>
                <a:off x="6339726" y="191418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أَضَعُ الْعَدَدَيْنِ ثُمَّ أُنْجِزُ العَمَلِيَّةَ الْأُولى  </a:t>
                </a:r>
                <a:endParaRPr lang="fr-FR" sz="1600" b="1" kern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" name="Oval 80">
                <a:extLst>
                  <a:ext uri="{FF2B5EF4-FFF2-40B4-BE49-F238E27FC236}">
                    <a16:creationId xmlns:a16="http://schemas.microsoft.com/office/drawing/2014/main" id="{8EDDCD50-07D0-B5BE-1318-69F1F2BE154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D4033823-134E-0168-7535-8E37C1235C7D}"/>
                </a:ext>
              </a:extLst>
            </p:cNvPr>
            <p:cNvGrpSpPr/>
            <p:nvPr/>
          </p:nvGrpSpPr>
          <p:grpSpPr>
            <a:xfrm>
              <a:off x="4450152" y="1826679"/>
              <a:ext cx="2056867" cy="551406"/>
              <a:chOff x="6147641" y="1914188"/>
              <a:chExt cx="2056867" cy="551406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F9306E8E-6D1D-0CAA-3CAD-E44C589520E9}"/>
                  </a:ext>
                </a:extLst>
              </p:cNvPr>
              <p:cNvSpPr/>
              <p:nvPr/>
            </p:nvSpPr>
            <p:spPr>
              <a:xfrm>
                <a:off x="6147641" y="191418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أَشْطُبُ الاِحْتِفاظَ ثُمَّ أَضَعُ النُّقْطَةَ 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4C6CBE16-B9BD-D86B-DB0E-173D01E0B1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71890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3A2F1E9F-0463-257E-E200-B079784DD2EC}"/>
                </a:ext>
              </a:extLst>
            </p:cNvPr>
            <p:cNvGrpSpPr/>
            <p:nvPr/>
          </p:nvGrpSpPr>
          <p:grpSpPr>
            <a:xfrm>
              <a:off x="2367256" y="1826679"/>
              <a:ext cx="2059944" cy="551406"/>
              <a:chOff x="6045174" y="1914188"/>
              <a:chExt cx="2059944" cy="551406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94AB19DE-A795-8CC7-CF51-5C6DD0D872DA}"/>
                  </a:ext>
                </a:extLst>
              </p:cNvPr>
              <p:cNvSpPr/>
              <p:nvPr/>
            </p:nvSpPr>
            <p:spPr>
              <a:xfrm>
                <a:off x="6045174" y="191418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أُنْجِزُ عَمَلِيَّةَ الضَّرْبِ الثَّانِيَةَ </a:t>
                </a: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934F468D-1058-80FF-CDE8-AEDD764C330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2500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3" name="Group 12">
              <a:extLst>
                <a:ext uri="{FF2B5EF4-FFF2-40B4-BE49-F238E27FC236}">
                  <a16:creationId xmlns:a16="http://schemas.microsoft.com/office/drawing/2014/main" id="{1BAB7B7A-D2C5-2489-4E51-8184A35910EE}"/>
                </a:ext>
              </a:extLst>
            </p:cNvPr>
            <p:cNvGrpSpPr/>
            <p:nvPr/>
          </p:nvGrpSpPr>
          <p:grpSpPr>
            <a:xfrm>
              <a:off x="290097" y="1826679"/>
              <a:ext cx="2054207" cy="551406"/>
              <a:chOff x="5359446" y="1334819"/>
              <a:chExt cx="2054207" cy="551406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14FF2EF-360F-0C4C-0DB7-824BCF347B5F}"/>
                  </a:ext>
                </a:extLst>
              </p:cNvPr>
              <p:cNvSpPr/>
              <p:nvPr/>
            </p:nvSpPr>
            <p:spPr>
              <a:xfrm>
                <a:off x="5359446" y="1334819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 ناتِجَيْ الْعَمَلِيَّتَيْنِ 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1060B07B-B6F9-6FD6-62FA-9856CD5788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81035" y="1359315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3F8F6716-962B-8004-3F69-6FE8DF3E3F5D}"/>
              </a:ext>
            </a:extLst>
          </p:cNvPr>
          <p:cNvSpPr txBox="1"/>
          <p:nvPr/>
        </p:nvSpPr>
        <p:spPr>
          <a:xfrm>
            <a:off x="2536723" y="3352800"/>
            <a:ext cx="37264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rgbClr val="0070C0"/>
                </a:solidFill>
              </a:rPr>
              <a:t>85 × 43 = ...</a:t>
            </a:r>
          </a:p>
        </p:txBody>
      </p:sp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E9FC2-4A9E-E914-D5D9-7AEACECAB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C362572-222E-01B7-D635-1E87994F363D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84F1BD4-4AF3-4F6F-532F-FCFD8D4648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802860D-5F71-48F0-1F0F-C64F63D753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167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69CE-CC66-FC38-49D4-B0C2C891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259BD7-0011-88F0-B649-4BC67EBA8E45}"/>
              </a:ext>
            </a:extLst>
          </p:cNvPr>
          <p:cNvSpPr txBox="1"/>
          <p:nvPr/>
        </p:nvSpPr>
        <p:spPr>
          <a:xfrm>
            <a:off x="526775" y="858759"/>
            <a:ext cx="699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يجب أن يكون العددان أحدهما تحت الآخر، وناتج العملية الأولى هو 255.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978D8-36D1-B6A2-F1E2-8002A72701A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CE0C778B-7BA5-6253-45C8-EA595729E2B6}"/>
              </a:ext>
            </a:extLst>
          </p:cNvPr>
          <p:cNvGrpSpPr/>
          <p:nvPr/>
        </p:nvGrpSpPr>
        <p:grpSpPr>
          <a:xfrm>
            <a:off x="3382861" y="2688627"/>
            <a:ext cx="1907375" cy="2322423"/>
            <a:chOff x="3121824" y="2184130"/>
            <a:chExt cx="1907375" cy="2322423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0E227F5-F765-E8FB-1FDD-34EDC70CE296}"/>
                </a:ext>
              </a:extLst>
            </p:cNvPr>
            <p:cNvSpPr txBox="1"/>
            <p:nvPr/>
          </p:nvSpPr>
          <p:spPr>
            <a:xfrm>
              <a:off x="3918261" y="2351448"/>
              <a:ext cx="111093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4400" spc="1000" dirty="0">
                  <a:solidFill>
                    <a:srgbClr val="C00000"/>
                  </a:solidFill>
                </a:rPr>
                <a:t>85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684CC11-4B3C-1FD3-5F7A-63860E75B32D}"/>
                </a:ext>
              </a:extLst>
            </p:cNvPr>
            <p:cNvSpPr txBox="1"/>
            <p:nvPr/>
          </p:nvSpPr>
          <p:spPr>
            <a:xfrm>
              <a:off x="3918261" y="3034343"/>
              <a:ext cx="111093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4400" spc="1000" dirty="0">
                  <a:solidFill>
                    <a:srgbClr val="0070C0"/>
                  </a:solidFill>
                </a:rPr>
                <a:t>4</a:t>
              </a:r>
              <a:r>
                <a:rPr lang="fr-FR" sz="4400" spc="1000" dirty="0">
                  <a:solidFill>
                    <a:srgbClr val="C00000"/>
                  </a:solidFill>
                </a:rPr>
                <a:t>3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9E0A513F-1422-33A7-09D7-72565F8F98D6}"/>
                </a:ext>
              </a:extLst>
            </p:cNvPr>
            <p:cNvSpPr txBox="1"/>
            <p:nvPr/>
          </p:nvSpPr>
          <p:spPr>
            <a:xfrm>
              <a:off x="3163864" y="2845498"/>
              <a:ext cx="1110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spc="1000" dirty="0">
                  <a:solidFill>
                    <a:srgbClr val="C00000"/>
                  </a:solidFill>
                </a:rPr>
                <a:t>×</a:t>
              </a:r>
              <a:endParaRPr lang="fr-FR" sz="3600" spc="1000" dirty="0">
                <a:solidFill>
                  <a:srgbClr val="C00000"/>
                </a:solidFill>
              </a:endParaRPr>
            </a:p>
          </p:txBody>
        </p: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1F025744-78B6-2C18-479B-C48D749E0BEE}"/>
                </a:ext>
              </a:extLst>
            </p:cNvPr>
            <p:cNvCxnSpPr/>
            <p:nvPr/>
          </p:nvCxnSpPr>
          <p:spPr>
            <a:xfrm flipH="1">
              <a:off x="3637722" y="3803784"/>
              <a:ext cx="1202635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3EC800B0-8A66-A2EF-2CE0-E020078EA7D6}"/>
                </a:ext>
              </a:extLst>
            </p:cNvPr>
            <p:cNvSpPr txBox="1"/>
            <p:nvPr/>
          </p:nvSpPr>
          <p:spPr>
            <a:xfrm>
              <a:off x="3121824" y="3737112"/>
              <a:ext cx="186533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4400" spc="1000" dirty="0">
                  <a:solidFill>
                    <a:srgbClr val="C00000"/>
                  </a:solidFill>
                </a:rPr>
                <a:t>255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66987C6-3EF8-4BE6-0428-3536802E5634}"/>
                </a:ext>
              </a:extLst>
            </p:cNvPr>
            <p:cNvSpPr txBox="1"/>
            <p:nvPr/>
          </p:nvSpPr>
          <p:spPr>
            <a:xfrm>
              <a:off x="3645763" y="2184130"/>
              <a:ext cx="11109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spc="1000" dirty="0">
                  <a:solidFill>
                    <a:srgbClr val="C00000"/>
                  </a:solidFill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64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نفعل في الخطوة الثانية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لإتمام إ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نجاز العملية؟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0277434-E133-6585-986F-72CC30E3A2CC}"/>
              </a:ext>
            </a:extLst>
          </p:cNvPr>
          <p:cNvGrpSpPr/>
          <p:nvPr/>
        </p:nvGrpSpPr>
        <p:grpSpPr>
          <a:xfrm>
            <a:off x="290097" y="1816864"/>
            <a:ext cx="8328512" cy="588694"/>
            <a:chOff x="290097" y="1816864"/>
            <a:chExt cx="8328512" cy="588694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A7DB3B26-F293-81BA-E5C5-873B49A2DD63}"/>
                </a:ext>
              </a:extLst>
            </p:cNvPr>
            <p:cNvGrpSpPr/>
            <p:nvPr/>
          </p:nvGrpSpPr>
          <p:grpSpPr>
            <a:xfrm>
              <a:off x="4464500" y="1816864"/>
              <a:ext cx="2077158" cy="551406"/>
              <a:chOff x="4353598" y="1904373"/>
              <a:chExt cx="2007021" cy="551406"/>
            </a:xfrm>
          </p:grpSpPr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0666DAD9-ACD4-3EA7-4394-3C388020858E}"/>
                  </a:ext>
                </a:extLst>
              </p:cNvPr>
              <p:cNvSpPr/>
              <p:nvPr/>
            </p:nvSpPr>
            <p:spPr>
              <a:xfrm>
                <a:off x="4353598" y="1904373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rtl="1"/>
                <a:r>
                  <a:rPr lang="ar-S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أَشْطُبُ الاِحْتِفاظَ ثُمَّ أَضَعُ النُّقْطَةَ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Oval 80">
                <a:extLst>
                  <a:ext uri="{FF2B5EF4-FFF2-40B4-BE49-F238E27FC236}">
                    <a16:creationId xmlns:a16="http://schemas.microsoft.com/office/drawing/2014/main" id="{1794C0A4-267D-15D3-1C8C-21D9271A729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28001" y="1973582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2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AA560B4E-5BDC-DEC2-D0EB-ADD34B2E3BF6}"/>
                </a:ext>
              </a:extLst>
            </p:cNvPr>
            <p:cNvGrpSpPr/>
            <p:nvPr/>
          </p:nvGrpSpPr>
          <p:grpSpPr>
            <a:xfrm>
              <a:off x="6561742" y="1854152"/>
              <a:ext cx="2056867" cy="551406"/>
              <a:chOff x="8259231" y="1941661"/>
              <a:chExt cx="2056867" cy="551406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77034815-1E8B-CD17-531C-383A6BE88917}"/>
                  </a:ext>
                </a:extLst>
              </p:cNvPr>
              <p:cNvSpPr/>
              <p:nvPr/>
            </p:nvSpPr>
            <p:spPr>
              <a:xfrm>
                <a:off x="8259231" y="1941661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أَضَعُ الْعَدَدَيْنِ ثُمَّ أُنْجِزُ العَمَلِيَّةَ الْأُولى </a:t>
                </a:r>
                <a:endParaRPr lang="fr-FR" sz="1600" b="1" kern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C4D266F1-F285-3AD6-736C-C5FCF3EA27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83480" y="2006991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2" name="Group 12">
              <a:extLst>
                <a:ext uri="{FF2B5EF4-FFF2-40B4-BE49-F238E27FC236}">
                  <a16:creationId xmlns:a16="http://schemas.microsoft.com/office/drawing/2014/main" id="{4B292935-2E31-8C19-50BE-B61CBCDF0E69}"/>
                </a:ext>
              </a:extLst>
            </p:cNvPr>
            <p:cNvGrpSpPr/>
            <p:nvPr/>
          </p:nvGrpSpPr>
          <p:grpSpPr>
            <a:xfrm>
              <a:off x="2367256" y="1826679"/>
              <a:ext cx="2059944" cy="551406"/>
              <a:chOff x="6045174" y="1914188"/>
              <a:chExt cx="2059944" cy="551406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83192D13-261B-BE14-761A-FBA7FB52CA13}"/>
                  </a:ext>
                </a:extLst>
              </p:cNvPr>
              <p:cNvSpPr/>
              <p:nvPr/>
            </p:nvSpPr>
            <p:spPr>
              <a:xfrm>
                <a:off x="6045174" y="191418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أُنْجِزُ عَمَلِيَّةَ الضَّرْبِ الثَّانِيَةَ</a:t>
                </a: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711F8357-C9F4-496D-73A0-4FD28049706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2500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3" name="Group 12">
              <a:extLst>
                <a:ext uri="{FF2B5EF4-FFF2-40B4-BE49-F238E27FC236}">
                  <a16:creationId xmlns:a16="http://schemas.microsoft.com/office/drawing/2014/main" id="{2D6CCDBA-780C-50DC-8F08-59F8189945A7}"/>
                </a:ext>
              </a:extLst>
            </p:cNvPr>
            <p:cNvGrpSpPr/>
            <p:nvPr/>
          </p:nvGrpSpPr>
          <p:grpSpPr>
            <a:xfrm>
              <a:off x="290097" y="1826679"/>
              <a:ext cx="2054207" cy="551406"/>
              <a:chOff x="5359446" y="1334819"/>
              <a:chExt cx="2054207" cy="551406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023E932-E98F-B793-A25E-19E9FC123F4A}"/>
                  </a:ext>
                </a:extLst>
              </p:cNvPr>
              <p:cNvSpPr/>
              <p:nvPr/>
            </p:nvSpPr>
            <p:spPr>
              <a:xfrm>
                <a:off x="5359446" y="1334819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 ناتِجَيْ الْعَمَلِيَّتَيْنِ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927469DE-A60B-9176-E4CB-BA0981B804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81035" y="1359315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55F26582-73D5-8F1C-0F1D-367AB99546BB}"/>
              </a:ext>
            </a:extLst>
          </p:cNvPr>
          <p:cNvGrpSpPr/>
          <p:nvPr/>
        </p:nvGrpSpPr>
        <p:grpSpPr>
          <a:xfrm>
            <a:off x="3382861" y="2688627"/>
            <a:ext cx="1907375" cy="2322423"/>
            <a:chOff x="3121824" y="2184130"/>
            <a:chExt cx="1907375" cy="2322423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B2003943-6CAA-3524-17D5-66DC8E14EDCB}"/>
                </a:ext>
              </a:extLst>
            </p:cNvPr>
            <p:cNvSpPr txBox="1"/>
            <p:nvPr/>
          </p:nvSpPr>
          <p:spPr>
            <a:xfrm>
              <a:off x="3918261" y="2351448"/>
              <a:ext cx="111093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4400" spc="1000" dirty="0">
                  <a:solidFill>
                    <a:srgbClr val="0070C0"/>
                  </a:solidFill>
                </a:rPr>
                <a:t>85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38BD1828-3F35-B4D0-834E-F16ECB67A289}"/>
                </a:ext>
              </a:extLst>
            </p:cNvPr>
            <p:cNvSpPr txBox="1"/>
            <p:nvPr/>
          </p:nvSpPr>
          <p:spPr>
            <a:xfrm>
              <a:off x="3918261" y="3034343"/>
              <a:ext cx="111093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4400" spc="1000" dirty="0">
                  <a:solidFill>
                    <a:srgbClr val="0070C0"/>
                  </a:solidFill>
                </a:rPr>
                <a:t>43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F45D97F1-1ACA-D3B2-5A7F-D6E536F4F17C}"/>
                </a:ext>
              </a:extLst>
            </p:cNvPr>
            <p:cNvSpPr txBox="1"/>
            <p:nvPr/>
          </p:nvSpPr>
          <p:spPr>
            <a:xfrm>
              <a:off x="3163864" y="2845498"/>
              <a:ext cx="1110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spc="1000" dirty="0">
                  <a:solidFill>
                    <a:srgbClr val="0070C0"/>
                  </a:solidFill>
                </a:rPr>
                <a:t>×</a:t>
              </a:r>
              <a:endParaRPr lang="fr-FR" sz="3600" spc="1000" dirty="0">
                <a:solidFill>
                  <a:srgbClr val="0070C0"/>
                </a:solidFill>
              </a:endParaRPr>
            </a:p>
          </p:txBody>
        </p: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1FB80E38-8154-BE63-408B-1B85BBA7B17B}"/>
                </a:ext>
              </a:extLst>
            </p:cNvPr>
            <p:cNvCxnSpPr/>
            <p:nvPr/>
          </p:nvCxnSpPr>
          <p:spPr>
            <a:xfrm flipH="1">
              <a:off x="3637722" y="3803784"/>
              <a:ext cx="1202635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0A5BDCC0-6679-0CE5-75D4-2E1F5C14A682}"/>
                </a:ext>
              </a:extLst>
            </p:cNvPr>
            <p:cNvSpPr txBox="1"/>
            <p:nvPr/>
          </p:nvSpPr>
          <p:spPr>
            <a:xfrm>
              <a:off x="3121824" y="3737112"/>
              <a:ext cx="186533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4400" spc="1000" dirty="0">
                  <a:solidFill>
                    <a:srgbClr val="0070C0"/>
                  </a:solidFill>
                </a:rPr>
                <a:t>255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10DC2F8A-3D55-F0F8-CADB-05C267A8115F}"/>
                </a:ext>
              </a:extLst>
            </p:cNvPr>
            <p:cNvSpPr txBox="1"/>
            <p:nvPr/>
          </p:nvSpPr>
          <p:spPr>
            <a:xfrm>
              <a:off x="3645763" y="2184130"/>
              <a:ext cx="11109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spc="1000" dirty="0">
                  <a:solidFill>
                    <a:srgbClr val="0070C0"/>
                  </a:solidFill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221EB-03FE-7DCB-2550-B4FF02315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16E0D30-E865-551E-D399-1C0C05988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9A459E0-A23B-FD16-F42A-5A00EAB8A035}"/>
              </a:ext>
            </a:extLst>
          </p:cNvPr>
          <p:cNvGrpSpPr/>
          <p:nvPr/>
        </p:nvGrpSpPr>
        <p:grpSpPr>
          <a:xfrm>
            <a:off x="290097" y="1816864"/>
            <a:ext cx="8328512" cy="588694"/>
            <a:chOff x="290097" y="1816864"/>
            <a:chExt cx="8328512" cy="588694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id="{0963E040-BB6B-5710-FE05-146022E7564E}"/>
                </a:ext>
              </a:extLst>
            </p:cNvPr>
            <p:cNvGrpSpPr/>
            <p:nvPr/>
          </p:nvGrpSpPr>
          <p:grpSpPr>
            <a:xfrm>
              <a:off x="4464500" y="1816864"/>
              <a:ext cx="2077158" cy="551406"/>
              <a:chOff x="4353598" y="1904373"/>
              <a:chExt cx="2007021" cy="551406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DF726554-72A0-0A1F-4C7B-9502BC6819F2}"/>
                  </a:ext>
                </a:extLst>
              </p:cNvPr>
              <p:cNvSpPr/>
              <p:nvPr/>
            </p:nvSpPr>
            <p:spPr>
              <a:xfrm>
                <a:off x="4353598" y="1904373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rtl="1"/>
                <a:r>
                  <a:rPr lang="ar-S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أَشْطُبُ الاِحْتِفاظَ ثُمَّ أَضَعُ النُّقْطَةَ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AFC21D2A-B2DB-68B1-6566-3152724D70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28001" y="1973582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2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971F48ED-531D-7858-E74D-937196145DAE}"/>
                </a:ext>
              </a:extLst>
            </p:cNvPr>
            <p:cNvGrpSpPr/>
            <p:nvPr/>
          </p:nvGrpSpPr>
          <p:grpSpPr>
            <a:xfrm>
              <a:off x="6561742" y="1854152"/>
              <a:ext cx="2056867" cy="551406"/>
              <a:chOff x="8259231" y="1941661"/>
              <a:chExt cx="2056867" cy="551406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F4CCD639-4B68-BF4D-791A-0D87DD3C2DCE}"/>
                  </a:ext>
                </a:extLst>
              </p:cNvPr>
              <p:cNvSpPr/>
              <p:nvPr/>
            </p:nvSpPr>
            <p:spPr>
              <a:xfrm>
                <a:off x="8259231" y="1941661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أَضَعُ الْعَدَدَيْنِ ثُمَّ أُنْجِزُ العَمَلِيَّةَ الْأُولى </a:t>
                </a:r>
                <a:endParaRPr lang="fr-FR" sz="1600" b="1" kern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4CF46FE9-40AC-411F-A393-6EF6E4D8029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83480" y="2006991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3BBC79F0-3507-F8E6-BCFD-02DE09D6E09D}"/>
                </a:ext>
              </a:extLst>
            </p:cNvPr>
            <p:cNvGrpSpPr/>
            <p:nvPr/>
          </p:nvGrpSpPr>
          <p:grpSpPr>
            <a:xfrm>
              <a:off x="2367256" y="1826679"/>
              <a:ext cx="2059944" cy="551406"/>
              <a:chOff x="6045174" y="1914188"/>
              <a:chExt cx="2059944" cy="551406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091775B-86BF-8A05-3720-2B1A43DAEA7F}"/>
                  </a:ext>
                </a:extLst>
              </p:cNvPr>
              <p:cNvSpPr/>
              <p:nvPr/>
            </p:nvSpPr>
            <p:spPr>
              <a:xfrm>
                <a:off x="6045174" y="191418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أُنْجِزُ عَمَلِيَّةَ الضَّرْبِ الثَّانِيَةَ</a:t>
                </a: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6F05B36A-E173-E710-81E2-483B933CDF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2500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8386B566-2613-E18D-0CBD-5C187327930F}"/>
                </a:ext>
              </a:extLst>
            </p:cNvPr>
            <p:cNvGrpSpPr/>
            <p:nvPr/>
          </p:nvGrpSpPr>
          <p:grpSpPr>
            <a:xfrm>
              <a:off x="290097" y="1826679"/>
              <a:ext cx="2054207" cy="551406"/>
              <a:chOff x="5359446" y="1334819"/>
              <a:chExt cx="2054207" cy="551406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947CE175-BEBB-A2CD-C627-3C665C0D206E}"/>
                  </a:ext>
                </a:extLst>
              </p:cNvPr>
              <p:cNvSpPr/>
              <p:nvPr/>
            </p:nvSpPr>
            <p:spPr>
              <a:xfrm>
                <a:off x="5359446" y="1334819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 ناتِجَيْ الْعَمَلِيَّتَيْنِ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EE1058D7-0E40-B4DE-D831-CFFC1040A91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81035" y="1359315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21" name="ZoneTexte 2">
            <a:extLst>
              <a:ext uri="{FF2B5EF4-FFF2-40B4-BE49-F238E27FC236}">
                <a16:creationId xmlns:a16="http://schemas.microsoft.com/office/drawing/2014/main" id="{6A9503B9-1005-6A6B-A680-8CB2E1CCF445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اشطبوا الاحتفاظ ثم ضعوا النقطة في المنزلة الأولى من السطر الثاني.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29C6AB2-5CB9-09B3-DA91-927DEDDCDFBA}"/>
              </a:ext>
            </a:extLst>
          </p:cNvPr>
          <p:cNvGrpSpPr/>
          <p:nvPr/>
        </p:nvGrpSpPr>
        <p:grpSpPr>
          <a:xfrm>
            <a:off x="3382861" y="2688627"/>
            <a:ext cx="1907375" cy="2322423"/>
            <a:chOff x="3121824" y="2184130"/>
            <a:chExt cx="1907375" cy="2322423"/>
          </a:xfrm>
        </p:grpSpPr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B34B549A-031D-E88D-6027-DCB621C90CD6}"/>
                </a:ext>
              </a:extLst>
            </p:cNvPr>
            <p:cNvSpPr txBox="1"/>
            <p:nvPr/>
          </p:nvSpPr>
          <p:spPr>
            <a:xfrm>
              <a:off x="3918261" y="2351448"/>
              <a:ext cx="111093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4400" spc="1000" dirty="0">
                  <a:solidFill>
                    <a:srgbClr val="0070C0"/>
                  </a:solidFill>
                </a:rPr>
                <a:t>85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694473D-0FDF-3FC0-F577-2892DDEEC25B}"/>
                </a:ext>
              </a:extLst>
            </p:cNvPr>
            <p:cNvSpPr txBox="1"/>
            <p:nvPr/>
          </p:nvSpPr>
          <p:spPr>
            <a:xfrm>
              <a:off x="3918261" y="3034343"/>
              <a:ext cx="111093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4400" spc="1000" dirty="0">
                  <a:solidFill>
                    <a:srgbClr val="0070C0"/>
                  </a:solidFill>
                </a:rPr>
                <a:t>43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C5D951AB-2412-9CFB-6053-90099B6761D9}"/>
                </a:ext>
              </a:extLst>
            </p:cNvPr>
            <p:cNvSpPr txBox="1"/>
            <p:nvPr/>
          </p:nvSpPr>
          <p:spPr>
            <a:xfrm>
              <a:off x="3163864" y="2845498"/>
              <a:ext cx="1110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spc="1000" dirty="0">
                  <a:solidFill>
                    <a:srgbClr val="0070C0"/>
                  </a:solidFill>
                </a:rPr>
                <a:t>×</a:t>
              </a:r>
              <a:endParaRPr lang="fr-FR" sz="3600" spc="1000" dirty="0">
                <a:solidFill>
                  <a:srgbClr val="0070C0"/>
                </a:solidFill>
              </a:endParaRPr>
            </a:p>
          </p:txBody>
        </p: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DE941100-838A-9D57-CCEA-8A980FCF0DD6}"/>
                </a:ext>
              </a:extLst>
            </p:cNvPr>
            <p:cNvCxnSpPr/>
            <p:nvPr/>
          </p:nvCxnSpPr>
          <p:spPr>
            <a:xfrm flipH="1">
              <a:off x="3637722" y="3803784"/>
              <a:ext cx="1202635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25B48E81-7492-6EB6-69A4-814D69A88FDC}"/>
                </a:ext>
              </a:extLst>
            </p:cNvPr>
            <p:cNvSpPr txBox="1"/>
            <p:nvPr/>
          </p:nvSpPr>
          <p:spPr>
            <a:xfrm>
              <a:off x="3121824" y="3737112"/>
              <a:ext cx="186533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4400" spc="1000" dirty="0">
                  <a:solidFill>
                    <a:srgbClr val="0070C0"/>
                  </a:solidFill>
                </a:rPr>
                <a:t>255</a:t>
              </a: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8FD26C05-0FB6-7A83-DC62-07007164B8E7}"/>
                </a:ext>
              </a:extLst>
            </p:cNvPr>
            <p:cNvSpPr txBox="1"/>
            <p:nvPr/>
          </p:nvSpPr>
          <p:spPr>
            <a:xfrm>
              <a:off x="3645763" y="2184130"/>
              <a:ext cx="11109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spc="1000" dirty="0">
                  <a:solidFill>
                    <a:srgbClr val="0070C0"/>
                  </a:solidFill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41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14B42-897B-67CE-4022-90AF37E1A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0AB2B9D-C149-6FBC-0F0E-7D829637E5BC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E6DBAB6-B0AF-5674-19DA-59B2FC8BD8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9F0C09B-9896-ECCE-1FA1-B3A9AB3CD3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47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3A430-6BDC-5C0A-5F4F-CC6848C8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D888389-1CA2-D3F1-BB30-0D858CE54F9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يجب أن تصبح العملية هكذا.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A39C0-7F2C-F519-9E40-6D4D90FE6D3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C947441C-8052-694E-831C-3CCCE05DA99D}"/>
              </a:ext>
            </a:extLst>
          </p:cNvPr>
          <p:cNvGrpSpPr/>
          <p:nvPr/>
        </p:nvGrpSpPr>
        <p:grpSpPr>
          <a:xfrm>
            <a:off x="3382861" y="2688627"/>
            <a:ext cx="1907375" cy="2515649"/>
            <a:chOff x="3382861" y="2688627"/>
            <a:chExt cx="1907375" cy="2515649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FD511ACB-6231-5A42-74C3-A1DAEEB3967C}"/>
                </a:ext>
              </a:extLst>
            </p:cNvPr>
            <p:cNvGrpSpPr/>
            <p:nvPr/>
          </p:nvGrpSpPr>
          <p:grpSpPr>
            <a:xfrm>
              <a:off x="3382861" y="2688627"/>
              <a:ext cx="1907375" cy="2322423"/>
              <a:chOff x="3121824" y="2184130"/>
              <a:chExt cx="1907375" cy="2322423"/>
            </a:xfrm>
          </p:grpSpPr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E6F7AD1-4DB3-4463-5774-96FB4240A915}"/>
                  </a:ext>
                </a:extLst>
              </p:cNvPr>
              <p:cNvSpPr txBox="1"/>
              <p:nvPr/>
            </p:nvSpPr>
            <p:spPr>
              <a:xfrm>
                <a:off x="3918261" y="2351448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85</a:t>
                </a: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CB6340C-7625-E2BD-33A5-2270C61D215D}"/>
                  </a:ext>
                </a:extLst>
              </p:cNvPr>
              <p:cNvSpPr txBox="1"/>
              <p:nvPr/>
            </p:nvSpPr>
            <p:spPr>
              <a:xfrm>
                <a:off x="3918261" y="3034343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43</a:t>
                </a: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16061C3-74C3-F2D3-0ACC-4A23A73D6633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0070C0"/>
                    </a:solidFill>
                  </a:rPr>
                  <a:t>×</a:t>
                </a:r>
                <a:endParaRPr lang="fr-FR" sz="36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9" name="Connecteur droit 8">
                <a:extLst>
                  <a:ext uri="{FF2B5EF4-FFF2-40B4-BE49-F238E27FC236}">
                    <a16:creationId xmlns:a16="http://schemas.microsoft.com/office/drawing/2014/main" id="{B521C8C8-76B9-F2B6-13B1-FE9BA81ED4B1}"/>
                  </a:ext>
                </a:extLst>
              </p:cNvPr>
              <p:cNvCxnSpPr/>
              <p:nvPr/>
            </p:nvCxnSpPr>
            <p:spPr>
              <a:xfrm flipH="1">
                <a:off x="3637722" y="3803784"/>
                <a:ext cx="1202635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A1FEE2C-93B8-6749-BBEA-FA6DC662943A}"/>
                  </a:ext>
                </a:extLst>
              </p:cNvPr>
              <p:cNvSpPr txBox="1"/>
              <p:nvPr/>
            </p:nvSpPr>
            <p:spPr>
              <a:xfrm>
                <a:off x="3121824" y="3737112"/>
                <a:ext cx="186533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255</a:t>
                </a: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C5D5854-5129-7F64-9B09-D71E5FD3F99E}"/>
                  </a:ext>
                </a:extLst>
              </p:cNvPr>
              <p:cNvSpPr txBox="1"/>
              <p:nvPr/>
            </p:nvSpPr>
            <p:spPr>
              <a:xfrm>
                <a:off x="3645763" y="2184130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</p:grp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C7331B3A-8460-AF77-9FC5-5CE4B8CB3D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88219" y="2793727"/>
              <a:ext cx="216000" cy="18000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rganigramme : Connecteur 19">
              <a:extLst>
                <a:ext uri="{FF2B5EF4-FFF2-40B4-BE49-F238E27FC236}">
                  <a16:creationId xmlns:a16="http://schemas.microsoft.com/office/drawing/2014/main" id="{11033CE1-9EA0-2B08-B28A-8E91528E36B7}"/>
                </a:ext>
              </a:extLst>
            </p:cNvPr>
            <p:cNvSpPr/>
            <p:nvPr/>
          </p:nvSpPr>
          <p:spPr>
            <a:xfrm>
              <a:off x="4824249" y="5096276"/>
              <a:ext cx="108000" cy="108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5272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3C058-D512-A0D7-8415-EF2C3CABB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2E84A5CE-C067-B5F3-17B3-CD0C5145DB9A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نفعل في الخطوة الثالثة لإتمام العملية؟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3F2A94-EBF7-8F67-CDE7-7D37551E06C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9137B74-55EF-45A7-3EE1-8704C37B41BD}"/>
              </a:ext>
            </a:extLst>
          </p:cNvPr>
          <p:cNvGrpSpPr/>
          <p:nvPr/>
        </p:nvGrpSpPr>
        <p:grpSpPr>
          <a:xfrm>
            <a:off x="290097" y="1825453"/>
            <a:ext cx="8328512" cy="580105"/>
            <a:chOff x="290097" y="1825453"/>
            <a:chExt cx="8328512" cy="580105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AA957D64-2D5C-94C1-B9C9-2F131D40A1D9}"/>
                </a:ext>
              </a:extLst>
            </p:cNvPr>
            <p:cNvGrpSpPr/>
            <p:nvPr/>
          </p:nvGrpSpPr>
          <p:grpSpPr>
            <a:xfrm>
              <a:off x="2364804" y="1825453"/>
              <a:ext cx="2077154" cy="551406"/>
              <a:chOff x="2324798" y="1912962"/>
              <a:chExt cx="2007017" cy="551406"/>
            </a:xfrm>
          </p:grpSpPr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5B2970E4-65C0-7634-AFE4-16D09D823E8B}"/>
                  </a:ext>
                </a:extLst>
              </p:cNvPr>
              <p:cNvSpPr/>
              <p:nvPr/>
            </p:nvSpPr>
            <p:spPr>
              <a:xfrm>
                <a:off x="2324798" y="1912962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أُنْجِزُ عَمَلِيَّةَ الضَّرْبِ الثَّانِيَةَ</a:t>
                </a:r>
              </a:p>
            </p:txBody>
          </p:sp>
          <p:sp>
            <p:nvSpPr>
              <p:cNvPr id="34" name="Oval 80">
                <a:extLst>
                  <a:ext uri="{FF2B5EF4-FFF2-40B4-BE49-F238E27FC236}">
                    <a16:creationId xmlns:a16="http://schemas.microsoft.com/office/drawing/2014/main" id="{402025D4-11A7-1021-D699-7398C9C88E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899197" y="1982171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3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2047EF16-99E8-7D88-8C32-678E3A9A9FA8}"/>
                </a:ext>
              </a:extLst>
            </p:cNvPr>
            <p:cNvGrpSpPr/>
            <p:nvPr/>
          </p:nvGrpSpPr>
          <p:grpSpPr>
            <a:xfrm>
              <a:off x="6561742" y="1854152"/>
              <a:ext cx="2056867" cy="551406"/>
              <a:chOff x="8259231" y="1941661"/>
              <a:chExt cx="2056867" cy="551406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0D9325D6-76B3-8008-7CFB-6C37F3256B97}"/>
                  </a:ext>
                </a:extLst>
              </p:cNvPr>
              <p:cNvSpPr/>
              <p:nvPr/>
            </p:nvSpPr>
            <p:spPr>
              <a:xfrm>
                <a:off x="8259231" y="1941661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أَضَعُ الْعَدَدَيْنِ ثُمَّ أُنْجِزُ العَمَلِيَّةَ الْأُولى </a:t>
                </a:r>
                <a:endParaRPr lang="fr-FR" sz="1600" b="1" kern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06FE330B-7258-7D79-DDAE-81C4B40E4D1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83480" y="2006991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2" name="Group 12">
              <a:extLst>
                <a:ext uri="{FF2B5EF4-FFF2-40B4-BE49-F238E27FC236}">
                  <a16:creationId xmlns:a16="http://schemas.microsoft.com/office/drawing/2014/main" id="{2FB1A89B-EC74-AE28-3365-E4A5D3710657}"/>
                </a:ext>
              </a:extLst>
            </p:cNvPr>
            <p:cNvGrpSpPr/>
            <p:nvPr/>
          </p:nvGrpSpPr>
          <p:grpSpPr>
            <a:xfrm>
              <a:off x="4477256" y="1829332"/>
              <a:ext cx="2059944" cy="551406"/>
              <a:chOff x="8155174" y="1916841"/>
              <a:chExt cx="2059944" cy="551406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75BD1BAC-4738-2E45-E087-E9F69560A44B}"/>
                  </a:ext>
                </a:extLst>
              </p:cNvPr>
              <p:cNvSpPr/>
              <p:nvPr/>
            </p:nvSpPr>
            <p:spPr>
              <a:xfrm>
                <a:off x="8155174" y="1916841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أَشْطُبُ الاِحْتِفاظَ ثُمَّ أَضَعُ النُّقْطَةَ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602CEE67-FFBA-D8B4-0F27-67B3A928B78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782500" y="1982171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3" name="Group 12">
              <a:extLst>
                <a:ext uri="{FF2B5EF4-FFF2-40B4-BE49-F238E27FC236}">
                  <a16:creationId xmlns:a16="http://schemas.microsoft.com/office/drawing/2014/main" id="{099F1908-4E7D-3AFB-5B06-13155312D04D}"/>
                </a:ext>
              </a:extLst>
            </p:cNvPr>
            <p:cNvGrpSpPr/>
            <p:nvPr/>
          </p:nvGrpSpPr>
          <p:grpSpPr>
            <a:xfrm>
              <a:off x="290097" y="1826679"/>
              <a:ext cx="2054207" cy="551406"/>
              <a:chOff x="5359446" y="1334819"/>
              <a:chExt cx="2054207" cy="551406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4BE71F19-B6EB-5C0D-4650-4860A8ED24B3}"/>
                  </a:ext>
                </a:extLst>
              </p:cNvPr>
              <p:cNvSpPr/>
              <p:nvPr/>
            </p:nvSpPr>
            <p:spPr>
              <a:xfrm>
                <a:off x="5359446" y="1334819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 ناتِجَيْ الْعَمَلِيَّتَيْنِ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AFEB99BA-84FD-625F-E797-EE9844021C7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81035" y="1359315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A672BE7-AA16-FD69-CC35-8C83B7EEFB0E}"/>
              </a:ext>
            </a:extLst>
          </p:cNvPr>
          <p:cNvGrpSpPr/>
          <p:nvPr/>
        </p:nvGrpSpPr>
        <p:grpSpPr>
          <a:xfrm>
            <a:off x="3382861" y="2688627"/>
            <a:ext cx="1907375" cy="2515649"/>
            <a:chOff x="3382861" y="2688627"/>
            <a:chExt cx="1907375" cy="251564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922C4344-E78B-9D37-BC4B-84BBA45D4B23}"/>
                </a:ext>
              </a:extLst>
            </p:cNvPr>
            <p:cNvGrpSpPr/>
            <p:nvPr/>
          </p:nvGrpSpPr>
          <p:grpSpPr>
            <a:xfrm>
              <a:off x="3382861" y="2688627"/>
              <a:ext cx="1907375" cy="2322423"/>
              <a:chOff x="3121824" y="2184130"/>
              <a:chExt cx="1907375" cy="2322423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DB4B8D9-80E9-5EAF-911A-B77E7D38626F}"/>
                  </a:ext>
                </a:extLst>
              </p:cNvPr>
              <p:cNvSpPr txBox="1"/>
              <p:nvPr/>
            </p:nvSpPr>
            <p:spPr>
              <a:xfrm>
                <a:off x="3918261" y="2351448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85</a:t>
                </a:r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1180A371-81B3-CB99-0CA4-0219686B7B90}"/>
                  </a:ext>
                </a:extLst>
              </p:cNvPr>
              <p:cNvSpPr txBox="1"/>
              <p:nvPr/>
            </p:nvSpPr>
            <p:spPr>
              <a:xfrm>
                <a:off x="3918261" y="3034343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43</a:t>
                </a:r>
              </a:p>
            </p:txBody>
          </p:sp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2117728C-A4D1-6C64-715C-932A3F1E990B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0070C0"/>
                    </a:solidFill>
                  </a:rPr>
                  <a:t>×</a:t>
                </a:r>
                <a:endParaRPr lang="fr-FR" sz="36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43" name="Connecteur droit 42">
                <a:extLst>
                  <a:ext uri="{FF2B5EF4-FFF2-40B4-BE49-F238E27FC236}">
                    <a16:creationId xmlns:a16="http://schemas.microsoft.com/office/drawing/2014/main" id="{82C6E0BE-633C-37F9-BCA9-CD6F75DF6D98}"/>
                  </a:ext>
                </a:extLst>
              </p:cNvPr>
              <p:cNvCxnSpPr/>
              <p:nvPr/>
            </p:nvCxnSpPr>
            <p:spPr>
              <a:xfrm flipH="1">
                <a:off x="3637722" y="3803784"/>
                <a:ext cx="1202635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017D9317-4411-763E-D2BC-476F025CC449}"/>
                  </a:ext>
                </a:extLst>
              </p:cNvPr>
              <p:cNvSpPr txBox="1"/>
              <p:nvPr/>
            </p:nvSpPr>
            <p:spPr>
              <a:xfrm>
                <a:off x="3121824" y="3737112"/>
                <a:ext cx="186533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255</a:t>
                </a:r>
              </a:p>
            </p:txBody>
          </p:sp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4B460D93-DA8A-F9AC-48CD-5A3633C99542}"/>
                  </a:ext>
                </a:extLst>
              </p:cNvPr>
              <p:cNvSpPr txBox="1"/>
              <p:nvPr/>
            </p:nvSpPr>
            <p:spPr>
              <a:xfrm>
                <a:off x="3645763" y="2184130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</p:grp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5A5F5CA4-F189-99C1-1E11-ED98A7EA0F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88219" y="2793727"/>
              <a:ext cx="216000" cy="18000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rganigramme : Connecteur 24">
              <a:extLst>
                <a:ext uri="{FF2B5EF4-FFF2-40B4-BE49-F238E27FC236}">
                  <a16:creationId xmlns:a16="http://schemas.microsoft.com/office/drawing/2014/main" id="{714B5DA2-9B4D-3773-537D-81A44ABADE3C}"/>
                </a:ext>
              </a:extLst>
            </p:cNvPr>
            <p:cNvSpPr/>
            <p:nvPr/>
          </p:nvSpPr>
          <p:spPr>
            <a:xfrm>
              <a:off x="4824249" y="5096276"/>
              <a:ext cx="108000" cy="108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73642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094BC-170C-14F1-DCE3-7AB727902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A793860E-B875-4E45-9690-A4D85AC6D004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أنجزوا، على ألواحكم، عملية الضرب الثانية.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21851ED-CB5C-2953-EC94-B0C52FA665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450CA57-02C5-BC12-6FCF-0B00438E4143}"/>
              </a:ext>
            </a:extLst>
          </p:cNvPr>
          <p:cNvGrpSpPr/>
          <p:nvPr/>
        </p:nvGrpSpPr>
        <p:grpSpPr>
          <a:xfrm>
            <a:off x="290097" y="1825453"/>
            <a:ext cx="8328512" cy="580105"/>
            <a:chOff x="290097" y="1825453"/>
            <a:chExt cx="8328512" cy="580105"/>
          </a:xfrm>
        </p:grpSpPr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B116DE8B-7232-7732-C985-8AF9BA236C57}"/>
                </a:ext>
              </a:extLst>
            </p:cNvPr>
            <p:cNvGrpSpPr/>
            <p:nvPr/>
          </p:nvGrpSpPr>
          <p:grpSpPr>
            <a:xfrm>
              <a:off x="2364804" y="1825453"/>
              <a:ext cx="2077154" cy="551406"/>
              <a:chOff x="2324798" y="1912962"/>
              <a:chExt cx="2007017" cy="551406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93E6D17C-00CB-602A-9FFE-9A1F3143E08A}"/>
                  </a:ext>
                </a:extLst>
              </p:cNvPr>
              <p:cNvSpPr/>
              <p:nvPr/>
            </p:nvSpPr>
            <p:spPr>
              <a:xfrm>
                <a:off x="2324798" y="1912962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أُنْجِزُ عَمَلِيَّةَ الضَّرْبِ الثَّانِيَةَ</a:t>
                </a: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946D0117-B4FE-E084-7D35-50689B7BB2B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899197" y="1982171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3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6DD2F13C-A742-B380-09CA-B01A6546D1AA}"/>
                </a:ext>
              </a:extLst>
            </p:cNvPr>
            <p:cNvGrpSpPr/>
            <p:nvPr/>
          </p:nvGrpSpPr>
          <p:grpSpPr>
            <a:xfrm>
              <a:off x="6561742" y="1854152"/>
              <a:ext cx="2056867" cy="551406"/>
              <a:chOff x="8259231" y="1941661"/>
              <a:chExt cx="2056867" cy="551406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4ABC5BAB-4705-C141-E01D-6F158FEA3FC0}"/>
                  </a:ext>
                </a:extLst>
              </p:cNvPr>
              <p:cNvSpPr/>
              <p:nvPr/>
            </p:nvSpPr>
            <p:spPr>
              <a:xfrm>
                <a:off x="8259231" y="1941661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أَضَعُ الْعَدَدَيْنِ ثُمَّ أُنْجِزُ العَمَلِيَّةَ الْأُولى </a:t>
                </a:r>
                <a:endParaRPr lang="fr-FR" sz="1600" b="1" kern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5482CCD5-8951-0111-E69D-F98BA5E6812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83480" y="2006991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E544528F-943C-DE3B-81B4-06FA42566805}"/>
                </a:ext>
              </a:extLst>
            </p:cNvPr>
            <p:cNvGrpSpPr/>
            <p:nvPr/>
          </p:nvGrpSpPr>
          <p:grpSpPr>
            <a:xfrm>
              <a:off x="4477256" y="1829332"/>
              <a:ext cx="2059944" cy="551406"/>
              <a:chOff x="8155174" y="1916841"/>
              <a:chExt cx="2059944" cy="551406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52A3CA1-4106-B247-D7B5-D30DBCD71A23}"/>
                  </a:ext>
                </a:extLst>
              </p:cNvPr>
              <p:cNvSpPr/>
              <p:nvPr/>
            </p:nvSpPr>
            <p:spPr>
              <a:xfrm>
                <a:off x="8155174" y="1916841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أَشْطُبُ الاِحْتِفاظَ ثُمَّ أَضَعُ النُّقْطَةَ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0D1A2695-470A-14E2-E2ED-335F5A941FB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782500" y="1982171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EEEAD09B-1EF0-E549-7A51-C26ADD7F0086}"/>
                </a:ext>
              </a:extLst>
            </p:cNvPr>
            <p:cNvGrpSpPr/>
            <p:nvPr/>
          </p:nvGrpSpPr>
          <p:grpSpPr>
            <a:xfrm>
              <a:off x="290097" y="1826679"/>
              <a:ext cx="2054207" cy="551406"/>
              <a:chOff x="5359446" y="1334819"/>
              <a:chExt cx="2054207" cy="551406"/>
            </a:xfrm>
          </p:grpSpPr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1E7A56B5-C8B6-58F3-BBD4-BD5FCA5A00BB}"/>
                  </a:ext>
                </a:extLst>
              </p:cNvPr>
              <p:cNvSpPr/>
              <p:nvPr/>
            </p:nvSpPr>
            <p:spPr>
              <a:xfrm>
                <a:off x="5359446" y="1334819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 ناتِجَيْ الْعَمَلِيَّتَيْنِ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2A87B0C4-7237-091C-AD18-696B4D8BDB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81035" y="1359315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074E48B1-D34F-6EAE-D399-CBA0E5D54BCC}"/>
              </a:ext>
            </a:extLst>
          </p:cNvPr>
          <p:cNvGrpSpPr/>
          <p:nvPr/>
        </p:nvGrpSpPr>
        <p:grpSpPr>
          <a:xfrm>
            <a:off x="3382861" y="2688627"/>
            <a:ext cx="1907375" cy="2515649"/>
            <a:chOff x="3382861" y="2688627"/>
            <a:chExt cx="1907375" cy="2515649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BD18821B-8A5D-7CD6-0B3F-A52FD289826C}"/>
                </a:ext>
              </a:extLst>
            </p:cNvPr>
            <p:cNvGrpSpPr/>
            <p:nvPr/>
          </p:nvGrpSpPr>
          <p:grpSpPr>
            <a:xfrm>
              <a:off x="3382861" y="2688627"/>
              <a:ext cx="1907375" cy="2322423"/>
              <a:chOff x="3121824" y="2184130"/>
              <a:chExt cx="1907375" cy="2322423"/>
            </a:xfrm>
          </p:grpSpPr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E357FAFD-0EC1-D9DF-8933-91AAEFB0C10A}"/>
                  </a:ext>
                </a:extLst>
              </p:cNvPr>
              <p:cNvSpPr txBox="1"/>
              <p:nvPr/>
            </p:nvSpPr>
            <p:spPr>
              <a:xfrm>
                <a:off x="3918261" y="2351448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85</a:t>
                </a: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004662D6-3093-477B-9AD9-AA2B3E0BE0CB}"/>
                  </a:ext>
                </a:extLst>
              </p:cNvPr>
              <p:cNvSpPr txBox="1"/>
              <p:nvPr/>
            </p:nvSpPr>
            <p:spPr>
              <a:xfrm>
                <a:off x="3918261" y="3034343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43</a:t>
                </a:r>
              </a:p>
            </p:txBody>
          </p:sp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8276BED3-94EB-B425-E725-E5C86A5CB839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0070C0"/>
                    </a:solidFill>
                  </a:rPr>
                  <a:t>×</a:t>
                </a:r>
                <a:endParaRPr lang="fr-FR" sz="36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45" name="Connecteur droit 44">
                <a:extLst>
                  <a:ext uri="{FF2B5EF4-FFF2-40B4-BE49-F238E27FC236}">
                    <a16:creationId xmlns:a16="http://schemas.microsoft.com/office/drawing/2014/main" id="{703E905B-2F34-8E2B-BEBB-64BF4D4F31C1}"/>
                  </a:ext>
                </a:extLst>
              </p:cNvPr>
              <p:cNvCxnSpPr/>
              <p:nvPr/>
            </p:nvCxnSpPr>
            <p:spPr>
              <a:xfrm flipH="1">
                <a:off x="3637722" y="3803784"/>
                <a:ext cx="1202635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34C0B7D7-F003-DC76-C048-AB55D71C4816}"/>
                  </a:ext>
                </a:extLst>
              </p:cNvPr>
              <p:cNvSpPr txBox="1"/>
              <p:nvPr/>
            </p:nvSpPr>
            <p:spPr>
              <a:xfrm>
                <a:off x="3121824" y="3737112"/>
                <a:ext cx="186533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255</a:t>
                </a:r>
              </a:p>
            </p:txBody>
          </p:sp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56423B36-ECAE-ED27-8CC4-2966471698FD}"/>
                  </a:ext>
                </a:extLst>
              </p:cNvPr>
              <p:cNvSpPr txBox="1"/>
              <p:nvPr/>
            </p:nvSpPr>
            <p:spPr>
              <a:xfrm>
                <a:off x="3645763" y="2184130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</p:grp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C5E7AEF8-6C0C-6166-E7A5-26F503B86D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88219" y="2793727"/>
              <a:ext cx="216000" cy="18000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rganigramme : Connecteur 31">
              <a:extLst>
                <a:ext uri="{FF2B5EF4-FFF2-40B4-BE49-F238E27FC236}">
                  <a16:creationId xmlns:a16="http://schemas.microsoft.com/office/drawing/2014/main" id="{3A8944F1-CD18-F0E0-3BDD-AFEC7A624DD9}"/>
                </a:ext>
              </a:extLst>
            </p:cNvPr>
            <p:cNvSpPr/>
            <p:nvPr/>
          </p:nvSpPr>
          <p:spPr>
            <a:xfrm>
              <a:off x="4824249" y="5096276"/>
              <a:ext cx="108000" cy="108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80970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6601F-E880-58D0-8BC4-6D10C7B27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EA32AA8-F416-E6E3-2834-E9A16E6EF094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B836A1-8DA8-6A13-BBE1-EE8530D6B9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F238F7B-75DF-51D0-0FE2-9923A3F408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01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3E130B-D1A5-AD73-C5A1-4877B92CC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4BCB2CD-FE93-0D63-C2C9-9F0040062B8E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ناتج العملية الثانية هو 3400.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E5FDCC-CB38-C73A-A91B-B8C1E5D8C27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2A9F980-234F-B5B7-55C5-0F6E89A420A1}"/>
              </a:ext>
            </a:extLst>
          </p:cNvPr>
          <p:cNvGrpSpPr/>
          <p:nvPr/>
        </p:nvGrpSpPr>
        <p:grpSpPr>
          <a:xfrm>
            <a:off x="2974132" y="2381692"/>
            <a:ext cx="2316104" cy="3207304"/>
            <a:chOff x="2974132" y="2381692"/>
            <a:chExt cx="2316104" cy="320730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1C0B5E5-F913-9935-E4EF-AD7EAC5FAC46}"/>
                </a:ext>
              </a:extLst>
            </p:cNvPr>
            <p:cNvGrpSpPr/>
            <p:nvPr/>
          </p:nvGrpSpPr>
          <p:grpSpPr>
            <a:xfrm>
              <a:off x="2974132" y="2381692"/>
              <a:ext cx="2316104" cy="3207304"/>
              <a:chOff x="2713095" y="1877195"/>
              <a:chExt cx="2316104" cy="3207304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3A90649-2DA7-BC11-14AD-0FA547D17CE7}"/>
                  </a:ext>
                </a:extLst>
              </p:cNvPr>
              <p:cNvSpPr txBox="1"/>
              <p:nvPr/>
            </p:nvSpPr>
            <p:spPr>
              <a:xfrm>
                <a:off x="3918261" y="2351448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85</a:t>
                </a: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84F13EE-DD18-6EB0-2772-1401EF11B167}"/>
                  </a:ext>
                </a:extLst>
              </p:cNvPr>
              <p:cNvSpPr txBox="1"/>
              <p:nvPr/>
            </p:nvSpPr>
            <p:spPr>
              <a:xfrm>
                <a:off x="3918261" y="3034343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43</a:t>
                </a: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39F2BAC7-7900-14EA-C5A2-689EBE3C47ED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0070C0"/>
                    </a:solidFill>
                  </a:rPr>
                  <a:t>×</a:t>
                </a:r>
                <a:endParaRPr lang="fr-FR" sz="36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20" name="Connecteur droit 19">
                <a:extLst>
                  <a:ext uri="{FF2B5EF4-FFF2-40B4-BE49-F238E27FC236}">
                    <a16:creationId xmlns:a16="http://schemas.microsoft.com/office/drawing/2014/main" id="{079413BF-959D-F6F4-17D8-FADADB7652A9}"/>
                  </a:ext>
                </a:extLst>
              </p:cNvPr>
              <p:cNvCxnSpPr/>
              <p:nvPr/>
            </p:nvCxnSpPr>
            <p:spPr>
              <a:xfrm flipH="1">
                <a:off x="3637722" y="3803784"/>
                <a:ext cx="1202635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8865360B-DD25-DF0D-B51A-0141112D669A}"/>
                  </a:ext>
                </a:extLst>
              </p:cNvPr>
              <p:cNvSpPr txBox="1"/>
              <p:nvPr/>
            </p:nvSpPr>
            <p:spPr>
              <a:xfrm>
                <a:off x="3121824" y="3737112"/>
                <a:ext cx="186533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255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5D1542B4-71DA-A684-C7D4-C2B210E4FBEC}"/>
                  </a:ext>
                </a:extLst>
              </p:cNvPr>
              <p:cNvSpPr txBox="1"/>
              <p:nvPr/>
            </p:nvSpPr>
            <p:spPr>
              <a:xfrm>
                <a:off x="3645763" y="2184130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2EE3B7B3-7E60-EC54-0C03-1420236830A8}"/>
                  </a:ext>
                </a:extLst>
              </p:cNvPr>
              <p:cNvSpPr txBox="1"/>
              <p:nvPr/>
            </p:nvSpPr>
            <p:spPr>
              <a:xfrm>
                <a:off x="2713095" y="4315058"/>
                <a:ext cx="186533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C00000"/>
                    </a:solidFill>
                  </a:rPr>
                  <a:t>340</a:t>
                </a: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E02CEA5-7A76-F9A4-B2C0-A3834A981931}"/>
                  </a:ext>
                </a:extLst>
              </p:cNvPr>
              <p:cNvSpPr txBox="1"/>
              <p:nvPr/>
            </p:nvSpPr>
            <p:spPr>
              <a:xfrm>
                <a:off x="3637722" y="1877195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spc="1000" dirty="0">
                    <a:solidFill>
                      <a:srgbClr val="0070C0"/>
                    </a:solidFill>
                  </a:rPr>
                  <a:t>2</a:t>
                </a:r>
              </a:p>
            </p:txBody>
          </p:sp>
        </p:grp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0EC98636-F574-9629-FC1A-0E539FF5D4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88219" y="2793727"/>
              <a:ext cx="216000" cy="18000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rganigramme : Connecteur 7">
              <a:extLst>
                <a:ext uri="{FF2B5EF4-FFF2-40B4-BE49-F238E27FC236}">
                  <a16:creationId xmlns:a16="http://schemas.microsoft.com/office/drawing/2014/main" id="{202DE6F7-240C-9A8A-7AE1-AF336F575396}"/>
                </a:ext>
              </a:extLst>
            </p:cNvPr>
            <p:cNvSpPr/>
            <p:nvPr/>
          </p:nvSpPr>
          <p:spPr>
            <a:xfrm>
              <a:off x="4824249" y="5159336"/>
              <a:ext cx="108000" cy="108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88883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1E5F8-11BD-E4B8-2320-0C4967E3A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B3AAA499-F2BF-1C4F-BFE8-1AE351930073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نفعل في الخطوة الرابعة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AE9CC50-6DED-2233-7E5E-AD427B99A1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DA0A1BD-F320-809F-D70E-095C9BB0C1A4}"/>
              </a:ext>
            </a:extLst>
          </p:cNvPr>
          <p:cNvGrpSpPr/>
          <p:nvPr/>
        </p:nvGrpSpPr>
        <p:grpSpPr>
          <a:xfrm>
            <a:off x="286354" y="1824679"/>
            <a:ext cx="8322316" cy="580879"/>
            <a:chOff x="296293" y="1824679"/>
            <a:chExt cx="8322316" cy="580879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03D2F636-6C78-ECF9-9B02-B8A17FF23780}"/>
                </a:ext>
              </a:extLst>
            </p:cNvPr>
            <p:cNvGrpSpPr/>
            <p:nvPr/>
          </p:nvGrpSpPr>
          <p:grpSpPr>
            <a:xfrm>
              <a:off x="296293" y="1824679"/>
              <a:ext cx="2067733" cy="551406"/>
              <a:chOff x="326132" y="1912188"/>
              <a:chExt cx="1997915" cy="551406"/>
            </a:xfrm>
          </p:grpSpPr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D2C6F390-286A-DEC1-000D-0729AF58BB6A}"/>
                  </a:ext>
                </a:extLst>
              </p:cNvPr>
              <p:cNvSpPr/>
              <p:nvPr/>
            </p:nvSpPr>
            <p:spPr>
              <a:xfrm>
                <a:off x="326132" y="191218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 ناتِجَيْ الْعَمَلِيَّتَيْنِ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Oval 80">
                <a:extLst>
                  <a:ext uri="{FF2B5EF4-FFF2-40B4-BE49-F238E27FC236}">
                    <a16:creationId xmlns:a16="http://schemas.microsoft.com/office/drawing/2014/main" id="{4850E70F-4F16-AFE1-7452-9B13D6B6137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891429" y="2006991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4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F3053853-8976-B31D-ABFC-516D96F2FB2D}"/>
                </a:ext>
              </a:extLst>
            </p:cNvPr>
            <p:cNvGrpSpPr/>
            <p:nvPr/>
          </p:nvGrpSpPr>
          <p:grpSpPr>
            <a:xfrm>
              <a:off x="6561742" y="1854152"/>
              <a:ext cx="2056867" cy="551406"/>
              <a:chOff x="8259231" y="1941661"/>
              <a:chExt cx="2056867" cy="551406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89F9F14F-88A0-2358-DA97-810B9505A879}"/>
                  </a:ext>
                </a:extLst>
              </p:cNvPr>
              <p:cNvSpPr/>
              <p:nvPr/>
            </p:nvSpPr>
            <p:spPr>
              <a:xfrm>
                <a:off x="8259231" y="1941661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أَضَعُ الْعَدَدَيْنِ ثُمَّ أُنْجِزُ العَمَلِيَّةَ الْأُولى</a:t>
                </a:r>
                <a:endParaRPr lang="fr-FR" sz="1600" b="1" kern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E8467186-BD4D-C51A-5442-D7076151B1A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83480" y="2006991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2" name="Group 12">
              <a:extLst>
                <a:ext uri="{FF2B5EF4-FFF2-40B4-BE49-F238E27FC236}">
                  <a16:creationId xmlns:a16="http://schemas.microsoft.com/office/drawing/2014/main" id="{CBF98CAC-2ECE-7283-95E8-2B26256E9666}"/>
                </a:ext>
              </a:extLst>
            </p:cNvPr>
            <p:cNvGrpSpPr/>
            <p:nvPr/>
          </p:nvGrpSpPr>
          <p:grpSpPr>
            <a:xfrm>
              <a:off x="4477256" y="1829332"/>
              <a:ext cx="2059944" cy="551406"/>
              <a:chOff x="8155174" y="1916841"/>
              <a:chExt cx="2059944" cy="551406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BA80A07E-C987-1F88-E108-EC3C8CE8B6B3}"/>
                  </a:ext>
                </a:extLst>
              </p:cNvPr>
              <p:cNvSpPr/>
              <p:nvPr/>
            </p:nvSpPr>
            <p:spPr>
              <a:xfrm>
                <a:off x="8155174" y="1916841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أَشْطُبُ الاِحْتِفاظَ ثُمَّ أَضَعُ النُّقْطَةَ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EFAEA434-BB16-CE90-9CDE-372E23DD096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782500" y="1982171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3" name="Group 12">
              <a:extLst>
                <a:ext uri="{FF2B5EF4-FFF2-40B4-BE49-F238E27FC236}">
                  <a16:creationId xmlns:a16="http://schemas.microsoft.com/office/drawing/2014/main" id="{E288A8D7-C224-B3FD-F805-FC5007E03E24}"/>
                </a:ext>
              </a:extLst>
            </p:cNvPr>
            <p:cNvGrpSpPr/>
            <p:nvPr/>
          </p:nvGrpSpPr>
          <p:grpSpPr>
            <a:xfrm>
              <a:off x="2398507" y="1829332"/>
              <a:ext cx="2054207" cy="551406"/>
              <a:chOff x="7467856" y="1337472"/>
              <a:chExt cx="2054207" cy="551406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DEF191F7-CE0D-ECAB-70F3-DAE4AD986F30}"/>
                  </a:ext>
                </a:extLst>
              </p:cNvPr>
              <p:cNvSpPr/>
              <p:nvPr/>
            </p:nvSpPr>
            <p:spPr>
              <a:xfrm>
                <a:off x="7467856" y="1337472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أُنْجِزُ عَمَلِيَّةَ الضَّرْبِ الثَّانِيَةَ</a:t>
                </a: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3148B75A-6CD4-8C5A-06B7-FD65CA0BF8B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089445" y="136196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B47125F7-96B6-DA76-D0AE-2F0173F8F449}"/>
              </a:ext>
            </a:extLst>
          </p:cNvPr>
          <p:cNvGrpSpPr/>
          <p:nvPr/>
        </p:nvGrpSpPr>
        <p:grpSpPr>
          <a:xfrm>
            <a:off x="2974132" y="2381692"/>
            <a:ext cx="2316104" cy="3207304"/>
            <a:chOff x="2974132" y="2381692"/>
            <a:chExt cx="2316104" cy="320730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8A75A15-4FF7-D3CC-2D6B-67F2D3E66369}"/>
                </a:ext>
              </a:extLst>
            </p:cNvPr>
            <p:cNvGrpSpPr/>
            <p:nvPr/>
          </p:nvGrpSpPr>
          <p:grpSpPr>
            <a:xfrm>
              <a:off x="2974132" y="2381692"/>
              <a:ext cx="2316104" cy="3207304"/>
              <a:chOff x="2713095" y="1877195"/>
              <a:chExt cx="2316104" cy="3207304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F2CD4D7-030A-63CE-FDD1-FAD68D23571C}"/>
                  </a:ext>
                </a:extLst>
              </p:cNvPr>
              <p:cNvSpPr txBox="1"/>
              <p:nvPr/>
            </p:nvSpPr>
            <p:spPr>
              <a:xfrm>
                <a:off x="3918261" y="2351448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85</a:t>
                </a: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12B85CC-58BB-96A2-537A-15357BAE38DC}"/>
                  </a:ext>
                </a:extLst>
              </p:cNvPr>
              <p:cNvSpPr txBox="1"/>
              <p:nvPr/>
            </p:nvSpPr>
            <p:spPr>
              <a:xfrm>
                <a:off x="3918261" y="3034343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43</a:t>
                </a: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A00B235-5E28-5508-921F-4CF227B5FB0E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0070C0"/>
                    </a:solidFill>
                  </a:rPr>
                  <a:t>×</a:t>
                </a:r>
                <a:endParaRPr lang="fr-FR" sz="36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10" name="Connecteur droit 9">
                <a:extLst>
                  <a:ext uri="{FF2B5EF4-FFF2-40B4-BE49-F238E27FC236}">
                    <a16:creationId xmlns:a16="http://schemas.microsoft.com/office/drawing/2014/main" id="{42CADC2A-6E1E-A412-0A62-1DEBE9EF1C18}"/>
                  </a:ext>
                </a:extLst>
              </p:cNvPr>
              <p:cNvCxnSpPr/>
              <p:nvPr/>
            </p:nvCxnSpPr>
            <p:spPr>
              <a:xfrm flipH="1">
                <a:off x="3637722" y="3803784"/>
                <a:ext cx="1202635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FBE8447-D858-C602-6945-A519E6E5EA89}"/>
                  </a:ext>
                </a:extLst>
              </p:cNvPr>
              <p:cNvSpPr txBox="1"/>
              <p:nvPr/>
            </p:nvSpPr>
            <p:spPr>
              <a:xfrm>
                <a:off x="3121824" y="3737112"/>
                <a:ext cx="186533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255</a:t>
                </a: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2D94259-FE4D-021A-D64A-CA93205AD12A}"/>
                  </a:ext>
                </a:extLst>
              </p:cNvPr>
              <p:cNvSpPr txBox="1"/>
              <p:nvPr/>
            </p:nvSpPr>
            <p:spPr>
              <a:xfrm>
                <a:off x="3645763" y="2184130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0400FB1-C350-2FF2-49FF-0EC476B2B8D4}"/>
                  </a:ext>
                </a:extLst>
              </p:cNvPr>
              <p:cNvSpPr txBox="1"/>
              <p:nvPr/>
            </p:nvSpPr>
            <p:spPr>
              <a:xfrm>
                <a:off x="2713095" y="4315058"/>
                <a:ext cx="186533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C00000"/>
                    </a:solidFill>
                  </a:rPr>
                  <a:t>340</a:t>
                </a: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5051D45-C72D-61EE-DA90-7F23DA01AF41}"/>
                  </a:ext>
                </a:extLst>
              </p:cNvPr>
              <p:cNvSpPr txBox="1"/>
              <p:nvPr/>
            </p:nvSpPr>
            <p:spPr>
              <a:xfrm>
                <a:off x="3637722" y="1877195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spc="1000" dirty="0">
                    <a:solidFill>
                      <a:srgbClr val="0070C0"/>
                    </a:solidFill>
                  </a:rPr>
                  <a:t>2</a:t>
                </a:r>
              </a:p>
            </p:txBody>
          </p:sp>
        </p:grpSp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2A6910ED-9473-C58E-03C7-04B29BD37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88219" y="2793727"/>
              <a:ext cx="216000" cy="18000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rganigramme : Connecteur 5">
              <a:extLst>
                <a:ext uri="{FF2B5EF4-FFF2-40B4-BE49-F238E27FC236}">
                  <a16:creationId xmlns:a16="http://schemas.microsoft.com/office/drawing/2014/main" id="{09F14FE9-5BDE-251D-B720-1DBCB2F6BE60}"/>
                </a:ext>
              </a:extLst>
            </p:cNvPr>
            <p:cNvSpPr/>
            <p:nvPr/>
          </p:nvSpPr>
          <p:spPr>
            <a:xfrm>
              <a:off x="4824249" y="5159336"/>
              <a:ext cx="108000" cy="108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70279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ED602-A9BE-CC50-A156-47B854725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1A36EFB9-F966-B6A9-5774-091D0E11C48B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أتموا، على ألواحكم، العملية بجمع ناتجي عمليتي الضرب الأولى والثانية.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FBB6AAF-71ED-E3A8-A37E-6EB7F8B139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987FB82-5D1A-AFE6-DB8C-2E1CA1D47640}"/>
              </a:ext>
            </a:extLst>
          </p:cNvPr>
          <p:cNvGrpSpPr/>
          <p:nvPr/>
        </p:nvGrpSpPr>
        <p:grpSpPr>
          <a:xfrm>
            <a:off x="286354" y="1824679"/>
            <a:ext cx="8322316" cy="580879"/>
            <a:chOff x="296293" y="1824679"/>
            <a:chExt cx="8322316" cy="580879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id="{A70E69BE-9FB4-3CB1-B27B-9EEEEDB7B4C1}"/>
                </a:ext>
              </a:extLst>
            </p:cNvPr>
            <p:cNvGrpSpPr/>
            <p:nvPr/>
          </p:nvGrpSpPr>
          <p:grpSpPr>
            <a:xfrm>
              <a:off x="296293" y="1824679"/>
              <a:ext cx="2067733" cy="551406"/>
              <a:chOff x="326132" y="1912188"/>
              <a:chExt cx="1997915" cy="551406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15EEB848-C01E-745A-C2EE-745A42B8B1E7}"/>
                  </a:ext>
                </a:extLst>
              </p:cNvPr>
              <p:cNvSpPr/>
              <p:nvPr/>
            </p:nvSpPr>
            <p:spPr>
              <a:xfrm>
                <a:off x="326132" y="191218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 ناتِجَيْ الْعَمَلِيَّتَيْنِ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9B370BB5-A67A-A139-A88E-DCE643576A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891429" y="2006991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4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050127A6-FE2F-5104-4D67-AC2A11A6A1D9}"/>
                </a:ext>
              </a:extLst>
            </p:cNvPr>
            <p:cNvGrpSpPr/>
            <p:nvPr/>
          </p:nvGrpSpPr>
          <p:grpSpPr>
            <a:xfrm>
              <a:off x="6561742" y="1854152"/>
              <a:ext cx="2056867" cy="551406"/>
              <a:chOff x="8259231" y="1941661"/>
              <a:chExt cx="2056867" cy="551406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3EB20345-BD48-1E3F-9503-6E8472DFEEC8}"/>
                  </a:ext>
                </a:extLst>
              </p:cNvPr>
              <p:cNvSpPr/>
              <p:nvPr/>
            </p:nvSpPr>
            <p:spPr>
              <a:xfrm>
                <a:off x="8259231" y="1941661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أَضَعُ الْعَدَدَيْنِ ثُمَّ أُنْجِزُ العَمَلِيَّةَ الْأُولى</a:t>
                </a:r>
                <a:endParaRPr lang="fr-FR" sz="1600" b="1" kern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6452FE15-06BC-C7C7-90C8-F9557C1E16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83480" y="2006991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A4277535-0366-4D30-FAFE-DAA58FEB9696}"/>
                </a:ext>
              </a:extLst>
            </p:cNvPr>
            <p:cNvGrpSpPr/>
            <p:nvPr/>
          </p:nvGrpSpPr>
          <p:grpSpPr>
            <a:xfrm>
              <a:off x="4477256" y="1829332"/>
              <a:ext cx="2059944" cy="551406"/>
              <a:chOff x="8155174" y="1916841"/>
              <a:chExt cx="2059944" cy="551406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CB2F9DB-298D-F75E-54AD-7F296FDF84FE}"/>
                  </a:ext>
                </a:extLst>
              </p:cNvPr>
              <p:cNvSpPr/>
              <p:nvPr/>
            </p:nvSpPr>
            <p:spPr>
              <a:xfrm>
                <a:off x="8155174" y="1916841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أَشْطُبُ الاِحْتِفاظَ ثُمَّ أَضَعُ النُّقْطَةَ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66DCAF92-1651-CFE9-5D92-356D5E0F895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782500" y="1982171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C5469F0E-6F01-BE9A-D581-0AC651F015CB}"/>
                </a:ext>
              </a:extLst>
            </p:cNvPr>
            <p:cNvGrpSpPr/>
            <p:nvPr/>
          </p:nvGrpSpPr>
          <p:grpSpPr>
            <a:xfrm>
              <a:off x="2398507" y="1829332"/>
              <a:ext cx="2054207" cy="551406"/>
              <a:chOff x="7467856" y="1337472"/>
              <a:chExt cx="2054207" cy="551406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CD7A9AE-EC3D-ECF0-7135-0EED1C26A779}"/>
                  </a:ext>
                </a:extLst>
              </p:cNvPr>
              <p:cNvSpPr/>
              <p:nvPr/>
            </p:nvSpPr>
            <p:spPr>
              <a:xfrm>
                <a:off x="7467856" y="1337472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أُنْجِزُ عَمَلِيَّةَ الضَّرْبِ الثَّانِيَةَ</a:t>
                </a: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4F6DFD26-254D-8E95-9986-84E724DA553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089445" y="136196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1C683CE-D339-13FD-5C9B-5A7DB0FE22F6}"/>
              </a:ext>
            </a:extLst>
          </p:cNvPr>
          <p:cNvGrpSpPr/>
          <p:nvPr/>
        </p:nvGrpSpPr>
        <p:grpSpPr>
          <a:xfrm>
            <a:off x="2787821" y="2381692"/>
            <a:ext cx="2502415" cy="3207304"/>
            <a:chOff x="2787821" y="2381692"/>
            <a:chExt cx="2502415" cy="3207304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8A2D14A1-BAB7-AC9E-5211-93512EB3661A}"/>
                </a:ext>
              </a:extLst>
            </p:cNvPr>
            <p:cNvGrpSpPr/>
            <p:nvPr/>
          </p:nvGrpSpPr>
          <p:grpSpPr>
            <a:xfrm>
              <a:off x="2787821" y="2381692"/>
              <a:ext cx="2502415" cy="3207304"/>
              <a:chOff x="2526784" y="1877195"/>
              <a:chExt cx="2502415" cy="3207304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0DD61DB-B34D-6320-4E28-06F69A9348B1}"/>
                  </a:ext>
                </a:extLst>
              </p:cNvPr>
              <p:cNvSpPr txBox="1"/>
              <p:nvPr/>
            </p:nvSpPr>
            <p:spPr>
              <a:xfrm>
                <a:off x="3918261" y="2351448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85</a:t>
                </a:r>
              </a:p>
            </p:txBody>
          </p:sp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FE8C3D1B-93E3-7964-9CA9-EB5772B66965}"/>
                  </a:ext>
                </a:extLst>
              </p:cNvPr>
              <p:cNvSpPr txBox="1"/>
              <p:nvPr/>
            </p:nvSpPr>
            <p:spPr>
              <a:xfrm>
                <a:off x="3918261" y="3034343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43</a:t>
                </a:r>
              </a:p>
            </p:txBody>
          </p:sp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6F1E89E9-4397-C839-4009-37DEDD0FE831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0070C0"/>
                    </a:solidFill>
                  </a:rPr>
                  <a:t>×</a:t>
                </a:r>
                <a:endParaRPr lang="fr-FR" sz="36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48" name="Connecteur droit 47">
                <a:extLst>
                  <a:ext uri="{FF2B5EF4-FFF2-40B4-BE49-F238E27FC236}">
                    <a16:creationId xmlns:a16="http://schemas.microsoft.com/office/drawing/2014/main" id="{EB9E7B01-EBBA-9366-328B-A7909615E8DC}"/>
                  </a:ext>
                </a:extLst>
              </p:cNvPr>
              <p:cNvCxnSpPr/>
              <p:nvPr/>
            </p:nvCxnSpPr>
            <p:spPr>
              <a:xfrm flipH="1">
                <a:off x="3637722" y="3803784"/>
                <a:ext cx="1202635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767C08A4-5344-9415-6177-8234040917A0}"/>
                  </a:ext>
                </a:extLst>
              </p:cNvPr>
              <p:cNvSpPr txBox="1"/>
              <p:nvPr/>
            </p:nvSpPr>
            <p:spPr>
              <a:xfrm>
                <a:off x="3121824" y="3737112"/>
                <a:ext cx="186533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255</a:t>
                </a:r>
              </a:p>
            </p:txBody>
          </p:sp>
          <p:sp>
            <p:nvSpPr>
              <p:cNvPr id="50" name="ZoneTexte 49">
                <a:extLst>
                  <a:ext uri="{FF2B5EF4-FFF2-40B4-BE49-F238E27FC236}">
                    <a16:creationId xmlns:a16="http://schemas.microsoft.com/office/drawing/2014/main" id="{00F11FF9-B5DB-C9F0-C62B-DB9827C6C5BD}"/>
                  </a:ext>
                </a:extLst>
              </p:cNvPr>
              <p:cNvSpPr txBox="1"/>
              <p:nvPr/>
            </p:nvSpPr>
            <p:spPr>
              <a:xfrm>
                <a:off x="3645763" y="2184130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  <p:sp>
            <p:nvSpPr>
              <p:cNvPr id="51" name="ZoneTexte 50">
                <a:extLst>
                  <a:ext uri="{FF2B5EF4-FFF2-40B4-BE49-F238E27FC236}">
                    <a16:creationId xmlns:a16="http://schemas.microsoft.com/office/drawing/2014/main" id="{201D23BE-FA1D-59C6-AEE4-D5BFE0AB7B37}"/>
                  </a:ext>
                </a:extLst>
              </p:cNvPr>
              <p:cNvSpPr txBox="1"/>
              <p:nvPr/>
            </p:nvSpPr>
            <p:spPr>
              <a:xfrm>
                <a:off x="2713095" y="4315058"/>
                <a:ext cx="186533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340</a:t>
                </a:r>
              </a:p>
            </p:txBody>
          </p:sp>
          <p:sp>
            <p:nvSpPr>
              <p:cNvPr id="52" name="ZoneTexte 51">
                <a:extLst>
                  <a:ext uri="{FF2B5EF4-FFF2-40B4-BE49-F238E27FC236}">
                    <a16:creationId xmlns:a16="http://schemas.microsoft.com/office/drawing/2014/main" id="{61E09610-6E7C-4075-58E0-2A57757EE333}"/>
                  </a:ext>
                </a:extLst>
              </p:cNvPr>
              <p:cNvSpPr txBox="1"/>
              <p:nvPr/>
            </p:nvSpPr>
            <p:spPr>
              <a:xfrm>
                <a:off x="3637722" y="1877195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spc="1000" dirty="0">
                    <a:solidFill>
                      <a:srgbClr val="0070C0"/>
                    </a:solidFill>
                  </a:rPr>
                  <a:t>2</a:t>
                </a:r>
              </a:p>
            </p:txBody>
          </p:sp>
          <p:cxnSp>
            <p:nvCxnSpPr>
              <p:cNvPr id="53" name="Connecteur droit 52">
                <a:extLst>
                  <a:ext uri="{FF2B5EF4-FFF2-40B4-BE49-F238E27FC236}">
                    <a16:creationId xmlns:a16="http://schemas.microsoft.com/office/drawing/2014/main" id="{B691751D-256B-BAAB-7A72-90BD1438AFAA}"/>
                  </a:ext>
                </a:extLst>
              </p:cNvPr>
              <p:cNvCxnSpPr/>
              <p:nvPr/>
            </p:nvCxnSpPr>
            <p:spPr>
              <a:xfrm flipH="1">
                <a:off x="3180523" y="5028240"/>
                <a:ext cx="1620000" cy="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145C6BBB-27A0-30DE-4B53-BF8B8B96A7A8}"/>
                  </a:ext>
                </a:extLst>
              </p:cNvPr>
              <p:cNvSpPr txBox="1"/>
              <p:nvPr/>
            </p:nvSpPr>
            <p:spPr>
              <a:xfrm>
                <a:off x="2526784" y="3991892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3600" spc="1000" dirty="0">
                    <a:solidFill>
                      <a:srgbClr val="C00000"/>
                    </a:solidFill>
                  </a:rPr>
                  <a:t>+</a:t>
                </a:r>
              </a:p>
            </p:txBody>
          </p:sp>
        </p:grp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91E17872-3979-4CFC-58CD-780C05D191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88219" y="2793727"/>
              <a:ext cx="216000" cy="18000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rganigramme : Connecteur 24">
              <a:extLst>
                <a:ext uri="{FF2B5EF4-FFF2-40B4-BE49-F238E27FC236}">
                  <a16:creationId xmlns:a16="http://schemas.microsoft.com/office/drawing/2014/main" id="{623025CC-C41F-1147-4BDC-863848CBC4D1}"/>
                </a:ext>
              </a:extLst>
            </p:cNvPr>
            <p:cNvSpPr/>
            <p:nvPr/>
          </p:nvSpPr>
          <p:spPr>
            <a:xfrm>
              <a:off x="4824249" y="5159336"/>
              <a:ext cx="108000" cy="108000"/>
            </a:xfrm>
            <a:prstGeom prst="flowChartConnector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4397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406B3-4CD4-1C4B-714F-2E3EF3AF5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774FAEC-A728-729A-15A2-C5EBEDE6955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0C225C0-5F26-B415-1D3C-4899B942F8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710CD65-9E74-BFD7-582C-B5B936BE54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91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81CFD-3309-87C0-64AA-F3F8C09AE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E14123D-11F2-A4A1-45A0-7A657978132C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يقرأ النتيجة؟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D4731EE-8368-698D-F08F-C89E8C2B108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4AB026F-A2B7-1C49-DF80-7C94D9D8EE7E}"/>
              </a:ext>
            </a:extLst>
          </p:cNvPr>
          <p:cNvGrpSpPr/>
          <p:nvPr/>
        </p:nvGrpSpPr>
        <p:grpSpPr>
          <a:xfrm>
            <a:off x="2787821" y="2381692"/>
            <a:ext cx="2502415" cy="3910072"/>
            <a:chOff x="2787821" y="2381692"/>
            <a:chExt cx="2502415" cy="3910072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2AF40397-7ED3-6A0D-FB0C-0C739504FED3}"/>
                </a:ext>
              </a:extLst>
            </p:cNvPr>
            <p:cNvGrpSpPr/>
            <p:nvPr/>
          </p:nvGrpSpPr>
          <p:grpSpPr>
            <a:xfrm>
              <a:off x="2787821" y="2381692"/>
              <a:ext cx="2502415" cy="3910072"/>
              <a:chOff x="2526784" y="1877195"/>
              <a:chExt cx="2502415" cy="391007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F2FDE1E-90E9-59B8-430C-BE8441A78144}"/>
                  </a:ext>
                </a:extLst>
              </p:cNvPr>
              <p:cNvSpPr txBox="1"/>
              <p:nvPr/>
            </p:nvSpPr>
            <p:spPr>
              <a:xfrm>
                <a:off x="3918261" y="2351448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85</a:t>
                </a: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4CD307B6-C894-8A38-728C-EE8BB1C3C934}"/>
                  </a:ext>
                </a:extLst>
              </p:cNvPr>
              <p:cNvSpPr txBox="1"/>
              <p:nvPr/>
            </p:nvSpPr>
            <p:spPr>
              <a:xfrm>
                <a:off x="3918261" y="3034343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43</a:t>
                </a: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899763A-7275-D264-EE80-8F78DCFCE555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0070C0"/>
                    </a:solidFill>
                  </a:rPr>
                  <a:t>×</a:t>
                </a:r>
                <a:endParaRPr lang="fr-FR" sz="36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24" name="Connecteur droit 23">
                <a:extLst>
                  <a:ext uri="{FF2B5EF4-FFF2-40B4-BE49-F238E27FC236}">
                    <a16:creationId xmlns:a16="http://schemas.microsoft.com/office/drawing/2014/main" id="{C1EFFBC2-D15C-8ABD-7602-9335B9FB2E28}"/>
                  </a:ext>
                </a:extLst>
              </p:cNvPr>
              <p:cNvCxnSpPr/>
              <p:nvPr/>
            </p:nvCxnSpPr>
            <p:spPr>
              <a:xfrm flipH="1">
                <a:off x="3637722" y="3803784"/>
                <a:ext cx="1202635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85E6342-7D78-D761-6652-83A8E4CA7BF2}"/>
                  </a:ext>
                </a:extLst>
              </p:cNvPr>
              <p:cNvSpPr txBox="1"/>
              <p:nvPr/>
            </p:nvSpPr>
            <p:spPr>
              <a:xfrm>
                <a:off x="3121824" y="3737112"/>
                <a:ext cx="186533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255</a:t>
                </a: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F12944A-BB09-15A5-F197-10411DBF984E}"/>
                  </a:ext>
                </a:extLst>
              </p:cNvPr>
              <p:cNvSpPr txBox="1"/>
              <p:nvPr/>
            </p:nvSpPr>
            <p:spPr>
              <a:xfrm>
                <a:off x="3645763" y="2184130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484228F-07FB-91F6-D635-9EA69DC57A01}"/>
                  </a:ext>
                </a:extLst>
              </p:cNvPr>
              <p:cNvSpPr txBox="1"/>
              <p:nvPr/>
            </p:nvSpPr>
            <p:spPr>
              <a:xfrm>
                <a:off x="2713095" y="4315058"/>
                <a:ext cx="186533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340</a:t>
                </a: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F98B7FF-9B4C-5DFA-0D0F-8872A84A210A}"/>
                  </a:ext>
                </a:extLst>
              </p:cNvPr>
              <p:cNvSpPr txBox="1"/>
              <p:nvPr/>
            </p:nvSpPr>
            <p:spPr>
              <a:xfrm>
                <a:off x="3637722" y="1877195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spc="1000" dirty="0">
                    <a:solidFill>
                      <a:srgbClr val="0070C0"/>
                    </a:solidFill>
                  </a:rPr>
                  <a:t>2</a:t>
                </a:r>
              </a:p>
            </p:txBody>
          </p:sp>
          <p:cxnSp>
            <p:nvCxnSpPr>
              <p:cNvPr id="29" name="Connecteur droit 28">
                <a:extLst>
                  <a:ext uri="{FF2B5EF4-FFF2-40B4-BE49-F238E27FC236}">
                    <a16:creationId xmlns:a16="http://schemas.microsoft.com/office/drawing/2014/main" id="{DB535683-6EAF-366A-D469-F1DDE993BEEB}"/>
                  </a:ext>
                </a:extLst>
              </p:cNvPr>
              <p:cNvCxnSpPr/>
              <p:nvPr/>
            </p:nvCxnSpPr>
            <p:spPr>
              <a:xfrm flipH="1">
                <a:off x="3180523" y="5028240"/>
                <a:ext cx="1620000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BC867B0-1E34-EB8F-7587-13278F387C1E}"/>
                  </a:ext>
                </a:extLst>
              </p:cNvPr>
              <p:cNvSpPr txBox="1"/>
              <p:nvPr/>
            </p:nvSpPr>
            <p:spPr>
              <a:xfrm>
                <a:off x="2526784" y="3991892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3600" spc="1000" dirty="0">
                    <a:solidFill>
                      <a:srgbClr val="0070C0"/>
                    </a:solidFill>
                  </a:rPr>
                  <a:t>+</a:t>
                </a: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15E309FF-E539-5D28-C1F3-60B81B4A8BBA}"/>
                  </a:ext>
                </a:extLst>
              </p:cNvPr>
              <p:cNvSpPr txBox="1"/>
              <p:nvPr/>
            </p:nvSpPr>
            <p:spPr>
              <a:xfrm>
                <a:off x="2755136" y="5017826"/>
                <a:ext cx="2246754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C00000"/>
                    </a:solidFill>
                  </a:rPr>
                  <a:t>3655</a:t>
                </a:r>
              </a:p>
            </p:txBody>
          </p:sp>
        </p:grp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C4B4C685-3BC8-A126-2B27-137402BB18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88219" y="2793727"/>
              <a:ext cx="216000" cy="18000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rganigramme : Connecteur 6">
              <a:extLst>
                <a:ext uri="{FF2B5EF4-FFF2-40B4-BE49-F238E27FC236}">
                  <a16:creationId xmlns:a16="http://schemas.microsoft.com/office/drawing/2014/main" id="{ECA2DCB1-1D22-C9FB-89E2-C3E310446E34}"/>
                </a:ext>
              </a:extLst>
            </p:cNvPr>
            <p:cNvSpPr/>
            <p:nvPr/>
          </p:nvSpPr>
          <p:spPr>
            <a:xfrm>
              <a:off x="4824249" y="5159336"/>
              <a:ext cx="108000" cy="108000"/>
            </a:xfrm>
            <a:prstGeom prst="flowChartConnector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021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وأنجزوا العملية التالية على ألواحكم، سنصحح بعد 3 دقائق.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144444-16D1-33A5-C8B5-968ABC4363B2}"/>
              </a:ext>
            </a:extLst>
          </p:cNvPr>
          <p:cNvSpPr txBox="1"/>
          <p:nvPr/>
        </p:nvSpPr>
        <p:spPr>
          <a:xfrm>
            <a:off x="2536723" y="3352800"/>
            <a:ext cx="3726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0070C0"/>
                </a:solidFill>
              </a:rPr>
              <a:t>85 × 32 = </a:t>
            </a:r>
            <a:r>
              <a:rPr lang="fr-FR" sz="4000" dirty="0">
                <a:solidFill>
                  <a:srgbClr val="0070C0"/>
                </a:solidFill>
              </a:rPr>
              <a:t>...</a:t>
            </a:r>
            <a:endParaRPr lang="fr-FR" sz="4800" dirty="0">
              <a:solidFill>
                <a:srgbClr val="0070C0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53512D0-1BE8-AD7A-0580-B8F6B58053CA}"/>
              </a:ext>
            </a:extLst>
          </p:cNvPr>
          <p:cNvGrpSpPr>
            <a:grpSpLocks noChangeAspect="1"/>
          </p:cNvGrpSpPr>
          <p:nvPr/>
        </p:nvGrpSpPr>
        <p:grpSpPr>
          <a:xfrm>
            <a:off x="401981" y="858759"/>
            <a:ext cx="738292" cy="827051"/>
            <a:chOff x="976754" y="4005561"/>
            <a:chExt cx="558587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DC0EBA9-FB50-5F61-A8AB-08187771C8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D8EEB14-B5FE-851F-2CF9-E173AA0EE38D}"/>
                </a:ext>
              </a:extLst>
            </p:cNvPr>
            <p:cNvSpPr txBox="1"/>
            <p:nvPr/>
          </p:nvSpPr>
          <p:spPr>
            <a:xfrm>
              <a:off x="1020062" y="4201126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3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ليضع وينجز العملية؟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29004B7-0BDD-EE81-5483-1813F11E50AA}"/>
              </a:ext>
            </a:extLst>
          </p:cNvPr>
          <p:cNvSpPr txBox="1"/>
          <p:nvPr/>
        </p:nvSpPr>
        <p:spPr>
          <a:xfrm>
            <a:off x="2536723" y="3352800"/>
            <a:ext cx="3726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0070C0"/>
                </a:solidFill>
              </a:rPr>
              <a:t>85 × 32 = </a:t>
            </a:r>
            <a:r>
              <a:rPr lang="fr-FR" sz="4000" dirty="0">
                <a:solidFill>
                  <a:srgbClr val="0070C0"/>
                </a:solidFill>
              </a:rPr>
              <a:t>...</a:t>
            </a:r>
            <a:endParaRPr lang="fr-FR" sz="4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85 ضرب 32 تساوي 2720.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2AC89EF-E37E-4B0A-5518-88970C2082FB}"/>
              </a:ext>
            </a:extLst>
          </p:cNvPr>
          <p:cNvGrpSpPr/>
          <p:nvPr/>
        </p:nvGrpSpPr>
        <p:grpSpPr>
          <a:xfrm>
            <a:off x="2787821" y="1950769"/>
            <a:ext cx="2502415" cy="3910072"/>
            <a:chOff x="2787821" y="2381692"/>
            <a:chExt cx="2502415" cy="3910072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933245A-FDAA-BAFA-0A8E-A832734C4E8E}"/>
                </a:ext>
              </a:extLst>
            </p:cNvPr>
            <p:cNvGrpSpPr/>
            <p:nvPr/>
          </p:nvGrpSpPr>
          <p:grpSpPr>
            <a:xfrm>
              <a:off x="2787821" y="2381692"/>
              <a:ext cx="2502415" cy="3910072"/>
              <a:chOff x="2526784" y="1877195"/>
              <a:chExt cx="2502415" cy="3910072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0AA2D4B-A038-C504-37AA-5CB6B1F3865B}"/>
                  </a:ext>
                </a:extLst>
              </p:cNvPr>
              <p:cNvSpPr txBox="1"/>
              <p:nvPr/>
            </p:nvSpPr>
            <p:spPr>
              <a:xfrm>
                <a:off x="3918261" y="2351448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85</a:t>
                </a: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7D622D2-8730-B8D2-C904-D319087B7A25}"/>
                  </a:ext>
                </a:extLst>
              </p:cNvPr>
              <p:cNvSpPr txBox="1"/>
              <p:nvPr/>
            </p:nvSpPr>
            <p:spPr>
              <a:xfrm>
                <a:off x="3918261" y="3034343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32</a:t>
                </a: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821A229-4746-40DD-7225-6FCDF9F92E28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0070C0"/>
                    </a:solidFill>
                  </a:rPr>
                  <a:t>×</a:t>
                </a:r>
                <a:endParaRPr lang="fr-FR" sz="36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F0F61DFA-AF83-8E23-8942-E5619B9CA57D}"/>
                  </a:ext>
                </a:extLst>
              </p:cNvPr>
              <p:cNvCxnSpPr/>
              <p:nvPr/>
            </p:nvCxnSpPr>
            <p:spPr>
              <a:xfrm flipH="1">
                <a:off x="3637722" y="3730214"/>
                <a:ext cx="1202635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5334EBD-B71D-7E09-43CB-7899D5A29139}"/>
                  </a:ext>
                </a:extLst>
              </p:cNvPr>
              <p:cNvSpPr txBox="1"/>
              <p:nvPr/>
            </p:nvSpPr>
            <p:spPr>
              <a:xfrm>
                <a:off x="3121824" y="3737112"/>
                <a:ext cx="186533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170</a:t>
                </a: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40257CC-B686-342C-3A64-1502AFB8589F}"/>
                  </a:ext>
                </a:extLst>
              </p:cNvPr>
              <p:cNvSpPr txBox="1"/>
              <p:nvPr/>
            </p:nvSpPr>
            <p:spPr>
              <a:xfrm>
                <a:off x="3645763" y="2184130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3A28BE2-B5B5-4AC9-5F20-4B32C09545B3}"/>
                  </a:ext>
                </a:extLst>
              </p:cNvPr>
              <p:cNvSpPr txBox="1"/>
              <p:nvPr/>
            </p:nvSpPr>
            <p:spPr>
              <a:xfrm>
                <a:off x="2713095" y="4315058"/>
                <a:ext cx="186533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255</a:t>
                </a: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289C12F-0AE1-85F6-C56A-817E4198F639}"/>
                  </a:ext>
                </a:extLst>
              </p:cNvPr>
              <p:cNvSpPr txBox="1"/>
              <p:nvPr/>
            </p:nvSpPr>
            <p:spPr>
              <a:xfrm>
                <a:off x="3637722" y="1877195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  <p:cxnSp>
            <p:nvCxnSpPr>
              <p:cNvPr id="17" name="Connecteur droit 16">
                <a:extLst>
                  <a:ext uri="{FF2B5EF4-FFF2-40B4-BE49-F238E27FC236}">
                    <a16:creationId xmlns:a16="http://schemas.microsoft.com/office/drawing/2014/main" id="{9FB2EEB6-4DA2-B6B0-A3B8-E70BAE6B26A8}"/>
                  </a:ext>
                </a:extLst>
              </p:cNvPr>
              <p:cNvCxnSpPr/>
              <p:nvPr/>
            </p:nvCxnSpPr>
            <p:spPr>
              <a:xfrm flipH="1">
                <a:off x="3180523" y="5028240"/>
                <a:ext cx="1620000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725983B-71E7-419E-137B-7E73E388486A}"/>
                  </a:ext>
                </a:extLst>
              </p:cNvPr>
              <p:cNvSpPr txBox="1"/>
              <p:nvPr/>
            </p:nvSpPr>
            <p:spPr>
              <a:xfrm>
                <a:off x="2526784" y="3991892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3600" spc="1000" dirty="0">
                    <a:solidFill>
                      <a:srgbClr val="0070C0"/>
                    </a:solidFill>
                  </a:rPr>
                  <a:t>+</a:t>
                </a: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944C442-CA37-498A-CB73-B552E92F87C4}"/>
                  </a:ext>
                </a:extLst>
              </p:cNvPr>
              <p:cNvSpPr txBox="1"/>
              <p:nvPr/>
            </p:nvSpPr>
            <p:spPr>
              <a:xfrm>
                <a:off x="2755136" y="5017826"/>
                <a:ext cx="2246754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C00000"/>
                    </a:solidFill>
                  </a:rPr>
                  <a:t>2720</a:t>
                </a: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24C36C7-A8CD-EE3E-C022-51B4388119D1}"/>
                  </a:ext>
                </a:extLst>
              </p:cNvPr>
              <p:cNvSpPr txBox="1"/>
              <p:nvPr/>
            </p:nvSpPr>
            <p:spPr>
              <a:xfrm>
                <a:off x="3221781" y="3658692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spc="1000" dirty="0">
                    <a:solidFill>
                      <a:srgbClr val="C00000"/>
                    </a:solidFill>
                  </a:rPr>
                  <a:t>1</a:t>
                </a:r>
              </a:p>
            </p:txBody>
          </p:sp>
        </p:grp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CDB8167A-9DB2-3F2A-90C3-F4F34B898B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88219" y="2793727"/>
              <a:ext cx="216000" cy="18000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rganigramme : Connecteur 7">
              <a:extLst>
                <a:ext uri="{FF2B5EF4-FFF2-40B4-BE49-F238E27FC236}">
                  <a16:creationId xmlns:a16="http://schemas.microsoft.com/office/drawing/2014/main" id="{79914852-3316-56EC-4AF9-AD7886A88683}"/>
                </a:ext>
              </a:extLst>
            </p:cNvPr>
            <p:cNvSpPr/>
            <p:nvPr/>
          </p:nvSpPr>
          <p:spPr>
            <a:xfrm>
              <a:off x="4824249" y="5159336"/>
              <a:ext cx="108000" cy="108000"/>
            </a:xfrm>
            <a:prstGeom prst="flowChartConnector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F66BED9-F7F8-E7FE-232E-F185680D0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32" y="1604464"/>
            <a:ext cx="7325710" cy="4965669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89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851339" y="2091559"/>
            <a:ext cx="2995448" cy="1379481"/>
          </a:xfrm>
          <a:prstGeom prst="roundRect">
            <a:avLst>
              <a:gd name="adj" fmla="val 758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هذين النشاطين؛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C39A855-3DAF-CF23-E6E5-8B355CD9B9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369" y="2237755"/>
            <a:ext cx="8299604" cy="3930547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4971393" y="2310215"/>
            <a:ext cx="3636580" cy="369332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849586A-2B7E-D816-70AE-70527A370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69" y="2237755"/>
            <a:ext cx="6704372" cy="317507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دقائق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280399" y="3048362"/>
            <a:ext cx="2761054" cy="276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ACA9451-3C65-A097-E92A-EB91450FDC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217" y="1856770"/>
            <a:ext cx="7773340" cy="438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06FC15E-56D7-7581-341E-7211AFDF6D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369" y="2237755"/>
            <a:ext cx="8299604" cy="3930547"/>
          </a:xfrm>
          <a:prstGeom prst="rect">
            <a:avLst/>
          </a:prstGeom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CE8F4B48-7350-0436-DE7D-03FA8311E862}"/>
              </a:ext>
            </a:extLst>
          </p:cNvPr>
          <p:cNvGrpSpPr/>
          <p:nvPr/>
        </p:nvGrpSpPr>
        <p:grpSpPr>
          <a:xfrm>
            <a:off x="2228194" y="3607670"/>
            <a:ext cx="1942007" cy="2442700"/>
            <a:chOff x="2180766" y="3397470"/>
            <a:chExt cx="2008818" cy="2442700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2814C30-26A2-7DE8-5148-3908B149346C}"/>
                </a:ext>
              </a:extLst>
            </p:cNvPr>
            <p:cNvSpPr txBox="1"/>
            <p:nvPr/>
          </p:nvSpPr>
          <p:spPr>
            <a:xfrm>
              <a:off x="3571391" y="3765791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3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ED423A01-9294-C5D7-67B2-D391C0463D1D}"/>
                </a:ext>
              </a:extLst>
            </p:cNvPr>
            <p:cNvSpPr txBox="1"/>
            <p:nvPr/>
          </p:nvSpPr>
          <p:spPr>
            <a:xfrm>
              <a:off x="3178681" y="3762079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4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4DA07B74-00F7-CFDC-6E41-9552FF6C9F8F}"/>
                </a:ext>
              </a:extLst>
            </p:cNvPr>
            <p:cNvSpPr txBox="1"/>
            <p:nvPr/>
          </p:nvSpPr>
          <p:spPr>
            <a:xfrm>
              <a:off x="3594434" y="3397470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2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B0573FB-47BF-515B-34A6-ADB45DAAE33D}"/>
                </a:ext>
              </a:extLst>
            </p:cNvPr>
            <p:cNvSpPr txBox="1"/>
            <p:nvPr/>
          </p:nvSpPr>
          <p:spPr>
            <a:xfrm>
              <a:off x="2793211" y="3869385"/>
              <a:ext cx="595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solidFill>
                    <a:srgbClr val="C00000"/>
                  </a:solidFill>
                </a:rPr>
                <a:t>x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1DAF896-0B86-CC17-22F1-8E939466D6F8}"/>
                </a:ext>
              </a:extLst>
            </p:cNvPr>
            <p:cNvSpPr txBox="1"/>
            <p:nvPr/>
          </p:nvSpPr>
          <p:spPr>
            <a:xfrm>
              <a:off x="3577658" y="4287013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6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D70372-D38F-071A-600C-981AD46576A2}"/>
                </a:ext>
              </a:extLst>
            </p:cNvPr>
            <p:cNvSpPr txBox="1"/>
            <p:nvPr/>
          </p:nvSpPr>
          <p:spPr>
            <a:xfrm>
              <a:off x="3209537" y="4289661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5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5E5E0B6-176C-8F94-9824-39C6CABA6045}"/>
                </a:ext>
              </a:extLst>
            </p:cNvPr>
            <p:cNvSpPr txBox="1"/>
            <p:nvPr/>
          </p:nvSpPr>
          <p:spPr>
            <a:xfrm>
              <a:off x="2812208" y="4290032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3EBFC96F-D738-FE28-3DA4-E590060C4DD3}"/>
                </a:ext>
              </a:extLst>
            </p:cNvPr>
            <p:cNvSpPr txBox="1"/>
            <p:nvPr/>
          </p:nvSpPr>
          <p:spPr>
            <a:xfrm>
              <a:off x="3586726" y="4681583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/>
                <a:t>.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6FE8F19-BFB7-239E-0829-E46C09586D47}"/>
                </a:ext>
              </a:extLst>
            </p:cNvPr>
            <p:cNvSpPr txBox="1"/>
            <p:nvPr/>
          </p:nvSpPr>
          <p:spPr>
            <a:xfrm>
              <a:off x="3206322" y="4656826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8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7E99A178-13FA-37A3-156D-E058B279F24D}"/>
                </a:ext>
              </a:extLst>
            </p:cNvPr>
            <p:cNvSpPr txBox="1"/>
            <p:nvPr/>
          </p:nvSpPr>
          <p:spPr>
            <a:xfrm>
              <a:off x="2837725" y="4652493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0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C07EC182-582B-2283-E177-2610DE7CAF64}"/>
                </a:ext>
              </a:extLst>
            </p:cNvPr>
            <p:cNvSpPr txBox="1"/>
            <p:nvPr/>
          </p:nvSpPr>
          <p:spPr>
            <a:xfrm>
              <a:off x="2419694" y="4644447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D2F8BA02-2D64-14AB-2108-857BBCDBD343}"/>
                </a:ext>
              </a:extLst>
            </p:cNvPr>
            <p:cNvSpPr txBox="1"/>
            <p:nvPr/>
          </p:nvSpPr>
          <p:spPr>
            <a:xfrm>
              <a:off x="3586726" y="5255395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6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E269A1A8-2081-B7F3-FC48-81C1861FF714}"/>
                </a:ext>
              </a:extLst>
            </p:cNvPr>
            <p:cNvSpPr txBox="1"/>
            <p:nvPr/>
          </p:nvSpPr>
          <p:spPr>
            <a:xfrm>
              <a:off x="3167547" y="5232759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3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614DB18B-D326-7BFA-E81B-C83C51D694FE}"/>
                </a:ext>
              </a:extLst>
            </p:cNvPr>
            <p:cNvSpPr txBox="1"/>
            <p:nvPr/>
          </p:nvSpPr>
          <p:spPr>
            <a:xfrm>
              <a:off x="2790797" y="5236347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2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15214428-CFDB-90EE-36AD-7EE0527F01CB}"/>
                </a:ext>
              </a:extLst>
            </p:cNvPr>
            <p:cNvSpPr txBox="1"/>
            <p:nvPr/>
          </p:nvSpPr>
          <p:spPr>
            <a:xfrm>
              <a:off x="2419694" y="5238190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2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F68EA84B-DAFC-C314-6794-C285FD9F96E4}"/>
                </a:ext>
              </a:extLst>
            </p:cNvPr>
            <p:cNvSpPr txBox="1"/>
            <p:nvPr/>
          </p:nvSpPr>
          <p:spPr>
            <a:xfrm>
              <a:off x="3195457" y="3401209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5</a:t>
              </a:r>
            </a:p>
          </p:txBody>
        </p: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19B1276B-537B-59E3-8AA4-AF0D43EF8838}"/>
                </a:ext>
              </a:extLst>
            </p:cNvPr>
            <p:cNvCxnSpPr/>
            <p:nvPr/>
          </p:nvCxnSpPr>
          <p:spPr>
            <a:xfrm flipH="1">
              <a:off x="2679005" y="4265993"/>
              <a:ext cx="1440160" cy="0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54F69D47-32E8-C73C-FAA5-F2305F7B41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09818" y="5228251"/>
              <a:ext cx="1601257" cy="8096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8AC29B93-C599-6C45-0D3E-F9F49B477EE3}"/>
                </a:ext>
              </a:extLst>
            </p:cNvPr>
            <p:cNvSpPr txBox="1"/>
            <p:nvPr/>
          </p:nvSpPr>
          <p:spPr>
            <a:xfrm>
              <a:off x="2180766" y="4474198"/>
              <a:ext cx="595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solidFill>
                    <a:srgbClr val="C00000"/>
                  </a:solidFill>
                </a:rPr>
                <a:t>+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3FC77958-A432-C8CE-85F3-D69D735C11AD}"/>
                </a:ext>
              </a:extLst>
            </p:cNvPr>
            <p:cNvSpPr txBox="1"/>
            <p:nvPr/>
          </p:nvSpPr>
          <p:spPr>
            <a:xfrm>
              <a:off x="2944663" y="4192431"/>
              <a:ext cx="309274" cy="357054"/>
            </a:xfrm>
            <a:prstGeom prst="ellipse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 b="1" dirty="0">
                  <a:solidFill>
                    <a:srgbClr val="C00000"/>
                  </a:solidFill>
                </a:rPr>
                <a:t>1</a:t>
              </a: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6AE66713-6393-6EA5-EAC7-4B4CBA873EFB}"/>
              </a:ext>
            </a:extLst>
          </p:cNvPr>
          <p:cNvGrpSpPr/>
          <p:nvPr/>
        </p:nvGrpSpPr>
        <p:grpSpPr>
          <a:xfrm>
            <a:off x="4486123" y="3461198"/>
            <a:ext cx="1860576" cy="2585695"/>
            <a:chOff x="3719176" y="2844675"/>
            <a:chExt cx="1860576" cy="2585695"/>
          </a:xfrm>
        </p:grpSpPr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5B3A0651-7835-EF80-DC8E-A02201EBFA56}"/>
                </a:ext>
              </a:extLst>
            </p:cNvPr>
            <p:cNvSpPr txBox="1"/>
            <p:nvPr/>
          </p:nvSpPr>
          <p:spPr>
            <a:xfrm>
              <a:off x="4958757" y="3392549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7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2DEFCC6F-55ED-D927-44BD-CEF650BE4F4C}"/>
                </a:ext>
              </a:extLst>
            </p:cNvPr>
            <p:cNvSpPr txBox="1"/>
            <p:nvPr/>
          </p:nvSpPr>
          <p:spPr>
            <a:xfrm>
              <a:off x="4576556" y="3378327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06326752-DFE3-B78D-A2DB-D720D1A09A94}"/>
                </a:ext>
              </a:extLst>
            </p:cNvPr>
            <p:cNvSpPr txBox="1"/>
            <p:nvPr/>
          </p:nvSpPr>
          <p:spPr>
            <a:xfrm>
              <a:off x="4958757" y="3040317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3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BE5A1629-A679-5BF4-9486-D6DBAAD3AA49}"/>
                </a:ext>
              </a:extLst>
            </p:cNvPr>
            <p:cNvSpPr txBox="1"/>
            <p:nvPr/>
          </p:nvSpPr>
          <p:spPr>
            <a:xfrm>
              <a:off x="4191087" y="3454103"/>
              <a:ext cx="595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solidFill>
                    <a:srgbClr val="C00000"/>
                  </a:solidFill>
                </a:rPr>
                <a:t>x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6B1F37F-BF92-F2D3-54AE-A2C595963843}"/>
                </a:ext>
              </a:extLst>
            </p:cNvPr>
            <p:cNvSpPr txBox="1"/>
            <p:nvPr/>
          </p:nvSpPr>
          <p:spPr>
            <a:xfrm>
              <a:off x="4975534" y="3871731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54B404AB-3464-62C8-AD62-63594F84194D}"/>
                </a:ext>
              </a:extLst>
            </p:cNvPr>
            <p:cNvSpPr txBox="1"/>
            <p:nvPr/>
          </p:nvSpPr>
          <p:spPr>
            <a:xfrm>
              <a:off x="4575883" y="3863869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0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2D628632-DBDB-B93B-23B0-750697AACE18}"/>
                </a:ext>
              </a:extLst>
            </p:cNvPr>
            <p:cNvSpPr txBox="1"/>
            <p:nvPr/>
          </p:nvSpPr>
          <p:spPr>
            <a:xfrm>
              <a:off x="4157534" y="3874750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3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4D94E63D-E2CA-B44A-74A6-4C1868907BC0}"/>
                </a:ext>
              </a:extLst>
            </p:cNvPr>
            <p:cNvSpPr txBox="1"/>
            <p:nvPr/>
          </p:nvSpPr>
          <p:spPr>
            <a:xfrm>
              <a:off x="4975534" y="4266301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.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1CA72728-5244-0A87-593C-8928E63DF239}"/>
                </a:ext>
              </a:extLst>
            </p:cNvPr>
            <p:cNvSpPr txBox="1"/>
            <p:nvPr/>
          </p:nvSpPr>
          <p:spPr>
            <a:xfrm>
              <a:off x="4572668" y="4241544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3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AB5E9D95-6C3A-9138-715B-85C565CBB7F0}"/>
                </a:ext>
              </a:extLst>
            </p:cNvPr>
            <p:cNvSpPr txBox="1"/>
            <p:nvPr/>
          </p:nvSpPr>
          <p:spPr>
            <a:xfrm>
              <a:off x="4157534" y="4258852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4</a:t>
              </a: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877B716C-F7D9-777F-173E-00038320A4BB}"/>
                </a:ext>
              </a:extLst>
            </p:cNvPr>
            <p:cNvSpPr txBox="1"/>
            <p:nvPr/>
          </p:nvSpPr>
          <p:spPr>
            <a:xfrm>
              <a:off x="4984602" y="4840113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FED9F22F-B517-8E64-22E6-C89DB4EAC929}"/>
                </a:ext>
              </a:extLst>
            </p:cNvPr>
            <p:cNvSpPr txBox="1"/>
            <p:nvPr/>
          </p:nvSpPr>
          <p:spPr>
            <a:xfrm>
              <a:off x="4562158" y="4845595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3</a:t>
              </a: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948295B5-F37D-5213-1C42-79143F712F47}"/>
                </a:ext>
              </a:extLst>
            </p:cNvPr>
            <p:cNvSpPr txBox="1"/>
            <p:nvPr/>
          </p:nvSpPr>
          <p:spPr>
            <a:xfrm>
              <a:off x="4167653" y="4841375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7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A9708A61-8F0A-8A03-FC77-8B82F01E3729}"/>
                </a:ext>
              </a:extLst>
            </p:cNvPr>
            <p:cNvSpPr txBox="1"/>
            <p:nvPr/>
          </p:nvSpPr>
          <p:spPr>
            <a:xfrm>
              <a:off x="4709657" y="2844675"/>
              <a:ext cx="309274" cy="389513"/>
            </a:xfrm>
            <a:prstGeom prst="ellipse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solidFill>
                    <a:srgbClr val="C00000"/>
                  </a:solidFill>
                </a:rPr>
                <a:t>2</a:t>
              </a: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CA34236C-0394-E321-6E96-BA52EBF396E3}"/>
                </a:ext>
              </a:extLst>
            </p:cNvPr>
            <p:cNvSpPr txBox="1"/>
            <p:nvPr/>
          </p:nvSpPr>
          <p:spPr>
            <a:xfrm>
              <a:off x="4565928" y="3046458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4</a:t>
              </a:r>
            </a:p>
          </p:txBody>
        </p:sp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0732560D-AA80-6ABE-DE62-8888243EACD3}"/>
                </a:ext>
              </a:extLst>
            </p:cNvPr>
            <p:cNvCxnSpPr/>
            <p:nvPr/>
          </p:nvCxnSpPr>
          <p:spPr>
            <a:xfrm flipH="1">
              <a:off x="3975760" y="3860060"/>
              <a:ext cx="1440160" cy="0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eur droit 45">
              <a:extLst>
                <a:ext uri="{FF2B5EF4-FFF2-40B4-BE49-F238E27FC236}">
                  <a16:creationId xmlns:a16="http://schemas.microsoft.com/office/drawing/2014/main" id="{B5D3E04E-D325-D6E0-E1D7-6B48F9F7FF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51199" y="4824945"/>
              <a:ext cx="1476000" cy="8096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C65FFF77-86B1-5E3E-87BD-C88DAB937388}"/>
                </a:ext>
              </a:extLst>
            </p:cNvPr>
            <p:cNvSpPr txBox="1"/>
            <p:nvPr/>
          </p:nvSpPr>
          <p:spPr>
            <a:xfrm>
              <a:off x="3719176" y="4087401"/>
              <a:ext cx="595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solidFill>
                    <a:srgbClr val="C00000"/>
                  </a:solidFill>
                </a:rPr>
                <a:t>+</a:t>
              </a:r>
            </a:p>
          </p:txBody>
        </p: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F0A84A8C-AE6B-D4FB-AC07-4F76E5815A2C}"/>
                </a:ext>
              </a:extLst>
            </p:cNvPr>
            <p:cNvCxnSpPr/>
            <p:nvPr/>
          </p:nvCxnSpPr>
          <p:spPr>
            <a:xfrm flipV="1">
              <a:off x="4645570" y="2862926"/>
              <a:ext cx="470365" cy="345097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21664243-17A4-E807-CB64-753B80F0DD09}"/>
              </a:ext>
            </a:extLst>
          </p:cNvPr>
          <p:cNvGrpSpPr/>
          <p:nvPr/>
        </p:nvGrpSpPr>
        <p:grpSpPr>
          <a:xfrm>
            <a:off x="6216118" y="3157275"/>
            <a:ext cx="2056430" cy="2882161"/>
            <a:chOff x="6247648" y="3136255"/>
            <a:chExt cx="2056430" cy="2882161"/>
          </a:xfrm>
        </p:grpSpPr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F2E6BC24-355D-D25B-629A-0E3E8DF6F60F}"/>
                </a:ext>
              </a:extLst>
            </p:cNvPr>
            <p:cNvSpPr txBox="1"/>
            <p:nvPr/>
          </p:nvSpPr>
          <p:spPr>
            <a:xfrm>
              <a:off x="7291045" y="3610661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8</a:t>
              </a: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09B404F3-781D-9896-7042-3328DC2EB923}"/>
                </a:ext>
              </a:extLst>
            </p:cNvPr>
            <p:cNvSpPr txBox="1"/>
            <p:nvPr/>
          </p:nvSpPr>
          <p:spPr>
            <a:xfrm>
              <a:off x="7683083" y="3986077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2</a:t>
              </a:r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4B48ABA2-5DE9-95E8-B0E4-6ACA10CE83F7}"/>
                </a:ext>
              </a:extLst>
            </p:cNvPr>
            <p:cNvSpPr txBox="1"/>
            <p:nvPr/>
          </p:nvSpPr>
          <p:spPr>
            <a:xfrm>
              <a:off x="7300882" y="3982365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3</a:t>
              </a:r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CED567EC-A7AE-35B6-B117-140E0EF80706}"/>
                </a:ext>
              </a:extLst>
            </p:cNvPr>
            <p:cNvSpPr txBox="1"/>
            <p:nvPr/>
          </p:nvSpPr>
          <p:spPr>
            <a:xfrm>
              <a:off x="7685106" y="3623335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5</a:t>
              </a:r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AA2CBE01-ABF4-44FD-8AFA-15F1E1EDEAC3}"/>
                </a:ext>
              </a:extLst>
            </p:cNvPr>
            <p:cNvSpPr txBox="1"/>
            <p:nvPr/>
          </p:nvSpPr>
          <p:spPr>
            <a:xfrm>
              <a:off x="6915413" y="4058141"/>
              <a:ext cx="595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solidFill>
                    <a:srgbClr val="C00000"/>
                  </a:solidFill>
                </a:rPr>
                <a:t>x</a:t>
              </a:r>
            </a:p>
          </p:txBody>
        </p:sp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4F3110E1-4408-F21F-90D8-40B54BB29239}"/>
                </a:ext>
              </a:extLst>
            </p:cNvPr>
            <p:cNvCxnSpPr/>
            <p:nvPr/>
          </p:nvCxnSpPr>
          <p:spPr>
            <a:xfrm flipH="1">
              <a:off x="6873373" y="4450623"/>
              <a:ext cx="1332000" cy="0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E1F09AEC-350F-9A9A-BB4B-ED0D35D9F23C}"/>
                </a:ext>
              </a:extLst>
            </p:cNvPr>
            <p:cNvSpPr txBox="1"/>
            <p:nvPr/>
          </p:nvSpPr>
          <p:spPr>
            <a:xfrm>
              <a:off x="7699860" y="4475769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0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C70C6B5A-590C-61C6-CBFF-B8F1CAAF5C35}"/>
                </a:ext>
              </a:extLst>
            </p:cNvPr>
            <p:cNvSpPr txBox="1"/>
            <p:nvPr/>
          </p:nvSpPr>
          <p:spPr>
            <a:xfrm>
              <a:off x="7310719" y="4478417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7</a:t>
              </a:r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D4957173-8DFA-6502-25B6-A6EB79E47450}"/>
                </a:ext>
              </a:extLst>
            </p:cNvPr>
            <p:cNvSpPr txBox="1"/>
            <p:nvPr/>
          </p:nvSpPr>
          <p:spPr>
            <a:xfrm>
              <a:off x="6892370" y="4478788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F38B1F35-025E-C2C3-75CC-43723A45D6B6}"/>
                </a:ext>
              </a:extLst>
            </p:cNvPr>
            <p:cNvSpPr txBox="1"/>
            <p:nvPr/>
          </p:nvSpPr>
          <p:spPr>
            <a:xfrm>
              <a:off x="7708928" y="4870339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.</a:t>
              </a:r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00301A91-DAE8-CF88-768F-F3865ED8BF6B}"/>
                </a:ext>
              </a:extLst>
            </p:cNvPr>
            <p:cNvSpPr txBox="1"/>
            <p:nvPr/>
          </p:nvSpPr>
          <p:spPr>
            <a:xfrm>
              <a:off x="7307504" y="4845582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5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048F0DD3-411D-F552-9F95-41D670532DBB}"/>
                </a:ext>
              </a:extLst>
            </p:cNvPr>
            <p:cNvSpPr txBox="1"/>
            <p:nvPr/>
          </p:nvSpPr>
          <p:spPr>
            <a:xfrm>
              <a:off x="6891979" y="4841870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5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FA9E19C1-DC55-8723-711E-F3AE07963C82}"/>
                </a:ext>
              </a:extLst>
            </p:cNvPr>
            <p:cNvSpPr txBox="1"/>
            <p:nvPr/>
          </p:nvSpPr>
          <p:spPr>
            <a:xfrm>
              <a:off x="6468326" y="4833203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2</a:t>
              </a:r>
            </a:p>
          </p:txBody>
        </p:sp>
        <p:cxnSp>
          <p:nvCxnSpPr>
            <p:cNvPr id="63" name="Connecteur droit 62">
              <a:extLst>
                <a:ext uri="{FF2B5EF4-FFF2-40B4-BE49-F238E27FC236}">
                  <a16:creationId xmlns:a16="http://schemas.microsoft.com/office/drawing/2014/main" id="{E9CDE668-123E-2E05-5059-59CD46D2E4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99479" y="5416135"/>
              <a:ext cx="1692000" cy="0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913AB073-02B2-0595-9CE6-76708EE55DAD}"/>
                </a:ext>
              </a:extLst>
            </p:cNvPr>
            <p:cNvSpPr txBox="1"/>
            <p:nvPr/>
          </p:nvSpPr>
          <p:spPr>
            <a:xfrm>
              <a:off x="7698418" y="5433641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0</a:t>
              </a:r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2B69D41C-9833-9CD6-E839-504D99CEB714}"/>
                </a:ext>
              </a:extLst>
            </p:cNvPr>
            <p:cNvSpPr txBox="1"/>
            <p:nvPr/>
          </p:nvSpPr>
          <p:spPr>
            <a:xfrm>
              <a:off x="7321279" y="5433641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2</a:t>
              </a:r>
            </a:p>
          </p:txBody>
        </p:sp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E5BC4C97-2E62-B11B-275A-0258C56DDF83}"/>
                </a:ext>
              </a:extLst>
            </p:cNvPr>
            <p:cNvSpPr txBox="1"/>
            <p:nvPr/>
          </p:nvSpPr>
          <p:spPr>
            <a:xfrm>
              <a:off x="6881469" y="5433641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7</a:t>
              </a:r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DD68BF1E-6ABB-36C3-F311-F60926843B2F}"/>
                </a:ext>
              </a:extLst>
            </p:cNvPr>
            <p:cNvSpPr txBox="1"/>
            <p:nvPr/>
          </p:nvSpPr>
          <p:spPr>
            <a:xfrm>
              <a:off x="6468326" y="5433641"/>
              <a:ext cx="595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C00000"/>
                  </a:solidFill>
                </a:rPr>
                <a:t>2</a:t>
              </a:r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D0E47C6F-A1D8-6F77-5058-E0C9BCCDDAF3}"/>
                </a:ext>
              </a:extLst>
            </p:cNvPr>
            <p:cNvSpPr txBox="1"/>
            <p:nvPr/>
          </p:nvSpPr>
          <p:spPr>
            <a:xfrm>
              <a:off x="7433983" y="3375143"/>
              <a:ext cx="309274" cy="432792"/>
            </a:xfrm>
            <a:prstGeom prst="ellipse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D23EDBEA-B16F-1DBA-8852-7D732B7A1BD5}"/>
                </a:ext>
              </a:extLst>
            </p:cNvPr>
            <p:cNvSpPr txBox="1"/>
            <p:nvPr/>
          </p:nvSpPr>
          <p:spPr>
            <a:xfrm>
              <a:off x="7425309" y="3136255"/>
              <a:ext cx="309274" cy="432792"/>
            </a:xfrm>
            <a:prstGeom prst="ellipse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70" name="ZoneTexte 69">
              <a:extLst>
                <a:ext uri="{FF2B5EF4-FFF2-40B4-BE49-F238E27FC236}">
                  <a16:creationId xmlns:a16="http://schemas.microsoft.com/office/drawing/2014/main" id="{2998FA34-6014-7B6C-7629-072150A84DD8}"/>
                </a:ext>
              </a:extLst>
            </p:cNvPr>
            <p:cNvSpPr txBox="1"/>
            <p:nvPr/>
          </p:nvSpPr>
          <p:spPr>
            <a:xfrm>
              <a:off x="6247648" y="4703924"/>
              <a:ext cx="595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solidFill>
                    <a:srgbClr val="C00000"/>
                  </a:solidFill>
                </a:rPr>
                <a:t>+</a:t>
              </a:r>
            </a:p>
          </p:txBody>
        </p:sp>
        <p:cxnSp>
          <p:nvCxnSpPr>
            <p:cNvPr id="71" name="Connecteur droit 70">
              <a:extLst>
                <a:ext uri="{FF2B5EF4-FFF2-40B4-BE49-F238E27FC236}">
                  <a16:creationId xmlns:a16="http://schemas.microsoft.com/office/drawing/2014/main" id="{402E9454-1757-B841-D05B-3583BC534F40}"/>
                </a:ext>
              </a:extLst>
            </p:cNvPr>
            <p:cNvCxnSpPr/>
            <p:nvPr/>
          </p:nvCxnSpPr>
          <p:spPr>
            <a:xfrm flipV="1">
              <a:off x="7363274" y="3405464"/>
              <a:ext cx="470365" cy="345097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10B6F762-2919-0193-530D-491B07E1FD58}"/>
                </a:ext>
              </a:extLst>
            </p:cNvPr>
            <p:cNvSpPr txBox="1"/>
            <p:nvPr/>
          </p:nvSpPr>
          <p:spPr>
            <a:xfrm>
              <a:off x="7009799" y="4322082"/>
              <a:ext cx="309274" cy="432792"/>
            </a:xfrm>
            <a:prstGeom prst="ellipse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C00000"/>
                  </a:solidFill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000F05C-946E-980D-1470-F978BBC87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32" y="1604464"/>
            <a:ext cx="7325710" cy="4965669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89، أنجزوا النشاط، 5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893379" y="3731172"/>
            <a:ext cx="2921878" cy="1334814"/>
          </a:xfrm>
          <a:prstGeom prst="roundRect">
            <a:avLst>
              <a:gd name="adj" fmla="val 1051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4" name="Image 83">
            <a:extLst>
              <a:ext uri="{FF2B5EF4-FFF2-40B4-BE49-F238E27FC236}">
                <a16:creationId xmlns:a16="http://schemas.microsoft.com/office/drawing/2014/main" id="{3CC54F6F-2A43-C286-9545-20C008BB85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817" y="2301766"/>
            <a:ext cx="8327112" cy="4084161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5C93F3CA-2C69-97A2-33E6-E028EEF88C67}"/>
              </a:ext>
            </a:extLst>
          </p:cNvPr>
          <p:cNvSpPr txBox="1"/>
          <p:nvPr/>
        </p:nvSpPr>
        <p:spPr>
          <a:xfrm>
            <a:off x="4821715" y="3818013"/>
            <a:ext cx="595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x</a:t>
            </a:r>
          </a:p>
        </p:txBody>
      </p:sp>
      <p:grpSp>
        <p:nvGrpSpPr>
          <p:cNvPr id="119" name="Groupe 118">
            <a:extLst>
              <a:ext uri="{FF2B5EF4-FFF2-40B4-BE49-F238E27FC236}">
                <a16:creationId xmlns:a16="http://schemas.microsoft.com/office/drawing/2014/main" id="{01562B1A-12FC-3463-C52D-DD25206A395E}"/>
              </a:ext>
            </a:extLst>
          </p:cNvPr>
          <p:cNvGrpSpPr/>
          <p:nvPr/>
        </p:nvGrpSpPr>
        <p:grpSpPr>
          <a:xfrm>
            <a:off x="2417713" y="3377721"/>
            <a:ext cx="1904597" cy="2805680"/>
            <a:chOff x="2417713" y="3377721"/>
            <a:chExt cx="1904597" cy="2805680"/>
          </a:xfrm>
        </p:grpSpPr>
        <p:sp>
          <p:nvSpPr>
            <p:cNvPr id="109" name="ZoneTexte 108">
              <a:extLst>
                <a:ext uri="{FF2B5EF4-FFF2-40B4-BE49-F238E27FC236}">
                  <a16:creationId xmlns:a16="http://schemas.microsoft.com/office/drawing/2014/main" id="{FB7C3A60-93D2-831C-24D3-68CCE8D9F5A0}"/>
                </a:ext>
              </a:extLst>
            </p:cNvPr>
            <p:cNvSpPr txBox="1"/>
            <p:nvPr/>
          </p:nvSpPr>
          <p:spPr>
            <a:xfrm>
              <a:off x="3514672" y="3377721"/>
              <a:ext cx="304117" cy="432792"/>
            </a:xfrm>
            <a:prstGeom prst="ellipse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C00000"/>
                  </a:solidFill>
                </a:rPr>
                <a:t>2</a:t>
              </a:r>
            </a:p>
          </p:txBody>
        </p:sp>
        <p:sp>
          <p:nvSpPr>
            <p:cNvPr id="112" name="ZoneTexte 111">
              <a:extLst>
                <a:ext uri="{FF2B5EF4-FFF2-40B4-BE49-F238E27FC236}">
                  <a16:creationId xmlns:a16="http://schemas.microsoft.com/office/drawing/2014/main" id="{2EC22EBC-7CD8-367E-BB28-D23A73A0E846}"/>
                </a:ext>
              </a:extLst>
            </p:cNvPr>
            <p:cNvSpPr txBox="1"/>
            <p:nvPr/>
          </p:nvSpPr>
          <p:spPr>
            <a:xfrm>
              <a:off x="2417713" y="4778376"/>
              <a:ext cx="595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solidFill>
                    <a:srgbClr val="C00000"/>
                  </a:solidFill>
                </a:rPr>
                <a:t>+</a:t>
              </a:r>
            </a:p>
          </p:txBody>
        </p:sp>
        <p:grpSp>
          <p:nvGrpSpPr>
            <p:cNvPr id="118" name="Groupe 117">
              <a:extLst>
                <a:ext uri="{FF2B5EF4-FFF2-40B4-BE49-F238E27FC236}">
                  <a16:creationId xmlns:a16="http://schemas.microsoft.com/office/drawing/2014/main" id="{110ABF51-FB75-AFC8-DFFA-E7BE922B5FE8}"/>
                </a:ext>
              </a:extLst>
            </p:cNvPr>
            <p:cNvGrpSpPr/>
            <p:nvPr/>
          </p:nvGrpSpPr>
          <p:grpSpPr>
            <a:xfrm>
              <a:off x="2574968" y="3598255"/>
              <a:ext cx="1747342" cy="2585146"/>
              <a:chOff x="2574968" y="3598255"/>
              <a:chExt cx="1747342" cy="2585146"/>
            </a:xfrm>
          </p:grpSpPr>
          <p:cxnSp>
            <p:nvCxnSpPr>
              <p:cNvPr id="111" name="Connecteur droit 110">
                <a:extLst>
                  <a:ext uri="{FF2B5EF4-FFF2-40B4-BE49-F238E27FC236}">
                    <a16:creationId xmlns:a16="http://schemas.microsoft.com/office/drawing/2014/main" id="{8F88397B-17B7-C629-A25E-86A9039D7C3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574968" y="5571055"/>
                <a:ext cx="1623741" cy="9996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7" name="Groupe 116">
                <a:extLst>
                  <a:ext uri="{FF2B5EF4-FFF2-40B4-BE49-F238E27FC236}">
                    <a16:creationId xmlns:a16="http://schemas.microsoft.com/office/drawing/2014/main" id="{106C2AD9-99F3-6037-D7E4-980FA1EFD46C}"/>
                  </a:ext>
                </a:extLst>
              </p:cNvPr>
              <p:cNvGrpSpPr/>
              <p:nvPr/>
            </p:nvGrpSpPr>
            <p:grpSpPr>
              <a:xfrm>
                <a:off x="2613360" y="3598255"/>
                <a:ext cx="1708950" cy="2585146"/>
                <a:chOff x="2613296" y="3255814"/>
                <a:chExt cx="1708950" cy="2585146"/>
              </a:xfrm>
            </p:grpSpPr>
            <p:sp>
              <p:nvSpPr>
                <p:cNvPr id="100" name="ZoneTexte 99">
                  <a:extLst>
                    <a:ext uri="{FF2B5EF4-FFF2-40B4-BE49-F238E27FC236}">
                      <a16:creationId xmlns:a16="http://schemas.microsoft.com/office/drawing/2014/main" id="{1C3DDF77-B76D-2CB2-EAA4-B8B9775ABF1D}"/>
                    </a:ext>
                  </a:extLst>
                </p:cNvPr>
                <p:cNvSpPr txBox="1"/>
                <p:nvPr/>
              </p:nvSpPr>
              <p:spPr>
                <a:xfrm>
                  <a:off x="3727096" y="3766581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4</a:t>
                  </a:r>
                </a:p>
              </p:txBody>
            </p:sp>
            <p:sp>
              <p:nvSpPr>
                <p:cNvPr id="101" name="ZoneTexte 100">
                  <a:extLst>
                    <a:ext uri="{FF2B5EF4-FFF2-40B4-BE49-F238E27FC236}">
                      <a16:creationId xmlns:a16="http://schemas.microsoft.com/office/drawing/2014/main" id="{C6BE4A64-63C3-3006-FED1-A5B9498D4277}"/>
                    </a:ext>
                  </a:extLst>
                </p:cNvPr>
                <p:cNvSpPr txBox="1"/>
                <p:nvPr/>
              </p:nvSpPr>
              <p:spPr>
                <a:xfrm>
                  <a:off x="3354361" y="3752359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3</a:t>
                  </a:r>
                </a:p>
              </p:txBody>
            </p:sp>
            <p:sp>
              <p:nvSpPr>
                <p:cNvPr id="102" name="ZoneTexte 101">
                  <a:extLst>
                    <a:ext uri="{FF2B5EF4-FFF2-40B4-BE49-F238E27FC236}">
                      <a16:creationId xmlns:a16="http://schemas.microsoft.com/office/drawing/2014/main" id="{BE1142F1-A732-F314-F4BC-F9C928FDB5A9}"/>
                    </a:ext>
                  </a:extLst>
                </p:cNvPr>
                <p:cNvSpPr txBox="1"/>
                <p:nvPr/>
              </p:nvSpPr>
              <p:spPr>
                <a:xfrm>
                  <a:off x="3727096" y="3414349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5</a:t>
                  </a:r>
                </a:p>
              </p:txBody>
            </p:sp>
            <p:sp>
              <p:nvSpPr>
                <p:cNvPr id="103" name="ZoneTexte 102">
                  <a:extLst>
                    <a:ext uri="{FF2B5EF4-FFF2-40B4-BE49-F238E27FC236}">
                      <a16:creationId xmlns:a16="http://schemas.microsoft.com/office/drawing/2014/main" id="{5B7B7AA2-F82B-FE12-EC98-CAEDC0D03A17}"/>
                    </a:ext>
                  </a:extLst>
                </p:cNvPr>
                <p:cNvSpPr txBox="1"/>
                <p:nvPr/>
              </p:nvSpPr>
              <p:spPr>
                <a:xfrm>
                  <a:off x="3727096" y="4244480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0</a:t>
                  </a:r>
                </a:p>
              </p:txBody>
            </p:sp>
            <p:sp>
              <p:nvSpPr>
                <p:cNvPr id="104" name="ZoneTexte 103">
                  <a:extLst>
                    <a:ext uri="{FF2B5EF4-FFF2-40B4-BE49-F238E27FC236}">
                      <a16:creationId xmlns:a16="http://schemas.microsoft.com/office/drawing/2014/main" id="{6ABF762D-FCC2-E833-44A2-DFF4BE95BA4A}"/>
                    </a:ext>
                  </a:extLst>
                </p:cNvPr>
                <p:cNvSpPr txBox="1"/>
                <p:nvPr/>
              </p:nvSpPr>
              <p:spPr>
                <a:xfrm>
                  <a:off x="3354361" y="4244480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0</a:t>
                  </a:r>
                </a:p>
              </p:txBody>
            </p:sp>
            <p:sp>
              <p:nvSpPr>
                <p:cNvPr id="105" name="ZoneTexte 104">
                  <a:extLst>
                    <a:ext uri="{FF2B5EF4-FFF2-40B4-BE49-F238E27FC236}">
                      <a16:creationId xmlns:a16="http://schemas.microsoft.com/office/drawing/2014/main" id="{77185F3D-E5CD-3B09-F998-8A77337E2A7E}"/>
                    </a:ext>
                  </a:extLst>
                </p:cNvPr>
                <p:cNvSpPr txBox="1"/>
                <p:nvPr/>
              </p:nvSpPr>
              <p:spPr>
                <a:xfrm>
                  <a:off x="2964193" y="4682592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2</a:t>
                  </a:r>
                </a:p>
              </p:txBody>
            </p:sp>
            <p:sp>
              <p:nvSpPr>
                <p:cNvPr id="106" name="ZoneTexte 105">
                  <a:extLst>
                    <a:ext uri="{FF2B5EF4-FFF2-40B4-BE49-F238E27FC236}">
                      <a16:creationId xmlns:a16="http://schemas.microsoft.com/office/drawing/2014/main" id="{30B77CA1-D7E9-E15A-EBE0-DE99A6D2C0E5}"/>
                    </a:ext>
                  </a:extLst>
                </p:cNvPr>
                <p:cNvSpPr txBox="1"/>
                <p:nvPr/>
              </p:nvSpPr>
              <p:spPr>
                <a:xfrm>
                  <a:off x="3727096" y="5256185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0</a:t>
                  </a:r>
                </a:p>
              </p:txBody>
            </p:sp>
            <p:sp>
              <p:nvSpPr>
                <p:cNvPr id="107" name="ZoneTexte 106">
                  <a:extLst>
                    <a:ext uri="{FF2B5EF4-FFF2-40B4-BE49-F238E27FC236}">
                      <a16:creationId xmlns:a16="http://schemas.microsoft.com/office/drawing/2014/main" id="{77E563F1-6D75-9507-3D3E-6D75034B68E3}"/>
                    </a:ext>
                  </a:extLst>
                </p:cNvPr>
                <p:cNvSpPr txBox="1"/>
                <p:nvPr/>
              </p:nvSpPr>
              <p:spPr>
                <a:xfrm>
                  <a:off x="3354361" y="5256185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5</a:t>
                  </a:r>
                </a:p>
              </p:txBody>
            </p:sp>
            <p:sp>
              <p:nvSpPr>
                <p:cNvPr id="108" name="ZoneTexte 107">
                  <a:extLst>
                    <a:ext uri="{FF2B5EF4-FFF2-40B4-BE49-F238E27FC236}">
                      <a16:creationId xmlns:a16="http://schemas.microsoft.com/office/drawing/2014/main" id="{1770AF2F-DB10-D509-9498-56562C8F0754}"/>
                    </a:ext>
                  </a:extLst>
                </p:cNvPr>
                <p:cNvSpPr txBox="1"/>
                <p:nvPr/>
              </p:nvSpPr>
              <p:spPr>
                <a:xfrm>
                  <a:off x="2964193" y="5256185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5</a:t>
                  </a:r>
                </a:p>
              </p:txBody>
            </p:sp>
            <p:cxnSp>
              <p:nvCxnSpPr>
                <p:cNvPr id="110" name="Connecteur droit 109">
                  <a:extLst>
                    <a:ext uri="{FF2B5EF4-FFF2-40B4-BE49-F238E27FC236}">
                      <a16:creationId xmlns:a16="http://schemas.microsoft.com/office/drawing/2014/main" id="{BF7B61E1-3136-63AE-09D0-AA51963A600F}"/>
                    </a:ext>
                  </a:extLst>
                </p:cNvPr>
                <p:cNvCxnSpPr/>
                <p:nvPr/>
              </p:nvCxnSpPr>
              <p:spPr>
                <a:xfrm flipH="1">
                  <a:off x="2769662" y="4278234"/>
                  <a:ext cx="1440160" cy="0"/>
                </a:xfrm>
                <a:prstGeom prst="line">
                  <a:avLst/>
                </a:prstGeom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3" name="ZoneTexte 112">
                  <a:extLst>
                    <a:ext uri="{FF2B5EF4-FFF2-40B4-BE49-F238E27FC236}">
                      <a16:creationId xmlns:a16="http://schemas.microsoft.com/office/drawing/2014/main" id="{4A91E01B-4DF2-1D8E-E54F-B81A8348CF7F}"/>
                    </a:ext>
                  </a:extLst>
                </p:cNvPr>
                <p:cNvSpPr txBox="1"/>
                <p:nvPr/>
              </p:nvSpPr>
              <p:spPr>
                <a:xfrm>
                  <a:off x="3711721" y="4649428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.</a:t>
                  </a:r>
                </a:p>
              </p:txBody>
            </p:sp>
            <p:sp>
              <p:nvSpPr>
                <p:cNvPr id="114" name="ZoneTexte 113">
                  <a:extLst>
                    <a:ext uri="{FF2B5EF4-FFF2-40B4-BE49-F238E27FC236}">
                      <a16:creationId xmlns:a16="http://schemas.microsoft.com/office/drawing/2014/main" id="{5C269D68-ABE7-7509-D7F8-554A1F1E4FF0}"/>
                    </a:ext>
                  </a:extLst>
                </p:cNvPr>
                <p:cNvSpPr txBox="1"/>
                <p:nvPr/>
              </p:nvSpPr>
              <p:spPr>
                <a:xfrm>
                  <a:off x="3359075" y="4676468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5</a:t>
                  </a:r>
                </a:p>
              </p:txBody>
            </p:sp>
            <p:sp>
              <p:nvSpPr>
                <p:cNvPr id="83" name="ZoneTexte 82">
                  <a:extLst>
                    <a:ext uri="{FF2B5EF4-FFF2-40B4-BE49-F238E27FC236}">
                      <a16:creationId xmlns:a16="http://schemas.microsoft.com/office/drawing/2014/main" id="{535E6CA9-90F6-9689-130A-E940D091A22B}"/>
                    </a:ext>
                  </a:extLst>
                </p:cNvPr>
                <p:cNvSpPr txBox="1"/>
                <p:nvPr/>
              </p:nvSpPr>
              <p:spPr>
                <a:xfrm>
                  <a:off x="3354361" y="3416627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7</a:t>
                  </a:r>
                </a:p>
              </p:txBody>
            </p:sp>
            <p:sp>
              <p:nvSpPr>
                <p:cNvPr id="81" name="ZoneTexte 80">
                  <a:extLst>
                    <a:ext uri="{FF2B5EF4-FFF2-40B4-BE49-F238E27FC236}">
                      <a16:creationId xmlns:a16="http://schemas.microsoft.com/office/drawing/2014/main" id="{30411E5F-8C90-9B24-A98D-7A9A2A09AA57}"/>
                    </a:ext>
                  </a:extLst>
                </p:cNvPr>
                <p:cNvSpPr txBox="1"/>
                <p:nvPr/>
              </p:nvSpPr>
              <p:spPr>
                <a:xfrm>
                  <a:off x="2964193" y="4244480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3</a:t>
                  </a:r>
                </a:p>
              </p:txBody>
            </p:sp>
            <p:sp>
              <p:nvSpPr>
                <p:cNvPr id="79" name="ZoneTexte 78">
                  <a:extLst>
                    <a:ext uri="{FF2B5EF4-FFF2-40B4-BE49-F238E27FC236}">
                      <a16:creationId xmlns:a16="http://schemas.microsoft.com/office/drawing/2014/main" id="{D46F7CA3-9B60-322C-8B2C-0377D07B7A1F}"/>
                    </a:ext>
                  </a:extLst>
                </p:cNvPr>
                <p:cNvSpPr txBox="1"/>
                <p:nvPr/>
              </p:nvSpPr>
              <p:spPr>
                <a:xfrm>
                  <a:off x="2613296" y="4682592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2</a:t>
                  </a:r>
                </a:p>
              </p:txBody>
            </p:sp>
            <p:sp>
              <p:nvSpPr>
                <p:cNvPr id="77" name="ZoneTexte 76">
                  <a:extLst>
                    <a:ext uri="{FF2B5EF4-FFF2-40B4-BE49-F238E27FC236}">
                      <a16:creationId xmlns:a16="http://schemas.microsoft.com/office/drawing/2014/main" id="{FD608FA6-86CD-550E-69E3-8FB544AEEF0F}"/>
                    </a:ext>
                  </a:extLst>
                </p:cNvPr>
                <p:cNvSpPr txBox="1"/>
                <p:nvPr/>
              </p:nvSpPr>
              <p:spPr>
                <a:xfrm>
                  <a:off x="3506586" y="3255814"/>
                  <a:ext cx="309274" cy="389513"/>
                </a:xfrm>
                <a:prstGeom prst="ellipse">
                  <a:avLst/>
                </a:prstGeom>
                <a:noFill/>
                <a:ln w="190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200" b="1" dirty="0">
                      <a:solidFill>
                        <a:srgbClr val="C00000"/>
                      </a:solidFill>
                    </a:rPr>
                    <a:t>1</a:t>
                  </a:r>
                </a:p>
              </p:txBody>
            </p:sp>
            <p:sp>
              <p:nvSpPr>
                <p:cNvPr id="75" name="ZoneTexte 74">
                  <a:extLst>
                    <a:ext uri="{FF2B5EF4-FFF2-40B4-BE49-F238E27FC236}">
                      <a16:creationId xmlns:a16="http://schemas.microsoft.com/office/drawing/2014/main" id="{301B0498-9EEF-73C3-F6F3-2454BC0D46CF}"/>
                    </a:ext>
                  </a:extLst>
                </p:cNvPr>
                <p:cNvSpPr txBox="1"/>
                <p:nvPr/>
              </p:nvSpPr>
              <p:spPr>
                <a:xfrm>
                  <a:off x="2613296" y="5256185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2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B9543C5F-4111-D0F0-8A0F-80399F725E90}"/>
                    </a:ext>
                  </a:extLst>
                </p:cNvPr>
                <p:cNvSpPr txBox="1"/>
                <p:nvPr/>
              </p:nvSpPr>
              <p:spPr>
                <a:xfrm>
                  <a:off x="2968145" y="3791135"/>
                  <a:ext cx="59515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2400" dirty="0">
                      <a:solidFill>
                        <a:srgbClr val="C00000"/>
                      </a:solidFill>
                    </a:rPr>
                    <a:t>x</a:t>
                  </a:r>
                </a:p>
              </p:txBody>
            </p:sp>
            <p:cxnSp>
              <p:nvCxnSpPr>
                <p:cNvPr id="10" name="Connecteur droit 9">
                  <a:extLst>
                    <a:ext uri="{FF2B5EF4-FFF2-40B4-BE49-F238E27FC236}">
                      <a16:creationId xmlns:a16="http://schemas.microsoft.com/office/drawing/2014/main" id="{23E9B00A-B7D8-971D-C6C8-4EDD91303C23}"/>
                    </a:ext>
                  </a:extLst>
                </p:cNvPr>
                <p:cNvCxnSpPr/>
                <p:nvPr/>
              </p:nvCxnSpPr>
              <p:spPr>
                <a:xfrm flipV="1">
                  <a:off x="3419675" y="3281161"/>
                  <a:ext cx="470365" cy="34509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44" name="Groupe 143">
            <a:extLst>
              <a:ext uri="{FF2B5EF4-FFF2-40B4-BE49-F238E27FC236}">
                <a16:creationId xmlns:a16="http://schemas.microsoft.com/office/drawing/2014/main" id="{1B88FDE4-22AE-E302-EA9F-3F52256F4DCC}"/>
              </a:ext>
            </a:extLst>
          </p:cNvPr>
          <p:cNvGrpSpPr/>
          <p:nvPr/>
        </p:nvGrpSpPr>
        <p:grpSpPr>
          <a:xfrm>
            <a:off x="4375272" y="3435254"/>
            <a:ext cx="1929679" cy="2752472"/>
            <a:chOff x="4375272" y="3435254"/>
            <a:chExt cx="1929679" cy="2752472"/>
          </a:xfrm>
        </p:grpSpPr>
        <p:grpSp>
          <p:nvGrpSpPr>
            <p:cNvPr id="116" name="Groupe 115">
              <a:extLst>
                <a:ext uri="{FF2B5EF4-FFF2-40B4-BE49-F238E27FC236}">
                  <a16:creationId xmlns:a16="http://schemas.microsoft.com/office/drawing/2014/main" id="{E66F019F-2EB8-9968-B22B-ACBC330CFD36}"/>
                </a:ext>
              </a:extLst>
            </p:cNvPr>
            <p:cNvGrpSpPr/>
            <p:nvPr/>
          </p:nvGrpSpPr>
          <p:grpSpPr>
            <a:xfrm>
              <a:off x="4443036" y="3435254"/>
              <a:ext cx="1861915" cy="2752472"/>
              <a:chOff x="4455648" y="3315440"/>
              <a:chExt cx="1861915" cy="2752472"/>
            </a:xfrm>
          </p:grpSpPr>
          <p:sp>
            <p:nvSpPr>
              <p:cNvPr id="63" name="ZoneTexte 62">
                <a:extLst>
                  <a:ext uri="{FF2B5EF4-FFF2-40B4-BE49-F238E27FC236}">
                    <a16:creationId xmlns:a16="http://schemas.microsoft.com/office/drawing/2014/main" id="{02DB64D9-6688-45CC-C18C-60907B6007F3}"/>
                  </a:ext>
                </a:extLst>
              </p:cNvPr>
              <p:cNvSpPr txBox="1"/>
              <p:nvPr/>
            </p:nvSpPr>
            <p:spPr>
              <a:xfrm>
                <a:off x="5273341" y="3660836"/>
                <a:ext cx="59515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3200" dirty="0">
                    <a:solidFill>
                      <a:srgbClr val="C00000"/>
                    </a:solidFill>
                  </a:rPr>
                  <a:t>8</a:t>
                </a: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F87DA912-14DC-E14E-35F4-8A16F92500BF}"/>
                  </a:ext>
                </a:extLst>
              </p:cNvPr>
              <p:cNvSpPr txBox="1"/>
              <p:nvPr/>
            </p:nvSpPr>
            <p:spPr>
              <a:xfrm>
                <a:off x="4947515" y="4402788"/>
                <a:ext cx="304117" cy="357054"/>
              </a:xfrm>
              <a:prstGeom prst="ellipse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50" b="1" dirty="0">
                    <a:solidFill>
                      <a:srgbClr val="C00000"/>
                    </a:solidFill>
                  </a:rPr>
                  <a:t>1</a:t>
                </a:r>
              </a:p>
            </p:txBody>
          </p:sp>
          <p:grpSp>
            <p:nvGrpSpPr>
              <p:cNvPr id="115" name="Groupe 114">
                <a:extLst>
                  <a:ext uri="{FF2B5EF4-FFF2-40B4-BE49-F238E27FC236}">
                    <a16:creationId xmlns:a16="http://schemas.microsoft.com/office/drawing/2014/main" id="{98D1D831-D7E1-3DB5-31C8-EEEEF4615581}"/>
                  </a:ext>
                </a:extLst>
              </p:cNvPr>
              <p:cNvGrpSpPr/>
              <p:nvPr/>
            </p:nvGrpSpPr>
            <p:grpSpPr>
              <a:xfrm>
                <a:off x="4455648" y="3315440"/>
                <a:ext cx="1861915" cy="2752472"/>
                <a:chOff x="4304301" y="3101034"/>
                <a:chExt cx="1861915" cy="2752472"/>
              </a:xfrm>
            </p:grpSpPr>
            <p:sp>
              <p:nvSpPr>
                <p:cNvPr id="51" name="ZoneTexte 50">
                  <a:extLst>
                    <a:ext uri="{FF2B5EF4-FFF2-40B4-BE49-F238E27FC236}">
                      <a16:creationId xmlns:a16="http://schemas.microsoft.com/office/drawing/2014/main" id="{65C3925E-8851-639E-461F-84AC5F5A8F3F}"/>
                    </a:ext>
                  </a:extLst>
                </p:cNvPr>
                <p:cNvSpPr txBox="1"/>
                <p:nvPr/>
              </p:nvSpPr>
              <p:spPr>
                <a:xfrm>
                  <a:off x="5505119" y="3798885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6</a:t>
                  </a:r>
                </a:p>
              </p:txBody>
            </p:sp>
            <p:sp>
              <p:nvSpPr>
                <p:cNvPr id="52" name="ZoneTexte 51">
                  <a:extLst>
                    <a:ext uri="{FF2B5EF4-FFF2-40B4-BE49-F238E27FC236}">
                      <a16:creationId xmlns:a16="http://schemas.microsoft.com/office/drawing/2014/main" id="{9EA75A0B-F09E-0854-09A0-3779F0DE96B6}"/>
                    </a:ext>
                  </a:extLst>
                </p:cNvPr>
                <p:cNvSpPr txBox="1"/>
                <p:nvPr/>
              </p:nvSpPr>
              <p:spPr>
                <a:xfrm>
                  <a:off x="5109453" y="3798885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4</a:t>
                  </a:r>
                </a:p>
              </p:txBody>
            </p:sp>
            <p:sp>
              <p:nvSpPr>
                <p:cNvPr id="53" name="ZoneTexte 52">
                  <a:extLst>
                    <a:ext uri="{FF2B5EF4-FFF2-40B4-BE49-F238E27FC236}">
                      <a16:creationId xmlns:a16="http://schemas.microsoft.com/office/drawing/2014/main" id="{1AB99504-1374-8CCC-E20F-D0E670ACB96B}"/>
                    </a:ext>
                  </a:extLst>
                </p:cNvPr>
                <p:cNvSpPr txBox="1"/>
                <p:nvPr/>
              </p:nvSpPr>
              <p:spPr>
                <a:xfrm>
                  <a:off x="5505119" y="3446653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3</a:t>
                  </a:r>
                </a:p>
              </p:txBody>
            </p:sp>
            <p:sp>
              <p:nvSpPr>
                <p:cNvPr id="54" name="ZoneTexte 53">
                  <a:extLst>
                    <a:ext uri="{FF2B5EF4-FFF2-40B4-BE49-F238E27FC236}">
                      <a16:creationId xmlns:a16="http://schemas.microsoft.com/office/drawing/2014/main" id="{10530A17-34FD-3164-F066-4323814A405F}"/>
                    </a:ext>
                  </a:extLst>
                </p:cNvPr>
                <p:cNvSpPr txBox="1"/>
                <p:nvPr/>
              </p:nvSpPr>
              <p:spPr>
                <a:xfrm>
                  <a:off x="5505119" y="4276784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8</a:t>
                  </a:r>
                </a:p>
              </p:txBody>
            </p:sp>
            <p:sp>
              <p:nvSpPr>
                <p:cNvPr id="55" name="ZoneTexte 54">
                  <a:extLst>
                    <a:ext uri="{FF2B5EF4-FFF2-40B4-BE49-F238E27FC236}">
                      <a16:creationId xmlns:a16="http://schemas.microsoft.com/office/drawing/2014/main" id="{97BBEB66-2897-B521-CE90-66B5DBCDDA4F}"/>
                    </a:ext>
                  </a:extLst>
                </p:cNvPr>
                <p:cNvSpPr txBox="1"/>
                <p:nvPr/>
              </p:nvSpPr>
              <p:spPr>
                <a:xfrm>
                  <a:off x="5109453" y="4276784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9</a:t>
                  </a:r>
                </a:p>
              </p:txBody>
            </p:sp>
            <p:sp>
              <p:nvSpPr>
                <p:cNvPr id="56" name="ZoneTexte 55">
                  <a:extLst>
                    <a:ext uri="{FF2B5EF4-FFF2-40B4-BE49-F238E27FC236}">
                      <a16:creationId xmlns:a16="http://schemas.microsoft.com/office/drawing/2014/main" id="{F5561581-8038-9B19-1556-FD8C42726E1A}"/>
                    </a:ext>
                  </a:extLst>
                </p:cNvPr>
                <p:cNvSpPr txBox="1"/>
                <p:nvPr/>
              </p:nvSpPr>
              <p:spPr>
                <a:xfrm>
                  <a:off x="5505119" y="5268731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8</a:t>
                  </a:r>
                </a:p>
              </p:txBody>
            </p:sp>
            <p:sp>
              <p:nvSpPr>
                <p:cNvPr id="57" name="ZoneTexte 56">
                  <a:extLst>
                    <a:ext uri="{FF2B5EF4-FFF2-40B4-BE49-F238E27FC236}">
                      <a16:creationId xmlns:a16="http://schemas.microsoft.com/office/drawing/2014/main" id="{0DE27492-5C43-F4B9-59FF-DDB484892DB2}"/>
                    </a:ext>
                  </a:extLst>
                </p:cNvPr>
                <p:cNvSpPr txBox="1"/>
                <p:nvPr/>
              </p:nvSpPr>
              <p:spPr>
                <a:xfrm>
                  <a:off x="5109453" y="5268731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1</a:t>
                  </a:r>
                </a:p>
              </p:txBody>
            </p:sp>
            <p:sp>
              <p:nvSpPr>
                <p:cNvPr id="58" name="ZoneTexte 57">
                  <a:extLst>
                    <a:ext uri="{FF2B5EF4-FFF2-40B4-BE49-F238E27FC236}">
                      <a16:creationId xmlns:a16="http://schemas.microsoft.com/office/drawing/2014/main" id="{6513395B-F873-FA15-D006-CF8E356AEF15}"/>
                    </a:ext>
                  </a:extLst>
                </p:cNvPr>
                <p:cNvSpPr txBox="1"/>
                <p:nvPr/>
              </p:nvSpPr>
              <p:spPr>
                <a:xfrm>
                  <a:off x="4688134" y="5268731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8</a:t>
                  </a:r>
                </a:p>
              </p:txBody>
            </p:sp>
            <p:cxnSp>
              <p:nvCxnSpPr>
                <p:cNvPr id="59" name="Connecteur droit 58">
                  <a:extLst>
                    <a:ext uri="{FF2B5EF4-FFF2-40B4-BE49-F238E27FC236}">
                      <a16:creationId xmlns:a16="http://schemas.microsoft.com/office/drawing/2014/main" id="{2C49A2F9-67BC-0E8D-C7A0-B00B7FDFE670}"/>
                    </a:ext>
                  </a:extLst>
                </p:cNvPr>
                <p:cNvCxnSpPr/>
                <p:nvPr/>
              </p:nvCxnSpPr>
              <p:spPr>
                <a:xfrm flipH="1">
                  <a:off x="4726056" y="4297926"/>
                  <a:ext cx="1440160" cy="0"/>
                </a:xfrm>
                <a:prstGeom prst="line">
                  <a:avLst/>
                </a:prstGeom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Connecteur droit 59">
                  <a:extLst>
                    <a:ext uri="{FF2B5EF4-FFF2-40B4-BE49-F238E27FC236}">
                      <a16:creationId xmlns:a16="http://schemas.microsoft.com/office/drawing/2014/main" id="{9EA1644B-5DD5-5DE7-F046-BFABA8502A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4542475" y="5229168"/>
                  <a:ext cx="1623741" cy="9996"/>
                </a:xfrm>
                <a:prstGeom prst="line">
                  <a:avLst/>
                </a:prstGeom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1" name="ZoneTexte 60">
                  <a:extLst>
                    <a:ext uri="{FF2B5EF4-FFF2-40B4-BE49-F238E27FC236}">
                      <a16:creationId xmlns:a16="http://schemas.microsoft.com/office/drawing/2014/main" id="{68DDEC4B-68DF-AED0-6803-E0FEED42832C}"/>
                    </a:ext>
                  </a:extLst>
                </p:cNvPr>
                <p:cNvSpPr txBox="1"/>
                <p:nvPr/>
              </p:nvSpPr>
              <p:spPr>
                <a:xfrm>
                  <a:off x="5505119" y="4725406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.</a:t>
                  </a:r>
                </a:p>
              </p:txBody>
            </p:sp>
            <p:sp>
              <p:nvSpPr>
                <p:cNvPr id="62" name="ZoneTexte 61">
                  <a:extLst>
                    <a:ext uri="{FF2B5EF4-FFF2-40B4-BE49-F238E27FC236}">
                      <a16:creationId xmlns:a16="http://schemas.microsoft.com/office/drawing/2014/main" id="{6E24E584-3CD2-CF92-85BA-34D64426EE94}"/>
                    </a:ext>
                  </a:extLst>
                </p:cNvPr>
                <p:cNvSpPr txBox="1"/>
                <p:nvPr/>
              </p:nvSpPr>
              <p:spPr>
                <a:xfrm>
                  <a:off x="5109453" y="4725406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2</a:t>
                  </a:r>
                </a:p>
              </p:txBody>
            </p:sp>
            <p:sp>
              <p:nvSpPr>
                <p:cNvPr id="64" name="ZoneTexte 63">
                  <a:extLst>
                    <a:ext uri="{FF2B5EF4-FFF2-40B4-BE49-F238E27FC236}">
                      <a16:creationId xmlns:a16="http://schemas.microsoft.com/office/drawing/2014/main" id="{7639368C-9939-7A51-4708-9EA945FA72D6}"/>
                    </a:ext>
                  </a:extLst>
                </p:cNvPr>
                <p:cNvSpPr txBox="1"/>
                <p:nvPr/>
              </p:nvSpPr>
              <p:spPr>
                <a:xfrm>
                  <a:off x="4668097" y="4276784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4</a:t>
                  </a:r>
                </a:p>
              </p:txBody>
            </p:sp>
            <p:sp>
              <p:nvSpPr>
                <p:cNvPr id="65" name="ZoneTexte 64">
                  <a:extLst>
                    <a:ext uri="{FF2B5EF4-FFF2-40B4-BE49-F238E27FC236}">
                      <a16:creationId xmlns:a16="http://schemas.microsoft.com/office/drawing/2014/main" id="{72DCFEBF-FF9D-C7B9-C3B6-4A3AEADF44F8}"/>
                    </a:ext>
                  </a:extLst>
                </p:cNvPr>
                <p:cNvSpPr txBox="1"/>
                <p:nvPr/>
              </p:nvSpPr>
              <p:spPr>
                <a:xfrm>
                  <a:off x="4304301" y="4725406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3</a:t>
                  </a:r>
                </a:p>
              </p:txBody>
            </p:sp>
            <p:sp>
              <p:nvSpPr>
                <p:cNvPr id="66" name="ZoneTexte 65">
                  <a:extLst>
                    <a:ext uri="{FF2B5EF4-FFF2-40B4-BE49-F238E27FC236}">
                      <a16:creationId xmlns:a16="http://schemas.microsoft.com/office/drawing/2014/main" id="{3AD03CA0-72BD-B7D9-CC7E-28C2BE1C03DB}"/>
                    </a:ext>
                  </a:extLst>
                </p:cNvPr>
                <p:cNvSpPr txBox="1"/>
                <p:nvPr/>
              </p:nvSpPr>
              <p:spPr>
                <a:xfrm>
                  <a:off x="5263283" y="3101034"/>
                  <a:ext cx="309274" cy="389513"/>
                </a:xfrm>
                <a:prstGeom prst="ellipse">
                  <a:avLst/>
                </a:prstGeom>
                <a:noFill/>
                <a:ln w="190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200" b="1" dirty="0">
                      <a:solidFill>
                        <a:srgbClr val="C00000"/>
                      </a:solidFill>
                    </a:rPr>
                    <a:t>1</a:t>
                  </a:r>
                </a:p>
              </p:txBody>
            </p:sp>
            <p:sp>
              <p:nvSpPr>
                <p:cNvPr id="67" name="ZoneTexte 66">
                  <a:extLst>
                    <a:ext uri="{FF2B5EF4-FFF2-40B4-BE49-F238E27FC236}">
                      <a16:creationId xmlns:a16="http://schemas.microsoft.com/office/drawing/2014/main" id="{2592D360-AEB6-4823-95FD-CB6C9BB451E8}"/>
                    </a:ext>
                  </a:extLst>
                </p:cNvPr>
                <p:cNvSpPr txBox="1"/>
                <p:nvPr/>
              </p:nvSpPr>
              <p:spPr>
                <a:xfrm>
                  <a:off x="4304301" y="5268731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3</a:t>
                  </a:r>
                </a:p>
              </p:txBody>
            </p:sp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934FB1A8-7F43-8295-B794-577FEAF2B51F}"/>
                    </a:ext>
                  </a:extLst>
                </p:cNvPr>
                <p:cNvSpPr txBox="1"/>
                <p:nvPr/>
              </p:nvSpPr>
              <p:spPr>
                <a:xfrm>
                  <a:off x="5275062" y="3302853"/>
                  <a:ext cx="304117" cy="389513"/>
                </a:xfrm>
                <a:prstGeom prst="ellipse">
                  <a:avLst/>
                </a:prstGeom>
                <a:noFill/>
                <a:ln w="190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200" b="1" dirty="0">
                      <a:solidFill>
                        <a:srgbClr val="C00000"/>
                      </a:solidFill>
                    </a:rPr>
                    <a:t>1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6DD70AD5-E73B-CBD6-ADA9-CDA6A58B5F2D}"/>
                    </a:ext>
                  </a:extLst>
                </p:cNvPr>
                <p:cNvSpPr txBox="1"/>
                <p:nvPr/>
              </p:nvSpPr>
              <p:spPr>
                <a:xfrm>
                  <a:off x="4688134" y="4725406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3</a:t>
                  </a:r>
                </a:p>
              </p:txBody>
            </p:sp>
            <p:cxnSp>
              <p:nvCxnSpPr>
                <p:cNvPr id="12" name="Connecteur droit 11">
                  <a:extLst>
                    <a:ext uri="{FF2B5EF4-FFF2-40B4-BE49-F238E27FC236}">
                      <a16:creationId xmlns:a16="http://schemas.microsoft.com/office/drawing/2014/main" id="{0BAEB486-1AA4-7B3F-5F08-2013926CC2A2}"/>
                    </a:ext>
                  </a:extLst>
                </p:cNvPr>
                <p:cNvCxnSpPr/>
                <p:nvPr/>
              </p:nvCxnSpPr>
              <p:spPr>
                <a:xfrm flipV="1">
                  <a:off x="5224623" y="3300065"/>
                  <a:ext cx="470365" cy="34509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43" name="ZoneTexte 142">
              <a:extLst>
                <a:ext uri="{FF2B5EF4-FFF2-40B4-BE49-F238E27FC236}">
                  <a16:creationId xmlns:a16="http://schemas.microsoft.com/office/drawing/2014/main" id="{2DA9FD53-D186-F4DE-5364-21DEA8D6BC02}"/>
                </a:ext>
              </a:extLst>
            </p:cNvPr>
            <p:cNvSpPr txBox="1"/>
            <p:nvPr/>
          </p:nvSpPr>
          <p:spPr>
            <a:xfrm>
              <a:off x="4375272" y="4773120"/>
              <a:ext cx="595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solidFill>
                    <a:srgbClr val="C00000"/>
                  </a:solidFill>
                </a:rPr>
                <a:t>+</a:t>
              </a:r>
            </a:p>
          </p:txBody>
        </p:sp>
      </p:grpSp>
      <p:grpSp>
        <p:nvGrpSpPr>
          <p:cNvPr id="146" name="Groupe 145">
            <a:extLst>
              <a:ext uri="{FF2B5EF4-FFF2-40B4-BE49-F238E27FC236}">
                <a16:creationId xmlns:a16="http://schemas.microsoft.com/office/drawing/2014/main" id="{525C0E23-F946-2DE1-8CE6-0F679621AD16}"/>
              </a:ext>
            </a:extLst>
          </p:cNvPr>
          <p:cNvGrpSpPr/>
          <p:nvPr/>
        </p:nvGrpSpPr>
        <p:grpSpPr>
          <a:xfrm>
            <a:off x="6342431" y="3432154"/>
            <a:ext cx="1967573" cy="2752472"/>
            <a:chOff x="6342431" y="3447920"/>
            <a:chExt cx="1967573" cy="2752472"/>
          </a:xfrm>
        </p:grpSpPr>
        <p:grpSp>
          <p:nvGrpSpPr>
            <p:cNvPr id="120" name="Groupe 119">
              <a:extLst>
                <a:ext uri="{FF2B5EF4-FFF2-40B4-BE49-F238E27FC236}">
                  <a16:creationId xmlns:a16="http://schemas.microsoft.com/office/drawing/2014/main" id="{33131C48-3EE2-86E6-1173-0C2C15D29DB4}"/>
                </a:ext>
              </a:extLst>
            </p:cNvPr>
            <p:cNvGrpSpPr/>
            <p:nvPr/>
          </p:nvGrpSpPr>
          <p:grpSpPr>
            <a:xfrm>
              <a:off x="6448089" y="3447920"/>
              <a:ext cx="1861915" cy="2752472"/>
              <a:chOff x="4455648" y="3315440"/>
              <a:chExt cx="1861915" cy="2752472"/>
            </a:xfrm>
          </p:grpSpPr>
          <p:sp>
            <p:nvSpPr>
              <p:cNvPr id="121" name="ZoneTexte 120">
                <a:extLst>
                  <a:ext uri="{FF2B5EF4-FFF2-40B4-BE49-F238E27FC236}">
                    <a16:creationId xmlns:a16="http://schemas.microsoft.com/office/drawing/2014/main" id="{79689585-1347-3FC5-0EC8-F8366CA409D9}"/>
                  </a:ext>
                </a:extLst>
              </p:cNvPr>
              <p:cNvSpPr txBox="1"/>
              <p:nvPr/>
            </p:nvSpPr>
            <p:spPr>
              <a:xfrm>
                <a:off x="5273341" y="3660836"/>
                <a:ext cx="59515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3200" dirty="0">
                    <a:solidFill>
                      <a:srgbClr val="C00000"/>
                    </a:solidFill>
                  </a:rPr>
                  <a:t>5</a:t>
                </a:r>
              </a:p>
            </p:txBody>
          </p:sp>
          <p:grpSp>
            <p:nvGrpSpPr>
              <p:cNvPr id="123" name="Groupe 122">
                <a:extLst>
                  <a:ext uri="{FF2B5EF4-FFF2-40B4-BE49-F238E27FC236}">
                    <a16:creationId xmlns:a16="http://schemas.microsoft.com/office/drawing/2014/main" id="{BE29972E-4862-F387-FDBE-B31E920653BE}"/>
                  </a:ext>
                </a:extLst>
              </p:cNvPr>
              <p:cNvGrpSpPr/>
              <p:nvPr/>
            </p:nvGrpSpPr>
            <p:grpSpPr>
              <a:xfrm>
                <a:off x="4455648" y="3315440"/>
                <a:ext cx="1861915" cy="2752472"/>
                <a:chOff x="4304301" y="3101034"/>
                <a:chExt cx="1861915" cy="2752472"/>
              </a:xfrm>
            </p:grpSpPr>
            <p:sp>
              <p:nvSpPr>
                <p:cNvPr id="124" name="ZoneTexte 123">
                  <a:extLst>
                    <a:ext uri="{FF2B5EF4-FFF2-40B4-BE49-F238E27FC236}">
                      <a16:creationId xmlns:a16="http://schemas.microsoft.com/office/drawing/2014/main" id="{FC90B081-60ED-4AC7-36CA-15C7E264E993}"/>
                    </a:ext>
                  </a:extLst>
                </p:cNvPr>
                <p:cNvSpPr txBox="1"/>
                <p:nvPr/>
              </p:nvSpPr>
              <p:spPr>
                <a:xfrm>
                  <a:off x="5505119" y="3798885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4</a:t>
                  </a:r>
                </a:p>
              </p:txBody>
            </p:sp>
            <p:sp>
              <p:nvSpPr>
                <p:cNvPr id="125" name="ZoneTexte 124">
                  <a:extLst>
                    <a:ext uri="{FF2B5EF4-FFF2-40B4-BE49-F238E27FC236}">
                      <a16:creationId xmlns:a16="http://schemas.microsoft.com/office/drawing/2014/main" id="{E5B5B223-53EA-83AC-2E33-ED6A1F659240}"/>
                    </a:ext>
                  </a:extLst>
                </p:cNvPr>
                <p:cNvSpPr txBox="1"/>
                <p:nvPr/>
              </p:nvSpPr>
              <p:spPr>
                <a:xfrm>
                  <a:off x="5109453" y="3798885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6</a:t>
                  </a:r>
                </a:p>
              </p:txBody>
            </p:sp>
            <p:sp>
              <p:nvSpPr>
                <p:cNvPr id="126" name="ZoneTexte 125">
                  <a:extLst>
                    <a:ext uri="{FF2B5EF4-FFF2-40B4-BE49-F238E27FC236}">
                      <a16:creationId xmlns:a16="http://schemas.microsoft.com/office/drawing/2014/main" id="{4F545B8C-FC17-6C34-09E3-8ED07A009271}"/>
                    </a:ext>
                  </a:extLst>
                </p:cNvPr>
                <p:cNvSpPr txBox="1"/>
                <p:nvPr/>
              </p:nvSpPr>
              <p:spPr>
                <a:xfrm>
                  <a:off x="5505119" y="3446653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5</a:t>
                  </a:r>
                </a:p>
              </p:txBody>
            </p:sp>
            <p:sp>
              <p:nvSpPr>
                <p:cNvPr id="127" name="ZoneTexte 126">
                  <a:extLst>
                    <a:ext uri="{FF2B5EF4-FFF2-40B4-BE49-F238E27FC236}">
                      <a16:creationId xmlns:a16="http://schemas.microsoft.com/office/drawing/2014/main" id="{5F8B4FB2-55C9-A892-1107-753339E3F779}"/>
                    </a:ext>
                  </a:extLst>
                </p:cNvPr>
                <p:cNvSpPr txBox="1"/>
                <p:nvPr/>
              </p:nvSpPr>
              <p:spPr>
                <a:xfrm>
                  <a:off x="5505119" y="4276784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0</a:t>
                  </a:r>
                </a:p>
              </p:txBody>
            </p:sp>
            <p:sp>
              <p:nvSpPr>
                <p:cNvPr id="128" name="ZoneTexte 127">
                  <a:extLst>
                    <a:ext uri="{FF2B5EF4-FFF2-40B4-BE49-F238E27FC236}">
                      <a16:creationId xmlns:a16="http://schemas.microsoft.com/office/drawing/2014/main" id="{B627AA3B-BCAE-F49D-A169-CB9AE36A14BF}"/>
                    </a:ext>
                  </a:extLst>
                </p:cNvPr>
                <p:cNvSpPr txBox="1"/>
                <p:nvPr/>
              </p:nvSpPr>
              <p:spPr>
                <a:xfrm>
                  <a:off x="5109453" y="4276784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2</a:t>
                  </a:r>
                </a:p>
              </p:txBody>
            </p:sp>
            <p:sp>
              <p:nvSpPr>
                <p:cNvPr id="129" name="ZoneTexte 128">
                  <a:extLst>
                    <a:ext uri="{FF2B5EF4-FFF2-40B4-BE49-F238E27FC236}">
                      <a16:creationId xmlns:a16="http://schemas.microsoft.com/office/drawing/2014/main" id="{0A4D9EC3-7CED-F48A-7463-FAD2808A1ADC}"/>
                    </a:ext>
                  </a:extLst>
                </p:cNvPr>
                <p:cNvSpPr txBox="1"/>
                <p:nvPr/>
              </p:nvSpPr>
              <p:spPr>
                <a:xfrm>
                  <a:off x="5505119" y="5268731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0</a:t>
                  </a:r>
                </a:p>
              </p:txBody>
            </p:sp>
            <p:sp>
              <p:nvSpPr>
                <p:cNvPr id="130" name="ZoneTexte 129">
                  <a:extLst>
                    <a:ext uri="{FF2B5EF4-FFF2-40B4-BE49-F238E27FC236}">
                      <a16:creationId xmlns:a16="http://schemas.microsoft.com/office/drawing/2014/main" id="{812D19A7-9571-C337-1675-0549033F5BC5}"/>
                    </a:ext>
                  </a:extLst>
                </p:cNvPr>
                <p:cNvSpPr txBox="1"/>
                <p:nvPr/>
              </p:nvSpPr>
              <p:spPr>
                <a:xfrm>
                  <a:off x="5109453" y="5268731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2</a:t>
                  </a:r>
                </a:p>
              </p:txBody>
            </p:sp>
            <p:sp>
              <p:nvSpPr>
                <p:cNvPr id="131" name="ZoneTexte 130">
                  <a:extLst>
                    <a:ext uri="{FF2B5EF4-FFF2-40B4-BE49-F238E27FC236}">
                      <a16:creationId xmlns:a16="http://schemas.microsoft.com/office/drawing/2014/main" id="{A4CB29AF-BF71-69DA-295D-07586CAE4152}"/>
                    </a:ext>
                  </a:extLst>
                </p:cNvPr>
                <p:cNvSpPr txBox="1"/>
                <p:nvPr/>
              </p:nvSpPr>
              <p:spPr>
                <a:xfrm>
                  <a:off x="4688134" y="5268731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5</a:t>
                  </a:r>
                </a:p>
              </p:txBody>
            </p:sp>
            <p:cxnSp>
              <p:nvCxnSpPr>
                <p:cNvPr id="132" name="Connecteur droit 131">
                  <a:extLst>
                    <a:ext uri="{FF2B5EF4-FFF2-40B4-BE49-F238E27FC236}">
                      <a16:creationId xmlns:a16="http://schemas.microsoft.com/office/drawing/2014/main" id="{04CD1108-F510-84A2-BBA3-B92C7010FD0D}"/>
                    </a:ext>
                  </a:extLst>
                </p:cNvPr>
                <p:cNvCxnSpPr/>
                <p:nvPr/>
              </p:nvCxnSpPr>
              <p:spPr>
                <a:xfrm flipH="1">
                  <a:off x="4726056" y="4297926"/>
                  <a:ext cx="1440160" cy="0"/>
                </a:xfrm>
                <a:prstGeom prst="line">
                  <a:avLst/>
                </a:prstGeom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Connecteur droit 132">
                  <a:extLst>
                    <a:ext uri="{FF2B5EF4-FFF2-40B4-BE49-F238E27FC236}">
                      <a16:creationId xmlns:a16="http://schemas.microsoft.com/office/drawing/2014/main" id="{98DE071E-714B-296B-CCC0-1FAB955D963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4542475" y="5229168"/>
                  <a:ext cx="1623741" cy="9996"/>
                </a:xfrm>
                <a:prstGeom prst="line">
                  <a:avLst/>
                </a:prstGeom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4" name="ZoneTexte 133">
                  <a:extLst>
                    <a:ext uri="{FF2B5EF4-FFF2-40B4-BE49-F238E27FC236}">
                      <a16:creationId xmlns:a16="http://schemas.microsoft.com/office/drawing/2014/main" id="{974C0AAD-5235-2CB2-355E-3E289421307F}"/>
                    </a:ext>
                  </a:extLst>
                </p:cNvPr>
                <p:cNvSpPr txBox="1"/>
                <p:nvPr/>
              </p:nvSpPr>
              <p:spPr>
                <a:xfrm>
                  <a:off x="5505119" y="4725406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.</a:t>
                  </a:r>
                </a:p>
              </p:txBody>
            </p:sp>
            <p:sp>
              <p:nvSpPr>
                <p:cNvPr id="135" name="ZoneTexte 134">
                  <a:extLst>
                    <a:ext uri="{FF2B5EF4-FFF2-40B4-BE49-F238E27FC236}">
                      <a16:creationId xmlns:a16="http://schemas.microsoft.com/office/drawing/2014/main" id="{4E5B709A-9FFF-2DE9-848E-1453049BC0C7}"/>
                    </a:ext>
                  </a:extLst>
                </p:cNvPr>
                <p:cNvSpPr txBox="1"/>
                <p:nvPr/>
              </p:nvSpPr>
              <p:spPr>
                <a:xfrm>
                  <a:off x="5109453" y="4725406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0</a:t>
                  </a:r>
                </a:p>
              </p:txBody>
            </p:sp>
            <p:sp>
              <p:nvSpPr>
                <p:cNvPr id="136" name="ZoneTexte 135">
                  <a:extLst>
                    <a:ext uri="{FF2B5EF4-FFF2-40B4-BE49-F238E27FC236}">
                      <a16:creationId xmlns:a16="http://schemas.microsoft.com/office/drawing/2014/main" id="{103C67AB-025E-CB0D-66AE-7F0D8969B24B}"/>
                    </a:ext>
                  </a:extLst>
                </p:cNvPr>
                <p:cNvSpPr txBox="1"/>
                <p:nvPr/>
              </p:nvSpPr>
              <p:spPr>
                <a:xfrm>
                  <a:off x="4668097" y="4276784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2</a:t>
                  </a:r>
                </a:p>
              </p:txBody>
            </p:sp>
            <p:sp>
              <p:nvSpPr>
                <p:cNvPr id="137" name="ZoneTexte 136">
                  <a:extLst>
                    <a:ext uri="{FF2B5EF4-FFF2-40B4-BE49-F238E27FC236}">
                      <a16:creationId xmlns:a16="http://schemas.microsoft.com/office/drawing/2014/main" id="{85F76B5E-A688-7E54-B9A7-F83C1E228ED7}"/>
                    </a:ext>
                  </a:extLst>
                </p:cNvPr>
                <p:cNvSpPr txBox="1"/>
                <p:nvPr/>
              </p:nvSpPr>
              <p:spPr>
                <a:xfrm>
                  <a:off x="4304301" y="4725406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3</a:t>
                  </a:r>
                </a:p>
              </p:txBody>
            </p:sp>
            <p:sp>
              <p:nvSpPr>
                <p:cNvPr id="138" name="ZoneTexte 137">
                  <a:extLst>
                    <a:ext uri="{FF2B5EF4-FFF2-40B4-BE49-F238E27FC236}">
                      <a16:creationId xmlns:a16="http://schemas.microsoft.com/office/drawing/2014/main" id="{E36C9D50-BD7E-BA7D-1A99-31E9AFC66C7D}"/>
                    </a:ext>
                  </a:extLst>
                </p:cNvPr>
                <p:cNvSpPr txBox="1"/>
                <p:nvPr/>
              </p:nvSpPr>
              <p:spPr>
                <a:xfrm>
                  <a:off x="5263283" y="3101034"/>
                  <a:ext cx="309274" cy="389513"/>
                </a:xfrm>
                <a:prstGeom prst="ellipse">
                  <a:avLst/>
                </a:prstGeom>
                <a:noFill/>
                <a:ln w="190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200" b="1" dirty="0">
                      <a:solidFill>
                        <a:srgbClr val="C00000"/>
                      </a:solidFill>
                    </a:rPr>
                    <a:t>3</a:t>
                  </a:r>
                </a:p>
              </p:txBody>
            </p:sp>
            <p:sp>
              <p:nvSpPr>
                <p:cNvPr id="139" name="ZoneTexte 138">
                  <a:extLst>
                    <a:ext uri="{FF2B5EF4-FFF2-40B4-BE49-F238E27FC236}">
                      <a16:creationId xmlns:a16="http://schemas.microsoft.com/office/drawing/2014/main" id="{BE2AECFD-6F6E-B422-20F8-4C64B06A6A73}"/>
                    </a:ext>
                  </a:extLst>
                </p:cNvPr>
                <p:cNvSpPr txBox="1"/>
                <p:nvPr/>
              </p:nvSpPr>
              <p:spPr>
                <a:xfrm>
                  <a:off x="4304301" y="5268731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3</a:t>
                  </a:r>
                </a:p>
              </p:txBody>
            </p:sp>
            <p:sp>
              <p:nvSpPr>
                <p:cNvPr id="140" name="ZoneTexte 139">
                  <a:extLst>
                    <a:ext uri="{FF2B5EF4-FFF2-40B4-BE49-F238E27FC236}">
                      <a16:creationId xmlns:a16="http://schemas.microsoft.com/office/drawing/2014/main" id="{91717788-84FB-C6B2-C8D1-51420C989DD4}"/>
                    </a:ext>
                  </a:extLst>
                </p:cNvPr>
                <p:cNvSpPr txBox="1"/>
                <p:nvPr/>
              </p:nvSpPr>
              <p:spPr>
                <a:xfrm>
                  <a:off x="5275062" y="3302853"/>
                  <a:ext cx="304117" cy="389513"/>
                </a:xfrm>
                <a:prstGeom prst="ellipse">
                  <a:avLst/>
                </a:prstGeom>
                <a:noFill/>
                <a:ln w="190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200" b="1" dirty="0">
                      <a:solidFill>
                        <a:srgbClr val="C00000"/>
                      </a:solidFill>
                    </a:rPr>
                    <a:t>2</a:t>
                  </a:r>
                </a:p>
              </p:txBody>
            </p:sp>
            <p:sp>
              <p:nvSpPr>
                <p:cNvPr id="141" name="ZoneTexte 140">
                  <a:extLst>
                    <a:ext uri="{FF2B5EF4-FFF2-40B4-BE49-F238E27FC236}">
                      <a16:creationId xmlns:a16="http://schemas.microsoft.com/office/drawing/2014/main" id="{73399275-E863-0229-2257-452CE0800B2E}"/>
                    </a:ext>
                  </a:extLst>
                </p:cNvPr>
                <p:cNvSpPr txBox="1"/>
                <p:nvPr/>
              </p:nvSpPr>
              <p:spPr>
                <a:xfrm>
                  <a:off x="4688134" y="4725406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3</a:t>
                  </a:r>
                </a:p>
              </p:txBody>
            </p:sp>
            <p:cxnSp>
              <p:nvCxnSpPr>
                <p:cNvPr id="142" name="Connecteur droit 141">
                  <a:extLst>
                    <a:ext uri="{FF2B5EF4-FFF2-40B4-BE49-F238E27FC236}">
                      <a16:creationId xmlns:a16="http://schemas.microsoft.com/office/drawing/2014/main" id="{9FBC4A4A-7991-8B45-E1A7-3489AE2F01D4}"/>
                    </a:ext>
                  </a:extLst>
                </p:cNvPr>
                <p:cNvCxnSpPr/>
                <p:nvPr/>
              </p:nvCxnSpPr>
              <p:spPr>
                <a:xfrm flipV="1">
                  <a:off x="5224623" y="3300065"/>
                  <a:ext cx="470365" cy="34509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45" name="ZoneTexte 144">
              <a:extLst>
                <a:ext uri="{FF2B5EF4-FFF2-40B4-BE49-F238E27FC236}">
                  <a16:creationId xmlns:a16="http://schemas.microsoft.com/office/drawing/2014/main" id="{ABBD6845-1C4C-0C89-B762-E05A97A41F1E}"/>
                </a:ext>
              </a:extLst>
            </p:cNvPr>
            <p:cNvSpPr txBox="1"/>
            <p:nvPr/>
          </p:nvSpPr>
          <p:spPr>
            <a:xfrm>
              <a:off x="6342431" y="4760315"/>
              <a:ext cx="595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solidFill>
                    <a:srgbClr val="C00000"/>
                  </a:solidFill>
                </a:rPr>
                <a:t>+</a:t>
              </a:r>
            </a:p>
          </p:txBody>
        </p:sp>
      </p:grpSp>
      <p:grpSp>
        <p:nvGrpSpPr>
          <p:cNvPr id="147" name="Groupe 146">
            <a:extLst>
              <a:ext uri="{FF2B5EF4-FFF2-40B4-BE49-F238E27FC236}">
                <a16:creationId xmlns:a16="http://schemas.microsoft.com/office/drawing/2014/main" id="{CE16E2F3-FC24-984D-5968-5DA26F2BBCE0}"/>
              </a:ext>
            </a:extLst>
          </p:cNvPr>
          <p:cNvGrpSpPr/>
          <p:nvPr/>
        </p:nvGrpSpPr>
        <p:grpSpPr>
          <a:xfrm>
            <a:off x="460205" y="3396884"/>
            <a:ext cx="1866615" cy="2752472"/>
            <a:chOff x="4438336" y="3435254"/>
            <a:chExt cx="1866615" cy="2752472"/>
          </a:xfrm>
        </p:grpSpPr>
        <p:grpSp>
          <p:nvGrpSpPr>
            <p:cNvPr id="148" name="Groupe 147">
              <a:extLst>
                <a:ext uri="{FF2B5EF4-FFF2-40B4-BE49-F238E27FC236}">
                  <a16:creationId xmlns:a16="http://schemas.microsoft.com/office/drawing/2014/main" id="{8C427250-853C-D798-6CF1-A2C99D515E86}"/>
                </a:ext>
              </a:extLst>
            </p:cNvPr>
            <p:cNvGrpSpPr/>
            <p:nvPr/>
          </p:nvGrpSpPr>
          <p:grpSpPr>
            <a:xfrm>
              <a:off x="4529749" y="3435254"/>
              <a:ext cx="1775202" cy="2752472"/>
              <a:chOff x="4542361" y="3315440"/>
              <a:chExt cx="1775202" cy="2752472"/>
            </a:xfrm>
          </p:grpSpPr>
          <p:sp>
            <p:nvSpPr>
              <p:cNvPr id="150" name="ZoneTexte 149">
                <a:extLst>
                  <a:ext uri="{FF2B5EF4-FFF2-40B4-BE49-F238E27FC236}">
                    <a16:creationId xmlns:a16="http://schemas.microsoft.com/office/drawing/2014/main" id="{47C4E7CC-721B-9F44-E5EA-9E8007CF01D3}"/>
                  </a:ext>
                </a:extLst>
              </p:cNvPr>
              <p:cNvSpPr txBox="1"/>
              <p:nvPr/>
            </p:nvSpPr>
            <p:spPr>
              <a:xfrm>
                <a:off x="5273341" y="3660836"/>
                <a:ext cx="59515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3200" dirty="0">
                    <a:solidFill>
                      <a:srgbClr val="C00000"/>
                    </a:solidFill>
                  </a:rPr>
                  <a:t>2</a:t>
                </a:r>
              </a:p>
            </p:txBody>
          </p:sp>
          <p:grpSp>
            <p:nvGrpSpPr>
              <p:cNvPr id="152" name="Groupe 151">
                <a:extLst>
                  <a:ext uri="{FF2B5EF4-FFF2-40B4-BE49-F238E27FC236}">
                    <a16:creationId xmlns:a16="http://schemas.microsoft.com/office/drawing/2014/main" id="{A8B2662A-1932-BE70-6E90-2E26B2913631}"/>
                  </a:ext>
                </a:extLst>
              </p:cNvPr>
              <p:cNvGrpSpPr/>
              <p:nvPr/>
            </p:nvGrpSpPr>
            <p:grpSpPr>
              <a:xfrm>
                <a:off x="4542361" y="3315440"/>
                <a:ext cx="1775202" cy="2752472"/>
                <a:chOff x="4391014" y="3101034"/>
                <a:chExt cx="1775202" cy="2752472"/>
              </a:xfrm>
            </p:grpSpPr>
            <p:sp>
              <p:nvSpPr>
                <p:cNvPr id="153" name="ZoneTexte 152">
                  <a:extLst>
                    <a:ext uri="{FF2B5EF4-FFF2-40B4-BE49-F238E27FC236}">
                      <a16:creationId xmlns:a16="http://schemas.microsoft.com/office/drawing/2014/main" id="{8DD63CFA-CE2B-8CA0-67CC-13DB435DAA1F}"/>
                    </a:ext>
                  </a:extLst>
                </p:cNvPr>
                <p:cNvSpPr txBox="1"/>
                <p:nvPr/>
              </p:nvSpPr>
              <p:spPr>
                <a:xfrm>
                  <a:off x="5505119" y="3798885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3</a:t>
                  </a:r>
                </a:p>
              </p:txBody>
            </p:sp>
            <p:sp>
              <p:nvSpPr>
                <p:cNvPr id="154" name="ZoneTexte 153">
                  <a:extLst>
                    <a:ext uri="{FF2B5EF4-FFF2-40B4-BE49-F238E27FC236}">
                      <a16:creationId xmlns:a16="http://schemas.microsoft.com/office/drawing/2014/main" id="{C434F1D4-6FD8-5B85-5D3C-57726370147A}"/>
                    </a:ext>
                  </a:extLst>
                </p:cNvPr>
                <p:cNvSpPr txBox="1"/>
                <p:nvPr/>
              </p:nvSpPr>
              <p:spPr>
                <a:xfrm>
                  <a:off x="5109453" y="3798885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5</a:t>
                  </a:r>
                </a:p>
              </p:txBody>
            </p:sp>
            <p:sp>
              <p:nvSpPr>
                <p:cNvPr id="155" name="ZoneTexte 154">
                  <a:extLst>
                    <a:ext uri="{FF2B5EF4-FFF2-40B4-BE49-F238E27FC236}">
                      <a16:creationId xmlns:a16="http://schemas.microsoft.com/office/drawing/2014/main" id="{3E73AF8E-35A1-984E-A5A5-60F90ABC3F7F}"/>
                    </a:ext>
                  </a:extLst>
                </p:cNvPr>
                <p:cNvSpPr txBox="1"/>
                <p:nvPr/>
              </p:nvSpPr>
              <p:spPr>
                <a:xfrm>
                  <a:off x="5505119" y="3446653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4</a:t>
                  </a:r>
                </a:p>
              </p:txBody>
            </p:sp>
            <p:sp>
              <p:nvSpPr>
                <p:cNvPr id="156" name="ZoneTexte 155">
                  <a:extLst>
                    <a:ext uri="{FF2B5EF4-FFF2-40B4-BE49-F238E27FC236}">
                      <a16:creationId xmlns:a16="http://schemas.microsoft.com/office/drawing/2014/main" id="{2F9860B4-C534-14F5-77FC-D03023C8D8FB}"/>
                    </a:ext>
                  </a:extLst>
                </p:cNvPr>
                <p:cNvSpPr txBox="1"/>
                <p:nvPr/>
              </p:nvSpPr>
              <p:spPr>
                <a:xfrm>
                  <a:off x="5505119" y="4276784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2</a:t>
                  </a:r>
                </a:p>
              </p:txBody>
            </p:sp>
            <p:sp>
              <p:nvSpPr>
                <p:cNvPr id="157" name="ZoneTexte 156">
                  <a:extLst>
                    <a:ext uri="{FF2B5EF4-FFF2-40B4-BE49-F238E27FC236}">
                      <a16:creationId xmlns:a16="http://schemas.microsoft.com/office/drawing/2014/main" id="{6E1C30AD-B3CC-3CC5-8AD1-066370C83E4C}"/>
                    </a:ext>
                  </a:extLst>
                </p:cNvPr>
                <p:cNvSpPr txBox="1"/>
                <p:nvPr/>
              </p:nvSpPr>
              <p:spPr>
                <a:xfrm>
                  <a:off x="5109453" y="4276784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7</a:t>
                  </a:r>
                </a:p>
              </p:txBody>
            </p:sp>
            <p:sp>
              <p:nvSpPr>
                <p:cNvPr id="158" name="ZoneTexte 157">
                  <a:extLst>
                    <a:ext uri="{FF2B5EF4-FFF2-40B4-BE49-F238E27FC236}">
                      <a16:creationId xmlns:a16="http://schemas.microsoft.com/office/drawing/2014/main" id="{7101EAA3-74C1-4E09-5513-F6B1A444D0F0}"/>
                    </a:ext>
                  </a:extLst>
                </p:cNvPr>
                <p:cNvSpPr txBox="1"/>
                <p:nvPr/>
              </p:nvSpPr>
              <p:spPr>
                <a:xfrm>
                  <a:off x="5505119" y="5268731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2</a:t>
                  </a:r>
                </a:p>
              </p:txBody>
            </p:sp>
            <p:sp>
              <p:nvSpPr>
                <p:cNvPr id="159" name="ZoneTexte 158">
                  <a:extLst>
                    <a:ext uri="{FF2B5EF4-FFF2-40B4-BE49-F238E27FC236}">
                      <a16:creationId xmlns:a16="http://schemas.microsoft.com/office/drawing/2014/main" id="{9DC82A39-696B-90A1-4728-E1402EB11504}"/>
                    </a:ext>
                  </a:extLst>
                </p:cNvPr>
                <p:cNvSpPr txBox="1"/>
                <p:nvPr/>
              </p:nvSpPr>
              <p:spPr>
                <a:xfrm>
                  <a:off x="5109453" y="5268731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7</a:t>
                  </a:r>
                </a:p>
              </p:txBody>
            </p:sp>
            <p:sp>
              <p:nvSpPr>
                <p:cNvPr id="160" name="ZoneTexte 159">
                  <a:extLst>
                    <a:ext uri="{FF2B5EF4-FFF2-40B4-BE49-F238E27FC236}">
                      <a16:creationId xmlns:a16="http://schemas.microsoft.com/office/drawing/2014/main" id="{E4745F48-7705-43D9-653E-024006D4D848}"/>
                    </a:ext>
                  </a:extLst>
                </p:cNvPr>
                <p:cNvSpPr txBox="1"/>
                <p:nvPr/>
              </p:nvSpPr>
              <p:spPr>
                <a:xfrm>
                  <a:off x="4751198" y="5268731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2</a:t>
                  </a:r>
                </a:p>
              </p:txBody>
            </p:sp>
            <p:cxnSp>
              <p:nvCxnSpPr>
                <p:cNvPr id="161" name="Connecteur droit 160">
                  <a:extLst>
                    <a:ext uri="{FF2B5EF4-FFF2-40B4-BE49-F238E27FC236}">
                      <a16:creationId xmlns:a16="http://schemas.microsoft.com/office/drawing/2014/main" id="{22CDF8D0-6095-9563-3C4C-6A9F04B72584}"/>
                    </a:ext>
                  </a:extLst>
                </p:cNvPr>
                <p:cNvCxnSpPr/>
                <p:nvPr/>
              </p:nvCxnSpPr>
              <p:spPr>
                <a:xfrm flipH="1">
                  <a:off x="4726056" y="4297926"/>
                  <a:ext cx="1440160" cy="0"/>
                </a:xfrm>
                <a:prstGeom prst="line">
                  <a:avLst/>
                </a:prstGeom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Connecteur droit 161">
                  <a:extLst>
                    <a:ext uri="{FF2B5EF4-FFF2-40B4-BE49-F238E27FC236}">
                      <a16:creationId xmlns:a16="http://schemas.microsoft.com/office/drawing/2014/main" id="{54FA69A8-7143-3308-11AF-4EF94D8F213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4542475" y="5229168"/>
                  <a:ext cx="1623741" cy="9996"/>
                </a:xfrm>
                <a:prstGeom prst="line">
                  <a:avLst/>
                </a:prstGeom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3" name="ZoneTexte 162">
                  <a:extLst>
                    <a:ext uri="{FF2B5EF4-FFF2-40B4-BE49-F238E27FC236}">
                      <a16:creationId xmlns:a16="http://schemas.microsoft.com/office/drawing/2014/main" id="{E947BAE2-6FEF-0D7E-9AAA-E8593DC733D0}"/>
                    </a:ext>
                  </a:extLst>
                </p:cNvPr>
                <p:cNvSpPr txBox="1"/>
                <p:nvPr/>
              </p:nvSpPr>
              <p:spPr>
                <a:xfrm>
                  <a:off x="5505119" y="4725406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.</a:t>
                  </a:r>
                </a:p>
              </p:txBody>
            </p:sp>
            <p:sp>
              <p:nvSpPr>
                <p:cNvPr id="164" name="ZoneTexte 163">
                  <a:extLst>
                    <a:ext uri="{FF2B5EF4-FFF2-40B4-BE49-F238E27FC236}">
                      <a16:creationId xmlns:a16="http://schemas.microsoft.com/office/drawing/2014/main" id="{8E2C9352-3B31-19A0-24EA-9ED6584743E0}"/>
                    </a:ext>
                  </a:extLst>
                </p:cNvPr>
                <p:cNvSpPr txBox="1"/>
                <p:nvPr/>
              </p:nvSpPr>
              <p:spPr>
                <a:xfrm>
                  <a:off x="5109453" y="4725406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0</a:t>
                  </a:r>
                </a:p>
              </p:txBody>
            </p:sp>
            <p:sp>
              <p:nvSpPr>
                <p:cNvPr id="166" name="ZoneTexte 165">
                  <a:extLst>
                    <a:ext uri="{FF2B5EF4-FFF2-40B4-BE49-F238E27FC236}">
                      <a16:creationId xmlns:a16="http://schemas.microsoft.com/office/drawing/2014/main" id="{C39A60F7-FDA0-5773-6B3F-F3ECC9079DB4}"/>
                    </a:ext>
                  </a:extLst>
                </p:cNvPr>
                <p:cNvSpPr txBox="1"/>
                <p:nvPr/>
              </p:nvSpPr>
              <p:spPr>
                <a:xfrm>
                  <a:off x="4391014" y="4725406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1</a:t>
                  </a:r>
                </a:p>
              </p:txBody>
            </p:sp>
            <p:sp>
              <p:nvSpPr>
                <p:cNvPr id="167" name="ZoneTexte 166">
                  <a:extLst>
                    <a:ext uri="{FF2B5EF4-FFF2-40B4-BE49-F238E27FC236}">
                      <a16:creationId xmlns:a16="http://schemas.microsoft.com/office/drawing/2014/main" id="{53A4C6A0-8374-27B3-865B-DEBA1E7ACC8F}"/>
                    </a:ext>
                  </a:extLst>
                </p:cNvPr>
                <p:cNvSpPr txBox="1"/>
                <p:nvPr/>
              </p:nvSpPr>
              <p:spPr>
                <a:xfrm>
                  <a:off x="5263283" y="3101034"/>
                  <a:ext cx="309274" cy="389513"/>
                </a:xfrm>
                <a:prstGeom prst="ellipse">
                  <a:avLst/>
                </a:prstGeom>
                <a:noFill/>
                <a:ln w="190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200" b="1" dirty="0">
                      <a:solidFill>
                        <a:srgbClr val="C00000"/>
                      </a:solidFill>
                    </a:rPr>
                    <a:t>2</a:t>
                  </a:r>
                </a:p>
              </p:txBody>
            </p:sp>
            <p:sp>
              <p:nvSpPr>
                <p:cNvPr id="168" name="ZoneTexte 167">
                  <a:extLst>
                    <a:ext uri="{FF2B5EF4-FFF2-40B4-BE49-F238E27FC236}">
                      <a16:creationId xmlns:a16="http://schemas.microsoft.com/office/drawing/2014/main" id="{D138D90E-9602-D178-810B-A4694A5B6CB2}"/>
                    </a:ext>
                  </a:extLst>
                </p:cNvPr>
                <p:cNvSpPr txBox="1"/>
                <p:nvPr/>
              </p:nvSpPr>
              <p:spPr>
                <a:xfrm>
                  <a:off x="4391014" y="5268731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1</a:t>
                  </a:r>
                </a:p>
              </p:txBody>
            </p:sp>
            <p:sp>
              <p:nvSpPr>
                <p:cNvPr id="169" name="ZoneTexte 168">
                  <a:extLst>
                    <a:ext uri="{FF2B5EF4-FFF2-40B4-BE49-F238E27FC236}">
                      <a16:creationId xmlns:a16="http://schemas.microsoft.com/office/drawing/2014/main" id="{49BCE021-E72F-01B7-E70A-FF52262975C6}"/>
                    </a:ext>
                  </a:extLst>
                </p:cNvPr>
                <p:cNvSpPr txBox="1"/>
                <p:nvPr/>
              </p:nvSpPr>
              <p:spPr>
                <a:xfrm>
                  <a:off x="5275062" y="3302853"/>
                  <a:ext cx="304117" cy="389513"/>
                </a:xfrm>
                <a:prstGeom prst="ellipse">
                  <a:avLst/>
                </a:prstGeom>
                <a:noFill/>
                <a:ln w="190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200" b="1" dirty="0">
                      <a:solidFill>
                        <a:srgbClr val="C00000"/>
                      </a:solidFill>
                    </a:rPr>
                    <a:t>1</a:t>
                  </a:r>
                </a:p>
              </p:txBody>
            </p:sp>
            <p:sp>
              <p:nvSpPr>
                <p:cNvPr id="170" name="ZoneTexte 169">
                  <a:extLst>
                    <a:ext uri="{FF2B5EF4-FFF2-40B4-BE49-F238E27FC236}">
                      <a16:creationId xmlns:a16="http://schemas.microsoft.com/office/drawing/2014/main" id="{3673545F-5BC5-0113-CCD8-4F18F16B1C3B}"/>
                    </a:ext>
                  </a:extLst>
                </p:cNvPr>
                <p:cNvSpPr txBox="1"/>
                <p:nvPr/>
              </p:nvSpPr>
              <p:spPr>
                <a:xfrm>
                  <a:off x="4751198" y="4725406"/>
                  <a:ext cx="59515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3200" dirty="0">
                      <a:solidFill>
                        <a:srgbClr val="C00000"/>
                      </a:solidFill>
                    </a:rPr>
                    <a:t>2</a:t>
                  </a:r>
                </a:p>
              </p:txBody>
            </p:sp>
            <p:cxnSp>
              <p:nvCxnSpPr>
                <p:cNvPr id="171" name="Connecteur droit 170">
                  <a:extLst>
                    <a:ext uri="{FF2B5EF4-FFF2-40B4-BE49-F238E27FC236}">
                      <a16:creationId xmlns:a16="http://schemas.microsoft.com/office/drawing/2014/main" id="{66EA55CD-AB33-BC4A-9617-ADD7CC4B8243}"/>
                    </a:ext>
                  </a:extLst>
                </p:cNvPr>
                <p:cNvCxnSpPr/>
                <p:nvPr/>
              </p:nvCxnSpPr>
              <p:spPr>
                <a:xfrm flipV="1">
                  <a:off x="5224623" y="3300065"/>
                  <a:ext cx="470365" cy="34509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49" name="ZoneTexte 148">
              <a:extLst>
                <a:ext uri="{FF2B5EF4-FFF2-40B4-BE49-F238E27FC236}">
                  <a16:creationId xmlns:a16="http://schemas.microsoft.com/office/drawing/2014/main" id="{FA64B34C-9A14-6771-1183-B2405F402E18}"/>
                </a:ext>
              </a:extLst>
            </p:cNvPr>
            <p:cNvSpPr txBox="1"/>
            <p:nvPr/>
          </p:nvSpPr>
          <p:spPr>
            <a:xfrm>
              <a:off x="4438336" y="4773120"/>
              <a:ext cx="595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solidFill>
                    <a:srgbClr val="C00000"/>
                  </a:solidFill>
                </a:rPr>
                <a:t>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88 و89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2CCCE34-F24F-6BC5-FCF3-DBED9289A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632" y="1604464"/>
            <a:ext cx="7325710" cy="496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16489</TotalTime>
  <Words>1122</Words>
  <Application>Microsoft Office PowerPoint</Application>
  <PresentationFormat>Affichage à l'écran (4:3)</PresentationFormat>
  <Paragraphs>445</Paragraphs>
  <Slides>57</Slides>
  <Notes>7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57</vt:i4>
      </vt:variant>
    </vt:vector>
  </HeadingPairs>
  <TitlesOfParts>
    <vt:vector size="71" baseType="lpstr">
      <vt:lpstr>Chalkboard</vt:lpstr>
      <vt:lpstr>Wingdings</vt:lpstr>
      <vt:lpstr>Calibri</vt:lpstr>
      <vt:lpstr>Effra CC Arbc</vt:lpstr>
      <vt:lpstr>Aptos Display</vt:lpstr>
      <vt:lpstr>Arial</vt:lpstr>
      <vt:lpstr>Aptos</vt:lpstr>
      <vt:lpstr>Dosis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127</cp:revision>
  <cp:lastPrinted>2025-08-13T10:11:39Z</cp:lastPrinted>
  <dcterms:created xsi:type="dcterms:W3CDTF">2025-08-01T12:31:49Z</dcterms:created>
  <dcterms:modified xsi:type="dcterms:W3CDTF">2026-04-12T16:46:36Z</dcterms:modified>
</cp:coreProperties>
</file>