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7072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3" r:id="rId31"/>
    <p:sldId id="2134806715" r:id="rId32"/>
    <p:sldId id="2134807020" r:id="rId33"/>
    <p:sldId id="2134807021" r:id="rId34"/>
    <p:sldId id="2134807074" r:id="rId35"/>
    <p:sldId id="2134807033" r:id="rId36"/>
    <p:sldId id="2134807042" r:id="rId37"/>
    <p:sldId id="2134807043" r:id="rId38"/>
    <p:sldId id="2134807075" r:id="rId39"/>
    <p:sldId id="2134807044" r:id="rId40"/>
    <p:sldId id="2134807045" r:id="rId41"/>
    <p:sldId id="2134807046" r:id="rId42"/>
    <p:sldId id="2134807076" r:id="rId43"/>
    <p:sldId id="2134807047" r:id="rId44"/>
    <p:sldId id="2134806689" r:id="rId45"/>
    <p:sldId id="2134806665" r:id="rId46"/>
    <p:sldId id="2134806663" r:id="rId47"/>
    <p:sldId id="2134807028" r:id="rId48"/>
    <p:sldId id="2134806664" r:id="rId49"/>
    <p:sldId id="2134806696" r:id="rId50"/>
    <p:sldId id="848" r:id="rId51"/>
    <p:sldId id="921" r:id="rId52"/>
    <p:sldId id="922" r:id="rId53"/>
    <p:sldId id="924" r:id="rId54"/>
    <p:sldId id="925" r:id="rId55"/>
    <p:sldId id="849" r:id="rId56"/>
    <p:sldId id="2134806697" r:id="rId57"/>
    <p:sldId id="2134806706" r:id="rId58"/>
    <p:sldId id="858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B76A0"/>
    <a:srgbClr val="47D45A"/>
    <a:srgbClr val="C00000"/>
    <a:srgbClr val="008F8D"/>
    <a:srgbClr val="3A8F98"/>
    <a:srgbClr val="7EC4BE"/>
    <a:srgbClr val="199995"/>
    <a:srgbClr val="00B050"/>
    <a:srgbClr val="17AB98"/>
    <a:srgbClr val="CF1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AFF75-C7CA-40BB-AE5B-42F396A2449D}" v="157" dt="2026-04-12T00:39:16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64" d="100"/>
          <a:sy n="64" d="100"/>
        </p:scale>
        <p:origin x="151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12/04/2026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10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(2)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9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(1)</a:t>
            </a:r>
            <a:endParaRPr lang="fr-MA" dirty="0">
              <a:effectLst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وَضْعُ وَإِنْجازُ عَمَلِيَّةِ الضَّرْبِ (3)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</a:t>
              </a:r>
              <a:r>
                <a:rPr lang="ar-M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الأُسْبوعِ الثَّالِثِ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وَضْعُ وَإِنْجازُ عَمَلِيَّةِ الضَّرْبِ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B50D45-91F2-0F79-F656-41F29E729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167" y="2485864"/>
            <a:ext cx="5958348" cy="401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6" y="3884433"/>
            <a:ext cx="6189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إِنْجازِ عَمَلِيّاتِ ضَرْبِ أَعدادٍ مِنْ رَقْمَيْنِ في أَعدادٍ مِنْ رَقْمَيْنِ بدون احتفاظ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0A70FF-FB22-6B65-4AF0-3B63A5697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248" y="1469438"/>
            <a:ext cx="3514583" cy="4966956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19 – سنصحح الواجب المنزلي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2551920" y="5386963"/>
            <a:ext cx="3356264" cy="659878"/>
          </a:xfrm>
          <a:prstGeom prst="roundRect">
            <a:avLst>
              <a:gd name="adj" fmla="val 10989"/>
            </a:avLst>
          </a:prstGeom>
          <a:solidFill>
            <a:srgbClr val="C00000">
              <a:alpha val="18824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D283737-A3FF-17BB-323B-829E4F04634C}"/>
              </a:ext>
            </a:extLst>
          </p:cNvPr>
          <p:cNvGrpSpPr/>
          <p:nvPr/>
        </p:nvGrpSpPr>
        <p:grpSpPr>
          <a:xfrm>
            <a:off x="289247" y="3161095"/>
            <a:ext cx="8341569" cy="1717521"/>
            <a:chOff x="289247" y="3161095"/>
            <a:chExt cx="8341569" cy="17175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9BA42C-1EE7-F08D-B987-B1F568263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247" y="3161095"/>
              <a:ext cx="8341569" cy="171752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9943840-694A-2AB6-1610-6C7A7DA9B2D4}"/>
                </a:ext>
              </a:extLst>
            </p:cNvPr>
            <p:cNvSpPr/>
            <p:nvPr/>
          </p:nvSpPr>
          <p:spPr>
            <a:xfrm>
              <a:off x="317237" y="3226412"/>
              <a:ext cx="2976465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6D24C75-8D89-471C-EF72-7BEB7E4FDEEC}"/>
              </a:ext>
            </a:extLst>
          </p:cNvPr>
          <p:cNvSpPr txBox="1"/>
          <p:nvPr/>
        </p:nvSpPr>
        <p:spPr>
          <a:xfrm>
            <a:off x="995690" y="4344343"/>
            <a:ext cx="120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760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A60900-34C2-5C20-8C56-B6CAF6BC5038}"/>
              </a:ext>
            </a:extLst>
          </p:cNvPr>
          <p:cNvSpPr txBox="1"/>
          <p:nvPr/>
        </p:nvSpPr>
        <p:spPr>
          <a:xfrm>
            <a:off x="2841527" y="4337922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6</a:t>
            </a: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5CA08B-D6EC-DA20-538F-1943E8728154}"/>
              </a:ext>
            </a:extLst>
          </p:cNvPr>
          <p:cNvSpPr txBox="1"/>
          <p:nvPr/>
        </p:nvSpPr>
        <p:spPr>
          <a:xfrm>
            <a:off x="4753722" y="4347753"/>
            <a:ext cx="109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7</a:t>
            </a: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FD7E1B-2D2D-62C8-C08F-F4BC2E58697F}"/>
              </a:ext>
            </a:extLst>
          </p:cNvPr>
          <p:cNvSpPr txBox="1"/>
          <p:nvPr/>
        </p:nvSpPr>
        <p:spPr>
          <a:xfrm>
            <a:off x="6550914" y="4325369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588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20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0654EA-83A3-E041-5C43-9F455D10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71485" y="3038167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9812834-AC1E-38EB-FE4C-2E02D93AE3AD}"/>
              </a:ext>
            </a:extLst>
          </p:cNvPr>
          <p:cNvCxnSpPr/>
          <p:nvPr/>
        </p:nvCxnSpPr>
        <p:spPr>
          <a:xfrm>
            <a:off x="4894741" y="3132311"/>
            <a:ext cx="0" cy="468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في 10 ومضاعفاتها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2243579" y="2616985"/>
            <a:ext cx="3192396" cy="564279"/>
            <a:chOff x="2243579" y="2616985"/>
            <a:chExt cx="3192396" cy="56427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243579" y="2616985"/>
              <a:ext cx="3026140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B76A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896809" y="4674420"/>
            <a:ext cx="3283498" cy="584775"/>
            <a:chOff x="3996856" y="3882568"/>
            <a:chExt cx="3283498" cy="584775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96856" y="3882568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50865" y="398385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على</a:t>
              </a:r>
              <a:r>
                <a:rPr lang="ar-MA" sz="20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كُرَّاسَاتكُِ</a:t>
              </a: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مْ:</a:t>
              </a:r>
            </a:p>
          </p:txBody>
        </p:sp>
      </p:grp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A33F46F2-20D1-8ED3-A44C-5AA328E74C8D}"/>
              </a:ext>
            </a:extLst>
          </p:cNvPr>
          <p:cNvSpPr/>
          <p:nvPr/>
        </p:nvSpPr>
        <p:spPr>
          <a:xfrm>
            <a:off x="2894028" y="2680015"/>
            <a:ext cx="461913" cy="461665"/>
          </a:xfrm>
          <a:prstGeom prst="flowChartConnector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FC80A5-F357-D390-AF84-E0560AE5F832}"/>
              </a:ext>
            </a:extLst>
          </p:cNvPr>
          <p:cNvSpPr/>
          <p:nvPr/>
        </p:nvSpPr>
        <p:spPr>
          <a:xfrm>
            <a:off x="4138366" y="2670646"/>
            <a:ext cx="1031305" cy="461665"/>
          </a:xfrm>
          <a:prstGeom prst="roundRect">
            <a:avLst/>
          </a:prstGeom>
          <a:solidFill>
            <a:srgbClr val="47D45A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F679887-736B-4C76-D3F8-3C3D3547C4A5}"/>
              </a:ext>
            </a:extLst>
          </p:cNvPr>
          <p:cNvCxnSpPr>
            <a:cxnSpLocks/>
          </p:cNvCxnSpPr>
          <p:nvPr/>
        </p:nvCxnSpPr>
        <p:spPr>
          <a:xfrm>
            <a:off x="3728699" y="3058468"/>
            <a:ext cx="221132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2D8C6AB-DC56-8CD9-8017-9397DB122508}"/>
              </a:ext>
            </a:extLst>
          </p:cNvPr>
          <p:cNvCxnSpPr>
            <a:cxnSpLocks/>
          </p:cNvCxnSpPr>
          <p:nvPr/>
        </p:nvCxnSpPr>
        <p:spPr>
          <a:xfrm flipH="1">
            <a:off x="4038318" y="3058468"/>
            <a:ext cx="245447" cy="542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F6CFDCE5-2525-FC1C-6DDE-D69F049CEE2C}"/>
              </a:ext>
            </a:extLst>
          </p:cNvPr>
          <p:cNvSpPr/>
          <p:nvPr/>
        </p:nvSpPr>
        <p:spPr>
          <a:xfrm>
            <a:off x="373366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B1243CC6-6A96-2E60-C1E4-5922C03BC482}"/>
              </a:ext>
            </a:extLst>
          </p:cNvPr>
          <p:cNvSpPr/>
          <p:nvPr/>
        </p:nvSpPr>
        <p:spPr>
          <a:xfrm>
            <a:off x="4181801" y="3417755"/>
            <a:ext cx="504000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0070C0"/>
                </a:solidFill>
              </a:rPr>
              <a:t>×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3F2F086-AF8A-FB81-6347-05BB5CD42BF9}"/>
              </a:ext>
            </a:extLst>
          </p:cNvPr>
          <p:cNvSpPr/>
          <p:nvPr/>
        </p:nvSpPr>
        <p:spPr>
          <a:xfrm>
            <a:off x="4636735" y="3410146"/>
            <a:ext cx="504000" cy="5040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B76A0"/>
              </a:solidFill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50BCD998-10B3-FBDF-9B25-2DB47F1D81E2}"/>
              </a:ext>
            </a:extLst>
          </p:cNvPr>
          <p:cNvSpPr/>
          <p:nvPr/>
        </p:nvSpPr>
        <p:spPr>
          <a:xfrm>
            <a:off x="4329602" y="3418325"/>
            <a:ext cx="1123042" cy="504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B76A0"/>
                </a:solidFill>
              </a:rPr>
              <a:t>1</a:t>
            </a:r>
            <a:r>
              <a:rPr lang="ar-MA" sz="2400" b="1" dirty="0">
                <a:solidFill>
                  <a:srgbClr val="C00000"/>
                </a:solidFill>
              </a:rPr>
              <a:t>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D7E3DCB-5521-156A-4E7D-CA7BD2D73D11}"/>
              </a:ext>
            </a:extLst>
          </p:cNvPr>
          <p:cNvCxnSpPr>
            <a:stCxn id="19" idx="4"/>
            <a:endCxn id="26" idx="0"/>
          </p:cNvCxnSpPr>
          <p:nvPr/>
        </p:nvCxnSpPr>
        <p:spPr>
          <a:xfrm>
            <a:off x="3985665" y="3914146"/>
            <a:ext cx="522120" cy="7602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D2FD2F9-1BF7-4C8C-3845-0E32494B354A}"/>
              </a:ext>
            </a:extLst>
          </p:cNvPr>
          <p:cNvCxnSpPr>
            <a:stCxn id="31" idx="4"/>
            <a:endCxn id="26" idx="0"/>
          </p:cNvCxnSpPr>
          <p:nvPr/>
        </p:nvCxnSpPr>
        <p:spPr>
          <a:xfrm flipH="1">
            <a:off x="4507785" y="3922325"/>
            <a:ext cx="383338" cy="7520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AD05A5-8B81-5283-1AC7-3D6C3873F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04" y="3093414"/>
            <a:ext cx="8342721" cy="8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8DF88BDB-C8EA-9097-D9F4-4231332E3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04" y="3093414"/>
            <a:ext cx="8342721" cy="88848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1664600" y="317461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714615" y="3557825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3767929" y="3175534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3734725" y="3556518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66F42-334F-C458-C584-6E60CDC2A1F7}"/>
              </a:ext>
            </a:extLst>
          </p:cNvPr>
          <p:cNvSpPr/>
          <p:nvPr/>
        </p:nvSpPr>
        <p:spPr>
          <a:xfrm>
            <a:off x="5758500" y="3177312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801846" y="3557187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B73EAD-FE12-74C4-2692-1618617E577A}"/>
              </a:ext>
            </a:extLst>
          </p:cNvPr>
          <p:cNvSpPr/>
          <p:nvPr/>
        </p:nvSpPr>
        <p:spPr>
          <a:xfrm>
            <a:off x="7838623" y="3174616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7868183" y="3555079"/>
            <a:ext cx="511278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52385" y="31153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03355" y="3516687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150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67317" y="309650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94326" y="311536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47652" y="3516687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813989" y="3487596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56750" y="310593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29278" y="3497023"/>
            <a:ext cx="67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3060990" y="3210205"/>
              <a:ext cx="3207832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وَضْعُ وَإِنْجازُ عَمَلِيَّةِ الضَّرْبِ (1)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كيفية إ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نْجازِ عَمَلِيَّةِ ضَرْب عَدَد من رقمين × عدد من رقمين، مع مجد وندى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0470213-79EA-E9FB-2037-A1A5EBE71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0647" y="3252217"/>
            <a:ext cx="35209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وَضْعُ وَإِنْجازُ عَمَلِيَّةِ الضَّرْبِ</a:t>
            </a:r>
            <a:endParaRPr lang="fr-FR" sz="28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8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3_S1_V1">
            <a:hlinkClick r:id="" action="ppaction://media"/>
            <a:extLst>
              <a:ext uri="{FF2B5EF4-FFF2-40B4-BE49-F238E27FC236}">
                <a16:creationId xmlns:a16="http://schemas.microsoft.com/office/drawing/2014/main" id="{E2D95390-4C2A-1D1E-8075-BB0150124D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136" y="1695376"/>
            <a:ext cx="8411348" cy="473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76E40D-C706-BD75-D75D-D38040764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52" y="1897626"/>
            <a:ext cx="8170719" cy="45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سَنُنْجِزُ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عَمَلِيَّةَ ضَرْب عَدَدٍ مِنْ رَقْمَيْنِ فِي عَدَدٍ مِنْ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رَقمَیْنِ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98F296-196C-F223-4B65-937838FB7B54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43 × 21= ...</a:t>
            </a: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F5AD49-4D2E-10E7-9630-FF4BDB992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لإنجاز عملية الضرب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6520033" y="1826679"/>
            <a:ext cx="2084609" cy="551406"/>
            <a:chOff x="6339726" y="1914188"/>
            <a:chExt cx="2014221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6339726" y="1914188"/>
              <a:ext cx="156529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أَضَعُ الْعَدَدَيْنِ عَمودِيًّا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4450152" y="1826679"/>
            <a:ext cx="2056867" cy="551406"/>
            <a:chOff x="6147641" y="1914188"/>
            <a:chExt cx="2056867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6147641" y="1914188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أَضْرِبُ رَقْمَ الْوَحَداتِ </a:t>
              </a:r>
              <a:endPara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1890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79F225F8-5910-D05C-AF90-BD1920969512}"/>
              </a:ext>
            </a:extLst>
          </p:cNvPr>
          <p:cNvGrpSpPr/>
          <p:nvPr/>
        </p:nvGrpSpPr>
        <p:grpSpPr>
          <a:xfrm>
            <a:off x="2367256" y="1826679"/>
            <a:ext cx="2059944" cy="551406"/>
            <a:chOff x="6045174" y="1914188"/>
            <a:chExt cx="2059944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4F440E-9B7D-A344-68F3-823F53D2F11E}"/>
                </a:ext>
              </a:extLst>
            </p:cNvPr>
            <p:cNvSpPr/>
            <p:nvPr/>
          </p:nvSpPr>
          <p:spPr>
            <a:xfrm>
              <a:off x="6045174" y="1914188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النُّقْطَةَ وأَضْرِبُ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الْعَشَراتِ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60E2CAE-1946-67C7-6685-BC65088794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72500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974068F-7417-41DB-B709-FF3FCDD59CA8}"/>
              </a:ext>
            </a:extLst>
          </p:cNvPr>
          <p:cNvGrpSpPr/>
          <p:nvPr/>
        </p:nvGrpSpPr>
        <p:grpSpPr>
          <a:xfrm>
            <a:off x="290097" y="1826679"/>
            <a:ext cx="2054207" cy="551406"/>
            <a:chOff x="5359446" y="1334819"/>
            <a:chExt cx="2054207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D93DF99-FC74-01FC-20CA-AE9636850900}"/>
                </a:ext>
              </a:extLst>
            </p:cNvPr>
            <p:cNvSpPr/>
            <p:nvPr/>
          </p:nvSpPr>
          <p:spPr>
            <a:xfrm>
              <a:off x="5359446" y="1334819"/>
              <a:ext cx="162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أَجْمَعُ </a:t>
              </a:r>
              <a:r>
                <a:rPr lang="ar-MA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نَ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اتِجَيْ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الْعَمَلِيَّتَيْنِ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822FD19-60EC-D88A-FC7A-2D2A7846BA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81035" y="1359315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0E482B0-CEB8-5B9E-E84D-2348B9063471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43 × 21= ...</a:t>
            </a: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ضعوا، على ألواحكم، العملية عموديا، بوضع العددين أحدهما مباشرة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تحت الآخر.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37CBBA9-D2AC-07E2-66D0-3324E6CE434A}"/>
              </a:ext>
            </a:extLst>
          </p:cNvPr>
          <p:cNvGrpSpPr/>
          <p:nvPr/>
        </p:nvGrpSpPr>
        <p:grpSpPr>
          <a:xfrm>
            <a:off x="290097" y="1826679"/>
            <a:ext cx="8314545" cy="551406"/>
            <a:chOff x="290097" y="1826679"/>
            <a:chExt cx="8314545" cy="551406"/>
          </a:xfrm>
        </p:grpSpPr>
        <p:grpSp>
          <p:nvGrpSpPr>
            <p:cNvPr id="2" name="Group 12">
              <a:extLst>
                <a:ext uri="{FF2B5EF4-FFF2-40B4-BE49-F238E27FC236}">
                  <a16:creationId xmlns:a16="http://schemas.microsoft.com/office/drawing/2014/main" id="{902FA9EE-85DD-C558-8030-20F91092C526}"/>
                </a:ext>
              </a:extLst>
            </p:cNvPr>
            <p:cNvGrpSpPr/>
            <p:nvPr/>
          </p:nvGrpSpPr>
          <p:grpSpPr>
            <a:xfrm>
              <a:off x="6520033" y="1826679"/>
              <a:ext cx="2084609" cy="551406"/>
              <a:chOff x="6339726" y="1914188"/>
              <a:chExt cx="2014221" cy="55140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0ABE12CF-855D-E90A-48FF-07EF563997FA}"/>
                  </a:ext>
                </a:extLst>
              </p:cNvPr>
              <p:cNvSpPr/>
              <p:nvPr/>
            </p:nvSpPr>
            <p:spPr>
              <a:xfrm>
                <a:off x="6339726" y="1914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" name="Oval 80">
                <a:extLst>
                  <a:ext uri="{FF2B5EF4-FFF2-40B4-BE49-F238E27FC236}">
                    <a16:creationId xmlns:a16="http://schemas.microsoft.com/office/drawing/2014/main" id="{8EDDCD50-07D0-B5BE-1318-69F1F2BE15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132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4033823-134E-0168-7535-8E37C1235C7D}"/>
                </a:ext>
              </a:extLst>
            </p:cNvPr>
            <p:cNvGrpSpPr/>
            <p:nvPr/>
          </p:nvGrpSpPr>
          <p:grpSpPr>
            <a:xfrm>
              <a:off x="4450152" y="1826679"/>
              <a:ext cx="2056867" cy="551406"/>
              <a:chOff x="6147641" y="1914188"/>
              <a:chExt cx="2056867" cy="551406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F9306E8E-6D1D-0CAA-3CAD-E44C589520E9}"/>
                  </a:ext>
                </a:extLst>
              </p:cNvPr>
              <p:cNvSpPr/>
              <p:nvPr/>
            </p:nvSpPr>
            <p:spPr>
              <a:xfrm>
                <a:off x="6147641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C6CBE16-B9BD-D86B-DB0E-173D01E0B1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7189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A2F1E9F-0463-257E-E200-B079784DD2EC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94AB19DE-A795-8CC7-CF51-5C6DD0D872DA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الْعَشَراتِ</a:t>
                </a: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934F468D-1058-80FF-CDE8-AEDD764C33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1BAB7B7A-D2C5-2489-4E51-8184A35910EE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914FF2EF-360F-0C4C-0DB7-824BCF347B5F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</a:t>
                </a: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نَ</a:t>
                </a:r>
                <a:r>
                  <a:rPr kumimoji="0" lang="ar-MA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اتِجَيْ</a:t>
                </a: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الْعَمَلِيَّتَيْنِ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1060B07B-B6F9-6FD6-62FA-9856CD5788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364FDC49-46E5-F9AA-9A70-3C33793B1AB2}"/>
              </a:ext>
            </a:extLst>
          </p:cNvPr>
          <p:cNvSpPr txBox="1"/>
          <p:nvPr/>
        </p:nvSpPr>
        <p:spPr>
          <a:xfrm>
            <a:off x="2536723" y="3352800"/>
            <a:ext cx="3726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0070C0"/>
                </a:solidFill>
              </a:rPr>
              <a:t>43 × 21= ...</a:t>
            </a:r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9FC2-4A9E-E914-D5D9-7AEACECA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362572-222E-01B7-D635-1E87994F363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4F1BD4-4AF3-4F6F-532F-FCFD8D464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802860D-5F71-48F0-1F0F-C64F63D75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6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يجب أن يكون العددان أحدهما تحت الآخر: الوحدات تحت الوحدات ...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AA9A3E85-6189-1781-DCD4-796F39F1A534}"/>
              </a:ext>
            </a:extLst>
          </p:cNvPr>
          <p:cNvGrpSpPr/>
          <p:nvPr/>
        </p:nvGrpSpPr>
        <p:grpSpPr>
          <a:xfrm>
            <a:off x="3193681" y="2351448"/>
            <a:ext cx="1865335" cy="1452336"/>
            <a:chOff x="3163864" y="2351448"/>
            <a:chExt cx="1865335" cy="145233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0BC0498-B174-0DB2-B175-1956B48BCBD7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BE73A37-B497-A35A-84DF-D2ECB590308C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spc="1000" dirty="0">
                  <a:solidFill>
                    <a:srgbClr val="C00000"/>
                  </a:solidFill>
                </a:rPr>
                <a:t>21</a:t>
              </a:r>
              <a:endParaRPr lang="fr-FR" sz="4400" spc="1000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9AEB52B-3271-B9D0-6A4C-3CAF7382D2BE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C00000"/>
                  </a:solidFill>
                </a:rPr>
                <a:t>×</a:t>
              </a:r>
              <a:endParaRPr lang="fr-FR" sz="3600" spc="1000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4672152-7745-B3F8-83E0-94892D93EF63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الثانية لإنجاز عملية الضرب؟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277434-E133-6585-986F-72CC30E3A2CC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7DB3B26-F293-81BA-E5C5-873B49A2DD63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0666DAD9-ACD4-3EA7-4394-3C388020858E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1794C0A4-267D-15D3-1C8C-21D9271A72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AA560B4E-5BDC-DEC2-D0EB-ADD34B2E3BF6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77034815-1E8B-CD17-531C-383A6BE8891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C4D266F1-F285-3AD6-736C-C5FCF3EA27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4B292935-2E31-8C19-50BE-B61CBCDF0E69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3192D13-261B-BE14-761A-FBA7FB52CA13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الْعَشَراتِ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11F8357-C9F4-496D-73A0-4FD2804970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2D6CCDBA-780C-50DC-8F08-59F8189945A7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3023E932-E98F-B793-A25E-19E9FC123F4A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</a:t>
                </a: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نَ</a:t>
                </a:r>
                <a:r>
                  <a:rPr kumimoji="0" lang="ar-MA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اتِجَيْ</a:t>
                </a: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الْعَمَلِيَّتَيْنِ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27469DE-A60B-9176-E4CB-BA0981B804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5094E9D-E71E-FD86-DF28-A5007BDE213B}"/>
              </a:ext>
            </a:extLst>
          </p:cNvPr>
          <p:cNvGrpSpPr/>
          <p:nvPr/>
        </p:nvGrpSpPr>
        <p:grpSpPr>
          <a:xfrm>
            <a:off x="3193681" y="2649619"/>
            <a:ext cx="1865335" cy="1452336"/>
            <a:chOff x="3163864" y="2351448"/>
            <a:chExt cx="1865335" cy="1452336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738EDEF6-F63C-C464-221C-B807D74B5892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734DFC0-60AD-9225-FE55-5F163461C7E3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spc="1000" dirty="0">
                  <a:solidFill>
                    <a:srgbClr val="C00000"/>
                  </a:solidFill>
                </a:rPr>
                <a:t>21</a:t>
              </a:r>
              <a:endParaRPr lang="fr-FR" sz="4400" spc="1000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0C982FC3-DCFE-1F53-5B3D-69EF82B7283C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C00000"/>
                  </a:solidFill>
                </a:rPr>
                <a:t>×</a:t>
              </a:r>
              <a:endParaRPr lang="fr-FR" sz="3600" spc="1000" dirty="0">
                <a:solidFill>
                  <a:srgbClr val="C00000"/>
                </a:solidFill>
              </a:endParaRP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0EEE9C1B-2B0C-2319-44F7-6E7C0762B211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اضربوا رقم الوحدات "1" في العدد الأعلى "43" واكتبوا الناتج في السطر الأول.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AFF7B14-8D9A-D233-166E-66A7531947BA}"/>
              </a:ext>
            </a:extLst>
          </p:cNvPr>
          <p:cNvGrpSpPr/>
          <p:nvPr/>
        </p:nvGrpSpPr>
        <p:grpSpPr>
          <a:xfrm>
            <a:off x="290097" y="1816864"/>
            <a:ext cx="8328512" cy="588694"/>
            <a:chOff x="290097" y="1816864"/>
            <a:chExt cx="8328512" cy="588694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CCFCC02B-8269-545D-29A0-C3949B3A9091}"/>
                </a:ext>
              </a:extLst>
            </p:cNvPr>
            <p:cNvGrpSpPr/>
            <p:nvPr/>
          </p:nvGrpSpPr>
          <p:grpSpPr>
            <a:xfrm>
              <a:off x="4464500" y="1816864"/>
              <a:ext cx="2077158" cy="551406"/>
              <a:chOff x="4353598" y="1904373"/>
              <a:chExt cx="2007021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78E7B39-D3A3-01C5-0824-24C4DC61EB72}"/>
                  </a:ext>
                </a:extLst>
              </p:cNvPr>
              <p:cNvSpPr/>
              <p:nvPr/>
            </p:nvSpPr>
            <p:spPr>
              <a:xfrm>
                <a:off x="4353598" y="1904373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B6F0BD7C-4379-B905-C2DA-CE0891FADE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8001" y="1973582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2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EBB34CF3-1F37-E5E6-4F15-6FDD287F6CD6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5D61C30B-D612-31E6-CAB9-35FE8B024C32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78844B7C-AAF9-1AED-F4BB-5483543078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4B71F53-E325-DD8F-ADFC-FC462A27FD73}"/>
                </a:ext>
              </a:extLst>
            </p:cNvPr>
            <p:cNvGrpSpPr/>
            <p:nvPr/>
          </p:nvGrpSpPr>
          <p:grpSpPr>
            <a:xfrm>
              <a:off x="2367256" y="1826679"/>
              <a:ext cx="2059944" cy="551406"/>
              <a:chOff x="6045174" y="1914188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3C042659-982C-BFA5-842B-6B37AF71E0B5}"/>
                  </a:ext>
                </a:extLst>
              </p:cNvPr>
              <p:cNvSpPr/>
              <p:nvPr/>
            </p:nvSpPr>
            <p:spPr>
              <a:xfrm>
                <a:off x="6045174" y="1914188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الْعَشَراتِ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047806E7-85AE-EF2C-F961-F30FAE3EE4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72500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F0852B2B-9C9A-DDF8-27EF-891C2E826256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FB4FAE6-6A05-C643-B7E2-1227AF1967E1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</a:t>
                </a: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نَ</a:t>
                </a:r>
                <a:r>
                  <a:rPr kumimoji="0" lang="ar-MA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اتِجَيْ</a:t>
                </a: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الْعَمَلِيَّتَيْنِ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50449CE3-8C37-38BC-58B0-21817C8F13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F239FBF-6A62-7465-3FC1-93DAAC9D2513}"/>
              </a:ext>
            </a:extLst>
          </p:cNvPr>
          <p:cNvGrpSpPr/>
          <p:nvPr/>
        </p:nvGrpSpPr>
        <p:grpSpPr>
          <a:xfrm>
            <a:off x="3193681" y="2649619"/>
            <a:ext cx="1865335" cy="1452336"/>
            <a:chOff x="3163864" y="2351448"/>
            <a:chExt cx="1865335" cy="1452336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7BF924AC-0099-0AF8-5EC3-091F5A2C3826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FBFC1A5-2BD6-7C90-EFAD-F982F8256787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spc="1000" dirty="0">
                  <a:solidFill>
                    <a:srgbClr val="0070C0"/>
                  </a:solidFill>
                </a:rPr>
                <a:t>2</a:t>
              </a:r>
              <a:r>
                <a:rPr lang="ar-MA" sz="4400" spc="1000" dirty="0">
                  <a:solidFill>
                    <a:srgbClr val="C00000"/>
                  </a:solidFill>
                </a:rPr>
                <a:t>1</a:t>
              </a:r>
              <a:endParaRPr lang="fr-FR" sz="4400" spc="1000" dirty="0">
                <a:solidFill>
                  <a:srgbClr val="C00000"/>
                </a:solidFill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AAE63F4-7BB1-3827-AA5B-3B9133D2F88B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DCD3C737-159B-C5BF-7ED5-ECF9E6FB8E1E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 43 = 43 × 1.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998D64E-CFC9-5769-77F8-ED7F962792A1}"/>
              </a:ext>
            </a:extLst>
          </p:cNvPr>
          <p:cNvGrpSpPr/>
          <p:nvPr/>
        </p:nvGrpSpPr>
        <p:grpSpPr>
          <a:xfrm>
            <a:off x="3193681" y="2649619"/>
            <a:ext cx="1865335" cy="2221777"/>
            <a:chOff x="3163864" y="2351448"/>
            <a:chExt cx="1865335" cy="222177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224BC8E-9168-F921-F184-0CCEC0E4C7A5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AB631E5-C0DD-9F72-E5F7-85F7E60D8DA6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spc="1000" dirty="0">
                  <a:solidFill>
                    <a:srgbClr val="0070C0"/>
                  </a:solidFill>
                </a:rPr>
                <a:t>2</a:t>
              </a:r>
              <a:r>
                <a:rPr lang="ar-MA" sz="4400" spc="1000" dirty="0">
                  <a:solidFill>
                    <a:srgbClr val="C00000"/>
                  </a:solidFill>
                </a:rPr>
                <a:t>1</a:t>
              </a:r>
              <a:endParaRPr lang="fr-FR" sz="4400" spc="1000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390C7BF-ECAC-A8D2-7ECC-53673BA9B5A3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56D72E2-AF6E-03A3-1351-BEAF181D93AD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81D140C-FA42-1040-EF96-E683C99A6168}"/>
                </a:ext>
              </a:extLst>
            </p:cNvPr>
            <p:cNvSpPr txBox="1"/>
            <p:nvPr/>
          </p:nvSpPr>
          <p:spPr>
            <a:xfrm>
              <a:off x="3918261" y="3803784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058-D512-A0D7-8415-EF2C3CAB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2E84A5CE-C067-B5F3-17B3-CD0C5145DB9A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3F2A94-EBF7-8F67-CDE7-7D37551E06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137B74-55EF-45A7-3EE1-8704C37B41BD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A957D64-2D5C-94C1-B9C9-2F131D40A1D9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B2970E4-65C0-7634-AFE4-16D09D823E8B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 الْعَشَراتِ</a:t>
                </a: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02025D4-11A7-1021-D699-7398C9C88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047EF16-99E8-7D88-8C32-678E3A9A9FA8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0D9325D6-76B3-8008-7CFB-6C37F3256B97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06FE330B-7258-7D79-DDAE-81C4B40E4D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2FB1A89B-EC74-AE28-3365-E4A5D3710657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75BD1BAC-4738-2E45-E087-E9F69560A44B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02CEE67-FFBA-D8B4-0F27-67B3A928B7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099F1908-4E7D-3AFB-5B06-13155312D04D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BE71F19-B6EB-5C0D-4650-4860A8ED24B3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</a:t>
                </a: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نَ</a:t>
                </a:r>
                <a:r>
                  <a:rPr kumimoji="0" lang="ar-MA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اتِجَيْ</a:t>
                </a: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الْعَمَلِيَّتَيْنِ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AFEB99BA-84FD-625F-E797-EE9844021C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F562EC5-3F7D-BC4E-FBFF-9E19544E4460}"/>
              </a:ext>
            </a:extLst>
          </p:cNvPr>
          <p:cNvGrpSpPr/>
          <p:nvPr/>
        </p:nvGrpSpPr>
        <p:grpSpPr>
          <a:xfrm>
            <a:off x="3193681" y="2649619"/>
            <a:ext cx="1865335" cy="2221777"/>
            <a:chOff x="3163864" y="2351448"/>
            <a:chExt cx="1865335" cy="2221777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0621712-8270-D693-596C-4542BDA3EB1A}"/>
                </a:ext>
              </a:extLst>
            </p:cNvPr>
            <p:cNvSpPr txBox="1"/>
            <p:nvPr/>
          </p:nvSpPr>
          <p:spPr>
            <a:xfrm>
              <a:off x="3918261" y="2351448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0B71588-F095-BD0C-DC28-590556129B77}"/>
                </a:ext>
              </a:extLst>
            </p:cNvPr>
            <p:cNvSpPr txBox="1"/>
            <p:nvPr/>
          </p:nvSpPr>
          <p:spPr>
            <a:xfrm>
              <a:off x="3918261" y="3034343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spc="1000" dirty="0">
                  <a:solidFill>
                    <a:srgbClr val="0070C0"/>
                  </a:solidFill>
                </a:rPr>
                <a:t>2</a:t>
              </a:r>
              <a:r>
                <a:rPr lang="ar-MA" sz="4400" spc="1000" dirty="0">
                  <a:solidFill>
                    <a:srgbClr val="C00000"/>
                  </a:solidFill>
                </a:rPr>
                <a:t>1</a:t>
              </a:r>
              <a:endParaRPr lang="fr-FR" sz="4400" spc="1000" dirty="0">
                <a:solidFill>
                  <a:srgbClr val="C00000"/>
                </a:solidFill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1B87A03-AFE0-8687-E45C-AFA899242316}"/>
                </a:ext>
              </a:extLst>
            </p:cNvPr>
            <p:cNvSpPr txBox="1"/>
            <p:nvPr/>
          </p:nvSpPr>
          <p:spPr>
            <a:xfrm>
              <a:off x="3163864" y="2845498"/>
              <a:ext cx="111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spc="1000" dirty="0">
                  <a:solidFill>
                    <a:srgbClr val="0070C0"/>
                  </a:solidFill>
                </a:rPr>
                <a:t>×</a:t>
              </a:r>
              <a:endParaRPr lang="fr-FR" sz="3600" spc="1000" dirty="0">
                <a:solidFill>
                  <a:srgbClr val="0070C0"/>
                </a:solidFill>
              </a:endParaRP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036D4078-6504-947F-99BD-4D55DE927248}"/>
                </a:ext>
              </a:extLst>
            </p:cNvPr>
            <p:cNvCxnSpPr/>
            <p:nvPr/>
          </p:nvCxnSpPr>
          <p:spPr>
            <a:xfrm flipH="1">
              <a:off x="3637722" y="3803784"/>
              <a:ext cx="120263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275BB90-3410-EF22-45C4-9E14CF9C7D2B}"/>
                </a:ext>
              </a:extLst>
            </p:cNvPr>
            <p:cNvSpPr txBox="1"/>
            <p:nvPr/>
          </p:nvSpPr>
          <p:spPr>
            <a:xfrm>
              <a:off x="3918261" y="3803784"/>
              <a:ext cx="1110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spc="1000" dirty="0">
                  <a:solidFill>
                    <a:srgbClr val="C00000"/>
                  </a:solidFill>
                </a:rPr>
                <a:t>43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94BC-170C-14F1-DCE3-7AB72790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793860E-B875-4E45-9690-A4D85AC6D00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ضعوا النقطة في منزلة وحدات السطر الثاني، ثم اضربوا العشرات "2" في "43".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21851ED-CB5C-2953-EC94-B0C52FA66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A284B95-8D5D-DC29-25A7-E657035E7F17}"/>
              </a:ext>
            </a:extLst>
          </p:cNvPr>
          <p:cNvGrpSpPr/>
          <p:nvPr/>
        </p:nvGrpSpPr>
        <p:grpSpPr>
          <a:xfrm>
            <a:off x="290097" y="1825453"/>
            <a:ext cx="8328512" cy="580105"/>
            <a:chOff x="290097" y="1825453"/>
            <a:chExt cx="8328512" cy="580105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9C5522A5-7B9F-A8D3-A390-A0E15F846024}"/>
                </a:ext>
              </a:extLst>
            </p:cNvPr>
            <p:cNvGrpSpPr/>
            <p:nvPr/>
          </p:nvGrpSpPr>
          <p:grpSpPr>
            <a:xfrm>
              <a:off x="2364804" y="1825453"/>
              <a:ext cx="2077154" cy="551406"/>
              <a:chOff x="2324798" y="1912962"/>
              <a:chExt cx="2007017" cy="551406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E400EFDC-6CC3-3B21-1CCE-F7FE233D5F92}"/>
                  </a:ext>
                </a:extLst>
              </p:cNvPr>
              <p:cNvSpPr/>
              <p:nvPr/>
            </p:nvSpPr>
            <p:spPr>
              <a:xfrm>
                <a:off x="2324798" y="1912962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 الْعَشَراتِ</a:t>
                </a: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3AC38FB2-9727-4F88-ECD9-3A36BD379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9197" y="198217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3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5EC4AC78-9E6D-B546-7489-C3FB403DBA29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F1D6799-69AE-2A9E-66EB-91847F654E7C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C83D1DBB-61D9-FAF8-94E7-7F53F27145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0FB8CFF7-4B40-909C-1260-B969CCF0C7B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D4D25158-C60D-A6EA-D6D4-04EDF5EE9FCC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BDFC34C-ECBD-8D91-F6F5-81EEF83F78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4B9582FA-5CD0-2974-3EDD-C287222A4FA7}"/>
                </a:ext>
              </a:extLst>
            </p:cNvPr>
            <p:cNvGrpSpPr/>
            <p:nvPr/>
          </p:nvGrpSpPr>
          <p:grpSpPr>
            <a:xfrm>
              <a:off x="290097" y="1826679"/>
              <a:ext cx="2054207" cy="551406"/>
              <a:chOff x="5359446" y="1334819"/>
              <a:chExt cx="2054207" cy="551406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437EB2C6-5AD5-3B77-DF15-5035D9635BCA}"/>
                  </a:ext>
                </a:extLst>
              </p:cNvPr>
              <p:cNvSpPr/>
              <p:nvPr/>
            </p:nvSpPr>
            <p:spPr>
              <a:xfrm>
                <a:off x="5359446" y="1334819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</a:t>
                </a: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نَ</a:t>
                </a:r>
                <a:r>
                  <a:rPr kumimoji="0" lang="ar-MA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اتِجَيْ</a:t>
                </a: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الْعَمَلِيَّتَيْنِ</a:t>
                </a:r>
                <a:endPara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B7DB4181-01FD-E08F-85C3-F7932D2218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81035" y="1359315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2EBB337-4FFF-A995-89AB-5290FC45575B}"/>
              </a:ext>
            </a:extLst>
          </p:cNvPr>
          <p:cNvGrpSpPr/>
          <p:nvPr/>
        </p:nvGrpSpPr>
        <p:grpSpPr>
          <a:xfrm>
            <a:off x="3193681" y="2649619"/>
            <a:ext cx="1865335" cy="2427946"/>
            <a:chOff x="3193681" y="2649619"/>
            <a:chExt cx="1865335" cy="2427946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B7293BC-42A0-E626-9BCC-CFF01DDE6424}"/>
                </a:ext>
              </a:extLst>
            </p:cNvPr>
            <p:cNvGrpSpPr/>
            <p:nvPr/>
          </p:nvGrpSpPr>
          <p:grpSpPr>
            <a:xfrm>
              <a:off x="3193681" y="2649619"/>
              <a:ext cx="1865335" cy="2221777"/>
              <a:chOff x="3163864" y="2351448"/>
              <a:chExt cx="1865335" cy="2221777"/>
            </a:xfrm>
          </p:grpSpPr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EA35E22D-8BFF-795B-B0ED-A6DB61756ADE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C00000"/>
                    </a:solidFill>
                  </a:rPr>
                  <a:t>43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72C047E1-E0D4-D38D-4F89-48191ADE0E53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C00000"/>
                    </a:solidFill>
                  </a:rPr>
                  <a:t>2</a:t>
                </a:r>
                <a:r>
                  <a:rPr lang="fr-FR" sz="4400" spc="1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306845A-4A35-834D-9E8B-DBF9BDE55CB8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B0565DDF-E299-3212-AC4E-4FC5FEB99E4C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28632C9C-2E27-1E22-4A57-E3B37CC33C42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</p:grpSp>
        <p:sp>
          <p:nvSpPr>
            <p:cNvPr id="41" name="Organigramme : Connecteur 40">
              <a:extLst>
                <a:ext uri="{FF2B5EF4-FFF2-40B4-BE49-F238E27FC236}">
                  <a16:creationId xmlns:a16="http://schemas.microsoft.com/office/drawing/2014/main" id="{888F2FD8-5ADC-2946-CC38-8403B0AA8E38}"/>
                </a:ext>
              </a:extLst>
            </p:cNvPr>
            <p:cNvSpPr/>
            <p:nvPr/>
          </p:nvSpPr>
          <p:spPr>
            <a:xfrm>
              <a:off x="4591878" y="4969565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97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601F-E880-58D0-8BC4-6D10C7B2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A32AA8-F416-E6E3-2834-E9A16E6EF09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B836A1-8DA8-6A13-BBE1-EE8530D6B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238F7B-75DF-51D0-0FE2-9923A3F40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E130B-D1A5-AD73-C5A1-4877B92C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BCB2CD-FE93-0D63-C2C9-9F0040062B8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ححوا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يجب أن تحصلوا على 860 في ناتج العملية الثانية.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5FDCC-CB38-C73A-A91B-B8C1E5D8C2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2B59868-3DCC-1E47-C4D5-EF0E02486CD7}"/>
              </a:ext>
            </a:extLst>
          </p:cNvPr>
          <p:cNvGrpSpPr/>
          <p:nvPr/>
        </p:nvGrpSpPr>
        <p:grpSpPr>
          <a:xfrm>
            <a:off x="3193681" y="2649619"/>
            <a:ext cx="1865335" cy="2714605"/>
            <a:chOff x="3193681" y="2649619"/>
            <a:chExt cx="1865335" cy="271460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7B5FE24-9733-D716-4A6E-6ADB6451ED81}"/>
                </a:ext>
              </a:extLst>
            </p:cNvPr>
            <p:cNvGrpSpPr/>
            <p:nvPr/>
          </p:nvGrpSpPr>
          <p:grpSpPr>
            <a:xfrm>
              <a:off x="3193681" y="2649619"/>
              <a:ext cx="1865335" cy="2714605"/>
              <a:chOff x="3163864" y="2351448"/>
              <a:chExt cx="1865335" cy="2714605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A45C26F-10C4-00C5-8A0F-7915053AF5B7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FF5CC9D-287A-69C7-175A-60DA7C6F3537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21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A9545AF-BEA2-7DC5-3FCA-A8A145972EE5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2EB25181-DEF3-B1D5-36B7-664B604C884D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0849495-3121-1F5E-2BB7-BF2015DDE4A8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D3B3E7-7FE6-6094-54FD-51110C13D460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C00000"/>
                    </a:solidFill>
                  </a:rPr>
                  <a:t>86</a:t>
                </a:r>
              </a:p>
            </p:txBody>
          </p:sp>
        </p:grpSp>
        <p:sp>
          <p:nvSpPr>
            <p:cNvPr id="12" name="Organigramme : Connecteur 11">
              <a:extLst>
                <a:ext uri="{FF2B5EF4-FFF2-40B4-BE49-F238E27FC236}">
                  <a16:creationId xmlns:a16="http://schemas.microsoft.com/office/drawing/2014/main" id="{A438898C-D87A-7495-C534-FC858460F7FF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883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1E5F8-11BD-E4B8-2320-0C4967E3A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B3AAA499-F2BF-1C4F-BFE8-1AE351930073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نفعل في الخطوة الرابعة، لإتمام عملية الضرب؟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E9CC50-6DED-2233-7E5E-AD427B99A1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DA0A1BD-F320-809F-D70E-095C9BB0C1A4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3D2F636-6C78-ECF9-9B02-B8A17FF23780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D2C6F390-286A-DEC1-000D-0729AF58BB6A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نَاتِجَيْ الْعَمَلِيَّتَيْنِ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4850E70F-4F16-AFE1-7452-9B13D6B613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F3053853-8976-B31D-ABFC-516D96F2FB2D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9F9F14F-88A0-2358-DA97-810B9505A879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E8467186-BD4D-C51A-5442-D7076151B1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CBF98CAC-2ECE-7283-95E8-2B26256E9666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BA80A07E-C987-1F88-E108-EC3C8CE8B6B3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FAEA434-BB16-CE90-9CDE-372E23DD09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288A8D7-C224-B3FD-F805-FC5007E03E24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DEF191F7-CE0D-ECAB-70F3-DAE4AD986F30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 الْعَشَراتِ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3148B75A-6CD4-8C5A-06B7-FD65CA0BF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1BCC4EA2-9F98-1472-CECA-89CE6B2BF8D0}"/>
              </a:ext>
            </a:extLst>
          </p:cNvPr>
          <p:cNvGrpSpPr/>
          <p:nvPr/>
        </p:nvGrpSpPr>
        <p:grpSpPr>
          <a:xfrm>
            <a:off x="3193681" y="2649619"/>
            <a:ext cx="1865335" cy="2714605"/>
            <a:chOff x="3193681" y="2649619"/>
            <a:chExt cx="1865335" cy="2714605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DAF77E6-B7A4-BCB1-445C-5FDCC8E35A58}"/>
                </a:ext>
              </a:extLst>
            </p:cNvPr>
            <p:cNvGrpSpPr/>
            <p:nvPr/>
          </p:nvGrpSpPr>
          <p:grpSpPr>
            <a:xfrm>
              <a:off x="3193681" y="2649619"/>
              <a:ext cx="1865335" cy="2714605"/>
              <a:chOff x="3163864" y="2351448"/>
              <a:chExt cx="1865335" cy="2714605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9C018EEA-87D0-E29A-B4FC-AAF04DF12A6B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957222A-1559-CD95-B748-33F465EBD0C6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21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D0D67224-6A39-3E2D-5D7B-DCB78C70EFCE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E85B54BA-05B2-FF18-9AA8-CDAAB84121EB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E1905C6-CE71-8060-3938-98200DAD1885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B863A7F4-AF34-9BF2-D52D-D0E3AB392D81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C00000"/>
                    </a:solidFill>
                  </a:rPr>
                  <a:t>86</a:t>
                </a:r>
              </a:p>
            </p:txBody>
          </p:sp>
        </p:grpSp>
        <p:sp>
          <p:nvSpPr>
            <p:cNvPr id="37" name="Organigramme : Connecteur 36">
              <a:extLst>
                <a:ext uri="{FF2B5EF4-FFF2-40B4-BE49-F238E27FC236}">
                  <a16:creationId xmlns:a16="http://schemas.microsoft.com/office/drawing/2014/main" id="{8E2B151F-7671-482A-A97F-D337CB7A87BA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027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ED602-A9BE-CC50-A156-47B854725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A36EFB9-F966-B6A9-5774-091D0E11C48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أتموا، على ألواحكم، العملية بجمع ناتجي عمليتي الضرب الأولى والثانية.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FBB6AAF-71ED-E3A8-A37E-6EB7F8B13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21C47E-E343-741B-C86C-404C2A3E37C9}"/>
              </a:ext>
            </a:extLst>
          </p:cNvPr>
          <p:cNvGrpSpPr/>
          <p:nvPr/>
        </p:nvGrpSpPr>
        <p:grpSpPr>
          <a:xfrm>
            <a:off x="286354" y="1824679"/>
            <a:ext cx="8322316" cy="580879"/>
            <a:chOff x="296293" y="1824679"/>
            <a:chExt cx="8322316" cy="580879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1D8C38B4-5F26-3E2F-3AE6-A67664A86D4B}"/>
                </a:ext>
              </a:extLst>
            </p:cNvPr>
            <p:cNvGrpSpPr/>
            <p:nvPr/>
          </p:nvGrpSpPr>
          <p:grpSpPr>
            <a:xfrm>
              <a:off x="296293" y="1824679"/>
              <a:ext cx="2067733" cy="551406"/>
              <a:chOff x="326132" y="1912188"/>
              <a:chExt cx="1997915" cy="551406"/>
            </a:xfrm>
          </p:grpSpPr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5970001F-3E31-1912-14E6-A810E7CEDB7A}"/>
                  </a:ext>
                </a:extLst>
              </p:cNvPr>
              <p:cNvSpPr/>
              <p:nvPr/>
            </p:nvSpPr>
            <p:spPr>
              <a:xfrm>
                <a:off x="326132" y="1912188"/>
                <a:ext cx="1565297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أَجْمَعُ نَاتِجَيْ الْعَمَلِيَّتَيْنِ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3C6C7663-963C-A0A3-C20A-DDB6E23990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1429" y="2006991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4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0AD0773E-9030-6F50-7651-49DA331EB239}"/>
                </a:ext>
              </a:extLst>
            </p:cNvPr>
            <p:cNvGrpSpPr/>
            <p:nvPr/>
          </p:nvGrpSpPr>
          <p:grpSpPr>
            <a:xfrm>
              <a:off x="6561742" y="1854152"/>
              <a:ext cx="2056867" cy="551406"/>
              <a:chOff x="8259231" y="1941661"/>
              <a:chExt cx="2056867" cy="551406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0FCC8B7-6252-CD11-46DA-41DBD26D21E2}"/>
                  </a:ext>
                </a:extLst>
              </p:cNvPr>
              <p:cNvSpPr/>
              <p:nvPr/>
            </p:nvSpPr>
            <p:spPr>
              <a:xfrm>
                <a:off x="8259231" y="194166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أَضَعُ الْعَدَدَيْنِ عَمودِيًّا </a:t>
                </a:r>
                <a:endParaRPr lang="fr-FR" sz="1600" b="1" kern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F217ED3D-8068-7517-54BB-81A0077010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83480" y="200699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651D85FB-4C19-CAE0-BCD2-AD002522C490}"/>
                </a:ext>
              </a:extLst>
            </p:cNvPr>
            <p:cNvGrpSpPr/>
            <p:nvPr/>
          </p:nvGrpSpPr>
          <p:grpSpPr>
            <a:xfrm>
              <a:off x="4477256" y="1829332"/>
              <a:ext cx="2059944" cy="551406"/>
              <a:chOff x="8155174" y="1916841"/>
              <a:chExt cx="2059944" cy="55140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3935CDE-B474-29E9-09B7-FB068DFDAE21}"/>
                  </a:ext>
                </a:extLst>
              </p:cNvPr>
              <p:cNvSpPr/>
              <p:nvPr/>
            </p:nvSpPr>
            <p:spPr>
              <a:xfrm>
                <a:off x="8155174" y="1916841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رَقْمَ الْوَحَداتِ </a:t>
                </a:r>
                <a:endParaRPr lang="fr-FR" sz="16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36ED2E9-964E-8542-D2B1-3EF2359489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82500" y="1982171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89B4B46A-04C2-8AA8-3FA2-E698F8C62EDC}"/>
                </a:ext>
              </a:extLst>
            </p:cNvPr>
            <p:cNvGrpSpPr/>
            <p:nvPr/>
          </p:nvGrpSpPr>
          <p:grpSpPr>
            <a:xfrm>
              <a:off x="2398507" y="1829332"/>
              <a:ext cx="2054207" cy="551406"/>
              <a:chOff x="7467856" y="1337472"/>
              <a:chExt cx="2054207" cy="55140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AF810ACA-8F96-D121-454C-ADE30E14A739}"/>
                  </a:ext>
                </a:extLst>
              </p:cNvPr>
              <p:cNvSpPr/>
              <p:nvPr/>
            </p:nvSpPr>
            <p:spPr>
              <a:xfrm>
                <a:off x="7467856" y="1337472"/>
                <a:ext cx="1620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16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النُّقْطَةَ وأَضْرِبُ الْعَشَراتِ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906927FD-A541-4663-F2CD-4255D1519A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9445" y="136196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121B0E1-E8E6-963F-8561-338EFBB1049B}"/>
              </a:ext>
            </a:extLst>
          </p:cNvPr>
          <p:cNvGrpSpPr/>
          <p:nvPr/>
        </p:nvGrpSpPr>
        <p:grpSpPr>
          <a:xfrm>
            <a:off x="2877103" y="2649619"/>
            <a:ext cx="2181913" cy="2714605"/>
            <a:chOff x="2877103" y="2649619"/>
            <a:chExt cx="2181913" cy="2714605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81D0F48-6687-B338-1412-3126D69D0527}"/>
                </a:ext>
              </a:extLst>
            </p:cNvPr>
            <p:cNvGrpSpPr/>
            <p:nvPr/>
          </p:nvGrpSpPr>
          <p:grpSpPr>
            <a:xfrm>
              <a:off x="2877103" y="2649619"/>
              <a:ext cx="2181913" cy="2714605"/>
              <a:chOff x="2847286" y="2351448"/>
              <a:chExt cx="2181913" cy="2714605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115779EB-9A02-E16D-F425-CC069D4403F3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B49B7B5-256F-C944-CC07-33DA8C628E76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21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33ECCEC-D155-0EAC-7456-FD50506F1F2F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7E20DDA4-926F-CDD3-58CB-12ECBCD663FB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F17DDE4-8F4A-AA3E-35A8-5D63D1B5679B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6A1E9E5A-4DDE-6FED-2E26-9F10770D41C2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86</a:t>
                </a:r>
              </a:p>
            </p:txBody>
          </p:sp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C88B3E6E-4F7D-B007-CD32-B1833205F4A4}"/>
                  </a:ext>
                </a:extLst>
              </p:cNvPr>
              <p:cNvCxnSpPr/>
              <p:nvPr/>
            </p:nvCxnSpPr>
            <p:spPr>
              <a:xfrm flipH="1">
                <a:off x="3561522" y="5066053"/>
                <a:ext cx="120263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F7B06001-9FA3-45B0-9825-984432EF08EA}"/>
                  </a:ext>
                </a:extLst>
              </p:cNvPr>
              <p:cNvSpPr txBox="1"/>
              <p:nvPr/>
            </p:nvSpPr>
            <p:spPr>
              <a:xfrm>
                <a:off x="2847286" y="4115739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7" name="Organigramme : Connecteur 36">
              <a:extLst>
                <a:ext uri="{FF2B5EF4-FFF2-40B4-BE49-F238E27FC236}">
                  <a16:creationId xmlns:a16="http://schemas.microsoft.com/office/drawing/2014/main" id="{0E9915F4-AF24-12F6-144B-FFE12EC6044A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643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406B3-4CD4-1C4B-714F-2E3EF3AF5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74FAEC-A728-729A-15A2-C5EBEDE6955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C225C0-5F26-B415-1D3C-4899B942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10CD65-9E74-BFD7-582C-B5B936BE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1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1CFD-3309-87C0-64AA-F3F8C09AE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E14123D-11F2-A4A1-45A0-7A657978132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يقرأ النتيجة؟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4731EE-8368-698D-F08F-C89E8C2B10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F08725-4DC0-5A30-8886-C8B59BF9FD8D}"/>
              </a:ext>
            </a:extLst>
          </p:cNvPr>
          <p:cNvGrpSpPr/>
          <p:nvPr/>
        </p:nvGrpSpPr>
        <p:grpSpPr>
          <a:xfrm>
            <a:off x="2887042" y="2544781"/>
            <a:ext cx="2181913" cy="3454460"/>
            <a:chOff x="2877103" y="2649619"/>
            <a:chExt cx="2181913" cy="345446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40D63B4-0BAB-BB7A-F669-17C6DBB7C4BD}"/>
                </a:ext>
              </a:extLst>
            </p:cNvPr>
            <p:cNvGrpSpPr/>
            <p:nvPr/>
          </p:nvGrpSpPr>
          <p:grpSpPr>
            <a:xfrm>
              <a:off x="2877103" y="2649619"/>
              <a:ext cx="2181913" cy="3454460"/>
              <a:chOff x="2847286" y="2351448"/>
              <a:chExt cx="2181913" cy="3454460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4501BB-5F4A-8979-710F-AFDDFBDD0828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175A901-93DA-BB3B-A864-F04AADCE053C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21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8AAE205-0E83-C20E-730C-B9AFA5AF5ACC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74C77FEB-6F3C-697A-E21B-07E5CCBB9384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CD7B2E2-E105-7A49-5F95-17497FFBD7B2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43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856E6C3-7696-C612-3245-39709F9DF410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86</a:t>
                </a: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D8B37713-DC1F-D6A7-4C1B-6374177C769D}"/>
                  </a:ext>
                </a:extLst>
              </p:cNvPr>
              <p:cNvCxnSpPr/>
              <p:nvPr/>
            </p:nvCxnSpPr>
            <p:spPr>
              <a:xfrm flipH="1">
                <a:off x="3561522" y="5066053"/>
                <a:ext cx="120263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0B5C918-B58B-F04E-26E6-C926E51858EA}"/>
                  </a:ext>
                </a:extLst>
              </p:cNvPr>
              <p:cNvSpPr txBox="1"/>
              <p:nvPr/>
            </p:nvSpPr>
            <p:spPr>
              <a:xfrm>
                <a:off x="2847286" y="4115739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5BFCF59-8034-5FBA-352B-AFA3CB845E90}"/>
                  </a:ext>
                </a:extLst>
              </p:cNvPr>
              <p:cNvSpPr txBox="1"/>
              <p:nvPr/>
            </p:nvSpPr>
            <p:spPr>
              <a:xfrm>
                <a:off x="2981740" y="5036467"/>
                <a:ext cx="19878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sz="4400" spc="1000" dirty="0">
                    <a:solidFill>
                      <a:srgbClr val="C00000"/>
                    </a:solidFill>
                  </a:rPr>
                  <a:t>903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C266F64-8696-5E0B-8E0E-7CA6B27C0408}"/>
                  </a:ext>
                </a:extLst>
              </p:cNvPr>
              <p:cNvSpPr txBox="1"/>
              <p:nvPr/>
            </p:nvSpPr>
            <p:spPr>
              <a:xfrm>
                <a:off x="3271401" y="3990058"/>
                <a:ext cx="111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pc="10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570B8072-1990-2C4D-0805-EBF4C184B5DC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202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التالية على ألواحكم، سنصحح بعد دقيقتين.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144444-16D1-33A5-C8B5-968ABC4363B2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53512D0-1BE8-AD7A-0580-B8F6B58053CA}"/>
              </a:ext>
            </a:extLst>
          </p:cNvPr>
          <p:cNvGrpSpPr>
            <a:grpSpLocks noChangeAspect="1"/>
          </p:cNvGrpSpPr>
          <p:nvPr/>
        </p:nvGrpSpPr>
        <p:grpSpPr>
          <a:xfrm>
            <a:off x="401981" y="858759"/>
            <a:ext cx="738292" cy="827051"/>
            <a:chOff x="976754" y="4005561"/>
            <a:chExt cx="558587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DC0EBA9-FB50-5F61-A8AB-08187771C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8EEB14-B5FE-851F-2CF9-E173AA0EE38D}"/>
                </a:ext>
              </a:extLst>
            </p:cNvPr>
            <p:cNvSpPr txBox="1"/>
            <p:nvPr/>
          </p:nvSpPr>
          <p:spPr>
            <a:xfrm>
              <a:off x="1020062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ليضع وينجز العملية؟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2E0921-CABA-A3E5-E48B-347F1A74771B}"/>
              </a:ext>
            </a:extLst>
          </p:cNvPr>
          <p:cNvSpPr txBox="1"/>
          <p:nvPr/>
        </p:nvSpPr>
        <p:spPr>
          <a:xfrm>
            <a:off x="2536723" y="3352800"/>
            <a:ext cx="372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32 × 12 = </a:t>
            </a:r>
            <a:r>
              <a:rPr lang="fr-FR" sz="4000" dirty="0">
                <a:solidFill>
                  <a:srgbClr val="0070C0"/>
                </a:solidFill>
              </a:rPr>
              <a:t>...</a:t>
            </a:r>
            <a:endParaRPr lang="fr-FR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32 ضرب 12 تساوي 384.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6A52081-D4E5-54FC-6D09-299AF2380CB2}"/>
              </a:ext>
            </a:extLst>
          </p:cNvPr>
          <p:cNvGrpSpPr/>
          <p:nvPr/>
        </p:nvGrpSpPr>
        <p:grpSpPr>
          <a:xfrm>
            <a:off x="2718077" y="2091150"/>
            <a:ext cx="2181913" cy="3503518"/>
            <a:chOff x="2877103" y="2649619"/>
            <a:chExt cx="2181913" cy="3503518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811036-7AE1-C857-CF98-55081556C87F}"/>
                </a:ext>
              </a:extLst>
            </p:cNvPr>
            <p:cNvGrpSpPr/>
            <p:nvPr/>
          </p:nvGrpSpPr>
          <p:grpSpPr>
            <a:xfrm>
              <a:off x="2877103" y="2649619"/>
              <a:ext cx="2181913" cy="3503518"/>
              <a:chOff x="2847286" y="2351448"/>
              <a:chExt cx="2181913" cy="3503518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C5EF88C-8A9E-4777-6862-0BF41351B790}"/>
                  </a:ext>
                </a:extLst>
              </p:cNvPr>
              <p:cNvSpPr txBox="1"/>
              <p:nvPr/>
            </p:nvSpPr>
            <p:spPr>
              <a:xfrm>
                <a:off x="3918261" y="2351448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1EC1F79-57F2-F8BD-2D8B-382489F0BA11}"/>
                  </a:ext>
                </a:extLst>
              </p:cNvPr>
              <p:cNvSpPr txBox="1"/>
              <p:nvPr/>
            </p:nvSpPr>
            <p:spPr>
              <a:xfrm>
                <a:off x="3918261" y="3034343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8DC43BF-64C7-9407-0254-F3B3FE063A01}"/>
                  </a:ext>
                </a:extLst>
              </p:cNvPr>
              <p:cNvSpPr txBox="1"/>
              <p:nvPr/>
            </p:nvSpPr>
            <p:spPr>
              <a:xfrm>
                <a:off x="3163864" y="2845498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0070C0"/>
                    </a:solidFill>
                  </a:rPr>
                  <a:t>×</a:t>
                </a:r>
                <a:endParaRPr lang="fr-FR" sz="3600" spc="1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BA997F99-54CA-EAFD-491F-42A0FF9517AC}"/>
                  </a:ext>
                </a:extLst>
              </p:cNvPr>
              <p:cNvCxnSpPr/>
              <p:nvPr/>
            </p:nvCxnSpPr>
            <p:spPr>
              <a:xfrm flipH="1">
                <a:off x="3637722" y="3803784"/>
                <a:ext cx="120263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3F36847-50AA-87EE-BDA6-4DDDA276E484}"/>
                  </a:ext>
                </a:extLst>
              </p:cNvPr>
              <p:cNvSpPr txBox="1"/>
              <p:nvPr/>
            </p:nvSpPr>
            <p:spPr>
              <a:xfrm>
                <a:off x="3918261" y="3803784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64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B1CEDD0-B8EF-0FE9-383F-C9F1387891F8}"/>
                  </a:ext>
                </a:extLst>
              </p:cNvPr>
              <p:cNvSpPr txBox="1"/>
              <p:nvPr/>
            </p:nvSpPr>
            <p:spPr>
              <a:xfrm>
                <a:off x="3480939" y="4296612"/>
                <a:ext cx="11109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4400" spc="1000" dirty="0">
                    <a:solidFill>
                      <a:srgbClr val="0070C0"/>
                    </a:solidFill>
                  </a:rPr>
                  <a:t>32</a:t>
                </a:r>
              </a:p>
            </p:txBody>
          </p: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9757408C-6C4A-EBE6-854A-9415DD7674F0}"/>
                  </a:ext>
                </a:extLst>
              </p:cNvPr>
              <p:cNvCxnSpPr/>
              <p:nvPr/>
            </p:nvCxnSpPr>
            <p:spPr>
              <a:xfrm flipH="1">
                <a:off x="3561522" y="5066053"/>
                <a:ext cx="120263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9303ADFE-B452-B797-A0C1-67817B5D8269}"/>
                  </a:ext>
                </a:extLst>
              </p:cNvPr>
              <p:cNvSpPr txBox="1"/>
              <p:nvPr/>
            </p:nvSpPr>
            <p:spPr>
              <a:xfrm>
                <a:off x="2847286" y="4115739"/>
                <a:ext cx="1110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3600" spc="1000" dirty="0">
                    <a:solidFill>
                      <a:srgbClr val="C00000"/>
                    </a:solidFill>
                  </a:rPr>
                  <a:t>+</a:t>
                </a:r>
                <a:endParaRPr lang="fr-FR" sz="3600" spc="1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BBDD1D1-757F-9F61-5890-653A61A82617}"/>
                  </a:ext>
                </a:extLst>
              </p:cNvPr>
              <p:cNvSpPr txBox="1"/>
              <p:nvPr/>
            </p:nvSpPr>
            <p:spPr>
              <a:xfrm>
                <a:off x="3204596" y="5085525"/>
                <a:ext cx="17460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400" spc="1000" dirty="0">
                    <a:solidFill>
                      <a:srgbClr val="C00000"/>
                    </a:solidFill>
                  </a:rPr>
                  <a:t>384</a:t>
                </a:r>
              </a:p>
            </p:txBody>
          </p:sp>
        </p:grpSp>
        <p:sp>
          <p:nvSpPr>
            <p:cNvPr id="27" name="Organigramme : Connecteur 26">
              <a:extLst>
                <a:ext uri="{FF2B5EF4-FFF2-40B4-BE49-F238E27FC236}">
                  <a16:creationId xmlns:a16="http://schemas.microsoft.com/office/drawing/2014/main" id="{365C4612-D0A0-9C15-A5D1-55519EC2E2D2}"/>
                </a:ext>
              </a:extLst>
            </p:cNvPr>
            <p:cNvSpPr/>
            <p:nvPr/>
          </p:nvSpPr>
          <p:spPr>
            <a:xfrm>
              <a:off x="4591878" y="5009321"/>
              <a:ext cx="108000" cy="108000"/>
            </a:xfrm>
            <a:prstGeom prst="flowChartConnector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D0450D-32A5-3D80-24C9-213AE754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1" y="1599564"/>
            <a:ext cx="7116323" cy="480123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86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32388" y="2075590"/>
            <a:ext cx="2902213" cy="1353410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4F5815-A931-34CF-A6B7-298E57D70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35" y="2289928"/>
            <a:ext cx="8315212" cy="38408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5615609" y="2308997"/>
            <a:ext cx="2987838" cy="422723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6E2534-4570-EACF-1AE5-8FA9E25C8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015" y="2289928"/>
            <a:ext cx="6597431" cy="30473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E7974A-C1B5-1F5D-2CAC-4CB93C7CA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52" y="1897626"/>
            <a:ext cx="8170719" cy="45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85B398-BF96-1F49-CE23-985E558E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35" y="2289928"/>
            <a:ext cx="8315212" cy="384083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6AEA32C-0BCD-725D-55F4-3C75DD0A0C1B}"/>
              </a:ext>
            </a:extLst>
          </p:cNvPr>
          <p:cNvSpPr txBox="1"/>
          <p:nvPr/>
        </p:nvSpPr>
        <p:spPr>
          <a:xfrm>
            <a:off x="3538169" y="398250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DAB4E8E-59F4-930E-09B0-5F99CF84B6BB}"/>
              </a:ext>
            </a:extLst>
          </p:cNvPr>
          <p:cNvSpPr txBox="1"/>
          <p:nvPr/>
        </p:nvSpPr>
        <p:spPr>
          <a:xfrm>
            <a:off x="3201824" y="397131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0D4DE0-1871-85E1-921E-FF725752B279}"/>
              </a:ext>
            </a:extLst>
          </p:cNvPr>
          <p:cNvSpPr txBox="1"/>
          <p:nvPr/>
        </p:nvSpPr>
        <p:spPr>
          <a:xfrm>
            <a:off x="3191885" y="431623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8D68A49-66F6-F167-AA4D-98EAF7567A92}"/>
              </a:ext>
            </a:extLst>
          </p:cNvPr>
          <p:cNvSpPr txBox="1"/>
          <p:nvPr/>
        </p:nvSpPr>
        <p:spPr>
          <a:xfrm>
            <a:off x="2838462" y="431017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596381A-0CAE-A78B-AD27-3C14DE24F38C}"/>
              </a:ext>
            </a:extLst>
          </p:cNvPr>
          <p:cNvSpPr txBox="1"/>
          <p:nvPr/>
        </p:nvSpPr>
        <p:spPr>
          <a:xfrm>
            <a:off x="3558603" y="493948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F854222-1359-F105-F099-29371FE92B73}"/>
              </a:ext>
            </a:extLst>
          </p:cNvPr>
          <p:cNvSpPr txBox="1"/>
          <p:nvPr/>
        </p:nvSpPr>
        <p:spPr>
          <a:xfrm>
            <a:off x="3233060" y="496291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AA75ACB-BA49-7F72-3E67-C2DB283264D6}"/>
              </a:ext>
            </a:extLst>
          </p:cNvPr>
          <p:cNvSpPr txBox="1"/>
          <p:nvPr/>
        </p:nvSpPr>
        <p:spPr>
          <a:xfrm>
            <a:off x="2893485" y="4956530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237D285-1130-0E5A-36D1-DB01510B34C2}"/>
              </a:ext>
            </a:extLst>
          </p:cNvPr>
          <p:cNvSpPr txBox="1"/>
          <p:nvPr/>
        </p:nvSpPr>
        <p:spPr>
          <a:xfrm>
            <a:off x="5565717" y="397895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F212EAF-7446-45D5-B3EC-D68469FC7ACA}"/>
              </a:ext>
            </a:extLst>
          </p:cNvPr>
          <p:cNvSpPr txBox="1"/>
          <p:nvPr/>
        </p:nvSpPr>
        <p:spPr>
          <a:xfrm>
            <a:off x="5229372" y="396776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B2D5839-3695-D69B-E959-144F375651D2}"/>
              </a:ext>
            </a:extLst>
          </p:cNvPr>
          <p:cNvSpPr txBox="1"/>
          <p:nvPr/>
        </p:nvSpPr>
        <p:spPr>
          <a:xfrm>
            <a:off x="5219433" y="431267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9F18DD5-EBDE-D136-0465-ECA261A499F9}"/>
              </a:ext>
            </a:extLst>
          </p:cNvPr>
          <p:cNvSpPr txBox="1"/>
          <p:nvPr/>
        </p:nvSpPr>
        <p:spPr>
          <a:xfrm>
            <a:off x="4866010" y="430661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75B2A77-F5E1-1EA4-F38C-0AEB1D7C28E3}"/>
              </a:ext>
            </a:extLst>
          </p:cNvPr>
          <p:cNvSpPr txBox="1"/>
          <p:nvPr/>
        </p:nvSpPr>
        <p:spPr>
          <a:xfrm>
            <a:off x="5586151" y="493593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64C5FD3-2102-35D0-7234-D95F684D319C}"/>
              </a:ext>
            </a:extLst>
          </p:cNvPr>
          <p:cNvSpPr txBox="1"/>
          <p:nvPr/>
        </p:nvSpPr>
        <p:spPr>
          <a:xfrm>
            <a:off x="5260608" y="495936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4D08C4C-B5BF-A52B-F4CA-5CDD6CC1690B}"/>
              </a:ext>
            </a:extLst>
          </p:cNvPr>
          <p:cNvSpPr txBox="1"/>
          <p:nvPr/>
        </p:nvSpPr>
        <p:spPr>
          <a:xfrm>
            <a:off x="4921033" y="4952977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F27ED64-CC14-72E8-B0DA-3C948FB6C4E0}"/>
              </a:ext>
            </a:extLst>
          </p:cNvPr>
          <p:cNvSpPr txBox="1"/>
          <p:nvPr/>
        </p:nvSpPr>
        <p:spPr>
          <a:xfrm>
            <a:off x="7762228" y="397540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ACBEC3C-23A5-8DEC-4AFE-162845835707}"/>
              </a:ext>
            </a:extLst>
          </p:cNvPr>
          <p:cNvSpPr txBox="1"/>
          <p:nvPr/>
        </p:nvSpPr>
        <p:spPr>
          <a:xfrm>
            <a:off x="7425883" y="3984088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ED0D87A-B774-40F1-A812-BC27776A990A}"/>
              </a:ext>
            </a:extLst>
          </p:cNvPr>
          <p:cNvSpPr txBox="1"/>
          <p:nvPr/>
        </p:nvSpPr>
        <p:spPr>
          <a:xfrm>
            <a:off x="7406005" y="430912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E6F84FF-6FDB-E665-7D7D-D378EDCC15CE}"/>
              </a:ext>
            </a:extLst>
          </p:cNvPr>
          <p:cNvSpPr txBox="1"/>
          <p:nvPr/>
        </p:nvSpPr>
        <p:spPr>
          <a:xfrm>
            <a:off x="7052582" y="430306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5D8ACCE-491F-8702-79B1-321AC5568EDF}"/>
              </a:ext>
            </a:extLst>
          </p:cNvPr>
          <p:cNvSpPr txBox="1"/>
          <p:nvPr/>
        </p:nvSpPr>
        <p:spPr>
          <a:xfrm>
            <a:off x="7772723" y="493238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2666ED8-8A6D-64D7-C6A3-2BA61001F917}"/>
              </a:ext>
            </a:extLst>
          </p:cNvPr>
          <p:cNvSpPr txBox="1"/>
          <p:nvPr/>
        </p:nvSpPr>
        <p:spPr>
          <a:xfrm>
            <a:off x="7447180" y="4955810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6BDC609-B0CA-D703-E0F9-1F5E5C4BB6C1}"/>
              </a:ext>
            </a:extLst>
          </p:cNvPr>
          <p:cNvSpPr txBox="1"/>
          <p:nvPr/>
        </p:nvSpPr>
        <p:spPr>
          <a:xfrm>
            <a:off x="7107605" y="4949424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A2468679-3990-06FA-0F5F-C92418FA9AA4}"/>
              </a:ext>
            </a:extLst>
          </p:cNvPr>
          <p:cNvSpPr txBox="1"/>
          <p:nvPr/>
        </p:nvSpPr>
        <p:spPr>
          <a:xfrm>
            <a:off x="4827240" y="4083124"/>
            <a:ext cx="59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7DFF037-7C2C-4A37-F938-702C15782EF6}"/>
              </a:ext>
            </a:extLst>
          </p:cNvPr>
          <p:cNvSpPr txBox="1"/>
          <p:nvPr/>
        </p:nvSpPr>
        <p:spPr>
          <a:xfrm>
            <a:off x="2854892" y="4040034"/>
            <a:ext cx="59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31EAF29-3901-012A-07B2-33A4053A0953}"/>
              </a:ext>
            </a:extLst>
          </p:cNvPr>
          <p:cNvSpPr txBox="1"/>
          <p:nvPr/>
        </p:nvSpPr>
        <p:spPr>
          <a:xfrm>
            <a:off x="7059073" y="4062877"/>
            <a:ext cx="59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DB8E9D-1F7E-84F5-2944-4F0861E4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71" y="1599564"/>
            <a:ext cx="7116323" cy="4801237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86، أنجزوا النشاط رقم 5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085877" y="3718370"/>
            <a:ext cx="2791412" cy="119222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76BA15-160D-AE97-F3AB-17CE771A9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2472836"/>
            <a:ext cx="8348869" cy="337918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6116EC-9771-940F-3573-4AECE4D55B7B}"/>
              </a:ext>
            </a:extLst>
          </p:cNvPr>
          <p:cNvSpPr txBox="1"/>
          <p:nvPr/>
        </p:nvSpPr>
        <p:spPr>
          <a:xfrm>
            <a:off x="7702594" y="3925708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3E416C-85FA-7320-44AC-9D3236661690}"/>
              </a:ext>
            </a:extLst>
          </p:cNvPr>
          <p:cNvSpPr txBox="1"/>
          <p:nvPr/>
        </p:nvSpPr>
        <p:spPr>
          <a:xfrm>
            <a:off x="7376188" y="3924454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5F24E1-CC7B-9E08-BAB0-41424DF7051B}"/>
              </a:ext>
            </a:extLst>
          </p:cNvPr>
          <p:cNvSpPr txBox="1"/>
          <p:nvPr/>
        </p:nvSpPr>
        <p:spPr>
          <a:xfrm>
            <a:off x="7366249" y="424949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A03B9C-7D62-0D21-EA42-08CF935F93AF}"/>
              </a:ext>
            </a:extLst>
          </p:cNvPr>
          <p:cNvSpPr txBox="1"/>
          <p:nvPr/>
        </p:nvSpPr>
        <p:spPr>
          <a:xfrm>
            <a:off x="6992948" y="424343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42A3F2-35AF-CF06-1A7C-1EB052C846D6}"/>
              </a:ext>
            </a:extLst>
          </p:cNvPr>
          <p:cNvSpPr txBox="1"/>
          <p:nvPr/>
        </p:nvSpPr>
        <p:spPr>
          <a:xfrm>
            <a:off x="7703150" y="4892627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C857E-6DC9-B20B-43C4-2CCFE54B1592}"/>
              </a:ext>
            </a:extLst>
          </p:cNvPr>
          <p:cNvSpPr txBox="1"/>
          <p:nvPr/>
        </p:nvSpPr>
        <p:spPr>
          <a:xfrm>
            <a:off x="7377607" y="4886237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C4E0E7-2415-72E4-CB8C-67A0490CB401}"/>
              </a:ext>
            </a:extLst>
          </p:cNvPr>
          <p:cNvSpPr txBox="1"/>
          <p:nvPr/>
        </p:nvSpPr>
        <p:spPr>
          <a:xfrm>
            <a:off x="7028093" y="489972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E05C50-5419-EB1F-543B-4E39D0F4B6A9}"/>
              </a:ext>
            </a:extLst>
          </p:cNvPr>
          <p:cNvSpPr txBox="1"/>
          <p:nvPr/>
        </p:nvSpPr>
        <p:spPr>
          <a:xfrm>
            <a:off x="925607" y="3890664"/>
            <a:ext cx="59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108C11-FFF7-85BB-F3F1-5AF0A6646153}"/>
              </a:ext>
            </a:extLst>
          </p:cNvPr>
          <p:cNvSpPr txBox="1"/>
          <p:nvPr/>
        </p:nvSpPr>
        <p:spPr>
          <a:xfrm>
            <a:off x="6983009" y="392522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918B04A-6E22-822B-26E1-7E53F4426FB4}"/>
              </a:ext>
            </a:extLst>
          </p:cNvPr>
          <p:cNvSpPr txBox="1"/>
          <p:nvPr/>
        </p:nvSpPr>
        <p:spPr>
          <a:xfrm>
            <a:off x="1684948" y="385293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7B3CE5-D97A-B35F-E62C-96800C28227F}"/>
              </a:ext>
            </a:extLst>
          </p:cNvPr>
          <p:cNvSpPr txBox="1"/>
          <p:nvPr/>
        </p:nvSpPr>
        <p:spPr>
          <a:xfrm>
            <a:off x="1298908" y="385293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46BE450-EC66-200F-1FCA-0AD82E579FB2}"/>
              </a:ext>
            </a:extLst>
          </p:cNvPr>
          <p:cNvSpPr txBox="1"/>
          <p:nvPr/>
        </p:nvSpPr>
        <p:spPr>
          <a:xfrm>
            <a:off x="1298908" y="4177970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F6582F-BFEB-87DB-8476-12F85B7C5D47}"/>
              </a:ext>
            </a:extLst>
          </p:cNvPr>
          <p:cNvSpPr txBox="1"/>
          <p:nvPr/>
        </p:nvSpPr>
        <p:spPr>
          <a:xfrm>
            <a:off x="945485" y="4177970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5CAC48-4BEA-B924-05D2-F117C5FF1D11}"/>
              </a:ext>
            </a:extLst>
          </p:cNvPr>
          <p:cNvSpPr txBox="1"/>
          <p:nvPr/>
        </p:nvSpPr>
        <p:spPr>
          <a:xfrm>
            <a:off x="1625870" y="481116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96461D3-42BD-2141-3890-8A4F73199E78}"/>
              </a:ext>
            </a:extLst>
          </p:cNvPr>
          <p:cNvSpPr txBox="1"/>
          <p:nvPr/>
        </p:nvSpPr>
        <p:spPr>
          <a:xfrm>
            <a:off x="1300327" y="480477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2AFEBE-6021-4F90-A6EC-AFBEAF197BFE}"/>
              </a:ext>
            </a:extLst>
          </p:cNvPr>
          <p:cNvSpPr txBox="1"/>
          <p:nvPr/>
        </p:nvSpPr>
        <p:spPr>
          <a:xfrm>
            <a:off x="950813" y="4818268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DB50EF-531C-E816-63DC-DA39D1E6E903}"/>
              </a:ext>
            </a:extLst>
          </p:cNvPr>
          <p:cNvSpPr txBox="1"/>
          <p:nvPr/>
        </p:nvSpPr>
        <p:spPr>
          <a:xfrm>
            <a:off x="3648346" y="3891105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60B96F-FA54-9C70-1CD9-E6E48BCF3C1A}"/>
              </a:ext>
            </a:extLst>
          </p:cNvPr>
          <p:cNvSpPr txBox="1"/>
          <p:nvPr/>
        </p:nvSpPr>
        <p:spPr>
          <a:xfrm>
            <a:off x="3321940" y="3889851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BE0752-216E-E3EE-863D-C2FB8003687B}"/>
              </a:ext>
            </a:extLst>
          </p:cNvPr>
          <p:cNvSpPr txBox="1"/>
          <p:nvPr/>
        </p:nvSpPr>
        <p:spPr>
          <a:xfrm>
            <a:off x="3312001" y="421488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02A6812-DE73-BA95-AA23-171B2D55601E}"/>
              </a:ext>
            </a:extLst>
          </p:cNvPr>
          <p:cNvSpPr txBox="1"/>
          <p:nvPr/>
        </p:nvSpPr>
        <p:spPr>
          <a:xfrm>
            <a:off x="2938700" y="420882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11D5577-23C8-8298-2A89-913117C9AFE6}"/>
              </a:ext>
            </a:extLst>
          </p:cNvPr>
          <p:cNvSpPr txBox="1"/>
          <p:nvPr/>
        </p:nvSpPr>
        <p:spPr>
          <a:xfrm>
            <a:off x="3648902" y="4858024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228F830-62B2-2133-B5C5-1325A8BD8998}"/>
              </a:ext>
            </a:extLst>
          </p:cNvPr>
          <p:cNvSpPr txBox="1"/>
          <p:nvPr/>
        </p:nvSpPr>
        <p:spPr>
          <a:xfrm>
            <a:off x="3323359" y="4851634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8DCBA19-597F-A86A-A921-6A3F76F87DC1}"/>
              </a:ext>
            </a:extLst>
          </p:cNvPr>
          <p:cNvSpPr txBox="1"/>
          <p:nvPr/>
        </p:nvSpPr>
        <p:spPr>
          <a:xfrm>
            <a:off x="2973845" y="4865126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B9D019C-46AB-D87C-CEAD-65CDDBD96DD0}"/>
              </a:ext>
            </a:extLst>
          </p:cNvPr>
          <p:cNvSpPr txBox="1"/>
          <p:nvPr/>
        </p:nvSpPr>
        <p:spPr>
          <a:xfrm>
            <a:off x="2928761" y="3920437"/>
            <a:ext cx="595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E2526CF-2BE5-1904-E5E4-27E25100B240}"/>
              </a:ext>
            </a:extLst>
          </p:cNvPr>
          <p:cNvSpPr txBox="1"/>
          <p:nvPr/>
        </p:nvSpPr>
        <p:spPr>
          <a:xfrm>
            <a:off x="5671378" y="3937963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8D08B53-D30B-C144-EE07-37A75E4CE2D8}"/>
              </a:ext>
            </a:extLst>
          </p:cNvPr>
          <p:cNvSpPr txBox="1"/>
          <p:nvPr/>
        </p:nvSpPr>
        <p:spPr>
          <a:xfrm>
            <a:off x="5344972" y="3936709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B9F48FB-2BDE-C7DB-C605-AEED58DBFD1C}"/>
              </a:ext>
            </a:extLst>
          </p:cNvPr>
          <p:cNvSpPr txBox="1"/>
          <p:nvPr/>
        </p:nvSpPr>
        <p:spPr>
          <a:xfrm>
            <a:off x="5335033" y="4261747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A5E1C34-5DDB-1B2B-8F3C-EF262BE99B3A}"/>
              </a:ext>
            </a:extLst>
          </p:cNvPr>
          <p:cNvSpPr txBox="1"/>
          <p:nvPr/>
        </p:nvSpPr>
        <p:spPr>
          <a:xfrm>
            <a:off x="4961732" y="4255687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27EB931-CFF8-3198-8F1C-3CC781DABBAA}"/>
              </a:ext>
            </a:extLst>
          </p:cNvPr>
          <p:cNvSpPr txBox="1"/>
          <p:nvPr/>
        </p:nvSpPr>
        <p:spPr>
          <a:xfrm>
            <a:off x="5671934" y="489849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A96F44D-D86A-D4FC-D3EA-5A2A75851A15}"/>
              </a:ext>
            </a:extLst>
          </p:cNvPr>
          <p:cNvSpPr txBox="1"/>
          <p:nvPr/>
        </p:nvSpPr>
        <p:spPr>
          <a:xfrm>
            <a:off x="5346391" y="489849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4C55208-2D9D-8492-AA68-8DE64A0178FD}"/>
              </a:ext>
            </a:extLst>
          </p:cNvPr>
          <p:cNvSpPr txBox="1"/>
          <p:nvPr/>
        </p:nvSpPr>
        <p:spPr>
          <a:xfrm>
            <a:off x="4996877" y="4898492"/>
            <a:ext cx="59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6B3585A-91CD-C65D-C296-74998E01C476}"/>
              </a:ext>
            </a:extLst>
          </p:cNvPr>
          <p:cNvSpPr txBox="1"/>
          <p:nvPr/>
        </p:nvSpPr>
        <p:spPr>
          <a:xfrm>
            <a:off x="4951793" y="3937478"/>
            <a:ext cx="595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و87.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C04379-37A7-2430-4053-148C02267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71" y="1599564"/>
            <a:ext cx="7116323" cy="480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15167</TotalTime>
  <Words>1011</Words>
  <Application>Microsoft Office PowerPoint</Application>
  <PresentationFormat>Affichage à l'écran (4:3)</PresentationFormat>
  <Paragraphs>354</Paragraphs>
  <Slides>57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0" baseType="lpstr">
      <vt:lpstr>Chalkboard</vt:lpstr>
      <vt:lpstr>Calibri</vt:lpstr>
      <vt:lpstr>Effra CC Arbc</vt:lpstr>
      <vt:lpstr>Aptos Display</vt:lpstr>
      <vt:lpstr>Arial</vt:lpstr>
      <vt:lpstr>Dosis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2026-04-12T16:42:57Z</dcterms:modified>
</cp:coreProperties>
</file>