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6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7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6" r:id="rId4"/>
    <p:sldMasterId id="2147483903" r:id="rId5"/>
    <p:sldMasterId id="2147483906" r:id="rId6"/>
    <p:sldMasterId id="2147483913" r:id="rId7"/>
    <p:sldMasterId id="2147483920" r:id="rId8"/>
  </p:sldMasterIdLst>
  <p:notesMasterIdLst>
    <p:notesMasterId r:id="rId34"/>
  </p:notesMasterIdLst>
  <p:handoutMasterIdLst>
    <p:handoutMasterId r:id="rId35"/>
  </p:handoutMasterIdLst>
  <p:sldIdLst>
    <p:sldId id="990" r:id="rId9"/>
    <p:sldId id="738" r:id="rId10"/>
    <p:sldId id="2134806719" r:id="rId11"/>
    <p:sldId id="2134806643" r:id="rId12"/>
    <p:sldId id="784" r:id="rId13"/>
    <p:sldId id="2134806747" r:id="rId14"/>
    <p:sldId id="2134806745" r:id="rId15"/>
    <p:sldId id="854" r:id="rId16"/>
    <p:sldId id="948" r:id="rId17"/>
    <p:sldId id="2134806759" r:id="rId18"/>
    <p:sldId id="2134806750" r:id="rId19"/>
    <p:sldId id="2134806762" r:id="rId20"/>
    <p:sldId id="2134806764" r:id="rId21"/>
    <p:sldId id="2134806774" r:id="rId22"/>
    <p:sldId id="2134806751" r:id="rId23"/>
    <p:sldId id="2134806771" r:id="rId24"/>
    <p:sldId id="2134806772" r:id="rId25"/>
    <p:sldId id="2134806775" r:id="rId26"/>
    <p:sldId id="2134806752" r:id="rId27"/>
    <p:sldId id="2134806773" r:id="rId28"/>
    <p:sldId id="2134806767" r:id="rId29"/>
    <p:sldId id="2134806768" r:id="rId30"/>
    <p:sldId id="985" r:id="rId31"/>
    <p:sldId id="2134806749" r:id="rId32"/>
    <p:sldId id="2134806760" r:id="rId33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EFB9"/>
    <a:srgbClr val="FFDA6D"/>
    <a:srgbClr val="4472C4"/>
    <a:srgbClr val="FC8E00"/>
    <a:srgbClr val="FECF93"/>
    <a:srgbClr val="F6BB00"/>
    <a:srgbClr val="17AB98"/>
    <a:srgbClr val="FC8D00"/>
    <a:srgbClr val="4B5050"/>
    <a:srgbClr val="FAE4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6275" autoAdjust="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tableStyles" Target="tableStyles.xml"/><Relationship Id="rId21" Type="http://schemas.openxmlformats.org/officeDocument/2006/relationships/slide" Target="slides/slide13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viewProps" Target="viewProps.xml"/><Relationship Id="rId40" Type="http://schemas.microsoft.com/office/2018/10/relationships/authors" Target="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969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ACA61-D430-3DA3-A569-8C4706502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7677163-3B2A-27B4-DEBF-B0A8ADDBB8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7DA50F9-E044-F63F-0F14-52279C14DB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0A6AF98-FCBF-D403-1DDD-96E5108B12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21073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D2D95-06C3-76EF-9CC8-05ED7EC6C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2EB328B-755E-F373-4359-60126CC48C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77BE617-BDAA-DBAA-4A40-4619842D9C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4075460-43ED-94A4-D45A-7F604AD506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320654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DB3AA-4389-7F23-CBB9-A694CC5D2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DEFDC29-F397-4FA2-3F57-9335C5AB4F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980F8ED-A4E8-58F8-32A9-2E9395B402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88C853-5483-ED70-1684-5303C940FE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83672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EC226-ABB4-BAC6-75BB-9A73B3B58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F0F3705-20EF-391C-9719-350E8305B0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2833A3D-CDD5-70AE-0013-299C192C69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491629-B602-29C5-67AE-FE530BD2F3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12156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08009-7545-743A-129C-4874E748A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59DE9D-9173-B66D-8F4A-E289163F41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32A18F7-B07B-89A8-6950-8D52A33533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EADECBD-6A8D-2479-3EC2-CE66004563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69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6578D-F264-B5F6-994A-7258FA0A8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A8D6B3F-2FB4-AD1E-5709-97E0FF51D9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835B5A7-653E-BA2C-8316-FD27409603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4707FCC-BC68-6E5F-CAC3-CAD27BE78B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43433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BB635-29F3-8B2E-7722-4DFC55983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F534CC3-085C-FE72-33E8-B929E37B48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76AA746-D577-641E-7CE4-6F86E7358D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F6D8BD-9CB4-90E6-5AFE-B16833B234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22009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40539-468C-BC2F-D561-AB1407FF9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E3161B0-CEEB-A289-EADF-E934123EB5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56BEAF0-CFF7-DE02-8F1C-8F76AF64C8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47C27E-FCFE-B6E7-201D-761127985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47875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0CBB1-4023-6BBA-CA8E-A4EDDA963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43390EE-41A5-027B-7DC7-FAFA5421B0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849B482-963A-6CEF-2261-5A8CE87BFE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3B1A8CF-B6A6-B8BB-D0DA-5A1E4932C2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708073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7CC1A-061E-9A6B-884E-4A9600D4A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9B2507-1768-BE88-60F0-C01D5DE8BF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04C3404-C495-B2FB-D5AC-5BA7748551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2BD6FB-1C29-8CAA-E401-1F3E683F8F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43348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EE851-283C-BCF8-DC73-356FAC355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8A6F79-E679-3F12-5D02-02AE1F1BD4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574D465-C5C0-FD8D-9ED9-009E5AB1AB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EE484E-83D2-A083-D1CF-917E3C7147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89994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B0BB7-AFDA-2EBA-8152-71196A8AD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5BD8705-94F1-DE66-3EB9-E5368771D3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5664369-4A2F-3A4C-9049-3EFC31B461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3FB67BA-D3C5-DF07-9CA3-79A9A1CE5C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1144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49E7B-EB24-4020-F283-759B72606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D46C354-5F3D-928C-83DA-D50440D1E5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C4AC54D-C3C4-B3AF-2CC5-F22769586F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2E8D179-5962-881F-2ECC-53F95DCE4C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96619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C692F-A143-C928-6A1A-E962F7BDD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05AA9A0-10C7-2DEF-021D-8E3A9880A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C94173E-6137-3C3F-5CD0-A7F340B869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3B642-D36C-9B8F-F1F7-BC20916DA0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8954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95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095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84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39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376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92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3D5504-EFBB-0EA9-B8AB-14C61E898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57DCFE-9A20-2BC8-5B40-F154E608A7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B53DB-5287-2DB5-9D30-6FBF8DA75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18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C248C8-B394-0816-8763-0BACB20048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3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6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1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  <p:sldLayoutId id="214748392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75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FEF34A-8E90-E41D-BE64-BAC625BDE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1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28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9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9" r:id="rId2"/>
    <p:sldLayoutId id="2147483910" r:id="rId3"/>
    <p:sldLayoutId id="2147483911" r:id="rId4"/>
    <p:sldLayoutId id="2147483912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6" r:id="rId2"/>
    <p:sldLayoutId id="2147483917" r:id="rId3"/>
    <p:sldLayoutId id="2147483918" r:id="rId4"/>
    <p:sldLayoutId id="2147483919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66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3" r:id="rId2"/>
    <p:sldLayoutId id="2147483924" r:id="rId3"/>
    <p:sldLayoutId id="2147483925" r:id="rId4"/>
    <p:sldLayoutId id="2147483926" r:id="rId5"/>
  </p:sldLayoutIdLst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4.png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23.png"/><Relationship Id="rId4" Type="http://schemas.openxmlformats.org/officeDocument/2006/relationships/video" Target="../media/media2.mp4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emf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18.emf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18.emf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emf"/><Relationship Id="rId5" Type="http://schemas.openxmlformats.org/officeDocument/2006/relationships/image" Target="../media/image28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emf"/><Relationship Id="rId5" Type="http://schemas.openxmlformats.org/officeDocument/2006/relationships/image" Target="../media/image28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emf"/><Relationship Id="rId5" Type="http://schemas.openxmlformats.org/officeDocument/2006/relationships/image" Target="../media/image29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emf"/><Relationship Id="rId5" Type="http://schemas.openxmlformats.org/officeDocument/2006/relationships/image" Target="../media/image29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emf"/><Relationship Id="rId5" Type="http://schemas.openxmlformats.org/officeDocument/2006/relationships/image" Target="../media/image30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emf"/><Relationship Id="rId5" Type="http://schemas.openxmlformats.org/officeDocument/2006/relationships/image" Target="../media/image30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emf"/><Relationship Id="rId5" Type="http://schemas.openxmlformats.org/officeDocument/2006/relationships/image" Target="../media/image31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emf"/><Relationship Id="rId5" Type="http://schemas.openxmlformats.org/officeDocument/2006/relationships/image" Target="../media/image31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emf"/><Relationship Id="rId5" Type="http://schemas.openxmlformats.org/officeDocument/2006/relationships/image" Target="../media/image32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emf"/><Relationship Id="rId5" Type="http://schemas.openxmlformats.org/officeDocument/2006/relationships/image" Target="../media/image32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18.xml"/><Relationship Id="rId11" Type="http://schemas.openxmlformats.org/officeDocument/2006/relationships/image" Target="../media/image24.png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23.png"/><Relationship Id="rId4" Type="http://schemas.openxmlformats.org/officeDocument/2006/relationships/video" Target="../media/media2.mp4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6264D3BF-8C47-D43B-BEC3-4EF1A9CDE067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88609A67-19EC-4B5C-0D2B-200B77ED2F4B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1F67A51-67F8-F4C3-E130-A31C4E7EEAA7}"/>
              </a:ext>
            </a:extLst>
          </p:cNvPr>
          <p:cNvSpPr txBox="1"/>
          <p:nvPr/>
        </p:nvSpPr>
        <p:spPr>
          <a:xfrm>
            <a:off x="3799631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3B641E7-31C8-5621-5B46-6D087F82A930}"/>
              </a:ext>
            </a:extLst>
          </p:cNvPr>
          <p:cNvSpPr txBox="1"/>
          <p:nvPr/>
        </p:nvSpPr>
        <p:spPr>
          <a:xfrm>
            <a:off x="3799631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E4B961-C9CB-B075-18C3-70B95E048BD7}"/>
              </a:ext>
            </a:extLst>
          </p:cNvPr>
          <p:cNvSpPr txBox="1"/>
          <p:nvPr/>
        </p:nvSpPr>
        <p:spPr>
          <a:xfrm>
            <a:off x="3799631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7C3E02BE-5A2F-8531-1FAA-C7DC1BBB88CD}"/>
              </a:ext>
            </a:extLst>
          </p:cNvPr>
          <p:cNvGrpSpPr/>
          <p:nvPr/>
        </p:nvGrpSpPr>
        <p:grpSpPr>
          <a:xfrm>
            <a:off x="3961518" y="5895224"/>
            <a:ext cx="1646335" cy="422583"/>
            <a:chOff x="5107660" y="5789567"/>
            <a:chExt cx="1646335" cy="464841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5B90759-D41E-7E28-35BD-B0FFE9740F13}"/>
                </a:ext>
              </a:extLst>
            </p:cNvPr>
            <p:cNvSpPr/>
            <p:nvPr/>
          </p:nvSpPr>
          <p:spPr>
            <a:xfrm>
              <a:off x="5107660" y="5789567"/>
              <a:ext cx="1646335" cy="464841"/>
            </a:xfrm>
            <a:prstGeom prst="roundRect">
              <a:avLst>
                <a:gd name="adj" fmla="val 50000"/>
              </a:avLst>
            </a:prstGeom>
            <a:solidFill>
              <a:srgbClr val="FC8E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MA" sz="20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تمرير الرائز</a:t>
              </a:r>
              <a:endParaRPr lang="fr-FR" sz="20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8336C4D-B09C-92C0-8A0F-346F27EFFBB3}"/>
                </a:ext>
              </a:extLst>
            </p:cNvPr>
            <p:cNvSpPr/>
            <p:nvPr/>
          </p:nvSpPr>
          <p:spPr>
            <a:xfrm>
              <a:off x="6356711" y="5815085"/>
              <a:ext cx="393918" cy="41334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93663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 السادس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7045A184-09A4-F91E-67B4-E07D3D6CCC89}"/>
              </a:ext>
            </a:extLst>
          </p:cNvPr>
          <p:cNvGrpSpPr/>
          <p:nvPr/>
        </p:nvGrpSpPr>
        <p:grpSpPr>
          <a:xfrm>
            <a:off x="4845282" y="2246020"/>
            <a:ext cx="3656552" cy="1123837"/>
            <a:chOff x="648000" y="1949241"/>
            <a:chExt cx="3780000" cy="1123837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0604DE3C-6F44-A520-7E36-84986DED1F1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40" name="Organigramme : Terminateur 21">
              <a:extLst>
                <a:ext uri="{FF2B5EF4-FFF2-40B4-BE49-F238E27FC236}">
                  <a16:creationId xmlns:a16="http://schemas.microsoft.com/office/drawing/2014/main" id="{52D8E8C9-B40C-797F-8FA5-D19DBABC525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Espace réservé du texte 5">
              <a:extLst>
                <a:ext uri="{FF2B5EF4-FFF2-40B4-BE49-F238E27FC236}">
                  <a16:creationId xmlns:a16="http://schemas.microsoft.com/office/drawing/2014/main" id="{C7C4803C-3A8F-BE56-5578-C19B7D7ACC4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42" name="Google Shape;59;p2">
            <a:extLst>
              <a:ext uri="{FF2B5EF4-FFF2-40B4-BE49-F238E27FC236}">
                <a16:creationId xmlns:a16="http://schemas.microsoft.com/office/drawing/2014/main" id="{C5B42FD5-3007-69A8-69A4-425A14792ADF}"/>
              </a:ext>
            </a:extLst>
          </p:cNvPr>
          <p:cNvGrpSpPr/>
          <p:nvPr/>
        </p:nvGrpSpPr>
        <p:grpSpPr>
          <a:xfrm>
            <a:off x="4845282" y="2246020"/>
            <a:ext cx="3656552" cy="1123837"/>
            <a:chOff x="648000" y="1949241"/>
            <a:chExt cx="3780000" cy="1123837"/>
          </a:xfrm>
        </p:grpSpPr>
        <p:sp>
          <p:nvSpPr>
            <p:cNvPr id="43" name="Google Shape;60;p2">
              <a:extLst>
                <a:ext uri="{FF2B5EF4-FFF2-40B4-BE49-F238E27FC236}">
                  <a16:creationId xmlns:a16="http://schemas.microsoft.com/office/drawing/2014/main" id="{1B42BF93-08DF-2BF5-1F44-30B077C9D17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61;p2">
              <a:extLst>
                <a:ext uri="{FF2B5EF4-FFF2-40B4-BE49-F238E27FC236}">
                  <a16:creationId xmlns:a16="http://schemas.microsoft.com/office/drawing/2014/main" id="{554555D9-11B7-CABF-AB94-87771E2FE8B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62;p2">
              <a:extLst>
                <a:ext uri="{FF2B5EF4-FFF2-40B4-BE49-F238E27FC236}">
                  <a16:creationId xmlns:a16="http://schemas.microsoft.com/office/drawing/2014/main" id="{0253C806-34DB-0515-A0A3-77EFF42FD0CA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lang="ar-MA" sz="1800" b="1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sz="1800" b="1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6" name="Image 45">
            <a:extLst>
              <a:ext uri="{FF2B5EF4-FFF2-40B4-BE49-F238E27FC236}">
                <a16:creationId xmlns:a16="http://schemas.microsoft.com/office/drawing/2014/main" id="{0F9CF8D8-B7A6-3475-5335-1CA19DE9B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1323" y="2469162"/>
            <a:ext cx="3765568" cy="929994"/>
          </a:xfrm>
          <a:prstGeom prst="rect">
            <a:avLst/>
          </a:prstGeom>
        </p:spPr>
      </p:pic>
      <p:sp>
        <p:nvSpPr>
          <p:cNvPr id="47" name="Organigramme : Terminateur 21">
            <a:extLst>
              <a:ext uri="{FF2B5EF4-FFF2-40B4-BE49-F238E27FC236}">
                <a16:creationId xmlns:a16="http://schemas.microsoft.com/office/drawing/2014/main" id="{AB0FBE46-11B8-8C62-DA07-F97302266A83}"/>
              </a:ext>
            </a:extLst>
          </p:cNvPr>
          <p:cNvSpPr/>
          <p:nvPr/>
        </p:nvSpPr>
        <p:spPr>
          <a:xfrm>
            <a:off x="7004552" y="2241183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</a:t>
            </a:r>
            <a:r>
              <a: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ar-MA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86745805-7734-4293-EBB8-74458CDFD3F1}"/>
              </a:ext>
            </a:extLst>
          </p:cNvPr>
          <p:cNvSpPr txBox="1"/>
          <p:nvPr/>
        </p:nvSpPr>
        <p:spPr>
          <a:xfrm>
            <a:off x="5945499" y="2727188"/>
            <a:ext cx="22568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تمرير الرائز</a:t>
            </a:r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21E6C21C-D12F-9643-8FD3-8F53D247E52D}"/>
              </a:ext>
            </a:extLst>
          </p:cNvPr>
          <p:cNvGrpSpPr/>
          <p:nvPr/>
        </p:nvGrpSpPr>
        <p:grpSpPr>
          <a:xfrm>
            <a:off x="602235" y="230516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21C964BC-FE4F-DC48-0080-B4DB5EFA279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9" name="Organigramme : Terminateur 58">
              <a:extLst>
                <a:ext uri="{FF2B5EF4-FFF2-40B4-BE49-F238E27FC236}">
                  <a16:creationId xmlns:a16="http://schemas.microsoft.com/office/drawing/2014/main" id="{1D472290-018B-0B4C-1613-83B4068A19C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Espace réservé du texte 5">
              <a:extLst>
                <a:ext uri="{FF2B5EF4-FFF2-40B4-BE49-F238E27FC236}">
                  <a16:creationId xmlns:a16="http://schemas.microsoft.com/office/drawing/2014/main" id="{D65CBDE7-B972-1280-E469-B2D552BB77B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1" name="ZoneTexte 60">
            <a:extLst>
              <a:ext uri="{FF2B5EF4-FFF2-40B4-BE49-F238E27FC236}">
                <a16:creationId xmlns:a16="http://schemas.microsoft.com/office/drawing/2014/main" id="{B47180C9-595A-7487-EDE6-52989D432D3D}"/>
              </a:ext>
            </a:extLst>
          </p:cNvPr>
          <p:cNvSpPr txBox="1"/>
          <p:nvPr/>
        </p:nvSpPr>
        <p:spPr>
          <a:xfrm>
            <a:off x="781297" y="2793399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تصحيح الرائز 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44A8DDC-3E55-505D-0FAD-DC2E9CE56AED}"/>
              </a:ext>
            </a:extLst>
          </p:cNvPr>
          <p:cNvGrpSpPr/>
          <p:nvPr/>
        </p:nvGrpSpPr>
        <p:grpSpPr>
          <a:xfrm>
            <a:off x="4845282" y="388329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C0F3E78-B040-68AE-E0D5-D6F445FD6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8FC6F878-3002-317F-6323-210FB2410575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Espace réservé du texte 5">
              <a:extLst>
                <a:ext uri="{FF2B5EF4-FFF2-40B4-BE49-F238E27FC236}">
                  <a16:creationId xmlns:a16="http://schemas.microsoft.com/office/drawing/2014/main" id="{A49CE4F5-1F2D-8C91-8991-C1307580C03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06E2AF9B-3CD2-E281-3392-B3729171F026}"/>
              </a:ext>
            </a:extLst>
          </p:cNvPr>
          <p:cNvSpPr txBox="1"/>
          <p:nvPr/>
        </p:nvSpPr>
        <p:spPr>
          <a:xfrm>
            <a:off x="5024344" y="4371531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تصحيح الرائز</a:t>
            </a:r>
            <a:r>
              <a:rPr lang="fr-FR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مسك النتائج   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92CBB91-C0E1-36F9-7889-B9B573091F6D}"/>
              </a:ext>
            </a:extLst>
          </p:cNvPr>
          <p:cNvGrpSpPr/>
          <p:nvPr/>
        </p:nvGrpSpPr>
        <p:grpSpPr>
          <a:xfrm>
            <a:off x="602235" y="388329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5F118A28-6755-A36D-1809-F8FCF96FF47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CF72C68D-AF12-2ABC-FF00-652CB211F92C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space réservé du texte 5">
              <a:extLst>
                <a:ext uri="{FF2B5EF4-FFF2-40B4-BE49-F238E27FC236}">
                  <a16:creationId xmlns:a16="http://schemas.microsoft.com/office/drawing/2014/main" id="{A61F109F-87C9-4B26-5F2E-28DB11408BE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E73691A8-F65E-7523-B394-41DC5A2A5FC9}"/>
              </a:ext>
            </a:extLst>
          </p:cNvPr>
          <p:cNvSpPr txBox="1"/>
          <p:nvPr/>
        </p:nvSpPr>
        <p:spPr>
          <a:xfrm>
            <a:off x="781297" y="4371531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أنشطة اختتام المرحلة 4</a:t>
            </a: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22AA-7ECE-C33E-C537-38BB3515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69AC656-1195-3713-37B4-2B707DA4DF72}"/>
              </a:ext>
            </a:extLst>
          </p:cNvPr>
          <p:cNvSpPr txBox="1"/>
          <p:nvPr/>
        </p:nvSpPr>
        <p:spPr>
          <a:xfrm>
            <a:off x="988143" y="1065057"/>
            <a:ext cx="5926664" cy="716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8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موجهات تمرير رائز المراقبة المستمرة رقم (4)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F7F33C1-73FA-6516-C0F7-92EE2F151EA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721C61-968B-9ED0-541E-F843D0199A50}"/>
              </a:ext>
            </a:extLst>
          </p:cNvPr>
          <p:cNvSpPr txBox="1"/>
          <p:nvPr/>
        </p:nvSpPr>
        <p:spPr>
          <a:xfrm>
            <a:off x="502879" y="1423104"/>
            <a:ext cx="8138241" cy="3794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4815" lvl="1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endParaRPr lang="ar-MA" sz="3600" b="1" u="sng" kern="100" dirty="0">
              <a:solidFill>
                <a:schemeClr val="accent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762015" lvl="1" indent="-457200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sz="24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التمرير جماعيا؛</a:t>
            </a:r>
          </a:p>
          <a:p>
            <a:pPr marL="762015" lvl="1" indent="-457200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sz="24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التمرير موجه </a:t>
            </a:r>
            <a:r>
              <a:rPr lang="ar-MA" sz="24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من طرف الأستاذ(ة) </a:t>
            </a:r>
            <a:r>
              <a:rPr lang="ar-MA" sz="2400" b="1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حيث </a:t>
            </a:r>
            <a:r>
              <a:rPr lang="ar-MA" sz="2400" b="1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يقرأ في كل مرة التعليمة الخاصة بكل سؤال ويصرح بمدة الإنجاز</a:t>
            </a:r>
            <a:r>
              <a:rPr lang="ar-MA" sz="24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؛</a:t>
            </a:r>
          </a:p>
          <a:p>
            <a:pPr marL="762015" lvl="1" indent="-457200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sz="24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يجيب التلاميذ على السؤال بشكل فردي في المكان المخصص لذلك .</a:t>
            </a:r>
          </a:p>
          <a:p>
            <a:pPr marL="762015" lvl="1" indent="-457200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sz="24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بعد انتهاء الوقت المخصص للإنجاز </a:t>
            </a:r>
            <a:r>
              <a:rPr lang="ar-MA" sz="24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ينتقل الأستاذ(ة) إلى </a:t>
            </a:r>
            <a:r>
              <a:rPr lang="ar-MA" sz="24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السؤال الموالي</a:t>
            </a:r>
            <a:r>
              <a:rPr lang="ar-MA" sz="32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04815" lvl="2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endParaRPr lang="ar-MA" sz="3200" b="1" u="sng" kern="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205405-D68C-7CAE-94CE-8AC8978FDE04}"/>
              </a:ext>
            </a:extLst>
          </p:cNvPr>
          <p:cNvSpPr/>
          <p:nvPr/>
        </p:nvSpPr>
        <p:spPr>
          <a:xfrm>
            <a:off x="502879" y="5244353"/>
            <a:ext cx="7606553" cy="108901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FF0000"/>
                </a:solidFill>
              </a:rPr>
              <a:t>تبقى المدد الزمنية المدرجة على شريحة كل سؤال فقط على سبيل تيسير توزيع الغلاف الزمني الحصة؛ يمكن للأستاذ تكييف المدد حسب تقدم إنجاز متعلميه مع تقديم المساعدة الضرورية لهم.</a:t>
            </a:r>
            <a:endParaRPr lang="fr-FR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00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40580894-23A5-3CC2-2EB7-D0C28337630A}"/>
              </a:ext>
            </a:extLst>
          </p:cNvPr>
          <p:cNvSpPr txBox="1"/>
          <p:nvPr/>
        </p:nvSpPr>
        <p:spPr>
          <a:xfrm>
            <a:off x="1086100" y="205635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42023C6-F1FB-89C3-F19F-0188B2942822}"/>
              </a:ext>
            </a:extLst>
          </p:cNvPr>
          <p:cNvGrpSpPr/>
          <p:nvPr/>
        </p:nvGrpSpPr>
        <p:grpSpPr>
          <a:xfrm>
            <a:off x="1581863" y="2629278"/>
            <a:ext cx="6242750" cy="656743"/>
            <a:chOff x="1581863" y="2489217"/>
            <a:chExt cx="6242750" cy="656743"/>
          </a:xfrm>
        </p:grpSpPr>
        <p:sp>
          <p:nvSpPr>
            <p:cNvPr id="4" name="Flowchart: Alternate Process 54">
              <a:extLst>
                <a:ext uri="{FF2B5EF4-FFF2-40B4-BE49-F238E27FC236}">
                  <a16:creationId xmlns:a16="http://schemas.microsoft.com/office/drawing/2014/main" id="{A8CDC393-D45A-BE9D-ADED-9A154049E8DC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1">
              <a:extLst>
                <a:ext uri="{FF2B5EF4-FFF2-40B4-BE49-F238E27FC236}">
                  <a16:creationId xmlns:a16="http://schemas.microsoft.com/office/drawing/2014/main" id="{64946C68-E43F-CE9D-6D73-9CFEFC9AE71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1" name="Corde 10">
              <a:extLst>
                <a:ext uri="{FF2B5EF4-FFF2-40B4-BE49-F238E27FC236}">
                  <a16:creationId xmlns:a16="http://schemas.microsoft.com/office/drawing/2014/main" id="{B68496D7-0923-9446-5C7B-FDF2B7A3A2D2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Oval 81">
              <a:extLst>
                <a:ext uri="{FF2B5EF4-FFF2-40B4-BE49-F238E27FC236}">
                  <a16:creationId xmlns:a16="http://schemas.microsoft.com/office/drawing/2014/main" id="{129D452D-7BA3-DA30-BFF5-44DD7730A2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16" name="Groupe 4">
              <a:extLst>
                <a:ext uri="{FF2B5EF4-FFF2-40B4-BE49-F238E27FC236}">
                  <a16:creationId xmlns:a16="http://schemas.microsoft.com/office/drawing/2014/main" id="{B05EDEFF-8B8E-67DC-3103-4A13D891705C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17" name="Image 8">
                <a:extLst>
                  <a:ext uri="{FF2B5EF4-FFF2-40B4-BE49-F238E27FC236}">
                    <a16:creationId xmlns:a16="http://schemas.microsoft.com/office/drawing/2014/main" id="{8C56BDAD-8BC2-FFE1-1488-0B4E3DC65D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18" name="ZoneTexte 19">
                <a:extLst>
                  <a:ext uri="{FF2B5EF4-FFF2-40B4-BE49-F238E27FC236}">
                    <a16:creationId xmlns:a16="http://schemas.microsoft.com/office/drawing/2014/main" id="{23A3A439-5B77-5EA7-44A3-7E322C5F43AD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F2D86F0-67C2-203B-4817-535DA379CB76}"/>
              </a:ext>
            </a:extLst>
          </p:cNvPr>
          <p:cNvGrpSpPr/>
          <p:nvPr/>
        </p:nvGrpSpPr>
        <p:grpSpPr>
          <a:xfrm>
            <a:off x="1581863" y="4060443"/>
            <a:ext cx="6205216" cy="656743"/>
            <a:chOff x="1589361" y="4686332"/>
            <a:chExt cx="6205216" cy="656743"/>
          </a:xfrm>
        </p:grpSpPr>
        <p:sp>
          <p:nvSpPr>
            <p:cNvPr id="48" name="Rectangle: Rounded Corners 55">
              <a:extLst>
                <a:ext uri="{FF2B5EF4-FFF2-40B4-BE49-F238E27FC236}">
                  <a16:creationId xmlns:a16="http://schemas.microsoft.com/office/drawing/2014/main" id="{4315AF5C-A387-8208-00E9-9D122C30E59C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الحصة: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Oval 81">
              <a:extLst>
                <a:ext uri="{FF2B5EF4-FFF2-40B4-BE49-F238E27FC236}">
                  <a16:creationId xmlns:a16="http://schemas.microsoft.com/office/drawing/2014/main" id="{FEBEC663-A51B-8BAD-F89C-9C2E48945454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50" name="Oval 81">
              <a:extLst>
                <a:ext uri="{FF2B5EF4-FFF2-40B4-BE49-F238E27FC236}">
                  <a16:creationId xmlns:a16="http://schemas.microsoft.com/office/drawing/2014/main" id="{AB48E37B-4C02-A15A-D44B-E1B546BDFF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51" name="Groupe 4">
              <a:extLst>
                <a:ext uri="{FF2B5EF4-FFF2-40B4-BE49-F238E27FC236}">
                  <a16:creationId xmlns:a16="http://schemas.microsoft.com/office/drawing/2014/main" id="{6E4791AB-5457-45AB-5E9B-BC41DA36BE16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52" name="Image 8">
                <a:extLst>
                  <a:ext uri="{FF2B5EF4-FFF2-40B4-BE49-F238E27FC236}">
                    <a16:creationId xmlns:a16="http://schemas.microsoft.com/office/drawing/2014/main" id="{618F8D23-D506-6145-ACB9-953CABF260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53" name="ZoneTexte 19">
                <a:extLst>
                  <a:ext uri="{FF2B5EF4-FFF2-40B4-BE49-F238E27FC236}">
                    <a16:creationId xmlns:a16="http://schemas.microsoft.com/office/drawing/2014/main" id="{94D2D641-9130-FF8C-AD01-F259EC15830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413F20F1-9C76-DC81-176B-B2A0A8856EF5}"/>
              </a:ext>
            </a:extLst>
          </p:cNvPr>
          <p:cNvGrpSpPr/>
          <p:nvPr/>
        </p:nvGrpSpPr>
        <p:grpSpPr>
          <a:xfrm>
            <a:off x="1581863" y="3350319"/>
            <a:ext cx="6205216" cy="656743"/>
            <a:chOff x="1589361" y="4686332"/>
            <a:chExt cx="6205216" cy="656743"/>
          </a:xfrm>
        </p:grpSpPr>
        <p:sp>
          <p:nvSpPr>
            <p:cNvPr id="55" name="Rectangle: Rounded Corners 55">
              <a:extLst>
                <a:ext uri="{FF2B5EF4-FFF2-40B4-BE49-F238E27FC236}">
                  <a16:creationId xmlns:a16="http://schemas.microsoft.com/office/drawing/2014/main" id="{CC36D8C6-068D-4B26-7320-8C2EED457D1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تمرير الرائز 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Oval 81">
              <a:extLst>
                <a:ext uri="{FF2B5EF4-FFF2-40B4-BE49-F238E27FC236}">
                  <a16:creationId xmlns:a16="http://schemas.microsoft.com/office/drawing/2014/main" id="{56F3026C-6EC5-9765-AB8A-E54DD10FA0FB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57" name="Oval 81">
              <a:extLst>
                <a:ext uri="{FF2B5EF4-FFF2-40B4-BE49-F238E27FC236}">
                  <a16:creationId xmlns:a16="http://schemas.microsoft.com/office/drawing/2014/main" id="{11B45877-700C-6B23-19B9-C80EDD8430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62" name="Groupe 4">
              <a:extLst>
                <a:ext uri="{FF2B5EF4-FFF2-40B4-BE49-F238E27FC236}">
                  <a16:creationId xmlns:a16="http://schemas.microsoft.com/office/drawing/2014/main" id="{BFCA4038-79AC-CB1D-1946-49A387429076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63" name="Image 8">
                <a:extLst>
                  <a:ext uri="{FF2B5EF4-FFF2-40B4-BE49-F238E27FC236}">
                    <a16:creationId xmlns:a16="http://schemas.microsoft.com/office/drawing/2014/main" id="{27355CD4-9800-B3E4-14C9-C62A5E09C1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64" name="ZoneTexte 19">
                <a:extLst>
                  <a:ext uri="{FF2B5EF4-FFF2-40B4-BE49-F238E27FC236}">
                    <a16:creationId xmlns:a16="http://schemas.microsoft.com/office/drawing/2014/main" id="{11AFA12A-61F6-B92E-B659-EE10A83CDEEF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1400" b="1" dirty="0">
                    <a:solidFill>
                      <a:srgbClr val="33878B"/>
                    </a:solidFill>
                  </a:rPr>
                  <a:t>47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6C851E-2BE9-D504-DC5F-4E1CC8A1956E}"/>
              </a:ext>
            </a:extLst>
          </p:cNvPr>
          <p:cNvGrpSpPr/>
          <p:nvPr/>
        </p:nvGrpSpPr>
        <p:grpSpPr>
          <a:xfrm>
            <a:off x="1934182" y="2239768"/>
            <a:ext cx="5012087" cy="2069474"/>
            <a:chOff x="2362015" y="2221113"/>
            <a:chExt cx="4619698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2A0ABD9-AC14-00F1-C41F-BCF7B803E52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EE8ECAF-15A6-73D1-0ED1-6E076DE6E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247347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67DA070-E764-6885-F948-4CD2E3C74637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6569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قبل تمرير الرائز 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DF9AC1DC-5B61-BE2D-4804-62073B58B40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الحصة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1D75D5B-3887-3540-7C21-26BB7E4600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27784-5ADE-2A44-0240-28DAC6D13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14386E7-8500-5C0A-C7BC-474A87C0011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B2F3ED8-3D1D-80EA-E98C-98BEB4AE1522}"/>
              </a:ext>
            </a:extLst>
          </p:cNvPr>
          <p:cNvSpPr txBox="1"/>
          <p:nvPr/>
        </p:nvSpPr>
        <p:spPr>
          <a:xfrm>
            <a:off x="892995" y="1930801"/>
            <a:ext cx="7358010" cy="4721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4815" lvl="1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endParaRPr lang="ar-MA" sz="3200" b="1" u="sng" kern="100" dirty="0">
              <a:solidFill>
                <a:schemeClr val="accent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762015" lvl="1" indent="-457200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sz="24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يوزع الأستاذ(ة)   الأوراق الخاصة بالرائز و يتأكد من تسلم جميع المتعلمين للعدد المطلوب من الصفحات.</a:t>
            </a:r>
          </a:p>
          <a:p>
            <a:pPr marL="762015" lvl="1" indent="-457200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sz="24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يحدد المكان المخصص  لكتابة اسم المتعلم و يساعد من يجد صعوبة في كتابة اسمه؛ </a:t>
            </a:r>
          </a:p>
          <a:p>
            <a:pPr marL="762015" lvl="1" indent="-457200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sz="2400" b="1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يحرص الأستاذ (ة) على إرساء بيئة آمنة للتمرير عبر طمأنة المتعلمين؛  </a:t>
            </a:r>
          </a:p>
          <a:p>
            <a:pPr marL="762015" lvl="1" indent="-457200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sz="2400" b="1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في منتصف الرائز يمكن للأستاذ منح المتعلمين استراحة قصيرة (حركات؛ لعبة بسيطة ...) قبل مواصلة التمرير؛</a:t>
            </a:r>
            <a:endParaRPr lang="ar-MA" sz="2800" b="1" kern="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lvl="2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endParaRPr lang="ar-MA" sz="2800" b="1" u="sng" kern="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745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D755E-3523-F37B-318C-E1970C180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ECCCF59-7D78-0F6E-B0E0-6230643A39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B55842F-5D2D-085C-5183-945F12F2DE9E}"/>
              </a:ext>
            </a:extLst>
          </p:cNvPr>
          <p:cNvGrpSpPr/>
          <p:nvPr/>
        </p:nvGrpSpPr>
        <p:grpSpPr>
          <a:xfrm>
            <a:off x="1934182" y="2239768"/>
            <a:ext cx="5012087" cy="2069474"/>
            <a:chOff x="2362015" y="2221113"/>
            <a:chExt cx="4619698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CC09DBF-7A3E-E6B3-3339-3D1ABD37A4C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1051552-B17A-2ABF-45D5-39E2F6205E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247347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50A1755A-B2B8-9A9D-6858-F57F7E959A45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6569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أثناء التمرير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1A669470-AC89-5455-4240-6FAFBD0789F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تمرير الرائز 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A10D1644-9B9D-E638-AB2A-0C76E1AABF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2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070558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حصة الرياضيات ، سنمرر رائز المراقبة المستمرة للمرحلة  الرابعة. 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80D81-BDA1-8657-B621-6FCA6309B19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A58E5AD-9B1B-F345-6D99-3572E65CAE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6F4A4136-6930-2165-570E-6B681F2A4B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3436B661-0CC3-C5DE-90C0-72AFF4D3CB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C6E83CF-448F-F71B-65DC-49D759C259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2DF9EF8-674C-015E-AACB-502E31566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3DBA9F4-2155-9ACF-08DB-29AE186B4A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51861E9-5293-6020-71E4-A1E7499356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تمرير الرائز 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F146537-BEF2-B20F-359A-00D0C3E891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E6B01FE-1516-48AF-F232-2DD2BED08B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3AD2813-3F8B-88DD-12AB-7EFD44875F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EB0A6AF-A3B5-BA9F-9F2E-8E581322D4E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7F737407-0C27-85A3-D9EA-28863B2A3A0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C1ECEFB-1373-95CB-F354-D9F19D2EA2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1AF726A6-5329-AB3E-7653-F5786B2045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5A753E3-B065-7755-4920-8B08387A7D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13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91729" y="761604"/>
            <a:ext cx="7285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سأقرأ لكم التعليمة في كل نشاط وأذكركم بمدة الإنجاز قبل المرور للسؤال الموالي  ستبدؤون في الإنجاز عند سماع إشارة الانطلاقة.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2EF4769-BD0B-A76A-D8A8-070809F65F1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FB4C84F-A693-A11F-760B-75A12D895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D45699B-9B4D-6B20-CDF9-A764AC13111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B7CCB4E-9AA9-20FB-FFDA-743091B7713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تمرير الرائز 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07E0222-DFAB-50FB-391A-D261C52DCB0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4D6426F-C8A0-7BCF-DEA2-409345898A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C9DEA70-6005-8E47-A1C7-D5ACAFAE5B4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97FA576-A34B-941E-857D-4C7D0CD603E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01B7A5A-A7E5-11BE-46D6-6FBE474EE4B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F9F7869-4386-6604-2ADD-D8FE14B632D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A2A5E4F-2FBF-A591-F3B7-CFF80D04647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0337B5F-304D-4EA3-B954-B6C72BE1D99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18F2E83-02A4-4D74-4A9F-E7E2106E4DA9}"/>
              </a:ext>
            </a:extLst>
          </p:cNvPr>
          <p:cNvSpPr txBox="1"/>
          <p:nvPr/>
        </p:nvSpPr>
        <p:spPr>
          <a:xfrm>
            <a:off x="1914897" y="3022177"/>
            <a:ext cx="48940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لكم  التعليمة في كل مرة </a:t>
            </a:r>
          </a:p>
          <a:p>
            <a:pPr marL="514350" indent="-514350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أصرح بمدة الإنجاز </a:t>
            </a:r>
          </a:p>
          <a:p>
            <a:pPr marL="514350" indent="-514350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أعطي إشارة الانطلاقة في الإنجاز  </a:t>
            </a:r>
            <a:endParaRPr lang="fr-FR" sz="2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172EA-4605-89DF-AB9E-1513EACEC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97EF7B3F-4EA8-B4CA-B767-FC46415AA594}"/>
              </a:ext>
            </a:extLst>
          </p:cNvPr>
          <p:cNvSpPr txBox="1"/>
          <p:nvPr/>
        </p:nvSpPr>
        <p:spPr>
          <a:xfrm>
            <a:off x="349731" y="767373"/>
            <a:ext cx="7127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نبدأ بالكفاية الأولى. سأقرأ لكم التعليمة: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دقيقتان. أنجزوا النشاط.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543036-DFB5-4FF3-AA2F-35662577AD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0141961-2DE7-3041-F33F-86E6362A163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31D92B3-6A7F-748D-14D8-7FFE76D41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45EA3747-7157-7E1A-327E-1EA68B8A49FF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2391154-51B0-1B0E-459B-C5802F8651B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1244CB6-FBB5-C76D-9020-6E87DD7C3C3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291EF3E-7251-20D7-BABD-67DCAD05F39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FFE7728-A42B-CB3D-5C2F-5B50E3EFEB0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6352957-82CD-1652-B17A-4653FDB6C4F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40486790-9BAE-935D-B1A9-3A5A55A4993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40AD0F1-93E0-511D-DFC0-3A7B3E5261A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764011F4-F4CE-9152-DDE8-5BC6B06D059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19424EB-92E7-2F88-D614-D854E0074FF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EFB11AED-812B-BF70-BEEB-BC8212A99F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488" y="2888540"/>
            <a:ext cx="7557025" cy="1080918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9B578541-7968-C3CB-814B-DE0AD9DA4D9E}"/>
              </a:ext>
            </a:extLst>
          </p:cNvPr>
          <p:cNvGrpSpPr>
            <a:grpSpLocks/>
          </p:cNvGrpSpPr>
          <p:nvPr/>
        </p:nvGrpSpPr>
        <p:grpSpPr bwMode="auto">
          <a:xfrm>
            <a:off x="484754" y="1232103"/>
            <a:ext cx="614362" cy="688975"/>
            <a:chOff x="924143" y="3511073"/>
            <a:chExt cx="614494" cy="68836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1AF6A62C-5BC2-62EC-9A97-F21AA50B44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C7EDD8DD-8692-4631-F7EB-19C5A2CB5A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C00000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466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195AB-2736-1F6D-327E-5FA5FBB1A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AE72A210-5E73-A5C4-E020-2C3F0763A483}"/>
              </a:ext>
            </a:extLst>
          </p:cNvPr>
          <p:cNvSpPr txBox="1"/>
          <p:nvPr/>
        </p:nvSpPr>
        <p:spPr>
          <a:xfrm>
            <a:off x="0" y="742562"/>
            <a:ext cx="7476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إلى السؤال  1 من الكفاية الموالية  : سأقرأ لكم التعليمة: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4 دقائق - أنجزوا  النشاط 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6C7A887-4BA6-604E-3BD2-B52E43C7B9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F07A3D1-86F0-D283-378E-B33B3E2312F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04CE951-660B-DCFE-3CA6-9E620C5AA6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873E606-8D7F-1162-9562-10AD7FE42ECA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ED9219A-1142-36E5-4D4E-BF24EB9612E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A838AF6-8764-7CAE-652A-A541EFDE1DE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306D635-9062-DBA9-B671-10DE575B823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69563B0-CD05-4B08-EE61-FC9C71FCA99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1C3EC08-F026-438D-F112-DC25D66273F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CBEFE9A-7206-A350-E9E9-F431B11C39A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82318CD-A891-D298-41F6-B68F407D3E1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A09EAF02-68FA-CEA2-4CD1-1ECBC4E39C1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C256349B-41FE-FF42-ED50-DB380164E78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7646590-A54D-64D9-343B-AD6BD338BCEB}"/>
              </a:ext>
            </a:extLst>
          </p:cNvPr>
          <p:cNvGrpSpPr>
            <a:grpSpLocks/>
          </p:cNvGrpSpPr>
          <p:nvPr/>
        </p:nvGrpSpPr>
        <p:grpSpPr bwMode="auto">
          <a:xfrm>
            <a:off x="484754" y="1232103"/>
            <a:ext cx="614362" cy="688975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402CF30-A377-7552-98F9-FAE2E52F4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B8CF605E-1470-075B-0F7E-92B92CFB78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C00000"/>
                  </a:solidFill>
                  <a:cs typeface="Calibri" panose="020F0502020204030204" pitchFamily="34" charset="0"/>
                </a:rPr>
                <a:t>4</a:t>
              </a:r>
              <a:endParaRPr lang="fr-FR" altLang="fr-FR" sz="19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02BDF8D8-8E59-220A-8386-627FEE36AC47}"/>
              </a:ext>
            </a:extLst>
          </p:cNvPr>
          <p:cNvGrpSpPr/>
          <p:nvPr/>
        </p:nvGrpSpPr>
        <p:grpSpPr>
          <a:xfrm>
            <a:off x="6671064" y="3687386"/>
            <a:ext cx="954016" cy="830997"/>
            <a:chOff x="4210450" y="3013300"/>
            <a:chExt cx="954016" cy="830997"/>
          </a:xfrm>
        </p:grpSpPr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E62256EB-C4C8-D2C3-F2CD-FA01055842F5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884FB48C-654E-C3C7-3347-9D07B76E0BB9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rgbClr val="C00000"/>
                  </a:solidFill>
                </a:rPr>
                <a:t>1</a:t>
              </a:r>
              <a:endParaRPr lang="fr-FR" sz="4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56E5D9A-DD9D-AB91-C372-4443C8685DC4}"/>
              </a:ext>
            </a:extLst>
          </p:cNvPr>
          <p:cNvGrpSpPr/>
          <p:nvPr/>
        </p:nvGrpSpPr>
        <p:grpSpPr>
          <a:xfrm>
            <a:off x="6676112" y="4568566"/>
            <a:ext cx="954016" cy="830997"/>
            <a:chOff x="4210450" y="3013300"/>
            <a:chExt cx="954016" cy="830997"/>
          </a:xfrm>
        </p:grpSpPr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DEED2593-CD3B-0D92-2034-0A813D70C0C5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2A00CE5A-2A84-961F-746F-9C1A0FD78C46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chemeClr val="bg1">
                      <a:lumMod val="95000"/>
                    </a:schemeClr>
                  </a:solidFill>
                </a:rPr>
                <a:t>2</a:t>
              </a:r>
              <a:endParaRPr lang="fr-FR" sz="48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24DEA29C-CFDD-50B5-C549-D98A7A5904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488" y="2542895"/>
            <a:ext cx="7557025" cy="104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05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79DA8-C41F-6902-7F3B-281F0164B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073F77F-CFDA-F32A-B486-DC4AEF720242}"/>
              </a:ext>
            </a:extLst>
          </p:cNvPr>
          <p:cNvSpPr txBox="1"/>
          <p:nvPr/>
        </p:nvSpPr>
        <p:spPr>
          <a:xfrm>
            <a:off x="162232" y="732104"/>
            <a:ext cx="7314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إلى السؤال  2  : سأقرأ لكم التعليمة: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3 دقائق - أنجزوا  النشاط  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AADCA0-FBDA-5A84-E6F9-8EB0198A6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B9B592B-E335-22B1-C915-7AC1DC0D3EF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E178F1A-B057-D099-2299-5B08A67886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3F535FA-645F-9BCB-64AB-F53DAB32990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2528BA8-1411-8E8F-6340-D53CFA4DE50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9066B0D-1684-2EEF-1D7D-C88F83C6687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AB4D05F-AAD4-3F5D-4F90-FE6D9583089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448919E-D6B4-4C6B-7CB8-0C490D996F2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4000E0B-BF91-C02C-ED59-5295CA1DB76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ED64D19-32EA-B62B-9224-76296EB5F97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396C876-B59E-38FB-27F7-6F10C8A0ADBA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A6D4BCA4-0C20-9573-B173-7BCC4F1DA3E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87ED7A39-53C1-2A17-5064-A43DC632AEF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A98116AD-D2D2-6A90-A94C-FFCD89D0CF9E}"/>
              </a:ext>
            </a:extLst>
          </p:cNvPr>
          <p:cNvGrpSpPr>
            <a:grpSpLocks/>
          </p:cNvGrpSpPr>
          <p:nvPr/>
        </p:nvGrpSpPr>
        <p:grpSpPr bwMode="auto">
          <a:xfrm>
            <a:off x="484754" y="1232103"/>
            <a:ext cx="614362" cy="688975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394E391-C56B-1AF4-0A6A-4DDB294424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1E20BE9D-078B-02C9-7560-52E1FE533A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C00000"/>
                  </a:solidFill>
                  <a:cs typeface="Calibri" panose="020F0502020204030204" pitchFamily="34" charset="0"/>
                </a:rPr>
                <a:t>3</a:t>
              </a:r>
              <a:endParaRPr lang="fr-FR" altLang="fr-FR" sz="19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062D4B-2F23-C4AF-EB6B-EEA3142DFA4D}"/>
              </a:ext>
            </a:extLst>
          </p:cNvPr>
          <p:cNvGrpSpPr/>
          <p:nvPr/>
        </p:nvGrpSpPr>
        <p:grpSpPr>
          <a:xfrm>
            <a:off x="6671064" y="3657890"/>
            <a:ext cx="954016" cy="830997"/>
            <a:chOff x="4210450" y="3013300"/>
            <a:chExt cx="954016" cy="830997"/>
          </a:xfrm>
        </p:grpSpPr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4547A8AB-7618-5E49-1397-796D9AE644C2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442D3BE2-43EF-8DC0-E92C-D78E290FD7D3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chemeClr val="bg1">
                      <a:lumMod val="95000"/>
                    </a:schemeClr>
                  </a:solidFill>
                </a:rPr>
                <a:t>1</a:t>
              </a:r>
              <a:endParaRPr lang="fr-FR" sz="48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86F4AC16-B288-5D8C-7FFE-50D9817D1D2C}"/>
              </a:ext>
            </a:extLst>
          </p:cNvPr>
          <p:cNvGrpSpPr/>
          <p:nvPr/>
        </p:nvGrpSpPr>
        <p:grpSpPr>
          <a:xfrm>
            <a:off x="6676112" y="4539070"/>
            <a:ext cx="954016" cy="830997"/>
            <a:chOff x="4210450" y="3013300"/>
            <a:chExt cx="954016" cy="830997"/>
          </a:xfrm>
        </p:grpSpPr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4042AF79-FB17-692A-4E09-444C0D4F4AEE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5ACBD67C-EABF-59EC-53EF-B30D7CA540AC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rgbClr val="C00000"/>
                  </a:solidFill>
                </a:rPr>
                <a:t>2</a:t>
              </a:r>
              <a:endParaRPr lang="fr-FR" sz="4800" b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218FF20-66B9-5B37-9464-F95B5BEEC1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488" y="2542895"/>
            <a:ext cx="7557025" cy="104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111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45CEA-8691-2239-CD7C-4227054DD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E1DF95FB-6070-8F4F-5C95-9DD1584816A1}"/>
              </a:ext>
            </a:extLst>
          </p:cNvPr>
          <p:cNvSpPr txBox="1"/>
          <p:nvPr/>
        </p:nvSpPr>
        <p:spPr>
          <a:xfrm>
            <a:off x="24556" y="721658"/>
            <a:ext cx="7445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ننتقل إلى السؤال 1 من  الكفاية الموالية. سأقرأ التعليمة: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4 دقائق - أنجزوا  النشاط -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7C83A66-8F69-FBBA-182D-F348961F13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9BB6875-F4B7-9B1A-22CA-61777E821FA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F5E14B8-48EB-8B64-7CE2-F582D9C49C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6EC3293-88FF-B418-0DCB-8B97E0D9F64A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4972C83-02C0-65C7-AB49-7197B8D6162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CE1CE59-5018-A027-50F3-DDD57118805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580A9C7-B5B3-F6AB-7E48-CA4F5AFCD30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9C76251-A97D-F870-28DF-DE5B8C854C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A32BE1D-C314-7415-8F31-FB8B6B1D02D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6B679034-AF67-103E-96C1-A841FAD6465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B1FA35DD-CB59-0F07-CB17-74B59E61B07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F93BABF9-D2AF-A8DE-7A75-E78A57D5C4A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8B953539-A533-8EFB-EB2C-D6415A3A1FE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7ABD9172-57D3-F5BB-7E6C-E02CB6406F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488" y="2446276"/>
            <a:ext cx="7557025" cy="1060881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70AF7C9D-5340-E9C3-B84D-CFFDA9951C96}"/>
              </a:ext>
            </a:extLst>
          </p:cNvPr>
          <p:cNvGrpSpPr/>
          <p:nvPr/>
        </p:nvGrpSpPr>
        <p:grpSpPr>
          <a:xfrm>
            <a:off x="6671064" y="3687386"/>
            <a:ext cx="954016" cy="830997"/>
            <a:chOff x="4210450" y="3013300"/>
            <a:chExt cx="954016" cy="830997"/>
          </a:xfrm>
        </p:grpSpPr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5CEC18D4-D9D2-480F-401D-3B1E9982F0B2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8814D074-8160-DA25-FE71-E542362D96BF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rgbClr val="C00000"/>
                  </a:solidFill>
                </a:rPr>
                <a:t>1</a:t>
              </a:r>
              <a:endParaRPr lang="fr-FR" sz="4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31BD40DD-3F76-15DC-9FBD-EEFA01061365}"/>
              </a:ext>
            </a:extLst>
          </p:cNvPr>
          <p:cNvGrpSpPr/>
          <p:nvPr/>
        </p:nvGrpSpPr>
        <p:grpSpPr>
          <a:xfrm>
            <a:off x="6676112" y="4568566"/>
            <a:ext cx="954016" cy="830997"/>
            <a:chOff x="4210450" y="3013300"/>
            <a:chExt cx="954016" cy="830997"/>
          </a:xfrm>
        </p:grpSpPr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C7E35025-E827-B2D6-B97B-06108FFBA7E4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D7AD576-015E-BC30-5F17-32354E602BAE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chemeClr val="bg1">
                      <a:lumMod val="95000"/>
                    </a:schemeClr>
                  </a:solidFill>
                </a:rPr>
                <a:t>2</a:t>
              </a:r>
              <a:endParaRPr lang="fr-FR" sz="48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FDDACB5-16E5-F6B7-2420-DC1E876F45DB}"/>
              </a:ext>
            </a:extLst>
          </p:cNvPr>
          <p:cNvGrpSpPr>
            <a:grpSpLocks/>
          </p:cNvGrpSpPr>
          <p:nvPr/>
        </p:nvGrpSpPr>
        <p:grpSpPr bwMode="auto">
          <a:xfrm>
            <a:off x="484754" y="1232103"/>
            <a:ext cx="614362" cy="688975"/>
            <a:chOff x="924143" y="3511073"/>
            <a:chExt cx="614494" cy="688367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3630B0E3-DC79-F30B-3D04-274C9D389B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73438012-BA03-39C0-768E-98346E5EC7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C00000"/>
                  </a:solidFill>
                  <a:cs typeface="Calibri" panose="020F0502020204030204" pitchFamily="34" charset="0"/>
                </a:rPr>
                <a:t>4</a:t>
              </a:r>
              <a:endParaRPr lang="fr-FR" altLang="fr-FR" sz="19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742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30AB4-28D3-D0B2-E445-8BA5565B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C4C5379-DEAD-DFF8-9951-CE867C6199ED}"/>
              </a:ext>
            </a:extLst>
          </p:cNvPr>
          <p:cNvSpPr txBox="1"/>
          <p:nvPr/>
        </p:nvSpPr>
        <p:spPr>
          <a:xfrm>
            <a:off x="24556" y="721658"/>
            <a:ext cx="7445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ننتقل إلى السؤال 2. سأقرأ التعليمة: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4 دقائق - أنجزوا  النشاط -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9554E7-F714-CF65-2C06-0880BCE543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41A0588-7E22-9DD2-B7CA-DDF23C9F5BC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6976F73-54AC-6917-0BAD-1A2B98A0C9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5325F03-7F20-A89B-E8C1-6B740A0A2E3C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3330526-BA0F-3C5F-CE76-B07521A5A3A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771E8F7-03A6-7A1A-25FA-035825FCDE7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4EB2EB8-DD69-8D77-09F8-E201C2086B3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8FD3C6C-869F-C36C-250A-AF3DD487661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AD6D913-112C-E113-7597-5B3DD9D1842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33DE2E44-B3D6-BDCF-6DC5-D0FCBC1785F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93C5C9C-7A11-CAD6-A9EB-E03C173684E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0D25C79A-E833-F93E-ED19-6DF73890D8E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DD821093-4992-3EBE-9F0C-BA73D89D391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ACA3441E-38B7-3964-B220-AE1B8168A9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488" y="2446276"/>
            <a:ext cx="7557025" cy="1060881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EB8877A-EB90-3B46-F202-FB3E8AF3238F}"/>
              </a:ext>
            </a:extLst>
          </p:cNvPr>
          <p:cNvGrpSpPr/>
          <p:nvPr/>
        </p:nvGrpSpPr>
        <p:grpSpPr>
          <a:xfrm>
            <a:off x="6671064" y="3657890"/>
            <a:ext cx="954016" cy="830997"/>
            <a:chOff x="4210450" y="3013300"/>
            <a:chExt cx="954016" cy="830997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A9A40A32-21C7-1A11-439C-6645FADBB8AE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EEC5ECD5-0800-7710-8FDC-81F2E3C22B7A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chemeClr val="bg1">
                      <a:lumMod val="95000"/>
                    </a:schemeClr>
                  </a:solidFill>
                </a:rPr>
                <a:t>1</a:t>
              </a:r>
              <a:endParaRPr lang="fr-FR" sz="48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95314F9D-EC75-6471-9E50-614A81D63FC6}"/>
              </a:ext>
            </a:extLst>
          </p:cNvPr>
          <p:cNvGrpSpPr/>
          <p:nvPr/>
        </p:nvGrpSpPr>
        <p:grpSpPr>
          <a:xfrm>
            <a:off x="6676112" y="4539070"/>
            <a:ext cx="954016" cy="830997"/>
            <a:chOff x="4210450" y="3013300"/>
            <a:chExt cx="954016" cy="830997"/>
          </a:xfrm>
        </p:grpSpPr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A2CE9095-6F1E-126A-6328-61186E3BBCDF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5960F42E-A5CE-C45D-4DE1-081719FDB17E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rgbClr val="C00000"/>
                  </a:solidFill>
                </a:rPr>
                <a:t>2</a:t>
              </a:r>
              <a:endParaRPr lang="fr-FR" sz="4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A8511AB0-EDD4-7891-E534-C3DDA011455B}"/>
              </a:ext>
            </a:extLst>
          </p:cNvPr>
          <p:cNvGrpSpPr>
            <a:grpSpLocks/>
          </p:cNvGrpSpPr>
          <p:nvPr/>
        </p:nvGrpSpPr>
        <p:grpSpPr bwMode="auto">
          <a:xfrm>
            <a:off x="484754" y="1232103"/>
            <a:ext cx="614362" cy="688975"/>
            <a:chOff x="924143" y="3511073"/>
            <a:chExt cx="614494" cy="688367"/>
          </a:xfrm>
        </p:grpSpPr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6BF781DE-2CAF-E246-5196-9EAECDD43B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A320B70C-0EFE-6A10-DF27-853E33F37B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C00000"/>
                  </a:solidFill>
                  <a:cs typeface="Calibri" panose="020F0502020204030204" pitchFamily="34" charset="0"/>
                </a:rPr>
                <a:t>4</a:t>
              </a:r>
              <a:endParaRPr lang="fr-FR" altLang="fr-FR" sz="19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9689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5D975-27BD-4BCD-82F7-5B355CB17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67451F92-25CF-35A2-B2B5-432216D3CDA2}"/>
              </a:ext>
            </a:extLst>
          </p:cNvPr>
          <p:cNvSpPr txBox="1"/>
          <p:nvPr/>
        </p:nvSpPr>
        <p:spPr>
          <a:xfrm>
            <a:off x="24556" y="721658"/>
            <a:ext cx="7445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ننتقل إلى السؤال 1 من الكفاية الموالية  : سأقرأ لكم التعليمة: 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5 دقائق - أنجزوا  النشاط.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05F5011-69DC-4A5A-87F1-3AFC41E4A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117EA36-C715-B759-7B2D-4861DCF4B2F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9D36402-4C51-337F-0630-ACE65E3404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2296722-8164-523F-F551-F0B54BB1C47A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C0A58D4-2D0A-A30E-E0CF-71EE09D158B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3159732-3E68-EDC5-DAEF-21D8CC7E5E9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98A0172-A29A-C727-C67F-C5BAF12ADA1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6F484FD-25CC-4F69-9BAC-77C46D45C1F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F7F94F2-F7F9-41F5-713B-4A6C418AB5C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0DC850D5-A33B-2B5E-A7DC-CAB1041F58D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B8C6A48-7FF6-9289-AA4E-31AC8421CA6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D3FC08C0-8565-A213-4531-03650D14CE6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D25D5F4-7463-1587-0015-A3681BC1EDF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568D61AD-9680-A1E0-CE97-CA5156C00C83}"/>
              </a:ext>
            </a:extLst>
          </p:cNvPr>
          <p:cNvGrpSpPr/>
          <p:nvPr/>
        </p:nvGrpSpPr>
        <p:grpSpPr>
          <a:xfrm>
            <a:off x="6671064" y="3549735"/>
            <a:ext cx="954016" cy="830997"/>
            <a:chOff x="4210450" y="3013300"/>
            <a:chExt cx="954016" cy="830997"/>
          </a:xfrm>
        </p:grpSpPr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4FE4816F-A1F2-03EB-7D75-687C94C1E93C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838414F2-5E46-3A0F-E12E-6A4A6B1DC67F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rgbClr val="C00000"/>
                  </a:solidFill>
                </a:rPr>
                <a:t>1</a:t>
              </a:r>
              <a:endParaRPr lang="fr-FR" sz="4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65987DD4-EA5A-2E30-AC3E-92A84112C9EE}"/>
              </a:ext>
            </a:extLst>
          </p:cNvPr>
          <p:cNvGrpSpPr/>
          <p:nvPr/>
        </p:nvGrpSpPr>
        <p:grpSpPr>
          <a:xfrm>
            <a:off x="6676114" y="4489910"/>
            <a:ext cx="954016" cy="830997"/>
            <a:chOff x="4210450" y="3013300"/>
            <a:chExt cx="954016" cy="830997"/>
          </a:xfrm>
        </p:grpSpPr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9EB26A6B-F13C-7074-3093-E4D998E06771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DB4A6BDE-A0CD-457F-8503-3A117FBF5B20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chemeClr val="bg1">
                      <a:lumMod val="95000"/>
                    </a:schemeClr>
                  </a:solidFill>
                </a:rPr>
                <a:t>2</a:t>
              </a:r>
              <a:endParaRPr lang="fr-FR" sz="48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6859EBBC-92EB-4C54-A2FC-605C60211E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488" y="2444299"/>
            <a:ext cx="7557025" cy="1064832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79A8E395-9587-5E15-9B71-EEA0B0032EA7}"/>
              </a:ext>
            </a:extLst>
          </p:cNvPr>
          <p:cNvGrpSpPr>
            <a:grpSpLocks/>
          </p:cNvGrpSpPr>
          <p:nvPr/>
        </p:nvGrpSpPr>
        <p:grpSpPr bwMode="auto">
          <a:xfrm>
            <a:off x="484754" y="1232103"/>
            <a:ext cx="614362" cy="688975"/>
            <a:chOff x="924143" y="3511073"/>
            <a:chExt cx="614494" cy="688367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9F66FCE2-24FD-D54F-95CB-5106DA6EC9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9AF230FD-0899-711B-E79B-6F914FEED9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C00000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125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D7156-0149-7807-3D56-B1E762981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A1E8392B-C39E-EBDE-A120-629914C75849}"/>
              </a:ext>
            </a:extLst>
          </p:cNvPr>
          <p:cNvSpPr txBox="1"/>
          <p:nvPr/>
        </p:nvSpPr>
        <p:spPr>
          <a:xfrm>
            <a:off x="24556" y="731490"/>
            <a:ext cx="7445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ننتقل إلى السؤال 2 : سأقرأ لكم التعليمة: 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3 دقائق - أنجزوا  النشاط.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CAC1E95-960A-1447-3437-1CAC783BD0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D045951-B070-3A22-E8EA-50E71602DED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3D2ADB7-3F57-0FED-C3E5-A43932162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D50E413-FD74-7337-E671-8B1AA94EE5DF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EABFB88-226E-5418-1EDF-AAB32A38412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E88E0C5-78A3-49C0-5C18-9C0AF14B588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F432628-2922-5772-093A-BFA027C0B42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8F4407C-97FD-1664-2505-1D8D4E47309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FDBBFF1F-133F-8335-25E3-BE6B1D6E8A7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36E447A3-1404-425A-8B9F-94FD7227FDF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3921DFD-380D-E83A-1EBD-1F640968B339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CEF07AC7-C8DC-33DF-66A7-6D9CE68944F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04920DCA-00DE-17BF-436B-6FE5A6045BB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C1C95DAE-72E7-7AE9-2C69-88C87D125F4F}"/>
              </a:ext>
            </a:extLst>
          </p:cNvPr>
          <p:cNvGrpSpPr/>
          <p:nvPr/>
        </p:nvGrpSpPr>
        <p:grpSpPr>
          <a:xfrm>
            <a:off x="6671064" y="3549735"/>
            <a:ext cx="954016" cy="830997"/>
            <a:chOff x="4210450" y="3013300"/>
            <a:chExt cx="954016" cy="830997"/>
          </a:xfrm>
        </p:grpSpPr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7062BB87-C9B1-F986-7363-3CA9FDB2C301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ABBE4CF-C3FE-2A0C-AC49-C9AF0263591A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chemeClr val="bg1">
                      <a:lumMod val="85000"/>
                    </a:schemeClr>
                  </a:solidFill>
                </a:rPr>
                <a:t>1</a:t>
              </a:r>
              <a:endParaRPr lang="fr-FR" sz="4800" b="1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952024A4-DEF5-02DB-9F71-6C346F2B18B8}"/>
              </a:ext>
            </a:extLst>
          </p:cNvPr>
          <p:cNvGrpSpPr/>
          <p:nvPr/>
        </p:nvGrpSpPr>
        <p:grpSpPr>
          <a:xfrm>
            <a:off x="6676114" y="4489910"/>
            <a:ext cx="954016" cy="830997"/>
            <a:chOff x="4210450" y="3013300"/>
            <a:chExt cx="954016" cy="830997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7958D6AB-5676-A476-D629-5E73E464A34B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67C909F3-F2A7-EEDC-6981-97E46F251AF3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rgbClr val="C00000"/>
                  </a:solidFill>
                </a:rPr>
                <a:t>2</a:t>
              </a:r>
              <a:endParaRPr lang="fr-FR" sz="4800" b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B272C3EF-C3BC-89B8-FF7A-3BB757CB2A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488" y="2444299"/>
            <a:ext cx="7557025" cy="1064832"/>
          </a:xfrm>
          <a:prstGeom prst="rect">
            <a:avLst/>
          </a:prstGeom>
        </p:spPr>
      </p:pic>
      <p:grpSp>
        <p:nvGrpSpPr>
          <p:cNvPr id="30" name="Groupe 29">
            <a:extLst>
              <a:ext uri="{FF2B5EF4-FFF2-40B4-BE49-F238E27FC236}">
                <a16:creationId xmlns:a16="http://schemas.microsoft.com/office/drawing/2014/main" id="{9EDEB638-0796-875D-67D8-EF3982B14C15}"/>
              </a:ext>
            </a:extLst>
          </p:cNvPr>
          <p:cNvGrpSpPr>
            <a:grpSpLocks/>
          </p:cNvGrpSpPr>
          <p:nvPr/>
        </p:nvGrpSpPr>
        <p:grpSpPr bwMode="auto">
          <a:xfrm>
            <a:off x="484754" y="1232103"/>
            <a:ext cx="614362" cy="688975"/>
            <a:chOff x="924143" y="3511073"/>
            <a:chExt cx="614494" cy="688367"/>
          </a:xfrm>
        </p:grpSpPr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18C0AB8A-8839-8151-8FE8-751020BD4F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70E2DFE5-AA76-786E-309F-AC03DDC714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C00000"/>
                  </a:solidFill>
                  <a:cs typeface="Calibri" panose="020F0502020204030204" pitchFamily="34" charset="0"/>
                </a:rPr>
                <a:t>3</a:t>
              </a:r>
              <a:endParaRPr lang="fr-FR" altLang="fr-FR" sz="19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2416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ADD80-63B8-2533-AAB1-30121D1B8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0BCAC545-FC08-63EA-1F36-E24974F8EE27}"/>
              </a:ext>
            </a:extLst>
          </p:cNvPr>
          <p:cNvSpPr txBox="1"/>
          <p:nvPr/>
        </p:nvSpPr>
        <p:spPr>
          <a:xfrm>
            <a:off x="24556" y="731490"/>
            <a:ext cx="7445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ننتقل إلى السؤال 1 من الكفاية الموالية : سأقرأ لكم التعليمة: 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3 دقائق - أنجزوا  النشاط.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EBBBD45-D581-204D-C871-99670FB16E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7A2FDBE-8855-FC99-80D9-C54CD668A1B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62017A6-5489-907E-628F-B325FC2141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4496747-9EFE-C5C4-9DFC-FEC62FF297F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F227E87-71FB-B00A-37DC-9644D7ED587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C15ED0C-B65C-77FA-2CF5-AF829EC3A8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1DF4288-81D1-6A1B-93DF-E1E5E47214D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24E0B44-C836-2D9E-B8E6-07F98D1BCE6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687F26C-84BB-01E1-B0E2-7D653BEA846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EBB9EDED-1A3A-2F0B-F235-CD0F105DF43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E5432B8-8A8E-5F8E-4F9A-49FFA5C82DD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A3C1DB62-C0AA-9E34-1437-34D8600B1A4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825B68F4-BEF9-1878-D322-514DCF50C0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ECF63013-CAAE-2B50-4FD3-FC77113B649E}"/>
              </a:ext>
            </a:extLst>
          </p:cNvPr>
          <p:cNvGrpSpPr/>
          <p:nvPr/>
        </p:nvGrpSpPr>
        <p:grpSpPr>
          <a:xfrm>
            <a:off x="6671064" y="3736547"/>
            <a:ext cx="954016" cy="830997"/>
            <a:chOff x="4210450" y="3013300"/>
            <a:chExt cx="954016" cy="830997"/>
          </a:xfrm>
        </p:grpSpPr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EB5EF4B2-4F13-5343-812F-1AEF600E6FE1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057990C1-F4B1-9223-E021-390E50B55FB7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rgbClr val="C00000"/>
                  </a:solidFill>
                </a:rPr>
                <a:t>1</a:t>
              </a:r>
              <a:endParaRPr lang="fr-FR" sz="4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55E48FEF-2D79-AB63-FBF2-AA404357F653}"/>
              </a:ext>
            </a:extLst>
          </p:cNvPr>
          <p:cNvGrpSpPr/>
          <p:nvPr/>
        </p:nvGrpSpPr>
        <p:grpSpPr>
          <a:xfrm>
            <a:off x="6676114" y="4676722"/>
            <a:ext cx="954016" cy="830997"/>
            <a:chOff x="4210450" y="3013300"/>
            <a:chExt cx="954016" cy="830997"/>
          </a:xfrm>
        </p:grpSpPr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72769416-EF5F-B92C-CD14-A4F3E0867531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6FD0C897-867E-9F81-C328-7CA0AC4D2010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chemeClr val="bg1">
                      <a:lumMod val="95000"/>
                    </a:schemeClr>
                  </a:solidFill>
                </a:rPr>
                <a:t>2</a:t>
              </a:r>
              <a:endParaRPr lang="fr-FR" sz="48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6D5633D9-37FC-2AEE-0D09-24CF9C3DAC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488" y="2416900"/>
            <a:ext cx="7557025" cy="1001647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BF386DCF-FC4D-D21A-2586-2DF40EF51583}"/>
              </a:ext>
            </a:extLst>
          </p:cNvPr>
          <p:cNvGrpSpPr>
            <a:grpSpLocks/>
          </p:cNvGrpSpPr>
          <p:nvPr/>
        </p:nvGrpSpPr>
        <p:grpSpPr bwMode="auto">
          <a:xfrm>
            <a:off x="484754" y="1232103"/>
            <a:ext cx="614362" cy="688975"/>
            <a:chOff x="924143" y="3511073"/>
            <a:chExt cx="614494" cy="688367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4EE3D0CA-4078-50D8-7834-C9DA5AFCF0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5F13C583-CDC5-6314-593E-30D38EF99A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C00000"/>
                  </a:solidFill>
                  <a:cs typeface="Calibri" panose="020F0502020204030204" pitchFamily="34" charset="0"/>
                </a:rPr>
                <a:t>3</a:t>
              </a:r>
              <a:endParaRPr lang="fr-FR" altLang="fr-FR" sz="19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5032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D89F0-9A90-29B9-924A-892BC8484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26766052-72D6-B6F0-0C3F-BED568CC6CD8}"/>
              </a:ext>
            </a:extLst>
          </p:cNvPr>
          <p:cNvSpPr txBox="1"/>
          <p:nvPr/>
        </p:nvSpPr>
        <p:spPr>
          <a:xfrm>
            <a:off x="24556" y="731490"/>
            <a:ext cx="7445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ننتقل إلى السؤال 2 : سأقرأ لكم التعليمة: 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3 دقائق - أنجزوا  النشاط.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C2108DB-AA1E-8583-A123-B346A098AE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8EAF2FC-72A9-8894-5504-5706BC66922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1DF9A20-AACD-E3F0-DF90-DE82A9F42D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8D109AE-9241-52AE-F7BC-65D4D073561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3E92E7B-B66A-AB26-FF85-7AB9D8B055A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03C5657-7000-6F6B-A713-0DC55670899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3098FC7-6244-FBF5-931D-04086F2E1D3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E930E40-5E8E-E49B-AF1D-6B302FBA823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C3B81FF9-1F78-D5D1-E503-30794E53BAD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075DA818-4964-3597-81EB-4AB6AB83A4A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753E4EA-362D-52B3-AFA0-91FC1210745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CF3C6312-B38C-EAF4-5D34-4454F1DF17D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2FBE893-1BF5-815A-FF96-3B053ECAC4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1330D21D-50D1-11DC-D0C4-EDF85F11605C}"/>
              </a:ext>
            </a:extLst>
          </p:cNvPr>
          <p:cNvGrpSpPr/>
          <p:nvPr/>
        </p:nvGrpSpPr>
        <p:grpSpPr>
          <a:xfrm>
            <a:off x="6671064" y="3736547"/>
            <a:ext cx="954016" cy="830997"/>
            <a:chOff x="4210450" y="3013300"/>
            <a:chExt cx="954016" cy="830997"/>
          </a:xfrm>
        </p:grpSpPr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1D1E6144-968D-2613-642E-F6AEE14032BF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19E918A7-7D3D-2C12-8E88-95C27DFBEF49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chemeClr val="bg1">
                      <a:lumMod val="85000"/>
                    </a:schemeClr>
                  </a:solidFill>
                </a:rPr>
                <a:t>1</a:t>
              </a:r>
              <a:endParaRPr lang="fr-FR" sz="4800" b="1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6B098E18-6B14-7F3A-DA76-1763C9F7E97F}"/>
              </a:ext>
            </a:extLst>
          </p:cNvPr>
          <p:cNvGrpSpPr/>
          <p:nvPr/>
        </p:nvGrpSpPr>
        <p:grpSpPr>
          <a:xfrm>
            <a:off x="6676114" y="4676722"/>
            <a:ext cx="954016" cy="830997"/>
            <a:chOff x="4210450" y="3013300"/>
            <a:chExt cx="954016" cy="830997"/>
          </a:xfrm>
        </p:grpSpPr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82CC28AA-3B3E-B0A6-3C24-65FC0E53B544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9015B3AA-DBFB-6D3C-0F72-EE1B7B31F13B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rgbClr val="C00000"/>
                  </a:solidFill>
                </a:rPr>
                <a:t>2</a:t>
              </a:r>
              <a:endParaRPr lang="fr-FR" sz="4800" b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9BFFBCB2-9541-402F-6BAA-9E178BF56A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488" y="2416900"/>
            <a:ext cx="7557025" cy="1001647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E947A06-191F-32EA-B22E-2ACBEF1C695A}"/>
              </a:ext>
            </a:extLst>
          </p:cNvPr>
          <p:cNvGrpSpPr>
            <a:grpSpLocks/>
          </p:cNvGrpSpPr>
          <p:nvPr/>
        </p:nvGrpSpPr>
        <p:grpSpPr bwMode="auto">
          <a:xfrm>
            <a:off x="484754" y="1232103"/>
            <a:ext cx="614362" cy="688975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6797DE4-64C3-DCE9-9E66-196DFC0F21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751A8590-36C7-A11B-9C86-CE9E0AF936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C00000"/>
                  </a:solidFill>
                  <a:cs typeface="Calibri" panose="020F0502020204030204" pitchFamily="34" charset="0"/>
                </a:rPr>
                <a:t>3</a:t>
              </a:r>
              <a:endParaRPr lang="fr-FR" altLang="fr-FR" sz="19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0351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971FC-F3E1-1A6F-E958-8791A6B8A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E4EE984C-2580-2DBD-A968-1F5EC6611805}"/>
              </a:ext>
            </a:extLst>
          </p:cNvPr>
          <p:cNvSpPr txBox="1"/>
          <p:nvPr/>
        </p:nvSpPr>
        <p:spPr>
          <a:xfrm>
            <a:off x="349731" y="751772"/>
            <a:ext cx="7127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إلى السؤال 1 من  الكفاية الموالية. سأقرأ التعليمة: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لديكم 6 دقائق - أنجزوا  النشاط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827BA4-A682-B2BF-60FC-B02BDC1F09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1CA2CC-D81D-625E-4959-D6F202D25DE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012D2B0-3B14-89D8-BD82-E5F6861AFA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7863A2C-701A-42B8-D418-CA79ED719FC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45B2F64-F68C-5178-1FA6-BFB2180DE79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FEF7438-B8F8-0B45-44F5-8B65BE261A2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EAE8B9A-93A1-2419-19A9-7A515A666B6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C7786A5-0F33-A593-9F2C-7BA10484406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CF4CD3DD-A04D-A60B-2C6B-EC51E7AD6195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9F7827E4-CD21-BF45-F2B1-10F208CE5BB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6A0AA16-BCCB-04ED-FB52-153EF505EBA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9B628F30-D172-4D27-736B-A196E119A44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2D546BC6-FCA6-6CFE-4AAE-1F6F5BD9D73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97C13A42-78B3-8334-E130-3E0F0DAF8C98}"/>
              </a:ext>
            </a:extLst>
          </p:cNvPr>
          <p:cNvGrpSpPr/>
          <p:nvPr/>
        </p:nvGrpSpPr>
        <p:grpSpPr>
          <a:xfrm>
            <a:off x="6671064" y="3471077"/>
            <a:ext cx="954016" cy="830997"/>
            <a:chOff x="4210450" y="3013300"/>
            <a:chExt cx="954016" cy="830997"/>
          </a:xfrm>
        </p:grpSpPr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4603FF0E-7E51-6D38-540F-DF6DDC8BFE27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EAE763C8-43DA-8127-B427-A022C76455EF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rgbClr val="C00000"/>
                  </a:solidFill>
                </a:rPr>
                <a:t>1</a:t>
              </a:r>
              <a:endParaRPr lang="fr-FR" sz="4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65C3A1F-39C6-AEFE-D4BB-932C405DE160}"/>
              </a:ext>
            </a:extLst>
          </p:cNvPr>
          <p:cNvGrpSpPr/>
          <p:nvPr/>
        </p:nvGrpSpPr>
        <p:grpSpPr>
          <a:xfrm>
            <a:off x="6705610" y="4480077"/>
            <a:ext cx="954016" cy="830997"/>
            <a:chOff x="4210450" y="3013300"/>
            <a:chExt cx="954016" cy="830997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DAA5A573-D641-FE51-8355-1C1779C17356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ECBBE762-E143-6D1C-A57C-7CE7F72A28A3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chemeClr val="bg1">
                      <a:lumMod val="95000"/>
                    </a:schemeClr>
                  </a:solidFill>
                </a:rPr>
                <a:t>2</a:t>
              </a:r>
              <a:endParaRPr lang="fr-FR" sz="48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682106EC-1D18-0CE9-2BAE-2445D3E6E1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326" y="2339692"/>
            <a:ext cx="7557025" cy="1040562"/>
          </a:xfrm>
          <a:prstGeom prst="rect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E0152EF1-E1BA-58DC-63E0-DE6F13BCDD14}"/>
              </a:ext>
            </a:extLst>
          </p:cNvPr>
          <p:cNvGrpSpPr>
            <a:grpSpLocks/>
          </p:cNvGrpSpPr>
          <p:nvPr/>
        </p:nvGrpSpPr>
        <p:grpSpPr bwMode="auto">
          <a:xfrm>
            <a:off x="484754" y="1232103"/>
            <a:ext cx="614362" cy="688975"/>
            <a:chOff x="924143" y="3511073"/>
            <a:chExt cx="614494" cy="688367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8B7D2AA2-A256-22B6-47C4-132B663F36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F13AAFD-A856-AF8F-65A6-FC059F43FB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C00000"/>
                  </a:solidFill>
                  <a:cs typeface="Calibri" panose="020F0502020204030204" pitchFamily="34" charset="0"/>
                </a:rPr>
                <a:t>6</a:t>
              </a:r>
              <a:endParaRPr lang="fr-FR" altLang="fr-FR" sz="19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081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EF096-F685-C453-DDFB-67D7968DD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192FB28-5BE0-B7DD-1D61-B60A375AC24C}"/>
              </a:ext>
            </a:extLst>
          </p:cNvPr>
          <p:cNvSpPr txBox="1"/>
          <p:nvPr/>
        </p:nvSpPr>
        <p:spPr>
          <a:xfrm>
            <a:off x="349731" y="751772"/>
            <a:ext cx="7127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إلى السؤال 2. سأقرأ التعليمة: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لديكم دقيقتان- أنجزوا  النشاط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73CF28C-7E7D-8A80-4F83-827252F5B4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2C4ACE0-94C2-C504-2C6F-16C06F69C79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D3C9774-DB1D-D83E-3585-724D68A90F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10795BB8-CAE3-96E5-FF3E-F7242D29182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E1AADC1-DF71-32D8-D042-2199901192A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6B3F572-E162-A262-4891-06A9A1BB825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8E8EE73-8B2E-725F-F44C-F2DEA429BB7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1EEA155-1AAE-610C-40E5-2C13D8B01C8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0E9F4D3-63AE-F1AA-7A03-CE82A52AEA1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6E3907F7-2195-C702-F195-9A960DE0FF1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008F8B3-3677-033A-137E-A4201AE8FF8A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29A3B625-1F50-8BA4-BB7F-A6F1A5EB7D3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E242ADE6-6F0F-ABA0-2635-0A20C360CBE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4CEAB6-DCF3-A1FF-4FBC-1DF15699C401}"/>
              </a:ext>
            </a:extLst>
          </p:cNvPr>
          <p:cNvGrpSpPr/>
          <p:nvPr/>
        </p:nvGrpSpPr>
        <p:grpSpPr>
          <a:xfrm>
            <a:off x="6671064" y="3471077"/>
            <a:ext cx="954016" cy="830997"/>
            <a:chOff x="4210450" y="3013300"/>
            <a:chExt cx="954016" cy="830997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17253D5D-F875-73A4-7E61-154504236F3C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A731BB6-99EC-BACC-EAC1-6AAA28C6D34D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chemeClr val="bg1">
                      <a:lumMod val="85000"/>
                    </a:schemeClr>
                  </a:solidFill>
                </a:rPr>
                <a:t>1</a:t>
              </a:r>
              <a:endParaRPr lang="fr-FR" sz="4800" b="1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7BF81422-1743-05DF-D8B8-F6D7D5510785}"/>
              </a:ext>
            </a:extLst>
          </p:cNvPr>
          <p:cNvGrpSpPr/>
          <p:nvPr/>
        </p:nvGrpSpPr>
        <p:grpSpPr>
          <a:xfrm>
            <a:off x="6705610" y="4480077"/>
            <a:ext cx="954016" cy="830997"/>
            <a:chOff x="4210450" y="3013300"/>
            <a:chExt cx="954016" cy="830997"/>
          </a:xfrm>
        </p:grpSpPr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9000EDE3-F075-EC14-49F2-186A2D54E033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7C2A0AE7-BF0C-03F9-085D-341F01639AD8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rgbClr val="C00000"/>
                  </a:solidFill>
                </a:rPr>
                <a:t>2</a:t>
              </a:r>
              <a:endParaRPr lang="fr-FR" sz="4800" b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9BB08299-9122-35EA-98E8-C3AB290492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326" y="2339692"/>
            <a:ext cx="7557025" cy="1040562"/>
          </a:xfrm>
          <a:prstGeom prst="rect">
            <a:avLst/>
          </a:prstGeom>
        </p:spPr>
      </p:pic>
      <p:grpSp>
        <p:nvGrpSpPr>
          <p:cNvPr id="33" name="Groupe 32">
            <a:extLst>
              <a:ext uri="{FF2B5EF4-FFF2-40B4-BE49-F238E27FC236}">
                <a16:creationId xmlns:a16="http://schemas.microsoft.com/office/drawing/2014/main" id="{B11116DC-2159-572A-8FD2-5C330ADA1C50}"/>
              </a:ext>
            </a:extLst>
          </p:cNvPr>
          <p:cNvGrpSpPr>
            <a:grpSpLocks/>
          </p:cNvGrpSpPr>
          <p:nvPr/>
        </p:nvGrpSpPr>
        <p:grpSpPr bwMode="auto">
          <a:xfrm>
            <a:off x="484754" y="1232103"/>
            <a:ext cx="614362" cy="688975"/>
            <a:chOff x="924143" y="3511073"/>
            <a:chExt cx="614494" cy="688367"/>
          </a:xfrm>
        </p:grpSpPr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9BCE2125-E5F6-8CD5-3106-1D555B1EA5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A92CBA12-E763-CD48-08FB-88E58755E2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C00000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311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6B19A-0651-57BE-EFDF-30ECB4280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38A80826-35AB-CDAC-7AC8-8B467469FF93}"/>
              </a:ext>
            </a:extLst>
          </p:cNvPr>
          <p:cNvSpPr txBox="1"/>
          <p:nvPr/>
        </p:nvSpPr>
        <p:spPr>
          <a:xfrm>
            <a:off x="349731" y="751772"/>
            <a:ext cx="7127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إلى السؤال 1 من  الكفاية الموالية. سأقرأ المسألة والتعليمات: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لديكم 8 دقائق - أنجزوا  النشاط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1034AE7-F9E0-9ACA-F8E0-8FA7886291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1A7F73C-6400-D928-6C54-BF55C402C92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7217C71-8FFF-D21E-51B1-9E85B64F87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A7A4B27-0611-9BF7-C23E-D6B5C463E8C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38032D9-9E58-6A39-E74F-C845D83C23F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BD04319-2798-0A3B-40AA-5FB9CADCA27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A156108-61C5-867B-3D42-72D0A21E5D7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CBC5212-45A4-38F1-125F-6067BA05DDC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D03968D1-8355-001E-2D7C-4392B6CF402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C8C03E7-F544-BAD2-71BD-C5857FF2B9A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754B5D4-18DE-6D4F-6F5C-5B4569E8D8E8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DF42842D-19E9-4A4F-AEFC-1A8297C416C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2AA80DF7-F680-EBF3-3712-54BA43C061C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307A6AD2-CB5D-81E5-2066-DA19E49D637D}"/>
              </a:ext>
            </a:extLst>
          </p:cNvPr>
          <p:cNvGrpSpPr/>
          <p:nvPr/>
        </p:nvGrpSpPr>
        <p:grpSpPr>
          <a:xfrm>
            <a:off x="6671064" y="3490739"/>
            <a:ext cx="954016" cy="830997"/>
            <a:chOff x="4210450" y="3013300"/>
            <a:chExt cx="954016" cy="830997"/>
          </a:xfrm>
        </p:grpSpPr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F8774AC4-0637-2A87-DF46-CFB2C6D57A4E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8A83328E-CE22-E6B0-5AC7-37B9E7585D2F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rgbClr val="C00000"/>
                  </a:solidFill>
                </a:rPr>
                <a:t>1</a:t>
              </a:r>
              <a:endParaRPr lang="fr-FR" sz="4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8F77747-171C-998F-0047-45B9D111BD1F}"/>
              </a:ext>
            </a:extLst>
          </p:cNvPr>
          <p:cNvGrpSpPr/>
          <p:nvPr/>
        </p:nvGrpSpPr>
        <p:grpSpPr>
          <a:xfrm>
            <a:off x="6676114" y="4480077"/>
            <a:ext cx="954016" cy="830997"/>
            <a:chOff x="4210450" y="3013300"/>
            <a:chExt cx="954016" cy="830997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BA649C47-37EE-FA76-EDA3-066658C1B9FA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28ECDF91-A326-1ADF-E80E-9CF9F2AABF9A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chemeClr val="bg1">
                      <a:lumMod val="95000"/>
                    </a:schemeClr>
                  </a:solidFill>
                </a:rPr>
                <a:t>2</a:t>
              </a:r>
              <a:endParaRPr lang="fr-FR" sz="48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9CDD6E85-2350-EC7C-404D-30F3518C56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326" y="2232184"/>
            <a:ext cx="7557025" cy="1016386"/>
          </a:xfrm>
          <a:prstGeom prst="rect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FA40DA01-F568-6A32-8714-26449F1471D9}"/>
              </a:ext>
            </a:extLst>
          </p:cNvPr>
          <p:cNvGrpSpPr>
            <a:grpSpLocks/>
          </p:cNvGrpSpPr>
          <p:nvPr/>
        </p:nvGrpSpPr>
        <p:grpSpPr bwMode="auto">
          <a:xfrm>
            <a:off x="484754" y="1232103"/>
            <a:ext cx="614362" cy="688975"/>
            <a:chOff x="924143" y="3511073"/>
            <a:chExt cx="614494" cy="688367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FCEDB5C5-1C7F-FDAA-EFEE-BE40BCBD2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FE4DC7DA-6A93-1B88-4966-C6376240AC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C00000"/>
                  </a:solidFill>
                  <a:cs typeface="Calibri" panose="020F0502020204030204" pitchFamily="34" charset="0"/>
                </a:rPr>
                <a:t>8</a:t>
              </a:r>
              <a:endParaRPr lang="fr-FR" altLang="fr-FR" sz="19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05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DC0CB-74AB-162D-2C6B-CB272E1B2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EDAA99C9-8252-2D5A-45C3-340CA6E747C7}"/>
              </a:ext>
            </a:extLst>
          </p:cNvPr>
          <p:cNvSpPr txBox="1"/>
          <p:nvPr/>
        </p:nvSpPr>
        <p:spPr>
          <a:xfrm>
            <a:off x="349731" y="741940"/>
            <a:ext cx="7127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ننتقل إلى السؤال2. سأقرأ المسألة والتعليمات: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لديكم 8 دقائق - أنجزوا  النشاط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22CD282-A468-11FD-AC05-5091B65B53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EB5A808-DDCE-6C81-039C-F40FF1DAE82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5E6E361-4D02-3FC2-1E58-8BFB01234F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61957C-FF88-08A4-B6A5-A9AE06C82BC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3E1A6F6-5D5B-8701-1A2E-87DAA3348AF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CD53D42-EE4D-1CCB-08B0-2DE6CC4C88F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C9E0DBD-0CC9-2626-523D-B071F941ACC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AED3487-865D-F788-4C4D-E9B786B760B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C9DFABD-EFBA-D2C0-FBE8-E11DE0F18F6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0F678F8E-0BC0-8944-43E9-1958CCC7568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9C0F8F0-4813-218B-20DA-95643BF7E583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023027C6-1C79-EEC7-9651-2DDE4BA53BC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648507BF-2844-4F55-F2C2-B1105A2C309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C1C78C9-0680-834B-AED9-0DC44B85D8DE}"/>
              </a:ext>
            </a:extLst>
          </p:cNvPr>
          <p:cNvGrpSpPr/>
          <p:nvPr/>
        </p:nvGrpSpPr>
        <p:grpSpPr>
          <a:xfrm>
            <a:off x="6671064" y="3471073"/>
            <a:ext cx="954016" cy="830997"/>
            <a:chOff x="4210450" y="3013300"/>
            <a:chExt cx="954016" cy="830997"/>
          </a:xfrm>
        </p:grpSpPr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5889B9E0-94D8-5042-C175-B94510E325B6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04F08DE9-9503-FA49-D8FB-9CEB648428C3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chemeClr val="bg1">
                      <a:lumMod val="95000"/>
                    </a:schemeClr>
                  </a:solidFill>
                </a:rPr>
                <a:t>1</a:t>
              </a:r>
              <a:endParaRPr lang="fr-FR" sz="48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A8B2FB9C-2255-76FC-F7C2-C02EFAED635E}"/>
              </a:ext>
            </a:extLst>
          </p:cNvPr>
          <p:cNvGrpSpPr/>
          <p:nvPr/>
        </p:nvGrpSpPr>
        <p:grpSpPr>
          <a:xfrm>
            <a:off x="6676114" y="4480077"/>
            <a:ext cx="954016" cy="830997"/>
            <a:chOff x="4210450" y="3013300"/>
            <a:chExt cx="954016" cy="830997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56E961E2-2814-0F48-5E45-C3EB1FEECD6F}"/>
                </a:ext>
              </a:extLst>
            </p:cNvPr>
            <p:cNvSpPr/>
            <p:nvPr/>
          </p:nvSpPr>
          <p:spPr>
            <a:xfrm>
              <a:off x="4210450" y="3067049"/>
              <a:ext cx="723499" cy="723500"/>
            </a:xfrm>
            <a:custGeom>
              <a:avLst/>
              <a:gdLst>
                <a:gd name="csX0" fmla="*/ 361750 w 723499"/>
                <a:gd name="csY0" fmla="*/ 19050 h 723500"/>
                <a:gd name="csX1" fmla="*/ 704450 w 723499"/>
                <a:gd name="csY1" fmla="*/ 361750 h 723500"/>
                <a:gd name="csX2" fmla="*/ 361750 w 723499"/>
                <a:gd name="csY2" fmla="*/ 704450 h 723500"/>
                <a:gd name="csX3" fmla="*/ 19050 w 723499"/>
                <a:gd name="csY3" fmla="*/ 361750 h 723500"/>
                <a:gd name="csX4" fmla="*/ 361750 w 723499"/>
                <a:gd name="csY4" fmla="*/ 19050 h 723500"/>
                <a:gd name="csX5" fmla="*/ 361750 w 723499"/>
                <a:gd name="csY5" fmla="*/ 0 h 723500"/>
                <a:gd name="csX6" fmla="*/ 0 w 723499"/>
                <a:gd name="csY6" fmla="*/ 361750 h 723500"/>
                <a:gd name="csX7" fmla="*/ 361750 w 723499"/>
                <a:gd name="csY7" fmla="*/ 723500 h 723500"/>
                <a:gd name="csX8" fmla="*/ 723500 w 723499"/>
                <a:gd name="csY8" fmla="*/ 361750 h 723500"/>
                <a:gd name="csX9" fmla="*/ 362093 w 723499"/>
                <a:gd name="csY9" fmla="*/ 0 h 723500"/>
                <a:gd name="csX10" fmla="*/ 361750 w 723499"/>
                <a:gd name="csY10" fmla="*/ 0 h 723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499" h="723500">
                  <a:moveTo>
                    <a:pt x="361750" y="19050"/>
                  </a:moveTo>
                  <a:cubicBezTo>
                    <a:pt x="551018" y="19050"/>
                    <a:pt x="704450" y="172482"/>
                    <a:pt x="704450" y="361750"/>
                  </a:cubicBezTo>
                  <a:cubicBezTo>
                    <a:pt x="704450" y="551019"/>
                    <a:pt x="551018" y="704450"/>
                    <a:pt x="361750" y="704450"/>
                  </a:cubicBezTo>
                  <a:cubicBezTo>
                    <a:pt x="172482" y="704450"/>
                    <a:pt x="19050" y="551019"/>
                    <a:pt x="19050" y="361750"/>
                  </a:cubicBezTo>
                  <a:cubicBezTo>
                    <a:pt x="19265" y="172571"/>
                    <a:pt x="172571" y="19265"/>
                    <a:pt x="361750" y="19050"/>
                  </a:cubicBezTo>
                  <a:moveTo>
                    <a:pt x="361750" y="0"/>
                  </a:moveTo>
                  <a:cubicBezTo>
                    <a:pt x="161961" y="0"/>
                    <a:pt x="0" y="161961"/>
                    <a:pt x="0" y="361750"/>
                  </a:cubicBezTo>
                  <a:cubicBezTo>
                    <a:pt x="0" y="561539"/>
                    <a:pt x="161961" y="723500"/>
                    <a:pt x="361750" y="723500"/>
                  </a:cubicBezTo>
                  <a:cubicBezTo>
                    <a:pt x="561539" y="723500"/>
                    <a:pt x="723500" y="561539"/>
                    <a:pt x="723500" y="361750"/>
                  </a:cubicBezTo>
                  <a:cubicBezTo>
                    <a:pt x="723594" y="162056"/>
                    <a:pt x="561787" y="94"/>
                    <a:pt x="362093" y="0"/>
                  </a:cubicBezTo>
                  <a:cubicBezTo>
                    <a:pt x="361979" y="0"/>
                    <a:pt x="361864" y="0"/>
                    <a:pt x="3617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5CC9061B-8DD3-6CBD-E25C-9F46D04C0504}"/>
                </a:ext>
              </a:extLst>
            </p:cNvPr>
            <p:cNvSpPr txBox="1"/>
            <p:nvPr/>
          </p:nvSpPr>
          <p:spPr>
            <a:xfrm>
              <a:off x="4303988" y="3013300"/>
              <a:ext cx="860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4800" b="1" dirty="0">
                  <a:solidFill>
                    <a:srgbClr val="C00000"/>
                  </a:solidFill>
                </a:rPr>
                <a:t>2</a:t>
              </a:r>
              <a:endParaRPr lang="fr-FR" sz="4800" b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F8F05E82-2CCF-951B-3544-C62E328705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326" y="2232184"/>
            <a:ext cx="7557025" cy="1016386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0D43517E-4945-A627-44F8-5C93A00EADFD}"/>
              </a:ext>
            </a:extLst>
          </p:cNvPr>
          <p:cNvGrpSpPr>
            <a:grpSpLocks/>
          </p:cNvGrpSpPr>
          <p:nvPr/>
        </p:nvGrpSpPr>
        <p:grpSpPr bwMode="auto">
          <a:xfrm>
            <a:off x="484754" y="1232103"/>
            <a:ext cx="614362" cy="688975"/>
            <a:chOff x="924143" y="3511073"/>
            <a:chExt cx="614494" cy="688367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0CE29C6-5537-C495-8BEB-3B4182F458E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EE3347B4-92E8-5558-4F64-7D9189ACEB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C00000"/>
                  </a:solidFill>
                  <a:cs typeface="Calibri" panose="020F0502020204030204" pitchFamily="34" charset="0"/>
                </a:rPr>
                <a:t>8</a:t>
              </a:r>
              <a:endParaRPr lang="fr-FR" altLang="fr-FR" sz="19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972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BAA3B1A-9D5D-45DB-DAE5-3AC53F097660}"/>
              </a:ext>
            </a:extLst>
          </p:cNvPr>
          <p:cNvGrpSpPr/>
          <p:nvPr/>
        </p:nvGrpSpPr>
        <p:grpSpPr>
          <a:xfrm>
            <a:off x="1934182" y="2239768"/>
            <a:ext cx="5012087" cy="2069474"/>
            <a:chOff x="2362015" y="2221113"/>
            <a:chExt cx="4619698" cy="259831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2DA84424-AD7D-0FBA-93B5-520ADAE3935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F23CC23-67BF-C3F4-E0D1-12EC609C55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247347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01F7A4F-1696-12A0-5772-433DF9939CCC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6569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بعد التمرير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7B37884F-2EC1-C840-1EFD-9C6D49F612BD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اختتام الحصة 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37804208-EA2E-F688-0322-C6393699D1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3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13B7C-5669-96F4-9E5D-D19868400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58973A2-2E12-0078-70FE-8C5D533E7FC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A628811-98AA-7164-6FCD-5EBE5DA09A7E}"/>
              </a:ext>
            </a:extLst>
          </p:cNvPr>
          <p:cNvSpPr txBox="1"/>
          <p:nvPr/>
        </p:nvSpPr>
        <p:spPr>
          <a:xfrm>
            <a:off x="423642" y="2938545"/>
            <a:ext cx="7800463" cy="980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62015" lvl="1" indent="-457200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sz="28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يجمع الأستاذ(ة) الكراسات الخاصة بالرائز لتصحيحها ويتأكد قبل ذلك من وجود الاسم على كل نسخة  تسلمها. </a:t>
            </a:r>
            <a:endParaRPr lang="ar-MA" sz="3200" b="1" u="sng" kern="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1208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37354-6972-E877-47DF-2E67E8DBF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250D4F52-936A-4CA1-6448-A80508B7158D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2EF7D9-2C67-2E6E-3802-AF6614971700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1631CD90-CBAA-4A27-7784-2686275E67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87C1564C-04C7-B849-3A9E-505C8FD4CE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295DC46A-35EC-000F-7A99-1B3E0E3B256F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F44A5DB9-0B77-4F90-F5BD-FB09DF57394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7C0D757F-6C44-ABE3-CA2E-755795A2E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48F3EF1A-661C-A96C-DBD7-B9E1DC95B34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EADB6D74-F49B-535E-173B-B778EF5F670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4278F6C-16EE-8E87-D8DB-7E762BA4D7F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B73BD961-1192-5C70-FA6B-B0C52F1E33C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FCB5F83-2AFB-4382-7F3E-678A0678E9E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C90D037D-DB63-CC21-85A2-0D231E78520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EB6AB07D-E228-E5CB-A873-C489E3E71F4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665BF00D-D503-A8C9-0E51-3D7294FD822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8F8691A2-E94E-FBDA-9BB3-4F54D037499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4F3C3A6-D63E-C8B9-B3B5-16D258F9000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70149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19626</TotalTime>
  <Words>785</Words>
  <Application>Microsoft Office PowerPoint</Application>
  <PresentationFormat>Affichage à l'écran (4:3)</PresentationFormat>
  <Paragraphs>242</Paragraphs>
  <Slides>25</Slides>
  <Notes>18</Notes>
  <HiddenSlides>0</HiddenSlides>
  <MMClips>4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25</vt:i4>
      </vt:variant>
    </vt:vector>
  </HeadingPairs>
  <TitlesOfParts>
    <vt:vector size="39" baseType="lpstr">
      <vt:lpstr>Effra CC Arbc</vt:lpstr>
      <vt:lpstr>Calibri</vt:lpstr>
      <vt:lpstr>Aptos Display</vt:lpstr>
      <vt:lpstr>Arial</vt:lpstr>
      <vt:lpstr>Aptos</vt:lpstr>
      <vt:lpstr>Noto Sans Symbols</vt:lpstr>
      <vt:lpstr>2_Conception personnalisée</vt:lpstr>
      <vt:lpstr>Page d'entree</vt:lpstr>
      <vt:lpstr>partie 1</vt:lpstr>
      <vt:lpstr>3_Conception personnalisée</vt:lpstr>
      <vt:lpstr>1_Page d'entree</vt:lpstr>
      <vt:lpstr>1_partie 1</vt:lpstr>
      <vt:lpstr>2_partie 1</vt:lpstr>
      <vt:lpstr>3_partie 1</vt:lpstr>
      <vt:lpstr>Présentation PowerPoint</vt:lpstr>
      <vt:lpstr>برمجة الأسبوع  السادس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201</cp:revision>
  <cp:lastPrinted>2025-08-13T10:11:39Z</cp:lastPrinted>
  <dcterms:created xsi:type="dcterms:W3CDTF">2025-08-01T12:31:49Z</dcterms:created>
  <dcterms:modified xsi:type="dcterms:W3CDTF">2026-04-27T07:20:01Z</dcterms:modified>
</cp:coreProperties>
</file>