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5"/>
  </p:notesMasterIdLst>
  <p:handoutMasterIdLst>
    <p:handoutMasterId r:id="rId46"/>
  </p:handoutMasterIdLst>
  <p:sldIdLst>
    <p:sldId id="1043" r:id="rId4"/>
    <p:sldId id="939" r:id="rId5"/>
    <p:sldId id="828" r:id="rId6"/>
    <p:sldId id="1045" r:id="rId7"/>
    <p:sldId id="1011" r:id="rId8"/>
    <p:sldId id="1012" r:id="rId9"/>
    <p:sldId id="825" r:id="rId10"/>
    <p:sldId id="1035" r:id="rId11"/>
    <p:sldId id="914" r:id="rId12"/>
    <p:sldId id="826" r:id="rId13"/>
    <p:sldId id="1022" r:id="rId14"/>
    <p:sldId id="766" r:id="rId15"/>
    <p:sldId id="830" r:id="rId16"/>
    <p:sldId id="792" r:id="rId17"/>
    <p:sldId id="1018" r:id="rId18"/>
    <p:sldId id="777" r:id="rId19"/>
    <p:sldId id="917" r:id="rId20"/>
    <p:sldId id="1046" r:id="rId21"/>
    <p:sldId id="1049" r:id="rId22"/>
    <p:sldId id="1050" r:id="rId23"/>
    <p:sldId id="1051" r:id="rId24"/>
    <p:sldId id="1052" r:id="rId25"/>
    <p:sldId id="1053" r:id="rId26"/>
    <p:sldId id="1029" r:id="rId27"/>
    <p:sldId id="1020" r:id="rId28"/>
    <p:sldId id="926" r:id="rId29"/>
    <p:sldId id="927" r:id="rId30"/>
    <p:sldId id="1069" r:id="rId31"/>
    <p:sldId id="1070" r:id="rId32"/>
    <p:sldId id="1071" r:id="rId33"/>
    <p:sldId id="1072" r:id="rId34"/>
    <p:sldId id="1064" r:id="rId35"/>
    <p:sldId id="1065" r:id="rId36"/>
    <p:sldId id="911" r:id="rId37"/>
    <p:sldId id="644" r:id="rId38"/>
    <p:sldId id="875" r:id="rId39"/>
    <p:sldId id="1073" r:id="rId40"/>
    <p:sldId id="1021" r:id="rId41"/>
    <p:sldId id="809" r:id="rId42"/>
    <p:sldId id="764" r:id="rId43"/>
    <p:sldId id="944" r:id="rId4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7"/>
      <p:bold r:id="rId48"/>
    </p:embeddedFont>
    <p:embeddedFont>
      <p:font typeface="Dosis" pitchFamily="2" charset="0"/>
      <p:regular r:id="rId49"/>
      <p:bold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37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8A3A-EA0D-33F5-A41E-3E76CD1E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D723C6-A947-6E5A-C01F-222C6C676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041CC0-3AB5-90EA-8ACA-EA5DF2F7E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C735D8-1C39-FC2D-A68D-ABEEFDB2A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303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A22B5-0E7C-2050-BAC8-09AD7A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A3F32-E3F0-96D8-E356-87402E416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108AA9-FAFA-5DC4-2E2D-66BDF574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D3B14-D7CD-3A14-75C3-311FA47A1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9177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7333-C7B5-8D68-FD83-4CE6F028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5C9FB9-456F-EF2A-85AC-2B2F96777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19B04-2626-1DAC-D984-C75D4C490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BFB5C9-D7F1-56F9-4D6D-DD6925AFA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404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4968-761C-C012-052D-13BDD961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099392-ACEE-00F2-6620-3D76AE43A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F7F561-AC46-B6FA-D87A-E3D5B34EA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14863-A57F-84F5-A402-7D1CAA274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257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0" r:id="rId2"/>
    <p:sldLayoutId id="2147483891" r:id="rId3"/>
    <p:sldLayoutId id="21474838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Relationship Id="rId9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  <a:solidFill>
            <a:srgbClr val="FFC000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B53C55-D9BF-F8AE-6D65-C7B68F2A6997}"/>
              </a:ext>
            </a:extLst>
          </p:cNvPr>
          <p:cNvGrpSpPr/>
          <p:nvPr/>
        </p:nvGrpSpPr>
        <p:grpSpPr>
          <a:xfrm>
            <a:off x="4450325" y="3830406"/>
            <a:ext cx="3821669" cy="1139519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8AEE61B-345E-B343-A91C-1A28524DD6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D5DF35C6-AB95-0525-902C-267F1A483B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3C50CA03-ACF7-00EA-C8D3-DA9A3538604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3E27D1E-52F7-5D58-A0AA-D021E52EC97E}"/>
              </a:ext>
            </a:extLst>
          </p:cNvPr>
          <p:cNvGrpSpPr/>
          <p:nvPr/>
        </p:nvGrpSpPr>
        <p:grpSpPr>
          <a:xfrm>
            <a:off x="2644444" y="5195967"/>
            <a:ext cx="3821669" cy="1139519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D682CB8-CFC2-9815-59C1-4D9CF64DAA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A8A95F9-70A5-40E8-C69A-0A60A693821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CDB72E7-59F5-6B3C-B8F7-066A9EC4292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38" name="Group 9">
            <a:extLst>
              <a:ext uri="{FF2B5EF4-FFF2-40B4-BE49-F238E27FC236}">
                <a16:creationId xmlns:a16="http://schemas.microsoft.com/office/drawing/2014/main" id="{57D7B416-049C-C86F-4699-FB81935501BC}"/>
              </a:ext>
            </a:extLst>
          </p:cNvPr>
          <p:cNvGrpSpPr/>
          <p:nvPr/>
        </p:nvGrpSpPr>
        <p:grpSpPr>
          <a:xfrm>
            <a:off x="446320" y="3836419"/>
            <a:ext cx="3807078" cy="1174131"/>
            <a:chOff x="4491471" y="2433702"/>
            <a:chExt cx="3765568" cy="1157973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7EDEB2ED-6746-D5B0-9A5B-27772551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0907DEC5-E999-3A2C-256A-E464EE59862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0BF1F427-ABEA-D39D-0F86-099D706AD4A5}"/>
              </a:ext>
            </a:extLst>
          </p:cNvPr>
          <p:cNvSpPr txBox="1"/>
          <p:nvPr/>
        </p:nvSpPr>
        <p:spPr>
          <a:xfrm>
            <a:off x="631374" y="4333841"/>
            <a:ext cx="3413386" cy="37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(الجداء)</a:t>
            </a:r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2A4ADA68-B138-AE1D-9A37-0FA2D5BFF26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653709" cy="6763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DC851C5-2B51-6233-2929-B48A9C06396F}"/>
              </a:ext>
            </a:extLst>
          </p:cNvPr>
          <p:cNvGrpSpPr/>
          <p:nvPr/>
        </p:nvGrpSpPr>
        <p:grpSpPr>
          <a:xfrm>
            <a:off x="575069" y="2456868"/>
            <a:ext cx="3821669" cy="1139519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5000CBE-9833-6F43-610E-E79163F9567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9A0DCD46-BA03-A1C3-7C18-3E1A719CE1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5F93311A-F7E3-5A1D-3692-116FCF3029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C30A5C00-A7FA-96AC-4DBD-308B1EE46210}"/>
              </a:ext>
            </a:extLst>
          </p:cNvPr>
          <p:cNvGrpSpPr/>
          <p:nvPr/>
        </p:nvGrpSpPr>
        <p:grpSpPr>
          <a:xfrm>
            <a:off x="4557297" y="2437894"/>
            <a:ext cx="3821669" cy="1139519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E425B87B-410E-72D2-A2E2-496DA78D72E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527FEE84-3742-0680-FB9B-89368DECA5D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9A081C2D-B498-1138-7674-2DA58EF79B1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95089F33-D4B2-5410-2801-AC681A7B4BFC}"/>
              </a:ext>
            </a:extLst>
          </p:cNvPr>
          <p:cNvSpPr txBox="1"/>
          <p:nvPr/>
        </p:nvSpPr>
        <p:spPr>
          <a:xfrm>
            <a:off x="4529532" y="2926130"/>
            <a:ext cx="3413386" cy="37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4B54D2F-8845-29B5-A7C6-E50848CD3C97}"/>
              </a:ext>
            </a:extLst>
          </p:cNvPr>
          <p:cNvSpPr txBox="1"/>
          <p:nvPr/>
        </p:nvSpPr>
        <p:spPr>
          <a:xfrm>
            <a:off x="484316" y="2972729"/>
            <a:ext cx="3413386" cy="37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(2)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B6D6FF2-9A7F-FD27-2B38-9DFDC3759B97}"/>
              </a:ext>
            </a:extLst>
          </p:cNvPr>
          <p:cNvSpPr txBox="1"/>
          <p:nvPr/>
        </p:nvSpPr>
        <p:spPr>
          <a:xfrm>
            <a:off x="4415273" y="4340570"/>
            <a:ext cx="3413386" cy="37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90363DD-3A7F-1E48-CD10-7A48CAAC6979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(الجداء)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AE3BEF-1DF2-CB88-CE35-0BE47915D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114" y="2327251"/>
            <a:ext cx="3356703" cy="40953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07DE61-6C31-0956-20F6-117C33160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411" y="2327250"/>
            <a:ext cx="3356703" cy="409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72476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27084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827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67128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1363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91953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24677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2</a:t>
            </a:r>
            <a:endParaRPr lang="fr-MA" sz="2133" b="1" dirty="0"/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023406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3</a:t>
            </a:r>
            <a:endParaRPr lang="fr-MA" sz="2133" b="1" dirty="0"/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7596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4</a:t>
            </a:r>
            <a:endParaRPr lang="fr-MA" sz="2133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206368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9001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903831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66563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676368" cy="625740"/>
            <a:chOff x="976754" y="2489217"/>
            <a:chExt cx="676368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110106" y="2696030"/>
              <a:ext cx="543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33878B"/>
                  </a:solidFill>
                </a:rPr>
                <a:t>7</a:t>
              </a:r>
              <a:endParaRPr lang="fr-FR" sz="20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6A1AA6-3FF7-1260-589E-8F3928D2D9BF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92E7004-F889-2834-76A5-99507E55634D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3B09C9C8-D1D6-6FED-57D8-51E146D6321E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B80F74-B41B-0BE3-C82A-6199A3DE8A5A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5002ED1-D829-3D21-2287-A5ADAC2765FC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86323B7-4C1B-A2DF-18C2-BA6C8A12231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C164F55F-0B3C-0825-CC0E-0CD1C780D989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8E15E09-CFB3-E989-6B22-06FED7808BF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12F4BD3-C21F-D6FB-D5A1-5176F728CE30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9" name="Chevron 20">
                <a:extLst>
                  <a:ext uri="{FF2B5EF4-FFF2-40B4-BE49-F238E27FC236}">
                    <a16:creationId xmlns:a16="http://schemas.microsoft.com/office/drawing/2014/main" id="{AEAEACE5-8479-BC8B-89AF-777D4731426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38AB3A79-E897-BC54-2A48-D715FA148384}"/>
                  </a:ext>
                </a:extLst>
              </p:cNvPr>
              <p:cNvCxnSpPr>
                <a:cxnSpLocks/>
                <a:stCxn id="19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C2044EF-BB2E-69D9-B14B-FC593CCC1BFD}"/>
              </a:ext>
            </a:extLst>
          </p:cNvPr>
          <p:cNvSpPr txBox="1"/>
          <p:nvPr/>
        </p:nvSpPr>
        <p:spPr>
          <a:xfrm>
            <a:off x="835353" y="3748642"/>
            <a:ext cx="6231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البحث عن الكل (الجداء)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102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5467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7BB8EF-3ECD-4470-AC53-E3F98ECD4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450EE4-DA6E-9A8F-C72B-CB5037FB1B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466026B-F04F-1F49-2391-A591CA21D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713" y="1964747"/>
            <a:ext cx="3445042" cy="44266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C56F1F-064A-AD50-1304-0AA407FE6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36" y="1964747"/>
            <a:ext cx="3445042" cy="44266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101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1422612" y="4993925"/>
            <a:ext cx="2949955" cy="1091189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4.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E40588-7B0D-2A97-7FE8-0F6CEB004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06" y="2309128"/>
            <a:ext cx="7218844" cy="2958202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1408500-1127-8B13-05FE-FD9FDB14410A}"/>
              </a:ext>
            </a:extLst>
          </p:cNvPr>
          <p:cNvCxnSpPr/>
          <p:nvPr/>
        </p:nvCxnSpPr>
        <p:spPr>
          <a:xfrm>
            <a:off x="3472543" y="3331029"/>
            <a:ext cx="1589314" cy="12409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11F04AA-F958-20E6-4363-A8EDF470D15B}"/>
              </a:ext>
            </a:extLst>
          </p:cNvPr>
          <p:cNvCxnSpPr/>
          <p:nvPr/>
        </p:nvCxnSpPr>
        <p:spPr>
          <a:xfrm flipV="1">
            <a:off x="3472543" y="3331029"/>
            <a:ext cx="1589314" cy="12409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42FCA-D193-3085-CF96-1E0F95789509}"/>
              </a:ext>
            </a:extLst>
          </p:cNvPr>
          <p:cNvSpPr/>
          <p:nvPr/>
        </p:nvSpPr>
        <p:spPr>
          <a:xfrm>
            <a:off x="2590800" y="276292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47A1977-F317-713E-4E14-AB608CFB3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6EF2EE-E6EA-0BC7-C1E4-8DF728B0A06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0FD381-40B9-EE71-6E0B-7386D9DC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9693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19733C-736F-0BE2-90B4-A50BFB7C6C76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927D1A-D030-B70E-00AF-BA9977FA79A2}"/>
              </a:ext>
            </a:extLst>
          </p:cNvPr>
          <p:cNvSpPr txBox="1"/>
          <p:nvPr/>
        </p:nvSpPr>
        <p:spPr>
          <a:xfrm>
            <a:off x="2166256" y="393100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546AAD-33E5-DA02-BF55-42581DF6D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DE98AA-BE12-3AB2-F246-0DEA54728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743" y="1758149"/>
            <a:ext cx="3559627" cy="46262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990613-77C8-3D15-2B97-1AE87AB01F7F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DA9293-2AE4-0A25-594D-16B4602C94F4}"/>
              </a:ext>
            </a:extLst>
          </p:cNvPr>
          <p:cNvSpPr/>
          <p:nvPr/>
        </p:nvSpPr>
        <p:spPr>
          <a:xfrm>
            <a:off x="3022766" y="4234543"/>
            <a:ext cx="284463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136B15-0A44-B1D0-18C4-5D7F14944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91BD4F-9AE5-A43A-D520-07769F23672D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C5DED6-D80D-C0F7-8C5A-D9A1A9066E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6AC985-8255-8380-2396-A2403C431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862943"/>
            <a:ext cx="7557025" cy="9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C4831-1C59-36E0-13E7-6F5555CBB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62943"/>
            <a:ext cx="7557025" cy="976599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0A43E4-5705-D20A-9444-F68AC314D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BD6436-8A95-0514-8B72-11C9EFFA688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D278A-E42C-4007-8222-8EC597C62DE2}"/>
              </a:ext>
            </a:extLst>
          </p:cNvPr>
          <p:cNvSpPr txBox="1"/>
          <p:nvPr/>
        </p:nvSpPr>
        <p:spPr>
          <a:xfrm>
            <a:off x="1796141" y="3374572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978AF-C6ED-1E19-C684-FEEF61894308}"/>
              </a:ext>
            </a:extLst>
          </p:cNvPr>
          <p:cNvSpPr txBox="1"/>
          <p:nvPr/>
        </p:nvSpPr>
        <p:spPr>
          <a:xfrm>
            <a:off x="3461653" y="2928254"/>
            <a:ext cx="706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74FD91-CB0F-445B-9E81-B2C1F6BE0B33}"/>
              </a:ext>
            </a:extLst>
          </p:cNvPr>
          <p:cNvSpPr txBox="1"/>
          <p:nvPr/>
        </p:nvSpPr>
        <p:spPr>
          <a:xfrm>
            <a:off x="3516084" y="3363685"/>
            <a:ext cx="684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F5FAB5-9D55-6D9D-3C69-63463CBE545C}"/>
              </a:ext>
            </a:extLst>
          </p:cNvPr>
          <p:cNvSpPr txBox="1"/>
          <p:nvPr/>
        </p:nvSpPr>
        <p:spPr>
          <a:xfrm>
            <a:off x="5159825" y="2928254"/>
            <a:ext cx="51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CDAE78-3AEC-6E0B-93C2-9E1C90A4E35E}"/>
              </a:ext>
            </a:extLst>
          </p:cNvPr>
          <p:cNvSpPr txBox="1"/>
          <p:nvPr/>
        </p:nvSpPr>
        <p:spPr>
          <a:xfrm>
            <a:off x="5127167" y="3363685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D86127-8F3A-2365-95DA-79A1F9DD39C5}"/>
              </a:ext>
            </a:extLst>
          </p:cNvPr>
          <p:cNvSpPr txBox="1"/>
          <p:nvPr/>
        </p:nvSpPr>
        <p:spPr>
          <a:xfrm>
            <a:off x="6836222" y="2939139"/>
            <a:ext cx="51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D5CEB0E-F1A2-7D56-C04B-74DAE3A82499}"/>
              </a:ext>
            </a:extLst>
          </p:cNvPr>
          <p:cNvSpPr txBox="1"/>
          <p:nvPr/>
        </p:nvSpPr>
        <p:spPr>
          <a:xfrm>
            <a:off x="6879772" y="3352798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3B9B2-A160-5FF3-66D9-58A6EAC5A990}"/>
              </a:ext>
            </a:extLst>
          </p:cNvPr>
          <p:cNvSpPr txBox="1"/>
          <p:nvPr/>
        </p:nvSpPr>
        <p:spPr>
          <a:xfrm>
            <a:off x="1785253" y="2939143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556445" cy="2496898"/>
            <a:chOff x="2054098" y="2436266"/>
            <a:chExt cx="4556445" cy="227325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136502" y="2817097"/>
              <a:ext cx="4474041" cy="18924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BB58DE-E44B-8EFC-B98E-3A84557E2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051" y="1948314"/>
            <a:ext cx="3692373" cy="45048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E9BCEC-9DD1-5845-6AD1-B02F599C0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80" y="1948313"/>
            <a:ext cx="3692373" cy="450485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كراساتكم، سننجز النشاط 1.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3DAD7D-7A3E-DBA4-56A0-77E87C95A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BA5021-3132-7589-4A4B-09265CDB6A5A}"/>
              </a:ext>
            </a:extLst>
          </p:cNvPr>
          <p:cNvSpPr/>
          <p:nvPr/>
        </p:nvSpPr>
        <p:spPr>
          <a:xfrm>
            <a:off x="4415051" y="2908123"/>
            <a:ext cx="3277238" cy="16638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899BC41-3D5B-371F-5A6D-B4016A5D8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AA5FB-EBB6-60D6-019A-8562E9AF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65C57D-2C88-ED06-78F4-C5E35CBC64D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CC1D19-A5B0-E383-1A2D-35C66C96EDD6}"/>
              </a:ext>
            </a:extLst>
          </p:cNvPr>
          <p:cNvSpPr/>
          <p:nvPr/>
        </p:nvSpPr>
        <p:spPr>
          <a:xfrm>
            <a:off x="1665514" y="2558142"/>
            <a:ext cx="6119401" cy="9432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DA7-7264-A7EA-F6DF-555E539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FD844A4-92FA-5B8D-908D-82F2D73DF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D5408F-C447-9FC5-908F-D84CAF262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A857A6-E14A-7DBB-59BB-730F44CC4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883871-7CF2-3384-CCD8-4C6BE351E71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6F4075-B6F0-EEA5-956F-020A0ADEF566}"/>
              </a:ext>
            </a:extLst>
          </p:cNvPr>
          <p:cNvSpPr/>
          <p:nvPr/>
        </p:nvSpPr>
        <p:spPr>
          <a:xfrm>
            <a:off x="5148943" y="3635828"/>
            <a:ext cx="2487004" cy="70757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0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0924-190B-7E2F-39A3-C045CFCB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78545E-EDBC-5DD0-6F81-00C02E5B3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41B596-DF7B-78DA-577A-D0EA995DB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C6FA45-A547-0CC7-DA1C-41F7112AAA9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E08168-7BDF-0C7E-09B3-496F478EB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74F0C55-DA94-CBC5-338F-6A954BC355A5}"/>
              </a:ext>
            </a:extLst>
          </p:cNvPr>
          <p:cNvSpPr/>
          <p:nvPr/>
        </p:nvSpPr>
        <p:spPr>
          <a:xfrm>
            <a:off x="5148943" y="3635828"/>
            <a:ext cx="2487004" cy="70757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A19C3F-5F51-A923-7DE2-C02A6C583938}"/>
              </a:ext>
            </a:extLst>
          </p:cNvPr>
          <p:cNvSpPr/>
          <p:nvPr/>
        </p:nvSpPr>
        <p:spPr>
          <a:xfrm>
            <a:off x="2090059" y="4038601"/>
            <a:ext cx="1698171" cy="3047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11BA56-EC14-C23F-0C37-FAD9A48A3F64}"/>
              </a:ext>
            </a:extLst>
          </p:cNvPr>
          <p:cNvSpPr/>
          <p:nvPr/>
        </p:nvSpPr>
        <p:spPr>
          <a:xfrm>
            <a:off x="2090059" y="4343401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593044-774F-2A00-8C9E-111361AD8B75}"/>
              </a:ext>
            </a:extLst>
          </p:cNvPr>
          <p:cNvSpPr/>
          <p:nvPr/>
        </p:nvSpPr>
        <p:spPr>
          <a:xfrm>
            <a:off x="2656117" y="4343399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488BC7-A42F-712F-2CB9-3D3A8DF3F4F7}"/>
              </a:ext>
            </a:extLst>
          </p:cNvPr>
          <p:cNvSpPr/>
          <p:nvPr/>
        </p:nvSpPr>
        <p:spPr>
          <a:xfrm>
            <a:off x="3222173" y="4343400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20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4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32475-5EA4-E6E0-001F-68DBDFC1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972ECD-340C-0031-8684-51A898C70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349310-3A6A-A53D-EAD2-6CE677BB5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994DB3-74E6-EFEF-33FC-F456AA8EF08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E24D0C-E40F-AD74-D3EA-FC337A7C1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4AC75C8-73E3-5327-D66B-5D3BE1D9247E}"/>
              </a:ext>
            </a:extLst>
          </p:cNvPr>
          <p:cNvSpPr/>
          <p:nvPr/>
        </p:nvSpPr>
        <p:spPr>
          <a:xfrm>
            <a:off x="5148943" y="4343405"/>
            <a:ext cx="2487004" cy="566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83362D-00D1-05D1-A878-EC1D1FC9C9E8}"/>
              </a:ext>
            </a:extLst>
          </p:cNvPr>
          <p:cNvSpPr/>
          <p:nvPr/>
        </p:nvSpPr>
        <p:spPr>
          <a:xfrm>
            <a:off x="2090059" y="4038601"/>
            <a:ext cx="1698171" cy="3047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C176E-4B23-D504-EF72-C72D443263C6}"/>
              </a:ext>
            </a:extLst>
          </p:cNvPr>
          <p:cNvSpPr/>
          <p:nvPr/>
        </p:nvSpPr>
        <p:spPr>
          <a:xfrm>
            <a:off x="2090059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9424DA-3D7B-FE89-59FD-32787C68EF4A}"/>
              </a:ext>
            </a:extLst>
          </p:cNvPr>
          <p:cNvSpPr/>
          <p:nvPr/>
        </p:nvSpPr>
        <p:spPr>
          <a:xfrm>
            <a:off x="2656117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C13787-5036-1B68-22F5-E4C5C0AA209A}"/>
              </a:ext>
            </a:extLst>
          </p:cNvPr>
          <p:cNvSpPr/>
          <p:nvPr/>
        </p:nvSpPr>
        <p:spPr>
          <a:xfrm>
            <a:off x="3222173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9593-5AAA-1A7B-CC89-8EF02E44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F0D657-2A0A-D5E7-C8FD-F186FA960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174495-B2CD-5222-4D0C-674858B65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44A16D-809A-0F0B-2CD4-7AA3C32A79A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1B366A-70DE-3D4C-52F6-DE1B01C60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E9C08B-32F7-90FA-AB4B-AF47CDD3AB08}"/>
              </a:ext>
            </a:extLst>
          </p:cNvPr>
          <p:cNvSpPr/>
          <p:nvPr/>
        </p:nvSpPr>
        <p:spPr>
          <a:xfrm>
            <a:off x="2090059" y="4038601"/>
            <a:ext cx="1698171" cy="3047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831415-96CE-7CEB-679E-3F42BF081596}"/>
              </a:ext>
            </a:extLst>
          </p:cNvPr>
          <p:cNvSpPr/>
          <p:nvPr/>
        </p:nvSpPr>
        <p:spPr>
          <a:xfrm>
            <a:off x="2090059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8B3517-7DD4-1DB1-97E4-CEAF16A0F5B1}"/>
              </a:ext>
            </a:extLst>
          </p:cNvPr>
          <p:cNvSpPr/>
          <p:nvPr/>
        </p:nvSpPr>
        <p:spPr>
          <a:xfrm>
            <a:off x="2656117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C71C41-59F3-86FB-13B2-23F636ECFF12}"/>
              </a:ext>
            </a:extLst>
          </p:cNvPr>
          <p:cNvSpPr/>
          <p:nvPr/>
        </p:nvSpPr>
        <p:spPr>
          <a:xfrm>
            <a:off x="3222173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A9E5864-E06C-E2D7-739E-0F7D05C98B0F}"/>
              </a:ext>
            </a:extLst>
          </p:cNvPr>
          <p:cNvSpPr txBox="1"/>
          <p:nvPr/>
        </p:nvSpPr>
        <p:spPr>
          <a:xfrm>
            <a:off x="5138059" y="4757056"/>
            <a:ext cx="250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3 x 20 = 60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4BDC-C6D7-EA2A-430C-6F614513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A01492-F1C4-75DA-8E8C-FCA154BA2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4135C6-2F06-A67A-5129-9D95C9CE8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1AC3D2-C265-8932-EEBB-D83296F0C8A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BAD23D-B133-01DD-9A70-9F3436E6A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2596DF-22CE-5BA9-1031-CE278340FEB3}"/>
              </a:ext>
            </a:extLst>
          </p:cNvPr>
          <p:cNvSpPr/>
          <p:nvPr/>
        </p:nvSpPr>
        <p:spPr>
          <a:xfrm>
            <a:off x="2090059" y="4038601"/>
            <a:ext cx="1698171" cy="3047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FAECB-A1E5-4A7A-1E44-58EB340B1EEF}"/>
              </a:ext>
            </a:extLst>
          </p:cNvPr>
          <p:cNvSpPr/>
          <p:nvPr/>
        </p:nvSpPr>
        <p:spPr>
          <a:xfrm>
            <a:off x="2090059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CDB3A6-8C87-13C5-AFE3-5C6B8DC39839}"/>
              </a:ext>
            </a:extLst>
          </p:cNvPr>
          <p:cNvSpPr/>
          <p:nvPr/>
        </p:nvSpPr>
        <p:spPr>
          <a:xfrm>
            <a:off x="2656117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575802-4D5C-B5C2-6BE2-A8241C48332C}"/>
              </a:ext>
            </a:extLst>
          </p:cNvPr>
          <p:cNvSpPr/>
          <p:nvPr/>
        </p:nvSpPr>
        <p:spPr>
          <a:xfrm>
            <a:off x="3222173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7AD1C1-CFE1-6F41-2213-1153D4B9A849}"/>
              </a:ext>
            </a:extLst>
          </p:cNvPr>
          <p:cNvSpPr txBox="1"/>
          <p:nvPr/>
        </p:nvSpPr>
        <p:spPr>
          <a:xfrm>
            <a:off x="5138059" y="4757056"/>
            <a:ext cx="250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3 x 20 = 60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31E8E6-2E84-48A7-B8B4-C7DCC09CAA1B}"/>
              </a:ext>
            </a:extLst>
          </p:cNvPr>
          <p:cNvSpPr/>
          <p:nvPr/>
        </p:nvSpPr>
        <p:spPr>
          <a:xfrm>
            <a:off x="4474029" y="5157166"/>
            <a:ext cx="3299644" cy="8253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9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9B36-5D5F-CEF7-BD7A-160AC0F6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BC2A83-699D-D286-2E9E-F569D587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DCBC03-42B3-69F1-769A-65D63D72D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6A9DF6-8DD1-EC23-5EE5-FA846265B80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78DFF0-B0CE-02C8-1C02-BD5A45487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885" y="1991729"/>
            <a:ext cx="6757825" cy="40937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BCE6BF-89E5-A585-0B02-81FAB2DD26F5}"/>
              </a:ext>
            </a:extLst>
          </p:cNvPr>
          <p:cNvSpPr/>
          <p:nvPr/>
        </p:nvSpPr>
        <p:spPr>
          <a:xfrm>
            <a:off x="2090059" y="4038601"/>
            <a:ext cx="1698171" cy="3047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18B762-EC6F-B56D-2B77-E51141DF98F5}"/>
              </a:ext>
            </a:extLst>
          </p:cNvPr>
          <p:cNvSpPr/>
          <p:nvPr/>
        </p:nvSpPr>
        <p:spPr>
          <a:xfrm>
            <a:off x="2090059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260294-3285-B62C-BDD3-3AB2030E060B}"/>
              </a:ext>
            </a:extLst>
          </p:cNvPr>
          <p:cNvSpPr/>
          <p:nvPr/>
        </p:nvSpPr>
        <p:spPr>
          <a:xfrm>
            <a:off x="2656117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D1DFA5-0979-5E47-DB7B-ABF075D6E91E}"/>
              </a:ext>
            </a:extLst>
          </p:cNvPr>
          <p:cNvSpPr/>
          <p:nvPr/>
        </p:nvSpPr>
        <p:spPr>
          <a:xfrm>
            <a:off x="3222173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20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2AD105-8A77-7497-8757-287B5766F435}"/>
              </a:ext>
            </a:extLst>
          </p:cNvPr>
          <p:cNvSpPr txBox="1"/>
          <p:nvPr/>
        </p:nvSpPr>
        <p:spPr>
          <a:xfrm>
            <a:off x="5138059" y="4757056"/>
            <a:ext cx="250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3 x 20 = 60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C35738D-BB1A-E2D4-99B0-7ED5C5AF9926}"/>
              </a:ext>
            </a:extLst>
          </p:cNvPr>
          <p:cNvSpPr txBox="1"/>
          <p:nvPr/>
        </p:nvSpPr>
        <p:spPr>
          <a:xfrm>
            <a:off x="5475514" y="5540830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9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2FE4D-AC8D-CBB0-2655-BD3D0E73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3D0CB607-BEBD-C4AC-F22C-8ECA54163EAA}"/>
              </a:ext>
            </a:extLst>
          </p:cNvPr>
          <p:cNvSpPr>
            <a:spLocks/>
          </p:cNvSpPr>
          <p:nvPr/>
        </p:nvSpPr>
        <p:spPr>
          <a:xfrm>
            <a:off x="-152398" y="865436"/>
            <a:ext cx="7848336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(البحث عن الكل (الجداء) إذا كانت 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MATHS-N2_P4_SEM2_S4 (1)">
            <a:hlinkClick r:id="" action="ppaction://media"/>
            <a:extLst>
              <a:ext uri="{FF2B5EF4-FFF2-40B4-BE49-F238E27FC236}">
                <a16:creationId xmlns:a16="http://schemas.microsoft.com/office/drawing/2014/main" id="{BAE046A2-0C41-0A56-E892-A429288ED7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9666" y="1935411"/>
            <a:ext cx="7848335" cy="441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ED5EC5-8835-3DD3-0CF7-2700D6CA0A0C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F755748-BA66-1F4A-2C6C-14065D3729B8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524502-308B-E5B1-1E13-6944808DF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8472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3B2F13-1E19-E3F1-92AD-DE4055B99B8D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DEAD7F9-E18A-97DF-18B4-66AA12458AA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25FAE0-420A-5341-7881-AABF7E371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A67348E-D7FA-B6E6-4AEE-854558529DB9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C34D27A-E0DC-4A43-2C2C-3D337493D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051" y="1948314"/>
            <a:ext cx="3692373" cy="45048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91A533-CD35-7930-8D28-9B847722A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80" y="1948313"/>
            <a:ext cx="3692373" cy="450485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2.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6A559D-B8EF-2BAD-0787-C9510DEA8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2A406A-4D22-9FA9-7CCF-31BD98C01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30" y="87868"/>
            <a:ext cx="7200660" cy="369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2F45CF-396A-4CDE-8F59-7F6A66226C8D}"/>
              </a:ext>
            </a:extLst>
          </p:cNvPr>
          <p:cNvSpPr/>
          <p:nvPr/>
        </p:nvSpPr>
        <p:spPr>
          <a:xfrm>
            <a:off x="4606756" y="4604657"/>
            <a:ext cx="3181734" cy="1545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26C547-EBC6-E747-E25B-9979A55F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79" y="1861272"/>
            <a:ext cx="7087215" cy="426757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5C8B3C-D626-7D0D-77EE-0FB594EA7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63D3A5-56E5-CA23-18AC-91371CC6E97F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D1F1A4-4D03-E5DC-6FE0-C2B786A8F53C}"/>
              </a:ext>
            </a:extLst>
          </p:cNvPr>
          <p:cNvSpPr/>
          <p:nvPr/>
        </p:nvSpPr>
        <p:spPr>
          <a:xfrm>
            <a:off x="1273629" y="2442048"/>
            <a:ext cx="6715943" cy="98695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AC11-7A9A-1B83-B994-7168AA51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4A53C5-F8CE-95F0-072A-609552C6D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79" y="1861272"/>
            <a:ext cx="7087215" cy="426757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729340-D21C-7E42-B3DA-190CB6C0B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D3DD21-7D19-6963-96E9-0EBBC3886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407C8D-DE80-4847-4487-EE9D8FCF57A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726DE7-A65C-2615-6AFF-085EA4361AAD}"/>
              </a:ext>
            </a:extLst>
          </p:cNvPr>
          <p:cNvSpPr/>
          <p:nvPr/>
        </p:nvSpPr>
        <p:spPr>
          <a:xfrm>
            <a:off x="4659088" y="3479073"/>
            <a:ext cx="3320147" cy="81425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85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0194-8441-53FA-C86D-24B271D6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AEB354-5F33-A4C1-F0E0-2D1BC119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74431-02D1-9621-1230-0B6B83083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915065-903A-4618-6ACC-D6CF4742DA5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B7C302-6AC5-A3DC-C4D3-04893BA6A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279" y="1861272"/>
            <a:ext cx="7087215" cy="42675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D473DD-45BE-1339-BC27-14A877B592D9}"/>
              </a:ext>
            </a:extLst>
          </p:cNvPr>
          <p:cNvSpPr/>
          <p:nvPr/>
        </p:nvSpPr>
        <p:spPr>
          <a:xfrm>
            <a:off x="1513115" y="4038597"/>
            <a:ext cx="2264231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CDF651-D6CF-B5B4-6CD8-EB08C75C3E4A}"/>
              </a:ext>
            </a:extLst>
          </p:cNvPr>
          <p:cNvSpPr/>
          <p:nvPr/>
        </p:nvSpPr>
        <p:spPr>
          <a:xfrm>
            <a:off x="1513115" y="4343401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5E0CE-C0C3-1C4F-3E5B-C40BB87FF919}"/>
              </a:ext>
            </a:extLst>
          </p:cNvPr>
          <p:cNvSpPr/>
          <p:nvPr/>
        </p:nvSpPr>
        <p:spPr>
          <a:xfrm>
            <a:off x="2079173" y="4343399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78B72-79D9-67A1-97D9-266B0E8B4349}"/>
              </a:ext>
            </a:extLst>
          </p:cNvPr>
          <p:cNvSpPr/>
          <p:nvPr/>
        </p:nvSpPr>
        <p:spPr>
          <a:xfrm>
            <a:off x="2645229" y="4343400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31DA0C-1EBE-D873-C1C4-D6C973E63284}"/>
              </a:ext>
            </a:extLst>
          </p:cNvPr>
          <p:cNvSpPr/>
          <p:nvPr/>
        </p:nvSpPr>
        <p:spPr>
          <a:xfrm>
            <a:off x="3211289" y="4343401"/>
            <a:ext cx="566057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69F0-1D76-68E8-7001-4E270181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9EF4606-FFCC-5032-5048-BE2D64FFE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07" y="1861272"/>
            <a:ext cx="7087215" cy="42675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13BFFB-F3B1-4B1C-758E-02A319DC3592}"/>
              </a:ext>
            </a:extLst>
          </p:cNvPr>
          <p:cNvSpPr/>
          <p:nvPr/>
        </p:nvSpPr>
        <p:spPr>
          <a:xfrm>
            <a:off x="1415143" y="4038597"/>
            <a:ext cx="2264231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66B6A2-462C-A073-AEAA-FF59A49CDA2C}"/>
              </a:ext>
            </a:extLst>
          </p:cNvPr>
          <p:cNvSpPr/>
          <p:nvPr/>
        </p:nvSpPr>
        <p:spPr>
          <a:xfrm>
            <a:off x="1415143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A0623B-DA65-E064-B5D3-AC6B478B061B}"/>
              </a:ext>
            </a:extLst>
          </p:cNvPr>
          <p:cNvSpPr/>
          <p:nvPr/>
        </p:nvSpPr>
        <p:spPr>
          <a:xfrm>
            <a:off x="1981201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CB4E5-6FF8-DC0C-DF95-050AC86EF17B}"/>
              </a:ext>
            </a:extLst>
          </p:cNvPr>
          <p:cNvSpPr/>
          <p:nvPr/>
        </p:nvSpPr>
        <p:spPr>
          <a:xfrm>
            <a:off x="2547257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FDB4FC-479B-5360-9185-57D2A7F56DA9}"/>
              </a:ext>
            </a:extLst>
          </p:cNvPr>
          <p:cNvSpPr/>
          <p:nvPr/>
        </p:nvSpPr>
        <p:spPr>
          <a:xfrm>
            <a:off x="3113317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087C8-91B3-3996-CF89-6239418D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1309E3-A8EA-6546-9A14-34A81EDFC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9A800-4505-7163-77DC-4A26929039AB}"/>
              </a:ext>
            </a:extLst>
          </p:cNvPr>
          <p:cNvSpPr/>
          <p:nvPr/>
        </p:nvSpPr>
        <p:spPr>
          <a:xfrm>
            <a:off x="4811491" y="4321629"/>
            <a:ext cx="2939135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2BD982-893E-E7BC-85F9-AA19FC01C22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6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8AD9-385D-55B8-35F6-1A000207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A3F2DAB-3A81-CCD4-F817-1C180006F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07" y="1861272"/>
            <a:ext cx="7087215" cy="426757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5AA817-991D-A081-74FE-0530C08F65A8}"/>
              </a:ext>
            </a:extLst>
          </p:cNvPr>
          <p:cNvSpPr/>
          <p:nvPr/>
        </p:nvSpPr>
        <p:spPr>
          <a:xfrm>
            <a:off x="1415143" y="4038597"/>
            <a:ext cx="2264231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AA393-019F-D884-E0F6-764BB0128EF8}"/>
              </a:ext>
            </a:extLst>
          </p:cNvPr>
          <p:cNvSpPr/>
          <p:nvPr/>
        </p:nvSpPr>
        <p:spPr>
          <a:xfrm>
            <a:off x="1415143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ED77FC-EDA7-01FE-27D7-DA6362DEE622}"/>
              </a:ext>
            </a:extLst>
          </p:cNvPr>
          <p:cNvSpPr/>
          <p:nvPr/>
        </p:nvSpPr>
        <p:spPr>
          <a:xfrm>
            <a:off x="1981201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BAEC1-DCCD-941B-62F8-C4DFAD0AA9F9}"/>
              </a:ext>
            </a:extLst>
          </p:cNvPr>
          <p:cNvSpPr/>
          <p:nvPr/>
        </p:nvSpPr>
        <p:spPr>
          <a:xfrm>
            <a:off x="2547257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58458B-16DE-A737-066E-3B3B0706596A}"/>
              </a:ext>
            </a:extLst>
          </p:cNvPr>
          <p:cNvSpPr/>
          <p:nvPr/>
        </p:nvSpPr>
        <p:spPr>
          <a:xfrm>
            <a:off x="3113317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EAE1E-5660-F8B1-54D4-DF40DF6CC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EA6127-F025-0BB8-4D25-4EB238B83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0460F3-3540-EBD7-540B-0B2FFBFBEBF1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BBE02D-3BF0-0ACC-77DF-A128ECCFDAD2}"/>
              </a:ext>
            </a:extLst>
          </p:cNvPr>
          <p:cNvSpPr txBox="1"/>
          <p:nvPr/>
        </p:nvSpPr>
        <p:spPr>
          <a:xfrm>
            <a:off x="5421088" y="4724400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x 30 = 120</a:t>
            </a:r>
          </a:p>
        </p:txBody>
      </p:sp>
    </p:spTree>
    <p:extLst>
      <p:ext uri="{BB962C8B-B14F-4D97-AF65-F5344CB8AC3E}">
        <p14:creationId xmlns:p14="http://schemas.microsoft.com/office/powerpoint/2010/main" val="31590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F947-0886-0383-D298-E006B2DE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B3D0C10-8DBD-FE04-3D6B-3B20B6120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307" y="1861272"/>
            <a:ext cx="7087215" cy="42675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65B428-B57C-D0BE-96DC-FDE4F55FAEC1}"/>
              </a:ext>
            </a:extLst>
          </p:cNvPr>
          <p:cNvSpPr/>
          <p:nvPr/>
        </p:nvSpPr>
        <p:spPr>
          <a:xfrm>
            <a:off x="1415143" y="4038597"/>
            <a:ext cx="2264231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75C88-A56B-6C03-6276-99DD5997EF24}"/>
              </a:ext>
            </a:extLst>
          </p:cNvPr>
          <p:cNvSpPr/>
          <p:nvPr/>
        </p:nvSpPr>
        <p:spPr>
          <a:xfrm>
            <a:off x="1415143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1D6625-8D69-2A87-9DF3-E5AAC4CB6FDA}"/>
              </a:ext>
            </a:extLst>
          </p:cNvPr>
          <p:cNvSpPr/>
          <p:nvPr/>
        </p:nvSpPr>
        <p:spPr>
          <a:xfrm>
            <a:off x="1981201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4CDAFC-7AE2-4F4B-453D-5F42A0019CF7}"/>
              </a:ext>
            </a:extLst>
          </p:cNvPr>
          <p:cNvSpPr/>
          <p:nvPr/>
        </p:nvSpPr>
        <p:spPr>
          <a:xfrm>
            <a:off x="2547257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CBC539-ACC0-E7EB-7DC6-D07652B31801}"/>
              </a:ext>
            </a:extLst>
          </p:cNvPr>
          <p:cNvSpPr/>
          <p:nvPr/>
        </p:nvSpPr>
        <p:spPr>
          <a:xfrm>
            <a:off x="3113317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459C3E-BE0A-B423-CC82-B32882158D65}"/>
              </a:ext>
            </a:extLst>
          </p:cNvPr>
          <p:cNvSpPr txBox="1"/>
          <p:nvPr/>
        </p:nvSpPr>
        <p:spPr>
          <a:xfrm>
            <a:off x="5421088" y="4724400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4 x 30 = 120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5813E-52B4-1A90-1E78-8E04C10AE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9EA26B-450A-B1D2-FC29-BFED66367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4F52E3-2FA8-AB4D-4796-627582E72AC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ED909F-2A58-C22D-A2C8-C8DE1A5F6707}"/>
              </a:ext>
            </a:extLst>
          </p:cNvPr>
          <p:cNvSpPr/>
          <p:nvPr/>
        </p:nvSpPr>
        <p:spPr>
          <a:xfrm>
            <a:off x="4876804" y="5142521"/>
            <a:ext cx="3069769" cy="91309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10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0A74-0B88-C072-6C0D-910FE8767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6FDAD7-710B-7B04-7EFF-A27C5CBA5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F1FA2F-15ED-C4AC-89E7-FB2A763B3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1E2056-C393-7C8A-81FE-3A9BF390924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DAC5A9-198A-FEE6-606B-F0C865493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07" y="1861272"/>
            <a:ext cx="7087215" cy="42675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6F5CE4-D620-822D-1946-B4A3AE237815}"/>
              </a:ext>
            </a:extLst>
          </p:cNvPr>
          <p:cNvSpPr/>
          <p:nvPr/>
        </p:nvSpPr>
        <p:spPr>
          <a:xfrm>
            <a:off x="1415143" y="4038597"/>
            <a:ext cx="2264231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385508-C029-914B-2DBC-DF009D116B4A}"/>
              </a:ext>
            </a:extLst>
          </p:cNvPr>
          <p:cNvSpPr/>
          <p:nvPr/>
        </p:nvSpPr>
        <p:spPr>
          <a:xfrm>
            <a:off x="1415143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3700-1683-77DE-520C-292BA14DE294}"/>
              </a:ext>
            </a:extLst>
          </p:cNvPr>
          <p:cNvSpPr/>
          <p:nvPr/>
        </p:nvSpPr>
        <p:spPr>
          <a:xfrm>
            <a:off x="1981201" y="4343399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5CA849-6826-ED4A-1C3E-109545538C3B}"/>
              </a:ext>
            </a:extLst>
          </p:cNvPr>
          <p:cNvSpPr/>
          <p:nvPr/>
        </p:nvSpPr>
        <p:spPr>
          <a:xfrm>
            <a:off x="2547257" y="4343400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9527B4-831F-0E82-9438-0501A501273D}"/>
              </a:ext>
            </a:extLst>
          </p:cNvPr>
          <p:cNvSpPr/>
          <p:nvPr/>
        </p:nvSpPr>
        <p:spPr>
          <a:xfrm>
            <a:off x="3113317" y="4343401"/>
            <a:ext cx="566057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30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8FFDE5-7766-63B1-9D84-2A0168C33A26}"/>
              </a:ext>
            </a:extLst>
          </p:cNvPr>
          <p:cNvSpPr txBox="1"/>
          <p:nvPr/>
        </p:nvSpPr>
        <p:spPr>
          <a:xfrm>
            <a:off x="5421088" y="4724400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4 x 30 = 120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77637FC-1599-0497-5264-D14004CBCC57}"/>
              </a:ext>
            </a:extLst>
          </p:cNvPr>
          <p:cNvSpPr txBox="1"/>
          <p:nvPr/>
        </p:nvSpPr>
        <p:spPr>
          <a:xfrm>
            <a:off x="5682343" y="558437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215567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النشاط رقم 3.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2D518-3C0B-536B-C719-5B35796F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5AD78F-DEF2-D6BA-B2FF-0F226CF78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3" y="1867198"/>
            <a:ext cx="7142637" cy="451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10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53555A0F-F56D-DE9B-0BA6-90B821A8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39207D-F284-44B5-0D68-B0E1B4D57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3" y="1867198"/>
            <a:ext cx="7142637" cy="451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8EAA-5E92-A265-65E1-505F3E59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4B746AD4-D177-29B1-7A8F-24511038DBC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23FAF-BEAC-9C88-272C-169CC3905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34C431AB-08FB-F130-1D81-0A3CAE7D054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31FA74A-E48A-E19D-594C-65403A1F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7A590CB-96CB-9084-5FD5-7A785B060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87FF3D46-55AC-1485-5BC3-5207620BB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997C0F-0798-BDAA-A086-5C3B5BAD0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3" y="1867198"/>
            <a:ext cx="7142637" cy="4516974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1EFE0F-E902-ACA4-F257-EE7091745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503420"/>
              </p:ext>
            </p:extLst>
          </p:nvPr>
        </p:nvGraphicFramePr>
        <p:xfrm>
          <a:off x="1211063" y="4139245"/>
          <a:ext cx="2585289" cy="612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327">
                  <a:extLst>
                    <a:ext uri="{9D8B030D-6E8A-4147-A177-3AD203B41FA5}">
                      <a16:colId xmlns:a16="http://schemas.microsoft.com/office/drawing/2014/main" val="2305484041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4064804434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1339388077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2981934646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824365162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1529837722"/>
                    </a:ext>
                  </a:extLst>
                </a:gridCol>
                <a:gridCol w="369327">
                  <a:extLst>
                    <a:ext uri="{9D8B030D-6E8A-4147-A177-3AD203B41FA5}">
                      <a16:colId xmlns:a16="http://schemas.microsoft.com/office/drawing/2014/main" val="3504857334"/>
                    </a:ext>
                  </a:extLst>
                </a:gridCol>
              </a:tblGrid>
              <a:tr h="306479">
                <a:tc gridSpan="7"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8779" marR="38779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8779" marR="38779" marT="37785" marB="37785"/>
                </a:tc>
                <a:extLst>
                  <a:ext uri="{0D108BD9-81ED-4DB2-BD59-A6C34878D82A}">
                    <a16:rowId xmlns:a16="http://schemas.microsoft.com/office/drawing/2014/main" val="3353261731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500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marL="38779" marR="38779" marT="37785" marB="37785"/>
                </a:tc>
                <a:extLst>
                  <a:ext uri="{0D108BD9-81ED-4DB2-BD59-A6C34878D82A}">
                    <a16:rowId xmlns:a16="http://schemas.microsoft.com/office/drawing/2014/main" val="1009045550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EC69E16C-3E47-F863-8C59-392EB9973753}"/>
              </a:ext>
            </a:extLst>
          </p:cNvPr>
          <p:cNvSpPr txBox="1"/>
          <p:nvPr/>
        </p:nvSpPr>
        <p:spPr>
          <a:xfrm>
            <a:off x="4572000" y="4850172"/>
            <a:ext cx="280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7 x 10 = 70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896C72-DACD-649F-45D6-3AD36D14F1A3}"/>
              </a:ext>
            </a:extLst>
          </p:cNvPr>
          <p:cNvSpPr txBox="1"/>
          <p:nvPr/>
        </p:nvSpPr>
        <p:spPr>
          <a:xfrm>
            <a:off x="4953000" y="5780317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1797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651E3-9620-5D19-907F-78F1F1D0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F8C7CF-D1C0-EA4F-ABA6-0B55C6685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5051" y="1948314"/>
            <a:ext cx="3692373" cy="45048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6C1168-F219-21C2-78DB-10DD6B1EE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80" y="1948313"/>
            <a:ext cx="3692373" cy="45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245EC9-01A3-6242-C3D4-C301EC1CF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18061</TotalTime>
  <Words>578</Words>
  <Application>Microsoft Office PowerPoint</Application>
  <PresentationFormat>Affichage à l'écran (4:3)</PresentationFormat>
  <Paragraphs>205</Paragraphs>
  <Slides>41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41</vt:i4>
      </vt:variant>
    </vt:vector>
  </HeadingPairs>
  <TitlesOfParts>
    <vt:vector size="51" baseType="lpstr">
      <vt:lpstr>Arial</vt:lpstr>
      <vt:lpstr>Aptos</vt:lpstr>
      <vt:lpstr>Effra CC Arbc</vt:lpstr>
      <vt:lpstr>Dosis</vt:lpstr>
      <vt:lpstr>Wingdings</vt:lpstr>
      <vt:lpstr>Calibri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214</cp:revision>
  <cp:lastPrinted>2025-08-13T10:11:39Z</cp:lastPrinted>
  <dcterms:created xsi:type="dcterms:W3CDTF">2025-08-01T12:31:49Z</dcterms:created>
  <dcterms:modified xsi:type="dcterms:W3CDTF">2026-04-19T15:17:09Z</dcterms:modified>
</cp:coreProperties>
</file>