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2134807062" r:id="rId14"/>
    <p:sldId id="2134807070" r:id="rId15"/>
    <p:sldId id="2134807074" r:id="rId16"/>
    <p:sldId id="1125" r:id="rId17"/>
    <p:sldId id="1135" r:id="rId18"/>
    <p:sldId id="1117" r:id="rId19"/>
    <p:sldId id="1118" r:id="rId20"/>
    <p:sldId id="1016" r:id="rId21"/>
    <p:sldId id="812" r:id="rId22"/>
    <p:sldId id="751" r:id="rId23"/>
    <p:sldId id="2134807079" r:id="rId24"/>
    <p:sldId id="916" r:id="rId25"/>
    <p:sldId id="1018" r:id="rId26"/>
    <p:sldId id="1087" r:id="rId27"/>
    <p:sldId id="1088" r:id="rId28"/>
    <p:sldId id="2134807077" r:id="rId29"/>
    <p:sldId id="1089" r:id="rId30"/>
    <p:sldId id="940" r:id="rId31"/>
    <p:sldId id="1119" r:id="rId32"/>
    <p:sldId id="1091" r:id="rId33"/>
    <p:sldId id="1121" r:id="rId34"/>
    <p:sldId id="1092" r:id="rId35"/>
    <p:sldId id="1130" r:id="rId36"/>
    <p:sldId id="1096" r:id="rId37"/>
    <p:sldId id="1097" r:id="rId38"/>
    <p:sldId id="1132" r:id="rId39"/>
    <p:sldId id="2134807075" r:id="rId40"/>
    <p:sldId id="2134807076" r:id="rId41"/>
    <p:sldId id="1019" r:id="rId42"/>
    <p:sldId id="926" r:id="rId43"/>
    <p:sldId id="927" r:id="rId44"/>
    <p:sldId id="925" r:id="rId45"/>
    <p:sldId id="920" r:id="rId46"/>
    <p:sldId id="911" r:id="rId47"/>
    <p:sldId id="644" r:id="rId48"/>
    <p:sldId id="875" r:id="rId49"/>
    <p:sldId id="1021" r:id="rId50"/>
    <p:sldId id="809" r:id="rId51"/>
    <p:sldId id="764" r:id="rId52"/>
    <p:sldId id="944" r:id="rId5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FC8D00"/>
    <a:srgbClr val="156082"/>
    <a:srgbClr val="FCC302"/>
    <a:srgbClr val="3E898D"/>
    <a:srgbClr val="FFFEFC"/>
    <a:srgbClr val="2B7589"/>
    <a:srgbClr val="FEFEFE"/>
    <a:srgbClr val="617479"/>
    <a:srgbClr val="E7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93072" autoAdjust="0"/>
  </p:normalViewPr>
  <p:slideViewPr>
    <p:cSldViewPr snapToGrid="0">
      <p:cViewPr varScale="1">
        <p:scale>
          <a:sx n="69" d="100"/>
          <a:sy n="69" d="100"/>
        </p:scale>
        <p:origin x="103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64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3T22:19:07.8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9830,'0'0'0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1:21:11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3054 0 24257,'-3054'1271'0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1:21:25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24575,'109'-1'0,"353"8"0,-327 1 0,186 35 0,38 25 0,-188-27 0,24 4 0,-149-36 0,45 16 0,-26-6 0,-52-15 0,0 1 0,-1 0 0,1 0 0,-1 2 0,0 0 0,-1 0 0,22 18 0,-21-16 0,-4-4 0,1-1 0,-1 1 0,1-1 0,0-1 0,0 0 0,0 0 0,14 2 0,-10-2 0,0 0 0,23 10 0,143 61 0,-153-64 0,-1-2 0,42 9 0,-43-12 0,-1 1 0,0 1 0,35 15 0,-30-9 0,1-2 0,0 0 0,54 10 0,-33-10 0,109 28 0,-136-33 0,0 0 0,0-1 0,0-2 0,33 2 0,98-7 0,-59-1 0,-40 5 0,65 11 0,-65-5 0,66 0 0,271-9 0,-373 2 0,-1 1 0,0 1 0,25 6 0,-22-3 0,42 4 0,281-8 0,-177-4 0,1527 2 0,-1664-1 0,-1-2 0,39-9 0,-36 6 0,53-4 0,-70 9 0,-1-1 0,1-1 0,-1 0 0,0-1 0,0 0 0,18-9 0,14-4 0,-27 12 0,0 1 0,0 1 0,22-2 0,28-4 0,4-1 0,1 3 0,0 3 0,89 7 0,-31-1 0,-80-3 0,-28-1 0,0 2 0,0 0 0,0 2 0,-1 1 0,1 0 0,28 9 0,17 10 0,-21-6 0,61 27 0,-86-33 0,1-2 0,1 0 0,41 7 0,12 4 0,-61-13 0,0 1 0,30 16 0,-34-15 0,1-1 0,-1-1 0,1 0 0,0-1 0,23 6 0,-4-6 0,-4-1 0,47 14 0,-67-16 0,-1 1 0,0 1 0,0-1 0,0 1 0,-1 1 0,0-1 0,1 1 0,-1 0 0,-1 1 0,8 7 0,10 11 0,-18-19 0,-1 1 0,1 0 0,-1 0 0,0 0 0,0 1 0,-1 0 0,5 7 0,-5-4 0,0-1 0,0 1 0,2-2 0,-1 1 0,1 0 0,0-1 0,1 0 0,-1-1 0,2 1 0,14 11 0,-13-12 0,0 0 0,0 1 0,11 13 0,-14-15 0,-1 1 0,1-1 0,1-1 0,-1 1 0,1-1 0,0 0 0,0-1 0,10 5 0,-1-1 0,-1 1 0,1 0 0,-1 1 0,16 14 0,27 19 0,-36-29-23,37 36 0,-31-26-1296,-12-11-5507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1:21:30.1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5716 1 24443,'-5715'1240'0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1:21:34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24031,'0'1242'0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1:21:39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3264 1 24575,'-33'2'0,"0"3"0,0 0 0,1 2 0,0 2 0,-52 20 0,-6 2 0,-25 4 0,-210 54 0,-107 22 0,238-59 0,12-4 0,-211 69 0,262-66 0,-11 3 0,41-21 0,-58 14 0,137-41 0,0 1 0,0 1 0,1 1 0,0 1 0,1 1 0,0 1 0,-35 26 0,31-21 0,7-5 0,-5 2 0,-34 31 0,44-35 0,-1-1 0,0 0 0,0-1 0,0-1 0,-22 9 0,20-10 0,1 1 0,0 1 0,0 0 0,-23 18 0,32-22 0,1 1 0,0 0 0,0 0 0,0 0 0,-3 8 0,4-8 0,1-1 0,-1 0 0,0 0 0,0 0 0,0 0 0,0 0 0,-1-1 0,1 1 0,-1-1 0,-5 4 0,-6 3 33,0 2 1,1 0-1,-24 25 0,23-21-532,0-2-1,-23 18 1,19-19-6327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4T21:21:51.59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4T21:21:52.757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4T21:22:09.182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4T21:22:09.93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4T21:22:21.01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21:22:40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52EE-6B4B-40D1-E899-22822101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DCCA78-93F0-1F93-8E48-6A4F0BAD5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8B163-4928-72B7-02BB-72645F96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86DA7-3CC4-C6D3-9BBD-C955B9661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.xml"/><Relationship Id="rId18" Type="http://schemas.openxmlformats.org/officeDocument/2006/relationships/image" Target="../media/image33.png"/><Relationship Id="rId26" Type="http://schemas.openxmlformats.org/officeDocument/2006/relationships/image" Target="../media/image37.png"/><Relationship Id="rId3" Type="http://schemas.openxmlformats.org/officeDocument/2006/relationships/image" Target="../media/image19.emf"/><Relationship Id="rId21" Type="http://schemas.openxmlformats.org/officeDocument/2006/relationships/customXml" Target="../ink/ink6.xml"/><Relationship Id="rId12" Type="http://schemas.openxmlformats.org/officeDocument/2006/relationships/image" Target="../media/image29.png"/><Relationship Id="rId17" Type="http://schemas.openxmlformats.org/officeDocument/2006/relationships/customXml" Target="../ink/ink4.xml"/><Relationship Id="rId25" Type="http://schemas.openxmlformats.org/officeDocument/2006/relationships/customXml" Target="../ink/ink8.xml"/><Relationship Id="rId2" Type="http://schemas.openxmlformats.org/officeDocument/2006/relationships/image" Target="../media/image27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30.png"/><Relationship Id="rId24" Type="http://schemas.openxmlformats.org/officeDocument/2006/relationships/image" Target="../media/image36.png"/><Relationship Id="rId5" Type="http://schemas.openxmlformats.org/officeDocument/2006/relationships/customXml" Target="../ink/ink1.xml"/><Relationship Id="rId15" Type="http://schemas.openxmlformats.org/officeDocument/2006/relationships/customXml" Target="../ink/ink3.xml"/><Relationship Id="rId23" Type="http://schemas.openxmlformats.org/officeDocument/2006/relationships/customXml" Target="../ink/ink7.xml"/><Relationship Id="rId19" Type="http://schemas.openxmlformats.org/officeDocument/2006/relationships/customXml" Target="../ink/ink5.xml"/><Relationship Id="rId4" Type="http://schemas.openxmlformats.org/officeDocument/2006/relationships/image" Target="../media/image28.png"/><Relationship Id="rId14" Type="http://schemas.openxmlformats.org/officeDocument/2006/relationships/image" Target="../media/image31.png"/><Relationship Id="rId22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19.emf"/><Relationship Id="rId7" Type="http://schemas.openxmlformats.org/officeDocument/2006/relationships/customXml" Target="../ink/ink10.xml"/><Relationship Id="rId12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0.png"/><Relationship Id="rId5" Type="http://schemas.openxmlformats.org/officeDocument/2006/relationships/customXml" Target="../ink/ink9.xml"/><Relationship Id="rId10" Type="http://schemas.openxmlformats.org/officeDocument/2006/relationships/customXml" Target="../ink/ink12.xml"/><Relationship Id="rId4" Type="http://schemas.openxmlformats.org/officeDocument/2006/relationships/image" Target="../media/image28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7.png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22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0.png"/><Relationship Id="rId4" Type="http://schemas.openxmlformats.org/officeDocument/2006/relationships/image" Target="../media/image5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9.emf"/><Relationship Id="rId5" Type="http://schemas.openxmlformats.org/officeDocument/2006/relationships/image" Target="../media/image22.png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8178" y="23877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21486" y="239232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00548" y="288056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94252" y="290365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(2)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515640" y="3850483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602728" y="4361018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المجسمات (3)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المجسمات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8356E7-8E86-51E0-4B81-113914838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306" y="2329246"/>
            <a:ext cx="3131856" cy="40242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21CCB-EABD-63DB-A293-CF7CC15A8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929" y="2329246"/>
            <a:ext cx="3131856" cy="402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110346" y="3823164"/>
            <a:ext cx="59429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نشور المجسمات.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45266"/>
            <a:ext cx="4007926" cy="21900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CEE071-CC1C-4E0D-F503-31DEB26175A2}"/>
              </a:ext>
            </a:extLst>
          </p:cNvPr>
          <p:cNvSpPr txBox="1"/>
          <p:nvPr/>
        </p:nvSpPr>
        <p:spPr>
          <a:xfrm>
            <a:off x="2002968" y="37023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EA7503-3ACE-D139-0656-0A80431CFE8E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40FCC9-7EDC-BF90-4F2A-101D8A8FC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795" y="2209503"/>
            <a:ext cx="3108896" cy="40933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C8FC6B-DD73-F799-7C4F-D4E611FC2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924" y="2209503"/>
            <a:ext cx="3108896" cy="409332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98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682692" y="5127171"/>
            <a:ext cx="2654282" cy="9862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4478B-5CC5-2FF5-228B-50D3A4243698}"/>
              </a:ext>
            </a:extLst>
          </p:cNvPr>
          <p:cNvSpPr/>
          <p:nvPr/>
        </p:nvSpPr>
        <p:spPr>
          <a:xfrm>
            <a:off x="4704462" y="3069772"/>
            <a:ext cx="2632512" cy="8169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145CB8-FBCC-AFBD-215A-41780364D765}"/>
              </a:ext>
            </a:extLst>
          </p:cNvPr>
          <p:cNvSpPr/>
          <p:nvPr/>
        </p:nvSpPr>
        <p:spPr>
          <a:xfrm>
            <a:off x="4693572" y="3940630"/>
            <a:ext cx="2632513" cy="11326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DDBF03-418E-1462-E300-C2B027B344B1}"/>
              </a:ext>
            </a:extLst>
          </p:cNvPr>
          <p:cNvSpPr/>
          <p:nvPr/>
        </p:nvSpPr>
        <p:spPr>
          <a:xfrm>
            <a:off x="1743546" y="2558143"/>
            <a:ext cx="2767249" cy="9910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1284514" y="938261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2FD80454-9E0F-3D18-FCC2-76A089EA4936}"/>
                  </a:ext>
                </a:extLst>
              </p14:cNvPr>
              <p14:cNvContentPartPr/>
              <p14:nvPr/>
            </p14:nvContentPartPr>
            <p14:xfrm>
              <a:off x="-522446" y="2644971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2FD80454-9E0F-3D18-FCC2-76A089EA493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531086" y="2635971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696AC732-D56C-2A97-262A-F0D1C0F9BC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5217" y="2127519"/>
            <a:ext cx="6870023" cy="26029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2FFE573E-DCDF-DCAB-CE1F-580D162F979B}"/>
                  </a:ext>
                </a:extLst>
              </p14:cNvPr>
              <p14:cNvContentPartPr/>
              <p14:nvPr/>
            </p14:nvContentPartPr>
            <p14:xfrm>
              <a:off x="1752394" y="3712011"/>
              <a:ext cx="1099800" cy="4575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2FFE573E-DCDF-DCAB-CE1F-580D162F979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43394" y="3703011"/>
                <a:ext cx="111744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E32EE219-5D73-867D-8387-482A237C3140}"/>
                  </a:ext>
                </a:extLst>
              </p14:cNvPr>
              <p14:cNvContentPartPr/>
              <p14:nvPr/>
            </p14:nvContentPartPr>
            <p14:xfrm>
              <a:off x="3995194" y="3701211"/>
              <a:ext cx="3345840" cy="50724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E32EE219-5D73-867D-8387-482A237C314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86194" y="3692211"/>
                <a:ext cx="3363480" cy="52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289678B2-6D14-ED17-1692-D0F462A5D308}"/>
                  </a:ext>
                </a:extLst>
              </p14:cNvPr>
              <p14:cNvContentPartPr/>
              <p14:nvPr/>
            </p14:nvContentPartPr>
            <p14:xfrm>
              <a:off x="5192194" y="3689691"/>
              <a:ext cx="2057760" cy="4467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289678B2-6D14-ED17-1692-D0F462A5D30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83554" y="3681051"/>
                <a:ext cx="2075400" cy="4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548C5645-CCB7-7B73-1CF8-CDDC76F3923A}"/>
                  </a:ext>
                </a:extLst>
              </p14:cNvPr>
              <p14:cNvContentPartPr/>
              <p14:nvPr/>
            </p14:nvContentPartPr>
            <p14:xfrm>
              <a:off x="6215674" y="3722811"/>
              <a:ext cx="720" cy="44748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548C5645-CCB7-7B73-1CF8-CDDC76F3923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197674" y="3713811"/>
                <a:ext cx="36000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FF0974E9-A572-56E4-9D78-6DDB1BF49CF8}"/>
                  </a:ext>
                </a:extLst>
              </p14:cNvPr>
              <p14:cNvContentPartPr/>
              <p14:nvPr/>
            </p14:nvContentPartPr>
            <p14:xfrm>
              <a:off x="3995914" y="3701211"/>
              <a:ext cx="1175040" cy="45288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FF0974E9-A572-56E4-9D78-6DDB1BF49CF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87274" y="3692571"/>
                <a:ext cx="119268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133D3F86-D3EB-71AA-EF29-F4C025816BAB}"/>
                  </a:ext>
                </a:extLst>
              </p14:cNvPr>
              <p14:cNvContentPartPr/>
              <p14:nvPr/>
            </p14:nvContentPartPr>
            <p14:xfrm>
              <a:off x="-1067126" y="5856531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133D3F86-D3EB-71AA-EF29-F4C025816BA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1129766" y="5478891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4DA6D989-F765-5787-65E7-A5E1C500D3CA}"/>
                  </a:ext>
                </a:extLst>
              </p14:cNvPr>
              <p14:cNvContentPartPr/>
              <p14:nvPr/>
            </p14:nvContentPartPr>
            <p14:xfrm>
              <a:off x="-2232086" y="2819211"/>
              <a:ext cx="36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4DA6D989-F765-5787-65E7-A5E1C500D3C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-2294726" y="2441571"/>
                <a:ext cx="126000" cy="75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7A303-FAD7-854C-F398-5CA5B8E26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075662-DB23-368A-4A51-8F3A443E26A1}"/>
              </a:ext>
            </a:extLst>
          </p:cNvPr>
          <p:cNvSpPr txBox="1"/>
          <p:nvPr/>
        </p:nvSpPr>
        <p:spPr>
          <a:xfrm>
            <a:off x="1284514" y="905607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1294B7-43DD-AD52-3EAB-43F24AA2AB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3DE50FC-6E21-0E63-BE98-57BFC8B5383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7A93BA2-4F62-D38A-B909-8925BAAA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65A8754-8F7F-B814-5042-8DADA6FC6EF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6055F1F-F425-C59D-A1E0-9DCE71E2D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BDFE84BE-CA26-B05B-3B86-6108EBC385E0}"/>
                  </a:ext>
                </a:extLst>
              </p14:cNvPr>
              <p14:cNvContentPartPr/>
              <p14:nvPr/>
            </p14:nvContentPartPr>
            <p14:xfrm>
              <a:off x="-3102566" y="2928291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BDFE84BE-CA26-B05B-3B86-6108EBC385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165566" y="2550291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566F2D44-24D8-00E6-BB1B-8CCDBBCFE76F}"/>
                  </a:ext>
                </a:extLst>
              </p14:cNvPr>
              <p14:cNvContentPartPr/>
              <p14:nvPr/>
            </p14:nvContentPartPr>
            <p14:xfrm>
              <a:off x="-3102566" y="2928291"/>
              <a:ext cx="360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566F2D44-24D8-00E6-BB1B-8CCDBBCFE7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165566" y="2550291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A3A86F7C-03B8-D387-D1F5-905C7F47F54A}"/>
                  </a:ext>
                </a:extLst>
              </p14:cNvPr>
              <p14:cNvContentPartPr/>
              <p14:nvPr/>
            </p14:nvContentPartPr>
            <p14:xfrm>
              <a:off x="-2928326" y="1295331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A3A86F7C-03B8-D387-D1F5-905C7F47F5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990966" y="917331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05E833-BD05-601F-EF1B-648F9AD8D4E9}"/>
                  </a:ext>
                </a:extLst>
              </p14:cNvPr>
              <p14:cNvContentPartPr/>
              <p14:nvPr/>
            </p14:nvContentPartPr>
            <p14:xfrm>
              <a:off x="-2046686" y="1023171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05E833-BD05-601F-EF1B-648F9AD8D4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2055686" y="1014531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2AAD42F8-6947-A8FD-306E-F46BE62CFB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6989" y="2337585"/>
            <a:ext cx="6870023" cy="29666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DA57DB-408D-52F9-6A09-83D1B04712CF}"/>
              </a:ext>
            </a:extLst>
          </p:cNvPr>
          <p:cNvSpPr txBox="1"/>
          <p:nvPr/>
        </p:nvSpPr>
        <p:spPr>
          <a:xfrm>
            <a:off x="6574971" y="287383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رَأْسٌ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15A819F-1D69-0653-B8A3-55277786CF41}"/>
              </a:ext>
            </a:extLst>
          </p:cNvPr>
          <p:cNvSpPr txBox="1"/>
          <p:nvPr/>
        </p:nvSpPr>
        <p:spPr>
          <a:xfrm>
            <a:off x="6836228" y="3559632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وَجْهٌ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32BECEB-1F61-41D6-FB8C-6C3047A39F0D}"/>
              </a:ext>
            </a:extLst>
          </p:cNvPr>
          <p:cNvSpPr txBox="1"/>
          <p:nvPr/>
        </p:nvSpPr>
        <p:spPr>
          <a:xfrm>
            <a:off x="6923316" y="4386944"/>
            <a:ext cx="1034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حَرْفٌ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8AFD9-611B-615B-5EFA-FBC1965B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253935C-B6CC-D871-D54B-DA685E18821B}"/>
              </a:ext>
            </a:extLst>
          </p:cNvPr>
          <p:cNvSpPr txBox="1"/>
          <p:nvPr/>
        </p:nvSpPr>
        <p:spPr>
          <a:xfrm>
            <a:off x="1284514" y="905607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7E0C9F-3017-C67E-545E-3BB4DDAFCE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95D6363-CBCF-47FA-F264-CF7932188EB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406F148-5EFA-32AA-F35F-D57708E31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27F8FEC-C0E4-B824-9F16-A1F8409ECC1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C91D656-7C32-1CEE-C489-01EA0B4B5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25581A-DE8A-FA4F-B9FF-761E8DB23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377" y="2261207"/>
            <a:ext cx="6245475" cy="292341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2BD0B34-DACA-B7CD-233B-A70A213352A8}"/>
              </a:ext>
            </a:extLst>
          </p:cNvPr>
          <p:cNvSpPr/>
          <p:nvPr/>
        </p:nvSpPr>
        <p:spPr>
          <a:xfrm>
            <a:off x="3483429" y="3831278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A1AF07E-38BF-8C87-D2B3-F3389FBB7E09}"/>
              </a:ext>
            </a:extLst>
          </p:cNvPr>
          <p:cNvSpPr/>
          <p:nvPr/>
        </p:nvSpPr>
        <p:spPr>
          <a:xfrm>
            <a:off x="3777344" y="3646219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89F262C-5C72-20E8-4782-617845F5270B}"/>
              </a:ext>
            </a:extLst>
          </p:cNvPr>
          <p:cNvSpPr/>
          <p:nvPr/>
        </p:nvSpPr>
        <p:spPr>
          <a:xfrm>
            <a:off x="5029201" y="3831280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4AAB48F-65C0-9688-48D0-6A98EA1E42DA}"/>
              </a:ext>
            </a:extLst>
          </p:cNvPr>
          <p:cNvSpPr/>
          <p:nvPr/>
        </p:nvSpPr>
        <p:spPr>
          <a:xfrm>
            <a:off x="5323116" y="3646221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8D894A5-08E3-84AB-A7DD-D9082138CFB0}"/>
              </a:ext>
            </a:extLst>
          </p:cNvPr>
          <p:cNvSpPr/>
          <p:nvPr/>
        </p:nvSpPr>
        <p:spPr>
          <a:xfrm>
            <a:off x="3461658" y="4299365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ED96629-7172-4E11-8854-FC56DE7046B5}"/>
              </a:ext>
            </a:extLst>
          </p:cNvPr>
          <p:cNvSpPr/>
          <p:nvPr/>
        </p:nvSpPr>
        <p:spPr>
          <a:xfrm>
            <a:off x="3755573" y="4114306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FB170E3-9A90-7CBF-F82A-163BC21D2AAE}"/>
              </a:ext>
            </a:extLst>
          </p:cNvPr>
          <p:cNvSpPr/>
          <p:nvPr/>
        </p:nvSpPr>
        <p:spPr>
          <a:xfrm>
            <a:off x="5007430" y="4299367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8BD6F6B-247B-390A-F6C6-516EC1641EDA}"/>
              </a:ext>
            </a:extLst>
          </p:cNvPr>
          <p:cNvSpPr/>
          <p:nvPr/>
        </p:nvSpPr>
        <p:spPr>
          <a:xfrm>
            <a:off x="5301345" y="4114308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4B7E6A2-7E19-B1DD-C00E-47A5D5420959}"/>
              </a:ext>
            </a:extLst>
          </p:cNvPr>
          <p:cNvSpPr/>
          <p:nvPr/>
        </p:nvSpPr>
        <p:spPr>
          <a:xfrm>
            <a:off x="5573484" y="4190510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66A8B10-BF2B-F4AF-4627-1FD349D7F9B9}"/>
              </a:ext>
            </a:extLst>
          </p:cNvPr>
          <p:cNvSpPr/>
          <p:nvPr/>
        </p:nvSpPr>
        <p:spPr>
          <a:xfrm>
            <a:off x="6172200" y="3994563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B0F3F01-10BE-413F-7F5C-15684425DBD0}"/>
              </a:ext>
            </a:extLst>
          </p:cNvPr>
          <p:cNvSpPr/>
          <p:nvPr/>
        </p:nvSpPr>
        <p:spPr>
          <a:xfrm>
            <a:off x="6433457" y="2720937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D0E6CE2-D80B-6C4A-1E22-92FF9A7E8A2F}"/>
              </a:ext>
            </a:extLst>
          </p:cNvPr>
          <p:cNvSpPr/>
          <p:nvPr/>
        </p:nvSpPr>
        <p:spPr>
          <a:xfrm>
            <a:off x="7336970" y="3983677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F62DBA0-9D63-4CA4-C9CB-04DD153B48C0}"/>
              </a:ext>
            </a:extLst>
          </p:cNvPr>
          <p:cNvSpPr/>
          <p:nvPr/>
        </p:nvSpPr>
        <p:spPr>
          <a:xfrm>
            <a:off x="6509658" y="4277596"/>
            <a:ext cx="108857" cy="989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C2762CA-E559-A47D-B174-EF56F4AD9602}"/>
              </a:ext>
            </a:extLst>
          </p:cNvPr>
          <p:cNvSpPr txBox="1"/>
          <p:nvPr/>
        </p:nvSpPr>
        <p:spPr>
          <a:xfrm>
            <a:off x="4659084" y="4626427"/>
            <a:ext cx="283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B8B70BF-6BBD-6446-ADB1-1425D32C0E74}"/>
              </a:ext>
            </a:extLst>
          </p:cNvPr>
          <p:cNvSpPr txBox="1"/>
          <p:nvPr/>
        </p:nvSpPr>
        <p:spPr>
          <a:xfrm>
            <a:off x="6672942" y="4626424"/>
            <a:ext cx="283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7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9820D-6986-4AA5-868E-0B1A73BE2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86E235-7B30-747A-B6E3-AAEEB482DA33}"/>
              </a:ext>
            </a:extLst>
          </p:cNvPr>
          <p:cNvSpPr txBox="1"/>
          <p:nvPr/>
        </p:nvSpPr>
        <p:spPr>
          <a:xfrm>
            <a:off x="1284514" y="905607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1D7938-F260-0E13-7F06-7EC0DBE2A7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5B3389F-0781-F55E-06A2-50D863C6EE8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6260A58-0131-F0D4-105D-69F0861FD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400C445-A46D-1F17-ECDB-E9B7B0BE34C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B1EF380-4E38-C818-0825-F88E3101F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25A1BF-4280-F906-0A8A-93E4004A6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366801"/>
            <a:ext cx="6870023" cy="2799311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34AFF067-1AAF-4E0B-5D5D-D00B5ADAA862}"/>
              </a:ext>
            </a:extLst>
          </p:cNvPr>
          <p:cNvGrpSpPr/>
          <p:nvPr/>
        </p:nvGrpSpPr>
        <p:grpSpPr>
          <a:xfrm>
            <a:off x="3483424" y="3287486"/>
            <a:ext cx="1850576" cy="598715"/>
            <a:chOff x="3483424" y="3287486"/>
            <a:chExt cx="1850576" cy="59871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91A459AF-8B8E-7D57-F679-412F495C1AC5}"/>
                </a:ext>
              </a:extLst>
            </p:cNvPr>
            <p:cNvCxnSpPr/>
            <p:nvPr/>
          </p:nvCxnSpPr>
          <p:spPr>
            <a:xfrm>
              <a:off x="3755571" y="3287486"/>
              <a:ext cx="1567543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53F2BE3A-1F95-C4C2-1DD9-E145735CFEB9}"/>
                </a:ext>
              </a:extLst>
            </p:cNvPr>
            <p:cNvCxnSpPr/>
            <p:nvPr/>
          </p:nvCxnSpPr>
          <p:spPr>
            <a:xfrm>
              <a:off x="3483424" y="3516088"/>
              <a:ext cx="1567543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CEE2372-C56A-52E7-F020-9376BF796313}"/>
                </a:ext>
              </a:extLst>
            </p:cNvPr>
            <p:cNvCxnSpPr/>
            <p:nvPr/>
          </p:nvCxnSpPr>
          <p:spPr>
            <a:xfrm>
              <a:off x="3766457" y="3886201"/>
              <a:ext cx="1567543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1A00D1F4-21BD-FA83-DD40-A902D4727521}"/>
                </a:ext>
              </a:extLst>
            </p:cNvPr>
            <p:cNvCxnSpPr/>
            <p:nvPr/>
          </p:nvCxnSpPr>
          <p:spPr>
            <a:xfrm flipH="1">
              <a:off x="3483424" y="3287486"/>
              <a:ext cx="272147" cy="22860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5E275BE9-643E-E8AA-43CC-3E4549A999F1}"/>
                </a:ext>
              </a:extLst>
            </p:cNvPr>
            <p:cNvCxnSpPr/>
            <p:nvPr/>
          </p:nvCxnSpPr>
          <p:spPr>
            <a:xfrm flipH="1">
              <a:off x="5040079" y="3287487"/>
              <a:ext cx="272147" cy="22860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98AF9CA-28D9-51E6-B358-F3725BE5CF39}"/>
              </a:ext>
            </a:extLst>
          </p:cNvPr>
          <p:cNvGrpSpPr/>
          <p:nvPr/>
        </p:nvGrpSpPr>
        <p:grpSpPr>
          <a:xfrm>
            <a:off x="3494310" y="3875315"/>
            <a:ext cx="1828802" cy="239488"/>
            <a:chOff x="3494310" y="3875315"/>
            <a:chExt cx="1828802" cy="239488"/>
          </a:xfrm>
        </p:grpSpPr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109F8A56-77A7-818A-074D-9C003D0EE23E}"/>
                </a:ext>
              </a:extLst>
            </p:cNvPr>
            <p:cNvCxnSpPr/>
            <p:nvPr/>
          </p:nvCxnSpPr>
          <p:spPr>
            <a:xfrm>
              <a:off x="3494310" y="4114803"/>
              <a:ext cx="1567543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FC5CF073-8D74-95FE-7435-34948F36039C}"/>
                </a:ext>
              </a:extLst>
            </p:cNvPr>
            <p:cNvCxnSpPr/>
            <p:nvPr/>
          </p:nvCxnSpPr>
          <p:spPr>
            <a:xfrm flipH="1">
              <a:off x="3494310" y="3875315"/>
              <a:ext cx="272147" cy="228602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AF277DA3-109A-DD5D-3DA5-E1E51DBC72A2}"/>
                </a:ext>
              </a:extLst>
            </p:cNvPr>
            <p:cNvCxnSpPr/>
            <p:nvPr/>
          </p:nvCxnSpPr>
          <p:spPr>
            <a:xfrm flipH="1">
              <a:off x="5050965" y="3875316"/>
              <a:ext cx="272147" cy="228602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1929DF01-9391-246E-E57D-DF4BFB96EFC2}"/>
              </a:ext>
            </a:extLst>
          </p:cNvPr>
          <p:cNvGrpSpPr/>
          <p:nvPr/>
        </p:nvGrpSpPr>
        <p:grpSpPr>
          <a:xfrm>
            <a:off x="3483424" y="3298371"/>
            <a:ext cx="1828799" cy="816434"/>
            <a:chOff x="3483424" y="3298371"/>
            <a:chExt cx="1828799" cy="816434"/>
          </a:xfrm>
        </p:grpSpPr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CDF136A0-0B20-5A9A-5DB4-B55866DA3690}"/>
                </a:ext>
              </a:extLst>
            </p:cNvPr>
            <p:cNvCxnSpPr/>
            <p:nvPr/>
          </p:nvCxnSpPr>
          <p:spPr>
            <a:xfrm>
              <a:off x="3483424" y="3516088"/>
              <a:ext cx="0" cy="598715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6CF9DDE6-E5B8-880E-1926-994D7DCF3A88}"/>
                </a:ext>
              </a:extLst>
            </p:cNvPr>
            <p:cNvCxnSpPr/>
            <p:nvPr/>
          </p:nvCxnSpPr>
          <p:spPr>
            <a:xfrm>
              <a:off x="3777339" y="3298371"/>
              <a:ext cx="0" cy="598715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1CF7A3EF-B2A3-2BE9-EBA3-114C7E98ACF0}"/>
                </a:ext>
              </a:extLst>
            </p:cNvPr>
            <p:cNvCxnSpPr/>
            <p:nvPr/>
          </p:nvCxnSpPr>
          <p:spPr>
            <a:xfrm>
              <a:off x="5312223" y="3298371"/>
              <a:ext cx="0" cy="598715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00628C43-314F-5325-928D-07F81FCF6597}"/>
                </a:ext>
              </a:extLst>
            </p:cNvPr>
            <p:cNvCxnSpPr/>
            <p:nvPr/>
          </p:nvCxnSpPr>
          <p:spPr>
            <a:xfrm>
              <a:off x="5018312" y="3516090"/>
              <a:ext cx="0" cy="598715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5E6FEE8-3CDA-F95F-C8C0-115C33822EE6}"/>
              </a:ext>
            </a:extLst>
          </p:cNvPr>
          <p:cNvCxnSpPr>
            <a:cxnSpLocks/>
          </p:cNvCxnSpPr>
          <p:nvPr/>
        </p:nvCxnSpPr>
        <p:spPr>
          <a:xfrm>
            <a:off x="6836229" y="2892315"/>
            <a:ext cx="73599" cy="15196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0C99E6C0-51D9-FC0D-7F47-30312BFFF299}"/>
              </a:ext>
            </a:extLst>
          </p:cNvPr>
          <p:cNvCxnSpPr/>
          <p:nvPr/>
        </p:nvCxnSpPr>
        <p:spPr>
          <a:xfrm flipH="1">
            <a:off x="5932714" y="2837885"/>
            <a:ext cx="892629" cy="148701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3CEC544-F45A-10E3-7F84-3641D6765218}"/>
              </a:ext>
            </a:extLst>
          </p:cNvPr>
          <p:cNvCxnSpPr>
            <a:cxnSpLocks/>
          </p:cNvCxnSpPr>
          <p:nvPr/>
        </p:nvCxnSpPr>
        <p:spPr>
          <a:xfrm>
            <a:off x="6825343" y="2837885"/>
            <a:ext cx="941375" cy="128780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3C2062D-B26E-0811-872C-F23294EA70E9}"/>
              </a:ext>
            </a:extLst>
          </p:cNvPr>
          <p:cNvCxnSpPr>
            <a:cxnSpLocks/>
          </p:cNvCxnSpPr>
          <p:nvPr/>
        </p:nvCxnSpPr>
        <p:spPr>
          <a:xfrm flipH="1">
            <a:off x="6596736" y="2872186"/>
            <a:ext cx="228607" cy="12317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1AF41099-4F2B-5A5D-C6D2-024B6D7A9480}"/>
              </a:ext>
            </a:extLst>
          </p:cNvPr>
          <p:cNvCxnSpPr>
            <a:cxnSpLocks/>
          </p:cNvCxnSpPr>
          <p:nvPr/>
        </p:nvCxnSpPr>
        <p:spPr>
          <a:xfrm flipH="1">
            <a:off x="6909828" y="4103917"/>
            <a:ext cx="856890" cy="297188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5ADED6B-32E5-2B0E-2F3B-FFB0D7181E77}"/>
              </a:ext>
            </a:extLst>
          </p:cNvPr>
          <p:cNvCxnSpPr>
            <a:cxnSpLocks/>
          </p:cNvCxnSpPr>
          <p:nvPr/>
        </p:nvCxnSpPr>
        <p:spPr>
          <a:xfrm>
            <a:off x="5932714" y="4314014"/>
            <a:ext cx="979715" cy="9797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B1127219-C091-A5E4-42DB-242339E08D81}"/>
              </a:ext>
            </a:extLst>
          </p:cNvPr>
          <p:cNvCxnSpPr>
            <a:cxnSpLocks/>
          </p:cNvCxnSpPr>
          <p:nvPr/>
        </p:nvCxnSpPr>
        <p:spPr>
          <a:xfrm>
            <a:off x="6596736" y="4093027"/>
            <a:ext cx="1164779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34CC846-5AB7-30F2-F813-740F93FFEE26}"/>
              </a:ext>
            </a:extLst>
          </p:cNvPr>
          <p:cNvCxnSpPr>
            <a:cxnSpLocks/>
          </p:cNvCxnSpPr>
          <p:nvPr/>
        </p:nvCxnSpPr>
        <p:spPr>
          <a:xfrm flipH="1">
            <a:off x="5965368" y="4103908"/>
            <a:ext cx="642560" cy="21010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2237A9FA-B0D9-DA2E-242D-439C3C935C8C}"/>
              </a:ext>
            </a:extLst>
          </p:cNvPr>
          <p:cNvSpPr txBox="1"/>
          <p:nvPr/>
        </p:nvSpPr>
        <p:spPr>
          <a:xfrm>
            <a:off x="4355532" y="4463142"/>
            <a:ext cx="66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30BBA479-0261-43A4-41F9-6720F5E1A8AB}"/>
              </a:ext>
            </a:extLst>
          </p:cNvPr>
          <p:cNvSpPr txBox="1"/>
          <p:nvPr/>
        </p:nvSpPr>
        <p:spPr>
          <a:xfrm>
            <a:off x="6924561" y="4463144"/>
            <a:ext cx="66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8118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BCB04-56D0-B927-A76E-2DD3E3C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F19B4A-9437-5C6C-604C-D83F8708E0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B30617F-8163-DA99-4990-01A83C9CAEE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1544D1-19AB-0EC3-F3BF-85C82C7CC49A}"/>
              </a:ext>
            </a:extLst>
          </p:cNvPr>
          <p:cNvSpPr/>
          <p:nvPr/>
        </p:nvSpPr>
        <p:spPr>
          <a:xfrm>
            <a:off x="2834740" y="2543808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C89332B-AFE8-094D-2C28-CEBBBB10139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BED4652-CBDB-1DA2-FF9A-96BB95AD93D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D9AE42-8DEE-15AD-FB49-AF0A4F8D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86646" y="35900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F6B7B3B-1B75-F48A-0C75-52619D76514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1DC80-60B6-6818-93DE-801ECF1290B2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F59D6B-0599-966D-FE17-6B4189C5174F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176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E207-E9EA-D072-E479-FBAA3B45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7D4412-5543-6BD3-5B31-135AA0F93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43" y="1758149"/>
            <a:ext cx="3559627" cy="462621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BBEC16-96F7-A955-99E7-E5DE17B99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6E74A1-6319-92E1-7D6A-18DCC3130296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973A9-7F5F-44F2-9431-0C7E58BB2CD0}"/>
              </a:ext>
            </a:extLst>
          </p:cNvPr>
          <p:cNvSpPr/>
          <p:nvPr/>
        </p:nvSpPr>
        <p:spPr>
          <a:xfrm>
            <a:off x="3022766" y="3722913"/>
            <a:ext cx="284463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9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8BCC97-5B3B-B5A4-7EFA-319A8CEB75FC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F207D9-28F7-407A-F669-21DD2E1B7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833800"/>
            <a:ext cx="7557025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31FCA5-6DA8-540E-93F7-50910FD8E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833800"/>
            <a:ext cx="7557025" cy="1008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3164B-74A7-051C-3777-3D2DBBBE1D0C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F50D0F-8377-BDBC-3675-7B6F4998E71B}"/>
              </a:ext>
            </a:extLst>
          </p:cNvPr>
          <p:cNvSpPr txBox="1"/>
          <p:nvPr/>
        </p:nvSpPr>
        <p:spPr>
          <a:xfrm>
            <a:off x="1756390" y="339634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34407E-5465-95A5-3FF1-DC15B138B402}"/>
              </a:ext>
            </a:extLst>
          </p:cNvPr>
          <p:cNvSpPr txBox="1"/>
          <p:nvPr/>
        </p:nvSpPr>
        <p:spPr>
          <a:xfrm>
            <a:off x="3505202" y="2950027"/>
            <a:ext cx="56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CE27EC-048D-1B55-DDC5-80569D6D4CAC}"/>
              </a:ext>
            </a:extLst>
          </p:cNvPr>
          <p:cNvSpPr txBox="1"/>
          <p:nvPr/>
        </p:nvSpPr>
        <p:spPr>
          <a:xfrm>
            <a:off x="3472544" y="340533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B768D2-A25B-8092-9FBD-83EA61A28CF6}"/>
              </a:ext>
            </a:extLst>
          </p:cNvPr>
          <p:cNvSpPr txBox="1"/>
          <p:nvPr/>
        </p:nvSpPr>
        <p:spPr>
          <a:xfrm>
            <a:off x="5159828" y="2950027"/>
            <a:ext cx="46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D45489-AE2E-2951-A15F-C80385E5BBD0}"/>
              </a:ext>
            </a:extLst>
          </p:cNvPr>
          <p:cNvSpPr txBox="1"/>
          <p:nvPr/>
        </p:nvSpPr>
        <p:spPr>
          <a:xfrm>
            <a:off x="5192487" y="341432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6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C5E679-653A-5A16-4156-12B2CFB36372}"/>
              </a:ext>
            </a:extLst>
          </p:cNvPr>
          <p:cNvSpPr txBox="1"/>
          <p:nvPr/>
        </p:nvSpPr>
        <p:spPr>
          <a:xfrm>
            <a:off x="6901543" y="295002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0F1BBC-69CF-9999-848C-D9A4EA945D7E}"/>
              </a:ext>
            </a:extLst>
          </p:cNvPr>
          <p:cNvSpPr txBox="1"/>
          <p:nvPr/>
        </p:nvSpPr>
        <p:spPr>
          <a:xfrm>
            <a:off x="6879771" y="339634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3182FD-B923-D2EA-F435-167CADEB7DD7}"/>
              </a:ext>
            </a:extLst>
          </p:cNvPr>
          <p:cNvSpPr txBox="1"/>
          <p:nvPr/>
        </p:nvSpPr>
        <p:spPr>
          <a:xfrm>
            <a:off x="1771064" y="295902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نشور المجسمات.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كيفية تحديد نشور  المجسمات.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 N2_P4_SEM4_L3_V1VF">
            <a:hlinkClick r:id="" action="ppaction://media"/>
            <a:extLst>
              <a:ext uri="{FF2B5EF4-FFF2-40B4-BE49-F238E27FC236}">
                <a16:creationId xmlns:a16="http://schemas.microsoft.com/office/drawing/2014/main" id="{8D18C719-E5C3-A8E9-BFED-5D502CCC8C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1" y="1939636"/>
            <a:ext cx="7821657" cy="439968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9938-A428-09AB-EDB2-C1607325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438208-FE65-ECED-9BBD-2B5674F88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79E392-EA10-01F3-DE86-B95D1A592CE7}"/>
              </a:ext>
            </a:extLst>
          </p:cNvPr>
          <p:cNvSpPr txBox="1"/>
          <p:nvPr/>
        </p:nvSpPr>
        <p:spPr>
          <a:xfrm>
            <a:off x="141516" y="907325"/>
            <a:ext cx="7477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يعمل الأستاذ على استثمار المجسمات المتوفرة  في القسم ويعمل على نشرها.</a:t>
            </a:r>
          </a:p>
        </p:txBody>
      </p:sp>
    </p:spTree>
    <p:extLst>
      <p:ext uri="{BB962C8B-B14F-4D97-AF65-F5344CB8AC3E}">
        <p14:creationId xmlns:p14="http://schemas.microsoft.com/office/powerpoint/2010/main" val="33347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كيفية تحديد نشور المجسمات؛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1394D5-DAB5-E967-DF7B-78DCBA204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081" y="2171094"/>
            <a:ext cx="6251838" cy="343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5775BF-3696-A7B2-67B6-816739DAE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4342B12-0815-3558-6037-078C130207AD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الصفحة 100.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46011F-6358-F665-BD0E-DE07FEDBA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982" y="1685009"/>
            <a:ext cx="3294012" cy="46561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C4B565-6531-CF6C-F94C-090E34FAF33B}"/>
              </a:ext>
            </a:extLst>
          </p:cNvPr>
          <p:cNvSpPr/>
          <p:nvPr/>
        </p:nvSpPr>
        <p:spPr>
          <a:xfrm>
            <a:off x="4572000" y="2584175"/>
            <a:ext cx="1302026" cy="1779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8047A-5BF1-D944-413F-8D5949D25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54DE0-D325-182E-49D3-20895FDEE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D37B9E1-53B9-B9AE-C676-E99BE9EC7234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سنحدد النشر المناسب للمكعب خطوة خطوة.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0D21B3-F40A-5D29-C8E9-11681ECA3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247" y="1757819"/>
            <a:ext cx="3389505" cy="423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4CB706-DC4C-2B2B-A2A3-520131FEE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بأشكال وجوه المكعب وعددها؟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2C4FE1-B0C7-868D-EDF1-F048168A8524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CBEB3F2-A080-766C-7F02-BE7536554031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E508BE0-638E-4CF8-33F7-A5759E0E90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5ABC82-E2EA-4DFE-3593-56256BD4F51E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36C8695-79B3-BC78-0126-B64F5414DB5D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EAD8349-120B-3174-D625-EAC52B1D6B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0374889-03A5-D31A-5757-4B73F09C8181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FF89C78-598F-C6CE-BC5B-572D28077F49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511A86B-B7E1-ACB1-7ED4-697D958BEE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3DD40DF-8B8E-4DF6-4A1A-039518E6F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  <p:pic>
        <p:nvPicPr>
          <p:cNvPr id="30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38128E8-639E-7B7E-E1DC-7A11C2C24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472BDA8-B1B8-E1D9-9DD2-6F4C4DE9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8C0197F-9F94-8098-02FF-CE94A0DE4C96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8A13B7-5FCE-7678-521B-1B6928243186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576C5812-740D-D5F8-0CCE-BCEDFD6569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B360E4-DA45-3169-5C58-5EE9E5060CD3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9A522B4-6222-55CA-F996-B300B26AF94A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88DE301-5067-6939-3835-40D04C251E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D5B3504-3777-AE8E-7729-E6742C88D313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B1F0F56-7C7E-606A-5AF7-BBDE2F1219A1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80E68CCE-E9EC-28B5-EEED-1F059FE8F7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04CA253-9B4F-DB71-FA98-74B6FEE44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ابحثوا عن النشر المناسب وتأكدوا من أشكال الوجوه وعددها.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A06596A-021B-DA43-F472-1365E763B6E7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15CF719-E108-F9EA-D4B1-A9F3B04DA360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5889532-3863-5220-8972-38E9811B89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7F6B134-4730-5883-1B78-63C27D10C3C8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9314738-DE84-FFF8-885E-27868FA0A723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9DA51FE-6019-B141-5254-AC0D89EEB3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8594F4F-563D-C594-C1DA-4CE2183EF9B1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89DC65B-63D3-4C34-8FB8-FD7B9314DFEE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1ECC89BC-BD11-A591-BC49-D7C2212F54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A5ABACC-3CA8-A39C-2E15-16447F973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  <p:pic>
        <p:nvPicPr>
          <p:cNvPr id="3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609C46-0464-E5D2-A267-5AC13E7C0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2">
            <a:extLst>
              <a:ext uri="{FF2B5EF4-FFF2-40B4-BE49-F238E27FC236}">
                <a16:creationId xmlns:a16="http://schemas.microsoft.com/office/drawing/2014/main" id="{043865F4-2C63-3525-B6C2-4DB17AF1BFE9}"/>
              </a:ext>
            </a:extLst>
          </p:cNvPr>
          <p:cNvSpPr txBox="1"/>
          <p:nvPr/>
        </p:nvSpPr>
        <p:spPr>
          <a:xfrm>
            <a:off x="676281" y="91764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24B681-E4F6-24EB-2B64-DA277C705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A5CF17-782A-568C-AACE-57E9B405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D6529B-32E3-FA71-3B0C-430C2451F5E5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705BDC0-3DD8-AE2D-A13D-BB13EA8C0CC9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ADA6804C-3E6B-CB2C-022C-773334A247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4A2BFD-E821-E998-618A-3DC6A15E12E2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ECA555C-AC0C-55A7-B372-0B81799BEAA0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A0D8A55-2272-39BC-DA79-01E2C3865E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92821CE-D504-AD55-0495-F41FF00DEB9A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5FCEDE9-FCD9-3FB4-E2AC-045D69698B10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8A06CC9-8575-A93B-FE91-0A91CF26C2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E1274C4-8E6B-24CB-E7A2-B50C53B9A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صلوا بسهم المكعب بالنشر المناسب له.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C07AD9B-B693-AFFC-74F4-7371985FCDF6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4D9CC41-5DF8-AA6B-1D4F-29EF8133CD7C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2284196D-593D-7FCA-5D9A-1710669FC9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F5A0E6-57B6-B654-3345-E296284492ED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6883B5D-08CB-8155-B879-0E60E7BB59E0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E568052-AC38-3C1E-3D39-E69A1C1F7F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6F0701D-E342-63DF-EFF0-E8019AB5FFBB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E7DC44A-C2EA-06B7-75ED-CBA9AF51F17C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952CF40-5003-A5FF-59E1-10D19CBB91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4AF68B9-0D39-6576-5E1A-D5C7EF9A3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A106A-4CF8-7853-76E7-11B762B1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D6AA23-95E3-A988-0C59-E47CC6B9E7C1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كيف تعرف على النشر المناسب للمكعب؟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7DCAEB6-EF0D-BC1D-565A-C57659DB0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641701-575F-05DA-F5D4-8FBCC90B8100}"/>
              </a:ext>
            </a:extLst>
          </p:cNvPr>
          <p:cNvGrpSpPr/>
          <p:nvPr/>
        </p:nvGrpSpPr>
        <p:grpSpPr>
          <a:xfrm>
            <a:off x="5969237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464D4AC-2EA5-1C2D-AB22-DEB72C68A805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أُلاحِظُ الْمُجَسَّمَ... 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471B4D9-848A-325E-D95F-B6230BD1AD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510F6E7-D525-360B-73D2-8639140E9FA6}"/>
              </a:ext>
            </a:extLst>
          </p:cNvPr>
          <p:cNvGrpSpPr/>
          <p:nvPr/>
        </p:nvGrpSpPr>
        <p:grpSpPr>
          <a:xfrm>
            <a:off x="3519873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B9B4E20-806F-23B1-59A0-EB7422F613AC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أَبْحَثُ عَنِ النَّشْرِ الْمُناسِبِ ....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0B34DE-744F-6C55-C5D5-96F69271CF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A9B9CF9-9122-0936-31CA-E204043A1090}"/>
              </a:ext>
            </a:extLst>
          </p:cNvPr>
          <p:cNvGrpSpPr/>
          <p:nvPr/>
        </p:nvGrpSpPr>
        <p:grpSpPr>
          <a:xfrm>
            <a:off x="849598" y="1842566"/>
            <a:ext cx="2285678" cy="633962"/>
            <a:chOff x="694199" y="1891120"/>
            <a:chExt cx="2077892" cy="43300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2B71632-F0DD-8371-9F8A-0B875F8EC064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أَصِلُ بِسَهْمٍ الْمُجَسَّمَ بِنَشْرِهِ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F159071-1201-F9D5-A64F-B53BD59B1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3A126B3-B0BD-0358-7C24-424C12075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372" y="2622437"/>
            <a:ext cx="3090273" cy="3501555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189AD92-2475-E1FB-BD50-CA6AF64AB315}"/>
              </a:ext>
            </a:extLst>
          </p:cNvPr>
          <p:cNvCxnSpPr/>
          <p:nvPr/>
        </p:nvCxnSpPr>
        <p:spPr>
          <a:xfrm flipH="1">
            <a:off x="3597965" y="3816626"/>
            <a:ext cx="1123122" cy="8448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87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صلوا بسهم الهرم بنشره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E9EB9E-005A-F13A-491C-2513CF9F2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534" y="1612285"/>
            <a:ext cx="3671180" cy="46905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9EA5E-7C4F-78BF-F811-FDB17063D2E1}"/>
              </a:ext>
            </a:extLst>
          </p:cNvPr>
          <p:cNvSpPr/>
          <p:nvPr/>
        </p:nvSpPr>
        <p:spPr>
          <a:xfrm>
            <a:off x="2653420" y="4114800"/>
            <a:ext cx="1820609" cy="21771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9225-CC67-90B2-D9C7-06744F0C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8362B1F-7282-0A03-0A3C-776D438725B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44DF83-BF65-0C08-3A58-45DE23B85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38C21D-3407-A7E2-F6F2-07532EFDE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534" y="1612285"/>
            <a:ext cx="3671180" cy="469054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E423DCA-2567-9D6C-244B-A7304BBD030C}"/>
              </a:ext>
            </a:extLst>
          </p:cNvPr>
          <p:cNvSpPr/>
          <p:nvPr/>
        </p:nvSpPr>
        <p:spPr>
          <a:xfrm>
            <a:off x="2653420" y="4114800"/>
            <a:ext cx="1820609" cy="21771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1A86F8C-7863-1DC0-8375-5DA235EA49D3}"/>
              </a:ext>
            </a:extLst>
          </p:cNvPr>
          <p:cNvCxnSpPr>
            <a:cxnSpLocks/>
          </p:cNvCxnSpPr>
          <p:nvPr/>
        </p:nvCxnSpPr>
        <p:spPr>
          <a:xfrm>
            <a:off x="3461657" y="4936672"/>
            <a:ext cx="653143" cy="4408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9EADA-C50E-EDE0-8A8F-17ED047E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2797240-9A71-1031-1CFB-7FF5911F5E33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صلوا بسهم الموشور القائم  بنشره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6D33DD-FAC7-92E6-280C-397E1CA04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0D7A27-25DB-F6FA-26F8-32FACDCD7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534" y="1612285"/>
            <a:ext cx="3671180" cy="46905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A3BC24-679C-A754-E95A-8A54E947552D}"/>
              </a:ext>
            </a:extLst>
          </p:cNvPr>
          <p:cNvSpPr/>
          <p:nvPr/>
        </p:nvSpPr>
        <p:spPr>
          <a:xfrm>
            <a:off x="4471338" y="4114800"/>
            <a:ext cx="1820609" cy="21771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099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771B-50ED-9947-B997-5D934ABDF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F7FC245-BF9B-0B18-0C62-3906C8D8039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4BE8255-3829-3E10-D452-7BA56B9EE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B560989-4C5D-0367-81EB-1E4C50465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534" y="1612285"/>
            <a:ext cx="3671180" cy="46905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9C1E5AA-4FA8-9959-02D1-C658D7A35902}"/>
              </a:ext>
            </a:extLst>
          </p:cNvPr>
          <p:cNvSpPr/>
          <p:nvPr/>
        </p:nvSpPr>
        <p:spPr>
          <a:xfrm>
            <a:off x="4471338" y="4114800"/>
            <a:ext cx="1820609" cy="21771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45C93DE-984D-C603-1B92-7AF8E291F453}"/>
              </a:ext>
            </a:extLst>
          </p:cNvPr>
          <p:cNvCxnSpPr/>
          <p:nvPr/>
        </p:nvCxnSpPr>
        <p:spPr>
          <a:xfrm>
            <a:off x="5290457" y="4936127"/>
            <a:ext cx="664029" cy="3712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39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919C60-38B0-CB71-F043-686F130B7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713" y="1770225"/>
            <a:ext cx="3445042" cy="44266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4DB9E3-655B-4DF5-B4FF-15DD25675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336" y="1770225"/>
            <a:ext cx="3445042" cy="442667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101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262745" y="2347994"/>
            <a:ext cx="3092373" cy="10909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FE01E6-A228-5F2A-5965-27B51EE6F7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878" y="2438058"/>
            <a:ext cx="5677705" cy="235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B3300E-D1AD-5B0C-CC92-0861677A1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521" y="2408771"/>
            <a:ext cx="4697098" cy="257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794636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7DF96D8-9F7D-FA1B-19F1-A00B8F479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061" y="2631655"/>
            <a:ext cx="6795877" cy="300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FE7D326-0026-5386-EBEB-D1F158299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619" y="1692460"/>
            <a:ext cx="3789546" cy="4706038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101 أنجزوا النشاط رقم 3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234715" y="3720074"/>
            <a:ext cx="3341137" cy="121967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D2A7D463-3F4A-BF54-46DB-0B274B8CD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16" y="2346620"/>
            <a:ext cx="6870023" cy="2979768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43211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20C76469-2B08-6EE9-1474-B934DB5F1A48}"/>
              </a:ext>
            </a:extLst>
          </p:cNvPr>
          <p:cNvSpPr txBox="1"/>
          <p:nvPr/>
        </p:nvSpPr>
        <p:spPr>
          <a:xfrm>
            <a:off x="1973173" y="4820479"/>
            <a:ext cx="442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C5E339-5A20-DAE1-884B-F3031345EEC2}"/>
              </a:ext>
            </a:extLst>
          </p:cNvPr>
          <p:cNvSpPr txBox="1"/>
          <p:nvPr/>
        </p:nvSpPr>
        <p:spPr>
          <a:xfrm>
            <a:off x="3536929" y="4833733"/>
            <a:ext cx="442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4BA8C8-6BA5-79C1-264E-03FD18D2AB57}"/>
              </a:ext>
            </a:extLst>
          </p:cNvPr>
          <p:cNvSpPr txBox="1"/>
          <p:nvPr/>
        </p:nvSpPr>
        <p:spPr>
          <a:xfrm>
            <a:off x="5246456" y="4813855"/>
            <a:ext cx="442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AAB9B6-A9A9-AC6C-71FE-EEFD074ED95E}"/>
              </a:ext>
            </a:extLst>
          </p:cNvPr>
          <p:cNvSpPr txBox="1"/>
          <p:nvPr/>
        </p:nvSpPr>
        <p:spPr>
          <a:xfrm>
            <a:off x="6830090" y="4827109"/>
            <a:ext cx="442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100 و 101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C67E32-C048-FD47-8E78-5AADA0909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713" y="1770225"/>
            <a:ext cx="3445042" cy="44266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DC96E5-175E-410A-D4CA-FDFA0C1D7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336" y="1770225"/>
            <a:ext cx="3445042" cy="442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19615</TotalTime>
  <Words>735</Words>
  <Application>Microsoft Office PowerPoint</Application>
  <PresentationFormat>Affichage à l'écran (4:3)</PresentationFormat>
  <Paragraphs>226</Paragraphs>
  <Slides>50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Arial</vt:lpstr>
      <vt:lpstr>Aptos</vt:lpstr>
      <vt:lpstr>Effra CC Arbc</vt:lpstr>
      <vt:lpstr>Dosis</vt:lpstr>
      <vt:lpstr>Calibri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248</cp:revision>
  <cp:lastPrinted>2025-08-13T10:11:39Z</cp:lastPrinted>
  <dcterms:created xsi:type="dcterms:W3CDTF">2025-08-01T12:31:49Z</dcterms:created>
  <dcterms:modified xsi:type="dcterms:W3CDTF">2026-04-19T15:13:01Z</dcterms:modified>
</cp:coreProperties>
</file>