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gif" ContentType="image/gi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42" r:id="rId1"/>
    <p:sldMasterId id="2147483852" r:id="rId2"/>
    <p:sldMasterId id="2147483880" r:id="rId3"/>
  </p:sldMasterIdLst>
  <p:notesMasterIdLst>
    <p:notesMasterId r:id="rId57"/>
  </p:notesMasterIdLst>
  <p:handoutMasterIdLst>
    <p:handoutMasterId r:id="rId58"/>
  </p:handoutMasterIdLst>
  <p:sldIdLst>
    <p:sldId id="779" r:id="rId4"/>
    <p:sldId id="1010" r:id="rId5"/>
    <p:sldId id="828" r:id="rId6"/>
    <p:sldId id="780" r:id="rId7"/>
    <p:sldId id="1011" r:id="rId8"/>
    <p:sldId id="1012" r:id="rId9"/>
    <p:sldId id="1022" r:id="rId10"/>
    <p:sldId id="910" r:id="rId11"/>
    <p:sldId id="766" r:id="rId12"/>
    <p:sldId id="826" r:id="rId13"/>
    <p:sldId id="2134807062" r:id="rId14"/>
    <p:sldId id="2134807070" r:id="rId15"/>
    <p:sldId id="1125" r:id="rId16"/>
    <p:sldId id="1135" r:id="rId17"/>
    <p:sldId id="1117" r:id="rId18"/>
    <p:sldId id="1118" r:id="rId19"/>
    <p:sldId id="1016" r:id="rId20"/>
    <p:sldId id="812" r:id="rId21"/>
    <p:sldId id="751" r:id="rId22"/>
    <p:sldId id="2134807076" r:id="rId23"/>
    <p:sldId id="916" r:id="rId24"/>
    <p:sldId id="1018" r:id="rId25"/>
    <p:sldId id="1087" r:id="rId26"/>
    <p:sldId id="1088" r:id="rId27"/>
    <p:sldId id="1089" r:id="rId28"/>
    <p:sldId id="940" r:id="rId29"/>
    <p:sldId id="2134807074" r:id="rId30"/>
    <p:sldId id="1119" r:id="rId31"/>
    <p:sldId id="1091" r:id="rId32"/>
    <p:sldId id="2134807075" r:id="rId33"/>
    <p:sldId id="1121" r:id="rId34"/>
    <p:sldId id="1092" r:id="rId35"/>
    <p:sldId id="2134807059" r:id="rId36"/>
    <p:sldId id="1130" r:id="rId37"/>
    <p:sldId id="1096" r:id="rId38"/>
    <p:sldId id="1097" r:id="rId39"/>
    <p:sldId id="2134807060" r:id="rId40"/>
    <p:sldId id="1132" r:id="rId41"/>
    <p:sldId id="2134807071" r:id="rId42"/>
    <p:sldId id="2134807072" r:id="rId43"/>
    <p:sldId id="2134807073" r:id="rId44"/>
    <p:sldId id="1019" r:id="rId45"/>
    <p:sldId id="926" r:id="rId46"/>
    <p:sldId id="927" r:id="rId47"/>
    <p:sldId id="925" r:id="rId48"/>
    <p:sldId id="920" r:id="rId49"/>
    <p:sldId id="911" r:id="rId50"/>
    <p:sldId id="644" r:id="rId51"/>
    <p:sldId id="875" r:id="rId52"/>
    <p:sldId id="1021" r:id="rId53"/>
    <p:sldId id="809" r:id="rId54"/>
    <p:sldId id="764" r:id="rId55"/>
    <p:sldId id="944" r:id="rId56"/>
  </p:sldIdLst>
  <p:sldSz cx="9144000" cy="6858000" type="screen4x3"/>
  <p:notesSz cx="6735763" cy="9866313"/>
  <p:embeddedFontLst>
    <p:embeddedFont>
      <p:font typeface="DengXian" panose="02010600030101010101" pitchFamily="2" charset="-122"/>
      <p:regular r:id="rId59"/>
      <p:bold r:id="rId60"/>
    </p:embeddedFont>
    <p:embeddedFont>
      <p:font typeface="Dosis" pitchFamily="2" charset="0"/>
      <p:regular r:id="rId61"/>
      <p:bold r:id="rId62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17AB98"/>
    <a:srgbClr val="156082"/>
    <a:srgbClr val="FCC302"/>
    <a:srgbClr val="3E898D"/>
    <a:srgbClr val="FFFEFC"/>
    <a:srgbClr val="FC8D00"/>
    <a:srgbClr val="2B7589"/>
    <a:srgbClr val="FEFEFE"/>
    <a:srgbClr val="617479"/>
    <a:srgbClr val="E7EDE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Style moyen 2 - Accentuatio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854" autoAdjust="0"/>
    <p:restoredTop sz="85409" autoAdjust="0"/>
  </p:normalViewPr>
  <p:slideViewPr>
    <p:cSldViewPr snapToGrid="0">
      <p:cViewPr varScale="1">
        <p:scale>
          <a:sx n="63" d="100"/>
          <a:sy n="63" d="100"/>
        </p:scale>
        <p:origin x="1216" y="5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145" d="100"/>
          <a:sy n="145" d="100"/>
        </p:scale>
        <p:origin x="6528" y="1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3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50" Type="http://schemas.openxmlformats.org/officeDocument/2006/relationships/slide" Target="slides/slide47.xml"/><Relationship Id="rId55" Type="http://schemas.openxmlformats.org/officeDocument/2006/relationships/slide" Target="slides/slide52.xml"/><Relationship Id="rId63" Type="http://schemas.openxmlformats.org/officeDocument/2006/relationships/presProps" Target="presProps.xml"/><Relationship Id="rId7" Type="http://schemas.openxmlformats.org/officeDocument/2006/relationships/slide" Target="slides/slide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9" Type="http://schemas.openxmlformats.org/officeDocument/2006/relationships/slide" Target="slides/slide26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53" Type="http://schemas.openxmlformats.org/officeDocument/2006/relationships/slide" Target="slides/slide50.xml"/><Relationship Id="rId58" Type="http://schemas.openxmlformats.org/officeDocument/2006/relationships/handoutMaster" Target="handoutMasters/handoutMaster1.xml"/><Relationship Id="rId66" Type="http://schemas.openxmlformats.org/officeDocument/2006/relationships/tableStyles" Target="tableStyles.xml"/><Relationship Id="rId5" Type="http://schemas.openxmlformats.org/officeDocument/2006/relationships/slide" Target="slides/slide2.xml"/><Relationship Id="rId61" Type="http://schemas.openxmlformats.org/officeDocument/2006/relationships/font" Target="fonts/font3.fntdata"/><Relationship Id="rId19" Type="http://schemas.openxmlformats.org/officeDocument/2006/relationships/slide" Target="slides/slide1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slide" Target="slides/slide45.xml"/><Relationship Id="rId56" Type="http://schemas.openxmlformats.org/officeDocument/2006/relationships/slide" Target="slides/slide53.xml"/><Relationship Id="rId64" Type="http://schemas.openxmlformats.org/officeDocument/2006/relationships/viewProps" Target="viewProps.xml"/><Relationship Id="rId8" Type="http://schemas.openxmlformats.org/officeDocument/2006/relationships/slide" Target="slides/slide5.xml"/><Relationship Id="rId51" Type="http://schemas.openxmlformats.org/officeDocument/2006/relationships/slide" Target="slides/slide48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59" Type="http://schemas.openxmlformats.org/officeDocument/2006/relationships/font" Target="fonts/font1.fntdata"/><Relationship Id="rId67" Type="http://schemas.microsoft.com/office/2018/10/relationships/authors" Target="authors.xml"/><Relationship Id="rId20" Type="http://schemas.openxmlformats.org/officeDocument/2006/relationships/slide" Target="slides/slide17.xml"/><Relationship Id="rId41" Type="http://schemas.openxmlformats.org/officeDocument/2006/relationships/slide" Target="slides/slide38.xml"/><Relationship Id="rId54" Type="http://schemas.openxmlformats.org/officeDocument/2006/relationships/slide" Target="slides/slide51.xml"/><Relationship Id="rId62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slide" Target="slides/slide46.xml"/><Relationship Id="rId57" Type="http://schemas.openxmlformats.org/officeDocument/2006/relationships/notesMaster" Target="notesMasters/notesMaster1.xml"/><Relationship Id="rId10" Type="http://schemas.openxmlformats.org/officeDocument/2006/relationships/slide" Target="slides/slide7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slide" Target="slides/slide49.xml"/><Relationship Id="rId60" Type="http://schemas.openxmlformats.org/officeDocument/2006/relationships/font" Target="fonts/font2.fntdata"/><Relationship Id="rId65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9" Type="http://schemas.openxmlformats.org/officeDocument/2006/relationships/slide" Target="slides/slide36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FF5D674-1086-AA74-A922-8341B35C2DB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D6AF181-CE25-818B-0C1A-E976E3C089C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2E9A10-4475-4EDB-BE0D-A3870F9F347D}" type="datetimeFigureOut">
              <a:rPr lang="fr-MA" smtClean="0"/>
              <a:t>19/04/2026</a:t>
            </a:fld>
            <a:endParaRPr lang="fr-M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A6A3AC1-5F23-688A-314D-E8322CEFE92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48327C3-92D0-AAC3-7DC6-FB2D89B0CA4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6A7049-2A54-4E8D-974D-8790AA0E5EBA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68867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3T22:19:00.33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2513 1244 9830,'-2'-8'0,"0"-1"0,0 1 0,-1 1 0,0-1 0,0 0 0,-1 1 0,0 0 0,0-1 0,-1 2 0,-10-13 0,3 3 0,-4-5 60,-1 1-1,-21-19 0,-22-25 66,27 23-133,0 1-11,-46-71 1,57 78 154,-1 2 0,-2 1 0,-1 0 0,-54-46 0,24 23-144,-42-53-83,-105-100 299,189 194 127,-1 1 1,-28-17-1,-2-3 225,16 13-94,-1 0 0,-54-23 0,45 23-42,14 8-72,-1 0 0,0 2 0,0 1 0,-1 0 0,1 3 0,-38-3 0,-165 6 1853,113 4-1074,73-4-832,19 0 11,0 1 0,-38 5 0,55-3-191,-1-1 0,0 2 0,0-1 0,1 1-1,-1 0 1,1 0 0,0 1 0,0 0 0,0 0 0,1 1 0,-11 9 0,-11 16 491,2 0 1,1 2 0,-26 43 0,27-38 8,-2 0 1,-39 41-1,60-72-510,0 0 0,0 1 0,1-1 0,0 1 0,0 0 0,0 0 1,1 0-1,-3 10 0,-13 65 812,6-25-416,-2 0-459,-68 214-32,79-262-14,-5 12 0,0 1 0,2 0 0,0 1 0,2-1 0,0 1 0,-3 38 0,6 43 0,-6 120 0,-30 221 0,25 195 0,15-409 0,-2-210 0,1 0 0,1 0 0,1 0 0,1 0 0,1 0 0,1-1 0,13 32 0,-14-36 0,0 0 0,-1 0 0,-1 1 0,-1-1 0,0 0 0,-1 24 0,-2-24 0,2-1 0,0 1 0,1-1 0,0 0 0,1 0 0,1 0 0,7 20 0,42 96 0,2 6 0,1 7 0,-36-91 0,29 61 0,35 34 0,-53-101 0,-16-25 0,0 0 0,-2 1 0,-1 0 0,11 30 0,-18-40 0,1-1 0,0 1 0,1-1 0,0 0 0,16 19 0,-14-18 0,27 45 0,-28-44 0,0 0 0,1 0 0,0-1 0,1-1 0,13 14 0,0-3 0,-13-12 0,1-1 0,0 0 0,1-1 0,0 0 0,24 14 0,-14-13 0,5 4 0,1-2 0,42 13 0,-41-15 0,30 13 0,3 2 0,-44-19 0,13 4 0,46 11 0,-46-15 0,15 3 0,-1-1 0,71 1 0,-101-9-22,10 1 37,1-2-1,42-6 1,-60 5-83,1 0 0,-1-1 0,1 0 1,-1 0-1,0-1 0,0 0 1,0 0-1,0-1 0,-1 0 1,0-1-1,8-7 0,117-129-2282,-121 129 2030,0 0 1,0-1-1,-1-1 0,15-29 1,23-67-995,-44 101 1233,10-21-642,29-52-1,-21 39-233,-1 0-1,-3-2 0,22-82 0,-10 29-69,-23 75 634,-2-1 1,0 1-1,0-26 1,-2 18-235,9-37-1,1 22-112,-3-1 1,-1 0-1,3-83 0,-15-26 253,4-144-463,14 186 950,-8 70 0,2-62 0,-9 89 0,-1 4 0,1-1 0,1 0 0,0 0 0,1 1 0,0-1 0,2 1 0,-1 0 0,7-15 0,69-137 0,-38 86 0,40-115 0,-68 149 0,-2 0 0,-2 0 0,-2-1 0,-2-1 0,-2-82 0,-4-232 0,1 336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3T22:19:05.51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4637 2318 21515,'-2'91'0,"-4"0"0,-2 0 0,-5-1 0,-3 0 0,-3-1 0,-4-1 0,-4-1 0,-3-1 0,-3-2 0,-3 0 0,-4-2 0,-3-2 0,-3-1 0,-3-3 0,-3-1 0,-3-3 0,-3-1 0,-2-3 0,-3-3 0,-3-1 0,-2-4 0,-2-2 0,-3-3 0,-2-3 0,-1-3 0,-3-3 0,-1-3 0,-2-4 0,-1-2 0,-2-4 0,-1-3 0,-1-4 0,-1-3 0,-1-3 0,-1-4 0,0-4 0,-1-3 0,1-3 0,-1-5 0,0-2 0,0-5 0,0-3 0,1-3 0,0-4 0,1-4 0,1-3 0,1-3 0,1-4 0,2-3 0,0-4 0,2-2 0,2-4 0,1-3 0,3-3 0,1-3 0,3-3 0,1-3 0,3-2 0,3-4 0,1-1 0,4-3 0,2-3 0,3-1 0,3-3 0,3-1 0,3-3 0,3-1 0,4-2 0,2-2 0,4 0 0,3-2 0,4-1 0,3-1 0,3-1 0,4-1 0,4 0 0,3-1 0,3 0 0,5 0 0,2 0 0,5 1 0,3-1 0,3 1 0,4 0 0,4 1 0,3 1 0,3 1 0,4 1 0,3 1 0,4 2 0,2 1 0,4 2 0,3 1 0,3 3 0,3 1 0,3 2 0,3 3 0,2 2 0,4 2 0,1 3 0,3 3 0,3 2 0,1 3 0,3 3 0,1 3 0,3 3 0,1 3 0,2 3 0,2 4 0,0 3 0,2 3 0,1 3 0,1 4 0,1 4 0,1 3 0,0 3 0,1 5 0,0 2 0,0 4 0,0 4 0,-1 4 0,1 2 0,-1 5 0,0 3 0,-1 3 0,-1 4 0,-1 4 0,-1 3 0,-1 3 0,-2 3 0,-1 4 0,-2 3 0,-1 3 0,-3 3 0,-1 3 0,-2 3 0,-3 3 0,-2 2 0,-2 3 0,-3 3 0,-3 2 0,-2 2 0,-3 3 0,-3 2 0,-3 1 0,-3 3 0,-3 1 0,-3 2 0,-4 1 0,-3 2 0,-3 1 0,-3 1 0,-4 1 0,-4 1 0,-3 1 0,-3 0 0,-5 1 0,-2-1 0,-4 1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3T22:19:07.87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0 9830,'0'0'0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19/04/2026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697316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2124159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8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2166915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9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4429040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1D52EE-6B4B-40D1-E899-22822101B3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0BDCCA78-93F0-1F93-8E48-6A4F0BAD551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C778B163-4928-72B7-02BB-72645F962D2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8BA86DA7-3CC4-C6D3-9BBD-C955B966145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14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4794375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A00A66-6245-45FC-2D1A-5C78A7BE66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3E3C373C-5827-D44D-E7B9-71407221AD9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4E7BBCC9-C17E-36E7-C29E-0BEA48AA690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ABE5C03-4567-E5A4-9782-9A8486D7CF6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15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3654698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E4167B-8979-8790-0FFE-CFFD11CC3E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97BA1514-134D-F95A-64F8-98E55397C41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8DE19531-0D03-2F5D-811E-10E5E806527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E28F735C-AAE9-A2B9-FE0E-1FDA69D8655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16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6390608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8493478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43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7000352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C870C2-F061-E30E-6298-5AEE3D80EA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B0E4BADB-ECEA-FC72-68CF-C75B908F2F4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8F2CFE27-A602-BB4F-F508-D27F7D1D8A2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4053F5D-5947-5140-A4D7-36A564F4965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44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3435498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2E4D62-9933-10D9-0D66-2A3AB0865B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17A59F2C-8FF7-1AD6-E05E-135C936A870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24C751B8-1ED9-9779-0017-354511AA3C7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8FD2039-9126-2B4B-36BE-D99E1BA1598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46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2246318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47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5782508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48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3982795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51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5266949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53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282614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210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92" y="968"/>
            <a:ext cx="9142708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71664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6130" y="-13063"/>
            <a:ext cx="9178833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58864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504179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DE3C890D-7E69-7393-9CF8-4B694225E2F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96373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08231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6130" y="-13063"/>
            <a:ext cx="9178833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1523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6130" y="-13063"/>
            <a:ext cx="9178833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09067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3539" y="-25150"/>
            <a:ext cx="9177533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03119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0952" y="0"/>
            <a:ext cx="9193653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60914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4234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.jpeg"/><Relationship Id="rId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6" Type="http://schemas.openxmlformats.org/officeDocument/2006/relationships/theme" Target="../theme/theme3.xml"/><Relationship Id="rId5" Type="http://schemas.openxmlformats.org/officeDocument/2006/relationships/slideLayout" Target="../slideLayouts/slideLayout11.xml"/><Relationship Id="rId4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3753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  <p:sldLayoutId id="2147483896" r:id="rId2"/>
    <p:sldLayoutId id="2147483898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261A4975-EFCA-7B46-58B4-2A7C8423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  <p:pic>
        <p:nvPicPr>
          <p:cNvPr id="2" name="Image 1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36612B5A-6370-8635-7D3F-A7072DAC757A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6692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899" r:id="rId2"/>
    <p:sldLayoutId id="2147483900" r:id="rId3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9380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  <p:sldLayoutId id="2147483887" r:id="rId2"/>
    <p:sldLayoutId id="2147483890" r:id="rId3"/>
    <p:sldLayoutId id="2147483891" r:id="rId4"/>
    <p:sldLayoutId id="2147483897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gif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em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microsoft.com/office/2007/relationships/media" Target="../media/media2.mp4"/><Relationship Id="rId7" Type="http://schemas.openxmlformats.org/officeDocument/2006/relationships/image" Target="../media/image22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notesSlide" Target="../notesSlides/notesSlide3.xml"/><Relationship Id="rId5" Type="http://schemas.openxmlformats.org/officeDocument/2006/relationships/slideLayout" Target="../slideLayouts/slideLayout3.xml"/><Relationship Id="rId4" Type="http://schemas.openxmlformats.org/officeDocument/2006/relationships/video" Target="../media/media2.mp4"/><Relationship Id="rId9" Type="http://schemas.openxmlformats.org/officeDocument/2006/relationships/image" Target="../media/image2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2.png"/><Relationship Id="rId4" Type="http://schemas.openxmlformats.org/officeDocument/2006/relationships/image" Target="../media/image26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customXml" Target="../ink/ink2.xml"/><Relationship Id="rId3" Type="http://schemas.openxmlformats.org/officeDocument/2006/relationships/image" Target="../media/image19.emf"/><Relationship Id="rId7" Type="http://schemas.openxmlformats.org/officeDocument/2006/relationships/image" Target="../media/image280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3.xml"/><Relationship Id="rId6" Type="http://schemas.openxmlformats.org/officeDocument/2006/relationships/customXml" Target="../ink/ink1.xml"/><Relationship Id="rId11" Type="http://schemas.openxmlformats.org/officeDocument/2006/relationships/image" Target="../media/image30.png"/><Relationship Id="rId5" Type="http://schemas.openxmlformats.org/officeDocument/2006/relationships/image" Target="../media/image29.png"/><Relationship Id="rId10" Type="http://schemas.openxmlformats.org/officeDocument/2006/relationships/customXml" Target="../ink/ink3.xml"/><Relationship Id="rId4" Type="http://schemas.openxmlformats.org/officeDocument/2006/relationships/image" Target="../media/image28.png"/><Relationship Id="rId9" Type="http://schemas.openxmlformats.org/officeDocument/2006/relationships/image" Target="../media/image29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1.png"/><Relationship Id="rId4" Type="http://schemas.openxmlformats.org/officeDocument/2006/relationships/image" Target="../media/image2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2.png"/><Relationship Id="rId4" Type="http://schemas.openxmlformats.org/officeDocument/2006/relationships/image" Target="../media/image28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5" Type="http://schemas.openxmlformats.org/officeDocument/2006/relationships/image" Target="../media/image36.png"/><Relationship Id="rId4" Type="http://schemas.openxmlformats.org/officeDocument/2006/relationships/image" Target="../media/image9.emf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8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7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9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9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39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9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9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39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9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9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39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9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9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9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1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sv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9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9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2.svg"/><Relationship Id="rId1" Type="http://schemas.openxmlformats.org/officeDocument/2006/relationships/slideLayout" Target="../slideLayouts/slideLayout9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sv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9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9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2.svg"/><Relationship Id="rId1" Type="http://schemas.openxmlformats.org/officeDocument/2006/relationships/slideLayout" Target="../slideLayouts/slideLayout9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11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22.png"/><Relationship Id="rId4" Type="http://schemas.openxmlformats.org/officeDocument/2006/relationships/image" Target="../media/image17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45.png"/><Relationship Id="rId5" Type="http://schemas.openxmlformats.org/officeDocument/2006/relationships/image" Target="../media/image22.png"/><Relationship Id="rId4" Type="http://schemas.openxmlformats.org/officeDocument/2006/relationships/image" Target="../media/image44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37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47.emf"/><Relationship Id="rId4" Type="http://schemas.openxmlformats.org/officeDocument/2006/relationships/image" Target="../media/image22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gi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47.emf"/><Relationship Id="rId5" Type="http://schemas.openxmlformats.org/officeDocument/2006/relationships/image" Target="../media/image22.png"/><Relationship Id="rId4" Type="http://schemas.openxmlformats.org/officeDocument/2006/relationships/image" Target="../media/image44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47.emf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microsoft.com/office/2007/relationships/media" Target="../media/media5.mp4"/><Relationship Id="rId7" Type="http://schemas.openxmlformats.org/officeDocument/2006/relationships/image" Target="../media/image23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22.png"/><Relationship Id="rId5" Type="http://schemas.openxmlformats.org/officeDocument/2006/relationships/slideLayout" Target="../slideLayouts/slideLayout2.xml"/><Relationship Id="rId4" Type="http://schemas.openxmlformats.org/officeDocument/2006/relationships/video" Target="../media/media5.mp4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7E429979-571F-EDDD-9445-3C598ED7D87C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pic>
        <p:nvPicPr>
          <p:cNvPr id="3" name="Image 2" descr="Une image contenant dessin humoristique, Dessin animé, clipart, Visage humain&#10;&#10;Le contenu généré par l’IA peut être incorrect.">
            <a:extLst>
              <a:ext uri="{FF2B5EF4-FFF2-40B4-BE49-F238E27FC236}">
                <a16:creationId xmlns:a16="http://schemas.microsoft.com/office/drawing/2014/main" id="{A894D70A-C151-8261-853B-54FCAF934A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9" r="7361"/>
          <a:stretch>
            <a:fillRect/>
          </a:stretch>
        </p:blipFill>
        <p:spPr>
          <a:xfrm>
            <a:off x="5743253" y="2260315"/>
            <a:ext cx="2840711" cy="2603455"/>
          </a:xfrm>
          <a:prstGeom prst="rect">
            <a:avLst/>
          </a:prstGeom>
        </p:spPr>
      </p:pic>
      <p:sp>
        <p:nvSpPr>
          <p:cNvPr id="4" name="Espace réservé du titre 6">
            <a:extLst>
              <a:ext uri="{FF2B5EF4-FFF2-40B4-BE49-F238E27FC236}">
                <a16:creationId xmlns:a16="http://schemas.microsoft.com/office/drawing/2014/main" id="{F692E3D3-369C-1966-E673-3DD75E4E733A}"/>
              </a:ext>
            </a:extLst>
          </p:cNvPr>
          <p:cNvSpPr txBox="1">
            <a:spLocks/>
          </p:cNvSpPr>
          <p:nvPr/>
        </p:nvSpPr>
        <p:spPr>
          <a:xfrm>
            <a:off x="7866436" y="836579"/>
            <a:ext cx="823607" cy="6744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fr-FR" sz="3600" dirty="0"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C13548B8-9B6E-6668-077E-93F408EA9169}"/>
              </a:ext>
            </a:extLst>
          </p:cNvPr>
          <p:cNvGrpSpPr/>
          <p:nvPr/>
        </p:nvGrpSpPr>
        <p:grpSpPr>
          <a:xfrm>
            <a:off x="2412979" y="6021421"/>
            <a:ext cx="1124468" cy="288630"/>
            <a:chOff x="5372100" y="5877672"/>
            <a:chExt cx="1124468" cy="288630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7C2D1621-7E36-F09D-1D93-3A707B49ADDD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1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</a:t>
              </a:r>
              <a:r>
                <a:rPr lang="ar-A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4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3E1C07F9-A099-4DB8-315B-E64F6C658BD8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8D8B085B-DD75-1613-7B04-5F6C61994D6E}"/>
              </a:ext>
            </a:extLst>
          </p:cNvPr>
          <p:cNvGrpSpPr/>
          <p:nvPr/>
        </p:nvGrpSpPr>
        <p:grpSpPr>
          <a:xfrm>
            <a:off x="816191" y="6021421"/>
            <a:ext cx="1124468" cy="288630"/>
            <a:chOff x="5372100" y="5877672"/>
            <a:chExt cx="1124468" cy="288630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4F6D2312-F913-FDA9-E269-4F6B2EA5C9C8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9" name="Ellipse 18">
              <a:extLst>
                <a:ext uri="{FF2B5EF4-FFF2-40B4-BE49-F238E27FC236}">
                  <a16:creationId xmlns:a16="http://schemas.microsoft.com/office/drawing/2014/main" id="{C129DC01-D73E-F9CD-06A0-8B9AC36FA993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23" name="Titre 1">
            <a:extLst>
              <a:ext uri="{FF2B5EF4-FFF2-40B4-BE49-F238E27FC236}">
                <a16:creationId xmlns:a16="http://schemas.microsoft.com/office/drawing/2014/main" id="{7EF19756-6ED9-7A08-6B0C-358CEB25FAF1}"/>
              </a:ext>
            </a:extLst>
          </p:cNvPr>
          <p:cNvSpPr txBox="1">
            <a:spLocks/>
          </p:cNvSpPr>
          <p:nvPr/>
        </p:nvSpPr>
        <p:spPr>
          <a:xfrm>
            <a:off x="3905386" y="5171333"/>
            <a:ext cx="565014" cy="4611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endParaRPr lang="fr-FR" dirty="0">
              <a:ea typeface="DengXian" panose="02010600030101010101" pitchFamily="2" charset="-122"/>
            </a:endParaRPr>
          </a:p>
        </p:txBody>
      </p:sp>
      <p:sp>
        <p:nvSpPr>
          <p:cNvPr id="24" name="Titre 1">
            <a:extLst>
              <a:ext uri="{FF2B5EF4-FFF2-40B4-BE49-F238E27FC236}">
                <a16:creationId xmlns:a16="http://schemas.microsoft.com/office/drawing/2014/main" id="{5094AE90-C1AF-617B-4E6F-A76EC7B42160}"/>
              </a:ext>
            </a:extLst>
          </p:cNvPr>
          <p:cNvSpPr txBox="1">
            <a:spLocks/>
          </p:cNvSpPr>
          <p:nvPr/>
        </p:nvSpPr>
        <p:spPr>
          <a:xfrm rot="931040">
            <a:off x="654186" y="4123583"/>
            <a:ext cx="565014" cy="461118"/>
          </a:xfrm>
          <a:prstGeom prst="rect">
            <a:avLst/>
          </a:prstGeom>
        </p:spPr>
        <p:txBody>
          <a:bodyPr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ar-MA" dirty="0"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4</a:t>
            </a:r>
            <a:endParaRPr lang="fr-FR" dirty="0">
              <a:latin typeface="Calibri" panose="020F0502020204030204" pitchFamily="34" charset="0"/>
              <a:ea typeface="DengXian" panose="02010600030101010101" pitchFamily="2" charset="-122"/>
              <a:cs typeface="Calibri" panose="020F0502020204030204" pitchFamily="34" charset="0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D074DDC1-E231-C7C5-ED67-5865BA8B5D67}"/>
              </a:ext>
            </a:extLst>
          </p:cNvPr>
          <p:cNvSpPr/>
          <p:nvPr/>
        </p:nvSpPr>
        <p:spPr>
          <a:xfrm>
            <a:off x="3980349" y="6006120"/>
            <a:ext cx="1124468" cy="288630"/>
          </a:xfrm>
          <a:prstGeom prst="roundRect">
            <a:avLst>
              <a:gd name="adj" fmla="val 50000"/>
            </a:avLst>
          </a:prstGeom>
          <a:solidFill>
            <a:srgbClr val="7FC5C2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</a:t>
            </a:r>
            <a:r>
              <a:rPr lang="ar-AE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</a:t>
            </a:r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endParaRPr lang="fr-FR" sz="1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Ellipse 19">
            <a:extLst>
              <a:ext uri="{FF2B5EF4-FFF2-40B4-BE49-F238E27FC236}">
                <a16:creationId xmlns:a16="http://schemas.microsoft.com/office/drawing/2014/main" id="{EF43E9E2-63C4-0566-759D-E2C1AF422B28}"/>
              </a:ext>
            </a:extLst>
          </p:cNvPr>
          <p:cNvSpPr/>
          <p:nvPr/>
        </p:nvSpPr>
        <p:spPr>
          <a:xfrm>
            <a:off x="4835766" y="6021879"/>
            <a:ext cx="269051" cy="2566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1" name="Titre 1">
            <a:extLst>
              <a:ext uri="{FF2B5EF4-FFF2-40B4-BE49-F238E27FC236}">
                <a16:creationId xmlns:a16="http://schemas.microsoft.com/office/drawing/2014/main" id="{760B585B-3F02-B6C5-A2CB-B915FD80A9CE}"/>
              </a:ext>
            </a:extLst>
          </p:cNvPr>
          <p:cNvSpPr txBox="1">
            <a:spLocks/>
          </p:cNvSpPr>
          <p:nvPr/>
        </p:nvSpPr>
        <p:spPr>
          <a:xfrm>
            <a:off x="3905386" y="5193105"/>
            <a:ext cx="565014" cy="4611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ar-MA" dirty="0">
                <a:ea typeface="DengXian" panose="02010600030101010101" pitchFamily="2" charset="-122"/>
              </a:rPr>
              <a:t>4</a:t>
            </a:r>
            <a:endParaRPr lang="fr-FR" dirty="0">
              <a:ea typeface="DengXian" panose="02010600030101010101" pitchFamily="2" charset="-122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23DFC0F6-FE1E-69C3-DE66-06D382919D33}"/>
              </a:ext>
            </a:extLst>
          </p:cNvPr>
          <p:cNvGrpSpPr/>
          <p:nvPr/>
        </p:nvGrpSpPr>
        <p:grpSpPr>
          <a:xfrm>
            <a:off x="7151799" y="6016087"/>
            <a:ext cx="1146240" cy="288630"/>
            <a:chOff x="5350328" y="5877672"/>
            <a:chExt cx="1146240" cy="288630"/>
          </a:xfrm>
          <a:solidFill>
            <a:schemeClr val="bg1">
              <a:lumMod val="75000"/>
            </a:schemeClr>
          </a:solidFill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16BCC681-20D4-0694-0391-E79C96741B92}"/>
                </a:ext>
              </a:extLst>
            </p:cNvPr>
            <p:cNvSpPr/>
            <p:nvPr/>
          </p:nvSpPr>
          <p:spPr>
            <a:xfrm>
              <a:off x="5350328" y="5877672"/>
              <a:ext cx="1124468" cy="288630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1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</a:t>
              </a:r>
              <a:r>
                <a:rPr lang="ar-A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2" name="Ellipse 11">
              <a:extLst>
                <a:ext uri="{FF2B5EF4-FFF2-40B4-BE49-F238E27FC236}">
                  <a16:creationId xmlns:a16="http://schemas.microsoft.com/office/drawing/2014/main" id="{92FBC287-6865-1BD7-6DF9-7D2ADE1806A8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B24F8D02-1F07-ABA3-16F6-AA983915831E}"/>
              </a:ext>
            </a:extLst>
          </p:cNvPr>
          <p:cNvSpPr/>
          <p:nvPr/>
        </p:nvSpPr>
        <p:spPr>
          <a:xfrm>
            <a:off x="5558776" y="6017005"/>
            <a:ext cx="1124468" cy="288630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</a:t>
            </a:r>
            <a:r>
              <a:rPr lang="ar-AE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</a:t>
            </a:r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fr-FR" sz="1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1" name="Ellipse 20">
            <a:extLst>
              <a:ext uri="{FF2B5EF4-FFF2-40B4-BE49-F238E27FC236}">
                <a16:creationId xmlns:a16="http://schemas.microsoft.com/office/drawing/2014/main" id="{D83DAE52-FCE2-7CED-4E44-ECF9D668C8CF}"/>
              </a:ext>
            </a:extLst>
          </p:cNvPr>
          <p:cNvSpPr/>
          <p:nvPr/>
        </p:nvSpPr>
        <p:spPr>
          <a:xfrm>
            <a:off x="6414190" y="6043650"/>
            <a:ext cx="269051" cy="2566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049967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6E75E142-5475-099E-922D-9A12897B633B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AE" sz="1800" b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أيقونات توجيهية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1D93726-9671-6E67-404F-7CD7DD46AA8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501" t="31859" r="19274" b="23915"/>
          <a:stretch>
            <a:fillRect/>
          </a:stretch>
        </p:blipFill>
        <p:spPr>
          <a:xfrm>
            <a:off x="1663816" y="4492285"/>
            <a:ext cx="948052" cy="684828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E171D79F-E06A-B917-DA58-82BCDA5C61D4}"/>
              </a:ext>
            </a:extLst>
          </p:cNvPr>
          <p:cNvSpPr/>
          <p:nvPr/>
        </p:nvSpPr>
        <p:spPr>
          <a:xfrm>
            <a:off x="1455447" y="3043607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توجيهات </a:t>
            </a:r>
            <a:r>
              <a:rPr lang="ar-MA" sz="1300" b="1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الأستاذ(ة)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FABB5DF-5009-2E32-5370-6AA0310312C4}"/>
              </a:ext>
            </a:extLst>
          </p:cNvPr>
          <p:cNvSpPr/>
          <p:nvPr/>
        </p:nvSpPr>
        <p:spPr>
          <a:xfrm>
            <a:off x="1455447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عرض فيديو 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1A1910CF-13F2-2DBC-4123-15EEE15D7FB3}"/>
              </a:ext>
            </a:extLst>
          </p:cNvPr>
          <p:cNvSpPr/>
          <p:nvPr/>
        </p:nvSpPr>
        <p:spPr>
          <a:xfrm>
            <a:off x="3715084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4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تعيين تلميذ للإجابة </a:t>
            </a:r>
          </a:p>
        </p:txBody>
      </p:sp>
      <p:pic>
        <p:nvPicPr>
          <p:cNvPr id="9" name="Image 8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734CFD0-8DB4-F7DE-7A60-0C6E9AF35395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15800" y="1911831"/>
            <a:ext cx="1196068" cy="1196068"/>
          </a:xfrm>
          <a:prstGeom prst="rect">
            <a:avLst/>
          </a:prstGeom>
        </p:spPr>
      </p:pic>
      <p:pic>
        <p:nvPicPr>
          <p:cNvPr id="10" name="Image 9" descr="Une image contenant habits, sourire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BF3888D7-25D1-CBFB-F44B-7C2376525D58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571624" y="1949334"/>
            <a:ext cx="1397972" cy="1063006"/>
          </a:xfrm>
          <a:prstGeom prst="rect">
            <a:avLst/>
          </a:prstGeom>
        </p:spPr>
      </p:pic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B5B99044-B808-E96F-473D-0685D8B2201C}"/>
              </a:ext>
            </a:extLst>
          </p:cNvPr>
          <p:cNvSpPr/>
          <p:nvPr/>
        </p:nvSpPr>
        <p:spPr>
          <a:xfrm>
            <a:off x="3712093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defTabSz="914400" rtl="1" eaLnBrk="1" latinLnBrk="0" hangingPunct="1"/>
            <a:r>
              <a:rPr lang="ar-MA" sz="1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المرور للشريحة الموالية بعد عرض الفيديو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B5D3379B-1BFD-2B91-CC11-8554485F7F03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85888" y="1841390"/>
            <a:ext cx="1196067" cy="1196067"/>
          </a:xfrm>
          <a:prstGeom prst="rect">
            <a:avLst/>
          </a:prstGeom>
        </p:spPr>
      </p:pic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15697D9C-F395-C8B7-903D-3AC40FB40702}"/>
              </a:ext>
            </a:extLst>
          </p:cNvPr>
          <p:cNvSpPr/>
          <p:nvPr/>
        </p:nvSpPr>
        <p:spPr>
          <a:xfrm>
            <a:off x="5974721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defTabSz="914400" rtl="1" eaLnBrk="1" latinLnBrk="0" hangingPunct="1"/>
            <a:r>
              <a:rPr lang="ar-MA" sz="1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العمل في ثنائيات 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AFAC790E-29C3-1F3E-844B-5C9FD626A5CA}"/>
              </a:ext>
            </a:extLst>
          </p:cNvPr>
          <p:cNvSpPr/>
          <p:nvPr/>
        </p:nvSpPr>
        <p:spPr>
          <a:xfrm>
            <a:off x="5974721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4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المرور بين   الصفوف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3282DEAC-32A8-75F9-468D-6654D07EE494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50411" y="4114800"/>
            <a:ext cx="1207966" cy="1207966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F61CE9C5-829A-9BF4-EB6D-672FF988EBC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58310" y="4294113"/>
            <a:ext cx="990738" cy="828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94385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C75D2322-899E-88CE-4AA6-3DBC7D74F5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4" name="Titre 1">
            <a:extLst>
              <a:ext uri="{FF2B5EF4-FFF2-40B4-BE49-F238E27FC236}">
                <a16:creationId xmlns:a16="http://schemas.microsoft.com/office/drawing/2014/main" id="{189D7714-BC70-001F-EFC7-52198107B479}"/>
              </a:ext>
            </a:extLst>
          </p:cNvPr>
          <p:cNvSpPr txBox="1">
            <a:spLocks/>
          </p:cNvSpPr>
          <p:nvPr/>
        </p:nvSpPr>
        <p:spPr>
          <a:xfrm>
            <a:off x="1281419" y="1498631"/>
            <a:ext cx="6581161" cy="667025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M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الأسبوع الرابع</a:t>
            </a:r>
            <a:br>
              <a:rPr lang="fr-FR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fr-FR" sz="3600" dirty="0">
              <a:solidFill>
                <a:srgbClr val="17AB98"/>
              </a:solidFill>
            </a:endParaRPr>
          </a:p>
        </p:txBody>
      </p: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242C2E7D-D31E-F965-BA10-9A226DC0FAEE}"/>
              </a:ext>
            </a:extLst>
          </p:cNvPr>
          <p:cNvGrpSpPr/>
          <p:nvPr/>
        </p:nvGrpSpPr>
        <p:grpSpPr>
          <a:xfrm>
            <a:off x="4520548" y="3830406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EF47BB77-114E-78CA-6221-7AAA16C49451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36" name="Organigramme : Terminateur 21">
              <a:extLst>
                <a:ext uri="{FF2B5EF4-FFF2-40B4-BE49-F238E27FC236}">
                  <a16:creationId xmlns:a16="http://schemas.microsoft.com/office/drawing/2014/main" id="{3B2D0AD7-4253-6144-B081-1F7A378F4780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الدرس3 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7" name="Espace réservé du texte 5">
              <a:extLst>
                <a:ext uri="{FF2B5EF4-FFF2-40B4-BE49-F238E27FC236}">
                  <a16:creationId xmlns:a16="http://schemas.microsoft.com/office/drawing/2014/main" id="{021B310E-45B0-5423-17E9-9161F6F83014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rtl="1">
                <a:buNone/>
              </a:pPr>
              <a:endParaRPr lang="ar-SA" sz="16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42" name="Groupe 41">
            <a:extLst>
              <a:ext uri="{FF2B5EF4-FFF2-40B4-BE49-F238E27FC236}">
                <a16:creationId xmlns:a16="http://schemas.microsoft.com/office/drawing/2014/main" id="{BF045F2E-FCB9-2854-8550-120315C29A7A}"/>
              </a:ext>
            </a:extLst>
          </p:cNvPr>
          <p:cNvGrpSpPr/>
          <p:nvPr/>
        </p:nvGrpSpPr>
        <p:grpSpPr>
          <a:xfrm>
            <a:off x="575013" y="3830406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43" name="Rectangle : coins arrondis 42">
              <a:extLst>
                <a:ext uri="{FF2B5EF4-FFF2-40B4-BE49-F238E27FC236}">
                  <a16:creationId xmlns:a16="http://schemas.microsoft.com/office/drawing/2014/main" id="{F90B7114-2A50-A973-BD5B-7D30EC77DB88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44" name="Organigramme : Terminateur 21">
              <a:extLst>
                <a:ext uri="{FF2B5EF4-FFF2-40B4-BE49-F238E27FC236}">
                  <a16:creationId xmlns:a16="http://schemas.microsoft.com/office/drawing/2014/main" id="{821696C4-A6C5-F153-497F-83CA70A8782A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الدرس4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5" name="Espace réservé du texte 5">
              <a:extLst>
                <a:ext uri="{FF2B5EF4-FFF2-40B4-BE49-F238E27FC236}">
                  <a16:creationId xmlns:a16="http://schemas.microsoft.com/office/drawing/2014/main" id="{5912091D-080D-26AD-DD3D-19697790D36F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42119"/>
              <a:ext cx="3420000" cy="62048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600" b="1" kern="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حل المسائل (الجداء)</a:t>
              </a:r>
            </a:p>
          </p:txBody>
        </p:sp>
      </p:grpSp>
      <p:grpSp>
        <p:nvGrpSpPr>
          <p:cNvPr id="46" name="Groupe 45">
            <a:extLst>
              <a:ext uri="{FF2B5EF4-FFF2-40B4-BE49-F238E27FC236}">
                <a16:creationId xmlns:a16="http://schemas.microsoft.com/office/drawing/2014/main" id="{829E9EF4-2CAB-0A9F-E223-9FD61A8D3AEB}"/>
              </a:ext>
            </a:extLst>
          </p:cNvPr>
          <p:cNvGrpSpPr/>
          <p:nvPr/>
        </p:nvGrpSpPr>
        <p:grpSpPr>
          <a:xfrm>
            <a:off x="4521486" y="2392324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47" name="Rectangle : coins arrondis 46">
              <a:extLst>
                <a:ext uri="{FF2B5EF4-FFF2-40B4-BE49-F238E27FC236}">
                  <a16:creationId xmlns:a16="http://schemas.microsoft.com/office/drawing/2014/main" id="{B431AE93-BF27-8864-56A3-B8D17856101A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48" name="Organigramme : Terminateur 21">
              <a:extLst>
                <a:ext uri="{FF2B5EF4-FFF2-40B4-BE49-F238E27FC236}">
                  <a16:creationId xmlns:a16="http://schemas.microsoft.com/office/drawing/2014/main" id="{959CA089-4FD5-7488-B8EB-F6E4C554623A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9" name="Espace réservé du texte 5">
              <a:extLst>
                <a:ext uri="{FF2B5EF4-FFF2-40B4-BE49-F238E27FC236}">
                  <a16:creationId xmlns:a16="http://schemas.microsoft.com/office/drawing/2014/main" id="{EDE181A3-932A-3778-1FB6-F43D88CA1B84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endParaRPr lang="ar-MA" sz="1600" b="1" kern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A125CAE8-D02F-ABB8-DF9D-C79811141B69}"/>
              </a:ext>
            </a:extLst>
          </p:cNvPr>
          <p:cNvGrpSpPr/>
          <p:nvPr/>
        </p:nvGrpSpPr>
        <p:grpSpPr>
          <a:xfrm>
            <a:off x="2644445" y="5195967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1D1D32DC-CBA5-B0D9-DB51-83059FDD5250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8" name="Organigramme : Terminateur 21">
              <a:extLst>
                <a:ext uri="{FF2B5EF4-FFF2-40B4-BE49-F238E27FC236}">
                  <a16:creationId xmlns:a16="http://schemas.microsoft.com/office/drawing/2014/main" id="{18096BAC-8716-62F3-9AA8-2C1BE531A6B9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9" name="Espace réservé du texte 5">
              <a:extLst>
                <a:ext uri="{FF2B5EF4-FFF2-40B4-BE49-F238E27FC236}">
                  <a16:creationId xmlns:a16="http://schemas.microsoft.com/office/drawing/2014/main" id="{E3097041-BF3F-D5CE-9149-8A8C7057B8C5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600" b="1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  مراجعة وتثبيت دروس الأسبوع </a:t>
              </a:r>
            </a:p>
          </p:txBody>
        </p:sp>
      </p:grpSp>
      <p:sp>
        <p:nvSpPr>
          <p:cNvPr id="6" name="ZoneTexte 5">
            <a:extLst>
              <a:ext uri="{FF2B5EF4-FFF2-40B4-BE49-F238E27FC236}">
                <a16:creationId xmlns:a16="http://schemas.microsoft.com/office/drawing/2014/main" id="{E49F2BAA-EC2F-4B2A-284B-F08E01AFABF3}"/>
              </a:ext>
            </a:extLst>
          </p:cNvPr>
          <p:cNvSpPr txBox="1"/>
          <p:nvPr/>
        </p:nvSpPr>
        <p:spPr>
          <a:xfrm>
            <a:off x="4700548" y="2880560"/>
            <a:ext cx="337616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r" rtl="1">
              <a:buNone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المجسمات (1)</a:t>
            </a:r>
            <a:endParaRPr lang="ar-MA" sz="1800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2F1D2554-A3CC-97FD-8054-113BDFCB399F}"/>
              </a:ext>
            </a:extLst>
          </p:cNvPr>
          <p:cNvSpPr txBox="1"/>
          <p:nvPr/>
        </p:nvSpPr>
        <p:spPr>
          <a:xfrm>
            <a:off x="4636622" y="4346267"/>
            <a:ext cx="337616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r" rtl="1">
              <a:buNone/>
            </a:pPr>
            <a:r>
              <a:rPr lang="ar-MA" sz="18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المجسمات (3)</a:t>
            </a:r>
          </a:p>
        </p:txBody>
      </p:sp>
      <p:grpSp>
        <p:nvGrpSpPr>
          <p:cNvPr id="12" name="Group 9">
            <a:extLst>
              <a:ext uri="{FF2B5EF4-FFF2-40B4-BE49-F238E27FC236}">
                <a16:creationId xmlns:a16="http://schemas.microsoft.com/office/drawing/2014/main" id="{06F26ED0-5E7B-7CF4-AE7D-0AA2EEB3DAA5}"/>
              </a:ext>
            </a:extLst>
          </p:cNvPr>
          <p:cNvGrpSpPr/>
          <p:nvPr/>
        </p:nvGrpSpPr>
        <p:grpSpPr>
          <a:xfrm>
            <a:off x="575013" y="2370025"/>
            <a:ext cx="3765568" cy="1149317"/>
            <a:chOff x="4491471" y="2442358"/>
            <a:chExt cx="3765568" cy="1149317"/>
          </a:xfrm>
        </p:grpSpPr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06698D9B-2A67-7D5F-930D-77297231A97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491471" y="2661681"/>
              <a:ext cx="3765568" cy="929994"/>
            </a:xfrm>
            <a:prstGeom prst="rect">
              <a:avLst/>
            </a:prstGeom>
          </p:spPr>
        </p:pic>
        <p:sp>
          <p:nvSpPr>
            <p:cNvPr id="14" name="Organigramme : Terminateur 21">
              <a:extLst>
                <a:ext uri="{FF2B5EF4-FFF2-40B4-BE49-F238E27FC236}">
                  <a16:creationId xmlns:a16="http://schemas.microsoft.com/office/drawing/2014/main" id="{ADFB0B19-49AD-5C83-27BA-7124DADD8E81}"/>
                </a:ext>
              </a:extLst>
            </p:cNvPr>
            <p:cNvSpPr/>
            <p:nvPr/>
          </p:nvSpPr>
          <p:spPr>
            <a:xfrm>
              <a:off x="6649632" y="2442358"/>
              <a:ext cx="1218851" cy="360000"/>
            </a:xfrm>
            <a:prstGeom prst="flowChartTerminator">
              <a:avLst/>
            </a:prstGeom>
            <a:solidFill>
              <a:srgbClr val="FFC000"/>
            </a:solidFill>
            <a:ln>
              <a:solidFill>
                <a:srgbClr val="EEB5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</a:t>
              </a:r>
              <a:r>
                <a:rPr lang="fr-FR" sz="18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sz="18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FR" sz="18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16" name="ZoneTexte 15">
            <a:extLst>
              <a:ext uri="{FF2B5EF4-FFF2-40B4-BE49-F238E27FC236}">
                <a16:creationId xmlns:a16="http://schemas.microsoft.com/office/drawing/2014/main" id="{6345730B-781F-AC9D-C961-6893CC9F15F7}"/>
              </a:ext>
            </a:extLst>
          </p:cNvPr>
          <p:cNvSpPr txBox="1"/>
          <p:nvPr/>
        </p:nvSpPr>
        <p:spPr>
          <a:xfrm>
            <a:off x="662101" y="2880560"/>
            <a:ext cx="337616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r" rtl="1">
              <a:buNone/>
            </a:pPr>
            <a:r>
              <a:rPr lang="ar-MA" b="1" dirty="0">
                <a:latin typeface="Calibri" panose="020F0502020204030204" pitchFamily="34" charset="0"/>
                <a:cs typeface="Calibri" panose="020F0502020204030204" pitchFamily="34" charset="0"/>
              </a:rPr>
              <a:t>المجسمات (2)</a:t>
            </a:r>
          </a:p>
          <a:p>
            <a:pPr marL="0" indent="0" algn="r" rtl="1">
              <a:buNone/>
            </a:pPr>
            <a:endParaRPr lang="ar-MA" sz="18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7936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B011FF8F-2992-4DF2-0077-053DA9A7170A}"/>
              </a:ext>
            </a:extLst>
          </p:cNvPr>
          <p:cNvSpPr txBox="1"/>
          <p:nvPr/>
        </p:nvSpPr>
        <p:spPr>
          <a:xfrm>
            <a:off x="2273440" y="1102672"/>
            <a:ext cx="4597120" cy="7296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5486"/>
              </a:lnSpc>
            </a:pPr>
            <a:r>
              <a:rPr lang="ar-MA" sz="3200" b="1" dirty="0">
                <a:solidFill>
                  <a:srgbClr val="F6BB00"/>
                </a:solidFill>
                <a:latin typeface="Dosis" pitchFamily="2" charset="0"/>
                <a:cs typeface="Calibri" panose="020F0502020204030204" pitchFamily="34" charset="0"/>
              </a:rPr>
              <a:t>درس اليوم</a:t>
            </a:r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C9B89E41-3063-9AB4-B59E-B51BF4B73865}"/>
              </a:ext>
            </a:extLst>
          </p:cNvPr>
          <p:cNvSpPr txBox="1"/>
          <p:nvPr/>
        </p:nvSpPr>
        <p:spPr>
          <a:xfrm>
            <a:off x="378333" y="1368129"/>
            <a:ext cx="8178799" cy="928459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426"/>
              </a:lnSpc>
            </a:pPr>
            <a:endParaRPr lang="en-GB" sz="3200" b="1" dirty="0">
              <a:solidFill>
                <a:srgbClr val="3795AF"/>
              </a:solidFill>
              <a:latin typeface="Dosis" pitchFamily="2" charset="0"/>
              <a:cs typeface="Calibri" panose="020F0502020204030204" pitchFamily="34" charset="0"/>
            </a:endParaRPr>
          </a:p>
          <a:p>
            <a:pPr algn="ctr" defTabSz="771525" rtl="1"/>
            <a:r>
              <a:rPr lang="ar-MA" sz="3200" b="1" dirty="0">
                <a:solidFill>
                  <a:srgbClr val="2B7589"/>
                </a:solidFill>
                <a:latin typeface="Dosis" pitchFamily="2" charset="0"/>
                <a:cs typeface="Calibri" panose="020F0502020204030204" pitchFamily="34" charset="0"/>
              </a:rPr>
              <a:t>المجسمات (2)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5AA24F7D-84FC-9741-DB91-7D9183B138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10795" y="2340132"/>
            <a:ext cx="3108896" cy="4093324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9027FA6D-7988-3062-465D-C35052BAC6E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37924" y="2340132"/>
            <a:ext cx="3108896" cy="4093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76879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CCB7D-8C4A-A26E-BA2B-482EE22FC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64066D44-A939-5914-21D1-E73017862CD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TextBox 6">
            <a:extLst>
              <a:ext uri="{FF2B5EF4-FFF2-40B4-BE49-F238E27FC236}">
                <a16:creationId xmlns:a16="http://schemas.microsoft.com/office/drawing/2014/main" id="{9F1E1EB5-A3CF-9C33-72E2-D018A6412902}"/>
              </a:ext>
            </a:extLst>
          </p:cNvPr>
          <p:cNvSpPr txBox="1"/>
          <p:nvPr/>
        </p:nvSpPr>
        <p:spPr>
          <a:xfrm>
            <a:off x="1089966" y="1717188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6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مراحل الدرس</a:t>
            </a:r>
          </a:p>
        </p:txBody>
      </p:sp>
      <p:sp>
        <p:nvSpPr>
          <p:cNvPr id="11" name="Rectangle: Rounded Corners 55">
            <a:extLst>
              <a:ext uri="{FF2B5EF4-FFF2-40B4-BE49-F238E27FC236}">
                <a16:creationId xmlns:a16="http://schemas.microsoft.com/office/drawing/2014/main" id="{3CAF842F-B76D-64A4-C272-7E11CE254705}"/>
              </a:ext>
            </a:extLst>
          </p:cNvPr>
          <p:cNvSpPr/>
          <p:nvPr/>
        </p:nvSpPr>
        <p:spPr>
          <a:xfrm>
            <a:off x="1917734" y="5530310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اختتام </a:t>
            </a:r>
            <a:r>
              <a:rPr lang="ar-S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Flowchart: Alternate Process 54">
            <a:extLst>
              <a:ext uri="{FF2B5EF4-FFF2-40B4-BE49-F238E27FC236}">
                <a16:creationId xmlns:a16="http://schemas.microsoft.com/office/drawing/2014/main" id="{DAAA9C13-7A93-9576-E25C-EC05B2C2AE4C}"/>
              </a:ext>
            </a:extLst>
          </p:cNvPr>
          <p:cNvSpPr/>
          <p:nvPr/>
        </p:nvSpPr>
        <p:spPr>
          <a:xfrm>
            <a:off x="1891337" y="2539488"/>
            <a:ext cx="5649219" cy="558588"/>
          </a:xfrm>
          <a:prstGeom prst="flowChartAlternateProcess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</a:t>
            </a:r>
            <a:endParaRPr lang="en-US" sz="1733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Rectangle: Rounded Corners 55">
            <a:extLst>
              <a:ext uri="{FF2B5EF4-FFF2-40B4-BE49-F238E27FC236}">
                <a16:creationId xmlns:a16="http://schemas.microsoft.com/office/drawing/2014/main" id="{8BDFA9C4-68D3-A116-DDDE-D428648885F7}"/>
              </a:ext>
            </a:extLst>
          </p:cNvPr>
          <p:cNvSpPr/>
          <p:nvPr/>
        </p:nvSpPr>
        <p:spPr>
          <a:xfrm>
            <a:off x="1905587" y="3327464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نمذجة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Rectangle: Rounded Corners 55">
            <a:extLst>
              <a:ext uri="{FF2B5EF4-FFF2-40B4-BE49-F238E27FC236}">
                <a16:creationId xmlns:a16="http://schemas.microsoft.com/office/drawing/2014/main" id="{6E9C6044-9F3D-ABF5-C8E5-3013120632B2}"/>
              </a:ext>
            </a:extLst>
          </p:cNvPr>
          <p:cNvSpPr/>
          <p:nvPr/>
        </p:nvSpPr>
        <p:spPr>
          <a:xfrm>
            <a:off x="1917734" y="4076388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موجهة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Rectangle: Rounded Corners 55">
            <a:extLst>
              <a:ext uri="{FF2B5EF4-FFF2-40B4-BE49-F238E27FC236}">
                <a16:creationId xmlns:a16="http://schemas.microsoft.com/office/drawing/2014/main" id="{EB186FC5-A31C-33C4-896A-3A9ABC93082F}"/>
              </a:ext>
            </a:extLst>
          </p:cNvPr>
          <p:cNvSpPr/>
          <p:nvPr/>
        </p:nvSpPr>
        <p:spPr>
          <a:xfrm>
            <a:off x="1905587" y="4788337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مستقلة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Oval 81">
            <a:extLst>
              <a:ext uri="{FF2B5EF4-FFF2-40B4-BE49-F238E27FC236}">
                <a16:creationId xmlns:a16="http://schemas.microsoft.com/office/drawing/2014/main" id="{B74E3B82-5A62-06FC-D672-D5A323E8B1FF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17" name="Oval 81">
            <a:extLst>
              <a:ext uri="{FF2B5EF4-FFF2-40B4-BE49-F238E27FC236}">
                <a16:creationId xmlns:a16="http://schemas.microsoft.com/office/drawing/2014/main" id="{0752D1AC-D7B3-4EC6-738B-2F26FA53BF30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2489217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18" name="Oval 81">
            <a:extLst>
              <a:ext uri="{FF2B5EF4-FFF2-40B4-BE49-F238E27FC236}">
                <a16:creationId xmlns:a16="http://schemas.microsoft.com/office/drawing/2014/main" id="{9E24B373-8DD9-20EB-22BB-948E6DDB4653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3249811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19" name="Oval 81">
            <a:extLst>
              <a:ext uri="{FF2B5EF4-FFF2-40B4-BE49-F238E27FC236}">
                <a16:creationId xmlns:a16="http://schemas.microsoft.com/office/drawing/2014/main" id="{7F6D26E6-9744-31D4-B2DA-AE0A2880B94B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401917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20" name="Oval 81">
            <a:extLst>
              <a:ext uri="{FF2B5EF4-FFF2-40B4-BE49-F238E27FC236}">
                <a16:creationId xmlns:a16="http://schemas.microsoft.com/office/drawing/2014/main" id="{E5531219-2CE4-B3E1-8214-B274886F4CC0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4725082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21" name="Corde 20">
            <a:extLst>
              <a:ext uri="{FF2B5EF4-FFF2-40B4-BE49-F238E27FC236}">
                <a16:creationId xmlns:a16="http://schemas.microsoft.com/office/drawing/2014/main" id="{AB925899-CAF8-06E3-40E2-4373181BD7D8}"/>
              </a:ext>
            </a:extLst>
          </p:cNvPr>
          <p:cNvSpPr/>
          <p:nvPr/>
        </p:nvSpPr>
        <p:spPr>
          <a:xfrm flipH="1">
            <a:off x="1638440" y="2558424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7" name="Oval 81">
            <a:extLst>
              <a:ext uri="{FF2B5EF4-FFF2-40B4-BE49-F238E27FC236}">
                <a16:creationId xmlns:a16="http://schemas.microsoft.com/office/drawing/2014/main" id="{C605B4C9-14D4-DEBF-2A0C-BA1CCCA45EBC}"/>
              </a:ext>
            </a:extLst>
          </p:cNvPr>
          <p:cNvSpPr>
            <a:spLocks noChangeAspect="1"/>
          </p:cNvSpPr>
          <p:nvPr/>
        </p:nvSpPr>
        <p:spPr>
          <a:xfrm>
            <a:off x="7266026" y="2550235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28" name="Oval 81">
            <a:extLst>
              <a:ext uri="{FF2B5EF4-FFF2-40B4-BE49-F238E27FC236}">
                <a16:creationId xmlns:a16="http://schemas.microsoft.com/office/drawing/2014/main" id="{66778D8B-00FF-0D7B-AC64-AC7A5F91C87A}"/>
              </a:ext>
            </a:extLst>
          </p:cNvPr>
          <p:cNvSpPr>
            <a:spLocks noChangeAspect="1"/>
          </p:cNvSpPr>
          <p:nvPr/>
        </p:nvSpPr>
        <p:spPr>
          <a:xfrm>
            <a:off x="7266026" y="3306010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2</a:t>
            </a:r>
          </a:p>
        </p:txBody>
      </p:sp>
      <p:sp>
        <p:nvSpPr>
          <p:cNvPr id="29" name="Oval 81">
            <a:extLst>
              <a:ext uri="{FF2B5EF4-FFF2-40B4-BE49-F238E27FC236}">
                <a16:creationId xmlns:a16="http://schemas.microsoft.com/office/drawing/2014/main" id="{3492D1D3-1EEC-721F-EDF7-396D9BC08B6D}"/>
              </a:ext>
            </a:extLst>
          </p:cNvPr>
          <p:cNvSpPr>
            <a:spLocks noChangeAspect="1"/>
          </p:cNvSpPr>
          <p:nvPr/>
        </p:nvSpPr>
        <p:spPr>
          <a:xfrm>
            <a:off x="7266026" y="4052321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3</a:t>
            </a:r>
          </a:p>
        </p:txBody>
      </p:sp>
      <p:sp>
        <p:nvSpPr>
          <p:cNvPr id="31" name="Oval 81">
            <a:extLst>
              <a:ext uri="{FF2B5EF4-FFF2-40B4-BE49-F238E27FC236}">
                <a16:creationId xmlns:a16="http://schemas.microsoft.com/office/drawing/2014/main" id="{B535A19A-A45D-7428-FA89-F060F410A701}"/>
              </a:ext>
            </a:extLst>
          </p:cNvPr>
          <p:cNvSpPr>
            <a:spLocks noChangeAspect="1"/>
          </p:cNvSpPr>
          <p:nvPr/>
        </p:nvSpPr>
        <p:spPr>
          <a:xfrm>
            <a:off x="7266026" y="4828949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4</a:t>
            </a:r>
          </a:p>
        </p:txBody>
      </p:sp>
      <p:sp>
        <p:nvSpPr>
          <p:cNvPr id="32" name="Oval 81">
            <a:extLst>
              <a:ext uri="{FF2B5EF4-FFF2-40B4-BE49-F238E27FC236}">
                <a16:creationId xmlns:a16="http://schemas.microsoft.com/office/drawing/2014/main" id="{7C8616C3-14D1-A09D-9ECE-CDD3E5DE0AEB}"/>
              </a:ext>
            </a:extLst>
          </p:cNvPr>
          <p:cNvSpPr>
            <a:spLocks noChangeAspect="1"/>
          </p:cNvSpPr>
          <p:nvPr/>
        </p:nvSpPr>
        <p:spPr>
          <a:xfrm>
            <a:off x="7266026" y="5565153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5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6E43F612-8D3D-DC8B-6425-EA568ADA7D98}"/>
              </a:ext>
            </a:extLst>
          </p:cNvPr>
          <p:cNvGrpSpPr/>
          <p:nvPr/>
        </p:nvGrpSpPr>
        <p:grpSpPr>
          <a:xfrm>
            <a:off x="1653038" y="4011911"/>
            <a:ext cx="558587" cy="625740"/>
            <a:chOff x="976754" y="4005561"/>
            <a:chExt cx="558587" cy="625740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985402C0-19B2-B76A-C2EB-71435DCA4C6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E117002A-2F84-72A8-2AEE-D163DEA6B3EB}"/>
                </a:ext>
              </a:extLst>
            </p:cNvPr>
            <p:cNvSpPr txBox="1"/>
            <p:nvPr/>
          </p:nvSpPr>
          <p:spPr>
            <a:xfrm>
              <a:off x="1030729" y="4161932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15</a:t>
              </a: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F2AE582A-0BFF-BE7C-3233-AEE2F0CB0E9B}"/>
              </a:ext>
            </a:extLst>
          </p:cNvPr>
          <p:cNvGrpSpPr/>
          <p:nvPr/>
        </p:nvGrpSpPr>
        <p:grpSpPr>
          <a:xfrm>
            <a:off x="1653038" y="4709374"/>
            <a:ext cx="558587" cy="628926"/>
            <a:chOff x="976754" y="4706199"/>
            <a:chExt cx="558587" cy="628926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68CE2558-7854-7AA5-74E3-48F17307235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76754" y="4706199"/>
              <a:ext cx="558587" cy="628926"/>
            </a:xfrm>
            <a:prstGeom prst="rect">
              <a:avLst/>
            </a:prstGeom>
          </p:spPr>
        </p:pic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F74C56BA-8286-FE67-F102-AAC1F4C3E4B5}"/>
                </a:ext>
              </a:extLst>
            </p:cNvPr>
            <p:cNvSpPr txBox="1"/>
            <p:nvPr/>
          </p:nvSpPr>
          <p:spPr>
            <a:xfrm>
              <a:off x="1030318" y="4861092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12</a:t>
              </a: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129D5044-364E-2DC2-8226-1DCFAFBA06E8}"/>
              </a:ext>
            </a:extLst>
          </p:cNvPr>
          <p:cNvGrpSpPr/>
          <p:nvPr/>
        </p:nvGrpSpPr>
        <p:grpSpPr>
          <a:xfrm>
            <a:off x="1648164" y="5471175"/>
            <a:ext cx="558588" cy="625740"/>
            <a:chOff x="965530" y="5471175"/>
            <a:chExt cx="558588" cy="625740"/>
          </a:xfrm>
        </p:grpSpPr>
        <p:pic>
          <p:nvPicPr>
            <p:cNvPr id="25" name="Image 24">
              <a:extLst>
                <a:ext uri="{FF2B5EF4-FFF2-40B4-BE49-F238E27FC236}">
                  <a16:creationId xmlns:a16="http://schemas.microsoft.com/office/drawing/2014/main" id="{9216D6B5-24C2-77AF-09D1-224D02F07F6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65530" y="5471175"/>
              <a:ext cx="558588" cy="625740"/>
            </a:xfrm>
            <a:prstGeom prst="rect">
              <a:avLst/>
            </a:prstGeom>
          </p:spPr>
        </p:pic>
        <p:sp>
          <p:nvSpPr>
            <p:cNvPr id="30" name="ZoneTexte 29">
              <a:extLst>
                <a:ext uri="{FF2B5EF4-FFF2-40B4-BE49-F238E27FC236}">
                  <a16:creationId xmlns:a16="http://schemas.microsoft.com/office/drawing/2014/main" id="{1CB9E538-B871-76EF-9C84-0FF898C89AAE}"/>
                </a:ext>
              </a:extLst>
            </p:cNvPr>
            <p:cNvSpPr txBox="1"/>
            <p:nvPr/>
          </p:nvSpPr>
          <p:spPr>
            <a:xfrm>
              <a:off x="1011268" y="562936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3</a:t>
              </a:r>
            </a:p>
          </p:txBody>
        </p:sp>
      </p:grp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0C1DCF72-1019-A983-A35F-5199B8C7D3C0}"/>
              </a:ext>
            </a:extLst>
          </p:cNvPr>
          <p:cNvGrpSpPr/>
          <p:nvPr/>
        </p:nvGrpSpPr>
        <p:grpSpPr>
          <a:xfrm>
            <a:off x="1664398" y="3247380"/>
            <a:ext cx="547364" cy="621681"/>
            <a:chOff x="976754" y="3247381"/>
            <a:chExt cx="547364" cy="620956"/>
          </a:xfrm>
        </p:grpSpPr>
        <p:pic>
          <p:nvPicPr>
            <p:cNvPr id="35" name="Image 34">
              <a:extLst>
                <a:ext uri="{FF2B5EF4-FFF2-40B4-BE49-F238E27FC236}">
                  <a16:creationId xmlns:a16="http://schemas.microsoft.com/office/drawing/2014/main" id="{69B3E487-26AE-3CB2-A625-411445D7CE5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76754" y="3247381"/>
              <a:ext cx="547364" cy="620956"/>
            </a:xfrm>
            <a:prstGeom prst="rect">
              <a:avLst/>
            </a:prstGeom>
          </p:spPr>
        </p:pic>
        <p:sp>
          <p:nvSpPr>
            <p:cNvPr id="36" name="ZoneTexte 35">
              <a:extLst>
                <a:ext uri="{FF2B5EF4-FFF2-40B4-BE49-F238E27FC236}">
                  <a16:creationId xmlns:a16="http://schemas.microsoft.com/office/drawing/2014/main" id="{0726D24D-7FC3-B424-598A-1F5A4A44CDBC}"/>
                </a:ext>
              </a:extLst>
            </p:cNvPr>
            <p:cNvSpPr txBox="1"/>
            <p:nvPr/>
          </p:nvSpPr>
          <p:spPr>
            <a:xfrm>
              <a:off x="1033064" y="3393264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10    </a:t>
              </a:r>
            </a:p>
          </p:txBody>
        </p:sp>
      </p:grpSp>
      <p:grpSp>
        <p:nvGrpSpPr>
          <p:cNvPr id="37" name="Groupe 36">
            <a:extLst>
              <a:ext uri="{FF2B5EF4-FFF2-40B4-BE49-F238E27FC236}">
                <a16:creationId xmlns:a16="http://schemas.microsoft.com/office/drawing/2014/main" id="{6B43F3AA-05E3-BAB5-2A52-9B860C1800CF}"/>
              </a:ext>
            </a:extLst>
          </p:cNvPr>
          <p:cNvGrpSpPr/>
          <p:nvPr/>
        </p:nvGrpSpPr>
        <p:grpSpPr>
          <a:xfrm>
            <a:off x="1653038" y="2477857"/>
            <a:ext cx="558587" cy="625740"/>
            <a:chOff x="976754" y="2489217"/>
            <a:chExt cx="558587" cy="625740"/>
          </a:xfrm>
        </p:grpSpPr>
        <p:pic>
          <p:nvPicPr>
            <p:cNvPr id="38" name="Image 37">
              <a:extLst>
                <a:ext uri="{FF2B5EF4-FFF2-40B4-BE49-F238E27FC236}">
                  <a16:creationId xmlns:a16="http://schemas.microsoft.com/office/drawing/2014/main" id="{A653CC7C-E5CE-2EB7-185D-E299BB0455A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76754" y="2489217"/>
              <a:ext cx="558587" cy="625740"/>
            </a:xfrm>
            <a:prstGeom prst="rect">
              <a:avLst/>
            </a:prstGeom>
          </p:spPr>
        </p:pic>
        <p:sp>
          <p:nvSpPr>
            <p:cNvPr id="39" name="ZoneTexte 38">
              <a:extLst>
                <a:ext uri="{FF2B5EF4-FFF2-40B4-BE49-F238E27FC236}">
                  <a16:creationId xmlns:a16="http://schemas.microsoft.com/office/drawing/2014/main" id="{2272A1BC-5C02-2106-856B-0C0645764217}"/>
                </a:ext>
              </a:extLst>
            </p:cNvPr>
            <p:cNvSpPr txBox="1"/>
            <p:nvPr/>
          </p:nvSpPr>
          <p:spPr>
            <a:xfrm>
              <a:off x="1033904" y="2641600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15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793396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DE6E246-A7D5-6815-F668-89E4057F5C0D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DB7BD3E3-B4BE-A727-849F-C8D9C2EEC128}"/>
              </a:ext>
            </a:extLst>
          </p:cNvPr>
          <p:cNvSpPr/>
          <p:nvPr/>
        </p:nvSpPr>
        <p:spPr>
          <a:xfrm>
            <a:off x="1415143" y="3638497"/>
            <a:ext cx="6288180" cy="892559"/>
          </a:xfrm>
          <a:prstGeom prst="roundRect">
            <a:avLst/>
          </a:prstGeom>
          <a:solidFill>
            <a:srgbClr val="58B6C0">
              <a:lumMod val="20000"/>
              <a:lumOff val="80000"/>
            </a:srgb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7542FBDF-0323-7171-9B34-AA4895D96FCF}"/>
              </a:ext>
            </a:extLst>
          </p:cNvPr>
          <p:cNvGrpSpPr/>
          <p:nvPr/>
        </p:nvGrpSpPr>
        <p:grpSpPr>
          <a:xfrm>
            <a:off x="1484028" y="2089999"/>
            <a:ext cx="6175944" cy="1322379"/>
            <a:chOff x="1711174" y="2035893"/>
            <a:chExt cx="5721651" cy="1322379"/>
          </a:xfrm>
        </p:grpSpPr>
        <p:sp>
          <p:nvSpPr>
            <p:cNvPr id="10" name="TextBox 5">
              <a:extLst>
                <a:ext uri="{FF2B5EF4-FFF2-40B4-BE49-F238E27FC236}">
                  <a16:creationId xmlns:a16="http://schemas.microsoft.com/office/drawing/2014/main" id="{C2ED499B-1966-9B57-5D89-3CD0657E8136}"/>
                </a:ext>
              </a:extLst>
            </p:cNvPr>
            <p:cNvSpPr txBox="1"/>
            <p:nvPr/>
          </p:nvSpPr>
          <p:spPr>
            <a:xfrm>
              <a:off x="2200275" y="2035893"/>
              <a:ext cx="4743450" cy="38228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ts val="2075"/>
                </a:lnSpc>
              </a:pPr>
              <a:r>
                <a:rPr lang="ar-MA" sz="2600" b="1" kern="0" dirty="0">
                  <a:solidFill>
                    <a:srgbClr val="3494BA">
                      <a:lumMod val="75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عند نهاية الدرس</a:t>
              </a:r>
            </a:p>
          </p:txBody>
        </p:sp>
        <p:sp>
          <p:nvSpPr>
            <p:cNvPr id="12" name="TextBox 9">
              <a:extLst>
                <a:ext uri="{FF2B5EF4-FFF2-40B4-BE49-F238E27FC236}">
                  <a16:creationId xmlns:a16="http://schemas.microsoft.com/office/drawing/2014/main" id="{C62ED8C4-4590-6AD1-5322-D225BBB5DF20}"/>
                </a:ext>
              </a:extLst>
            </p:cNvPr>
            <p:cNvSpPr txBox="1"/>
            <p:nvPr/>
          </p:nvSpPr>
          <p:spPr>
            <a:xfrm>
              <a:off x="1711174" y="2465720"/>
              <a:ext cx="5721651" cy="89255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>
                <a:spcAft>
                  <a:spcPts val="600"/>
                </a:spcAft>
              </a:pP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على الأقل </a:t>
              </a:r>
              <a:r>
                <a:rPr lang="fr-FR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80%</a:t>
              </a:r>
              <a:r>
                <a:rPr lang="ar-MA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من المتعلمين </a:t>
              </a: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سيكونون قادرين على</a:t>
              </a:r>
              <a:r>
                <a:rPr lang="en-GB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: </a:t>
              </a:r>
              <a:endParaRPr lang="fr-FR" sz="26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02EA157D-5978-CC07-6CE7-2007F1C61084}"/>
              </a:ext>
            </a:extLst>
          </p:cNvPr>
          <p:cNvGrpSpPr/>
          <p:nvPr/>
        </p:nvGrpSpPr>
        <p:grpSpPr>
          <a:xfrm>
            <a:off x="7178785" y="3505458"/>
            <a:ext cx="952824" cy="892559"/>
            <a:chOff x="7018463" y="3273195"/>
            <a:chExt cx="1249561" cy="1172098"/>
          </a:xfrm>
        </p:grpSpPr>
        <p:grpSp>
          <p:nvGrpSpPr>
            <p:cNvPr id="19" name="Groupe 18">
              <a:extLst>
                <a:ext uri="{FF2B5EF4-FFF2-40B4-BE49-F238E27FC236}">
                  <a16:creationId xmlns:a16="http://schemas.microsoft.com/office/drawing/2014/main" id="{E10BCB86-B975-91F8-B999-1C3A5B5B2703}"/>
                </a:ext>
              </a:extLst>
            </p:cNvPr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23" name="Ellipse 22">
                <a:extLst>
                  <a:ext uri="{FF2B5EF4-FFF2-40B4-BE49-F238E27FC236}">
                    <a16:creationId xmlns:a16="http://schemas.microsoft.com/office/drawing/2014/main" id="{5A7D3F1C-0826-D21D-3D67-4225D2343596}"/>
                  </a:ext>
                </a:extLst>
              </p:cNvPr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4" name="Ellipse 23">
                <a:extLst>
                  <a:ext uri="{FF2B5EF4-FFF2-40B4-BE49-F238E27FC236}">
                    <a16:creationId xmlns:a16="http://schemas.microsoft.com/office/drawing/2014/main" id="{24C28B67-8A2A-53D8-BB35-005B0557BA24}"/>
                  </a:ext>
                </a:extLst>
              </p:cNvPr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20" name="Groupe 19">
              <a:extLst>
                <a:ext uri="{FF2B5EF4-FFF2-40B4-BE49-F238E27FC236}">
                  <a16:creationId xmlns:a16="http://schemas.microsoft.com/office/drawing/2014/main" id="{2450D4B9-52CB-E576-36B4-8775669C7D88}"/>
                </a:ext>
              </a:extLst>
            </p:cNvPr>
            <p:cNvGrpSpPr/>
            <p:nvPr/>
          </p:nvGrpSpPr>
          <p:grpSpPr>
            <a:xfrm rot="692408">
              <a:off x="7545472" y="3273195"/>
              <a:ext cx="722552" cy="808616"/>
              <a:chOff x="6561871" y="1779515"/>
              <a:chExt cx="722552" cy="808616"/>
            </a:xfrm>
          </p:grpSpPr>
          <p:sp>
            <p:nvSpPr>
              <p:cNvPr id="21" name="Chevron 20">
                <a:extLst>
                  <a:ext uri="{FF2B5EF4-FFF2-40B4-BE49-F238E27FC236}">
                    <a16:creationId xmlns:a16="http://schemas.microsoft.com/office/drawing/2014/main" id="{7252C67E-B80A-2F88-7D89-7A45A0E23675}"/>
                  </a:ext>
                </a:extLst>
              </p:cNvPr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name="adj" fmla="val 3252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B5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cxnSp>
            <p:nvCxnSpPr>
              <p:cNvPr id="22" name="Connecteur droit 21">
                <a:extLst>
                  <a:ext uri="{FF2B5EF4-FFF2-40B4-BE49-F238E27FC236}">
                    <a16:creationId xmlns:a16="http://schemas.microsoft.com/office/drawing/2014/main" id="{96227389-C19D-2255-98D8-928EB1A9FE3E}"/>
                  </a:ext>
                </a:extLst>
              </p:cNvPr>
              <p:cNvCxnSpPr>
                <a:cxnSpLocks/>
                <a:stCxn id="21" idx="3"/>
              </p:cNvCxnSpPr>
              <p:nvPr/>
            </p:nvCxnSpPr>
            <p:spPr>
              <a:xfrm flipH="1">
                <a:off x="6561871" y="2057266"/>
                <a:ext cx="510981" cy="530865"/>
              </a:xfrm>
              <a:prstGeom prst="line">
                <a:avLst/>
              </a:prstGeom>
              <a:ln w="38100">
                <a:solidFill>
                  <a:srgbClr val="4B5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496B9AB1-3F63-61B6-5D19-EB1B3D477D1C}"/>
              </a:ext>
            </a:extLst>
          </p:cNvPr>
          <p:cNvSpPr txBox="1"/>
          <p:nvPr/>
        </p:nvSpPr>
        <p:spPr>
          <a:xfrm>
            <a:off x="1110346" y="3823164"/>
            <a:ext cx="594299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spcAft>
                <a:spcPts val="600"/>
              </a:spcAft>
            </a:pPr>
            <a:r>
              <a:rPr lang="ar-MA" sz="2800" b="1" kern="0" dirty="0">
                <a:solidFill>
                  <a:srgbClr val="2B758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تعرف وعد رؤوس ووجوه وأحرف المجسمات.</a:t>
            </a:r>
          </a:p>
        </p:txBody>
      </p:sp>
    </p:spTree>
    <p:extLst>
      <p:ext uri="{BB962C8B-B14F-4D97-AF65-F5344CB8AC3E}">
        <p14:creationId xmlns:p14="http://schemas.microsoft.com/office/powerpoint/2010/main" val="23166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8DF91E-320F-471E-A90F-702FA0F581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91F8DBEB-4D66-C499-7D53-1F613160E52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8" name="Oval 81">
            <a:extLst>
              <a:ext uri="{FF2B5EF4-FFF2-40B4-BE49-F238E27FC236}">
                <a16:creationId xmlns:a16="http://schemas.microsoft.com/office/drawing/2014/main" id="{191F8A15-EBC9-D18D-42F6-59E6ED0804F3}"/>
              </a:ext>
            </a:extLst>
          </p:cNvPr>
          <p:cNvSpPr>
            <a:spLocks noChangeAspect="1"/>
          </p:cNvSpPr>
          <p:nvPr/>
        </p:nvSpPr>
        <p:spPr>
          <a:xfrm flipH="1">
            <a:off x="950491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464C6C03-623D-12E4-4FD1-1B72A001D340}"/>
              </a:ext>
            </a:extLst>
          </p:cNvPr>
          <p:cNvSpPr/>
          <p:nvPr/>
        </p:nvSpPr>
        <p:spPr>
          <a:xfrm>
            <a:off x="2834740" y="2545266"/>
            <a:ext cx="4007926" cy="219002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200" dirty="0"/>
          </a:p>
        </p:txBody>
      </p:sp>
      <p:sp>
        <p:nvSpPr>
          <p:cNvPr id="4" name="Flowchart: Alternate Process 54">
            <a:extLst>
              <a:ext uri="{FF2B5EF4-FFF2-40B4-BE49-F238E27FC236}">
                <a16:creationId xmlns:a16="http://schemas.microsoft.com/office/drawing/2014/main" id="{2F89141A-544F-4F47-893A-63D48215535F}"/>
              </a:ext>
            </a:extLst>
          </p:cNvPr>
          <p:cNvSpPr/>
          <p:nvPr/>
        </p:nvSpPr>
        <p:spPr>
          <a:xfrm>
            <a:off x="3168242" y="2189924"/>
            <a:ext cx="3418908" cy="939564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/>
            <a:r>
              <a:rPr lang="en-US" sz="40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40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</a:t>
            </a:r>
            <a:endParaRPr lang="en-US" sz="40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Oval 80">
            <a:extLst>
              <a:ext uri="{FF2B5EF4-FFF2-40B4-BE49-F238E27FC236}">
                <a16:creationId xmlns:a16="http://schemas.microsoft.com/office/drawing/2014/main" id="{C9298896-F157-77C2-6E8B-94075C1D6A4B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1</a:t>
            </a:r>
          </a:p>
        </p:txBody>
      </p:sp>
      <p:pic>
        <p:nvPicPr>
          <p:cNvPr id="9" name="Image 8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E64747E9-1E17-022D-E420-65FA81FA10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008418" y="3132898"/>
            <a:ext cx="841742" cy="841742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9561908F-0BBC-567A-EC16-E54427467D8E}"/>
              </a:ext>
            </a:extLst>
          </p:cNvPr>
          <p:cNvSpPr txBox="1"/>
          <p:nvPr/>
        </p:nvSpPr>
        <p:spPr>
          <a:xfrm>
            <a:off x="2002970" y="3234307"/>
            <a:ext cx="392098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تصحيح الواجب المنزلي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E3CEE071-CC1C-4E0D-F503-31DEB26175A2}"/>
              </a:ext>
            </a:extLst>
          </p:cNvPr>
          <p:cNvSpPr txBox="1"/>
          <p:nvPr/>
        </p:nvSpPr>
        <p:spPr>
          <a:xfrm>
            <a:off x="2002968" y="3702393"/>
            <a:ext cx="392098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الحساب الذهني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0FEA7503-3ACE-D139-0656-0A80431CFE8E}"/>
              </a:ext>
            </a:extLst>
          </p:cNvPr>
          <p:cNvSpPr txBox="1"/>
          <p:nvPr/>
        </p:nvSpPr>
        <p:spPr>
          <a:xfrm>
            <a:off x="2014142" y="4205293"/>
            <a:ext cx="392098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أنشطة تمهيدية</a:t>
            </a:r>
          </a:p>
        </p:txBody>
      </p:sp>
    </p:spTree>
    <p:extLst>
      <p:ext uri="{BB962C8B-B14F-4D97-AF65-F5344CB8AC3E}">
        <p14:creationId xmlns:p14="http://schemas.microsoft.com/office/powerpoint/2010/main" val="16176237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1D7D99DD-1FAA-9000-BAFF-CC98AF393E6F}"/>
              </a:ext>
            </a:extLst>
          </p:cNvPr>
          <p:cNvSpPr txBox="1"/>
          <p:nvPr/>
        </p:nvSpPr>
        <p:spPr>
          <a:xfrm>
            <a:off x="961411" y="899252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مرحباً، سنتابع درس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جديدا مع مجد وندى.</a:t>
            </a: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96DE9ED-17F5-868A-8BFB-32CE9FB09BC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40" y="615516"/>
            <a:ext cx="1008000" cy="1008000"/>
          </a:xfrm>
          <a:prstGeom prst="ellipse">
            <a:avLst/>
          </a:prstGeom>
        </p:spPr>
      </p:pic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258E3DB7-EA0D-8D70-21A4-C3285230570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5" name="majd_wave">
            <a:hlinkClick r:id="" action="ppaction://media"/>
            <a:extLst>
              <a:ext uri="{FF2B5EF4-FFF2-40B4-BE49-F238E27FC236}">
                <a16:creationId xmlns:a16="http://schemas.microsoft.com/office/drawing/2014/main" id="{C52E3DBB-AB22-585F-5653-FEAE7FA557A7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4545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A69D57-4B7C-45E2-E7BD-CDA3210642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8862F1D1-B51A-08F0-BF4C-E528AE5633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77186" y="2296588"/>
            <a:ext cx="2982685" cy="4116693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3F3647C4-ECDB-A561-6D74-6F73DDFDCB9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94501" y="2296588"/>
            <a:ext cx="2982685" cy="4102497"/>
          </a:xfrm>
          <a:prstGeom prst="rect">
            <a:avLst/>
          </a:prstGeom>
        </p:spPr>
      </p:pic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B941219-D44C-A2D0-A2EB-D680046A612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40" y="615516"/>
            <a:ext cx="1008000" cy="1008000"/>
          </a:xfrm>
          <a:prstGeom prst="ellipse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9A7F1031-EB13-8C66-B88F-FE8CD82AB3B0}"/>
              </a:ext>
            </a:extLst>
          </p:cNvPr>
          <p:cNvSpPr txBox="1"/>
          <p:nvPr/>
        </p:nvSpPr>
        <p:spPr>
          <a:xfrm>
            <a:off x="1724913" y="862060"/>
            <a:ext cx="579961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سنبدأ بتصحيح الواجب المنزلي،  خذوا الكراسة ص 96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04F4FDD-6E63-1006-AB16-6598B8924B76}"/>
              </a:ext>
            </a:extLst>
          </p:cNvPr>
          <p:cNvSpPr/>
          <p:nvPr/>
        </p:nvSpPr>
        <p:spPr>
          <a:xfrm>
            <a:off x="4595604" y="5127171"/>
            <a:ext cx="2545424" cy="986239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A64478B-5CC5-2FF5-228B-50D3A4243698}"/>
              </a:ext>
            </a:extLst>
          </p:cNvPr>
          <p:cNvSpPr/>
          <p:nvPr/>
        </p:nvSpPr>
        <p:spPr>
          <a:xfrm>
            <a:off x="4584719" y="3091542"/>
            <a:ext cx="2545424" cy="772887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D145CB8-FBCC-AFBD-215A-41780364D765}"/>
              </a:ext>
            </a:extLst>
          </p:cNvPr>
          <p:cNvSpPr/>
          <p:nvPr/>
        </p:nvSpPr>
        <p:spPr>
          <a:xfrm>
            <a:off x="4595603" y="3940630"/>
            <a:ext cx="2545424" cy="1132607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548202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ED6B4D-2573-D291-AD13-483741B7E4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4D1923DA-3A70-1362-5B5F-3BC5560F6025}"/>
              </a:ext>
            </a:extLst>
          </p:cNvPr>
          <p:cNvSpPr txBox="1"/>
          <p:nvPr/>
        </p:nvSpPr>
        <p:spPr>
          <a:xfrm>
            <a:off x="1284514" y="938261"/>
            <a:ext cx="622912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spcAft>
                <a:spcPts val="80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التمرين رقم 1 لديكم دقيقة.</a:t>
            </a:r>
          </a:p>
        </p:txBody>
      </p: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D4606EF-8296-AFFA-79B2-8B66F2FE2E2C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97E735A0-56A2-21C9-6B2D-DE23A2ED60BF}"/>
              </a:ext>
            </a:extLst>
          </p:cNvPr>
          <p:cNvGrpSpPr/>
          <p:nvPr/>
        </p:nvGrpSpPr>
        <p:grpSpPr>
          <a:xfrm>
            <a:off x="380963" y="784468"/>
            <a:ext cx="558588" cy="625740"/>
            <a:chOff x="965530" y="5471175"/>
            <a:chExt cx="558588" cy="625740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F53297F7-AA9A-21C2-08B5-22A34BD0174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65530" y="5471175"/>
              <a:ext cx="558588" cy="625740"/>
            </a:xfrm>
            <a:prstGeom prst="rect">
              <a:avLst/>
            </a:prstGeom>
          </p:spPr>
        </p:pic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ACBA1766-9BC4-09F6-A94F-56526579DB2E}"/>
                </a:ext>
              </a:extLst>
            </p:cNvPr>
            <p:cNvSpPr txBox="1"/>
            <p:nvPr/>
          </p:nvSpPr>
          <p:spPr>
            <a:xfrm>
              <a:off x="1011268" y="562936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</a:rPr>
                <a:t>1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14A0E7A1-6177-1761-F66D-A85DABACC99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7829" y="174172"/>
            <a:ext cx="7097485" cy="310836"/>
          </a:xfrm>
          <a:prstGeom prst="rect">
            <a:avLst/>
          </a:prstGeom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F6C73EEC-31C6-D361-8821-33AA9736B6C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3488" y="2154288"/>
            <a:ext cx="7557025" cy="2549423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34" name="Encre 33">
                <a:extLst>
                  <a:ext uri="{FF2B5EF4-FFF2-40B4-BE49-F238E27FC236}">
                    <a16:creationId xmlns:a16="http://schemas.microsoft.com/office/drawing/2014/main" id="{F545ACBE-A51B-805A-BBB3-BCA5AA7A7EA8}"/>
                  </a:ext>
                </a:extLst>
              </p14:cNvPr>
              <p14:cNvContentPartPr/>
              <p14:nvPr/>
            </p14:nvContentPartPr>
            <p14:xfrm>
              <a:off x="3253594" y="2665851"/>
              <a:ext cx="905040" cy="1689480"/>
            </p14:xfrm>
          </p:contentPart>
        </mc:Choice>
        <mc:Fallback xmlns="">
          <p:pic>
            <p:nvPicPr>
              <p:cNvPr id="34" name="Encre 33">
                <a:extLst>
                  <a:ext uri="{FF2B5EF4-FFF2-40B4-BE49-F238E27FC236}">
                    <a16:creationId xmlns:a16="http://schemas.microsoft.com/office/drawing/2014/main" id="{F545ACBE-A51B-805A-BBB3-BCA5AA7A7EA8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3244954" y="2657211"/>
                <a:ext cx="922680" cy="1707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36" name="Encre 35">
                <a:extLst>
                  <a:ext uri="{FF2B5EF4-FFF2-40B4-BE49-F238E27FC236}">
                    <a16:creationId xmlns:a16="http://schemas.microsoft.com/office/drawing/2014/main" id="{FC9975A5-0B01-9D53-1C3E-08445B7E82CD}"/>
                  </a:ext>
                </a:extLst>
              </p14:cNvPr>
              <p14:cNvContentPartPr/>
              <p14:nvPr/>
            </p14:nvContentPartPr>
            <p14:xfrm>
              <a:off x="6201634" y="2873931"/>
              <a:ext cx="1669320" cy="1669320"/>
            </p14:xfrm>
          </p:contentPart>
        </mc:Choice>
        <mc:Fallback xmlns="">
          <p:pic>
            <p:nvPicPr>
              <p:cNvPr id="36" name="Encre 35">
                <a:extLst>
                  <a:ext uri="{FF2B5EF4-FFF2-40B4-BE49-F238E27FC236}">
                    <a16:creationId xmlns:a16="http://schemas.microsoft.com/office/drawing/2014/main" id="{FC9975A5-0B01-9D53-1C3E-08445B7E82CD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6192994" y="2864931"/>
                <a:ext cx="1686960" cy="1686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37" name="Encre 36">
                <a:extLst>
                  <a:ext uri="{FF2B5EF4-FFF2-40B4-BE49-F238E27FC236}">
                    <a16:creationId xmlns:a16="http://schemas.microsoft.com/office/drawing/2014/main" id="{2FD80454-9E0F-3D18-FCC2-76A089EA4936}"/>
                  </a:ext>
                </a:extLst>
              </p14:cNvPr>
              <p14:cNvContentPartPr/>
              <p14:nvPr/>
            </p14:nvContentPartPr>
            <p14:xfrm>
              <a:off x="-522446" y="2644971"/>
              <a:ext cx="360" cy="360"/>
            </p14:xfrm>
          </p:contentPart>
        </mc:Choice>
        <mc:Fallback xmlns="">
          <p:pic>
            <p:nvPicPr>
              <p:cNvPr id="37" name="Encre 36">
                <a:extLst>
                  <a:ext uri="{FF2B5EF4-FFF2-40B4-BE49-F238E27FC236}">
                    <a16:creationId xmlns:a16="http://schemas.microsoft.com/office/drawing/2014/main" id="{2FD80454-9E0F-3D18-FCC2-76A089EA4936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-531086" y="2635971"/>
                <a:ext cx="18000" cy="18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6770863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47A303-FAD7-854C-F398-5CA5B8E26F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2C075662-DB23-368A-4A51-8F3A443E26A1}"/>
              </a:ext>
            </a:extLst>
          </p:cNvPr>
          <p:cNvSpPr txBox="1"/>
          <p:nvPr/>
        </p:nvSpPr>
        <p:spPr>
          <a:xfrm>
            <a:off x="1284514" y="905607"/>
            <a:ext cx="622912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spcAft>
                <a:spcPts val="80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التمرين رقم 2 لديكم دقيقة.</a:t>
            </a:r>
          </a:p>
        </p:txBody>
      </p: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D1294B7-43DD-AD52-3EAB-43F24AA2AB42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23DE50FC-6E21-0E63-BE98-57BFC8B53832}"/>
              </a:ext>
            </a:extLst>
          </p:cNvPr>
          <p:cNvGrpSpPr/>
          <p:nvPr/>
        </p:nvGrpSpPr>
        <p:grpSpPr>
          <a:xfrm>
            <a:off x="380963" y="784468"/>
            <a:ext cx="558588" cy="625740"/>
            <a:chOff x="965530" y="5471175"/>
            <a:chExt cx="558588" cy="625740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87A93BA2-4F62-D38A-B909-8925BAAAA74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65530" y="5471175"/>
              <a:ext cx="558588" cy="625740"/>
            </a:xfrm>
            <a:prstGeom prst="rect">
              <a:avLst/>
            </a:prstGeom>
          </p:spPr>
        </p:pic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765A8754-8F7F-B814-5042-8DADA6FC6EF7}"/>
                </a:ext>
              </a:extLst>
            </p:cNvPr>
            <p:cNvSpPr txBox="1"/>
            <p:nvPr/>
          </p:nvSpPr>
          <p:spPr>
            <a:xfrm>
              <a:off x="1011268" y="562936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</a:rPr>
                <a:t>1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66055F1F-F425-C59D-A1E0-9DCE71E2D0A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7829" y="174172"/>
            <a:ext cx="7097485" cy="310836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9D078486-280A-39DE-D334-8B54D3FCBB1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8132" y="1994584"/>
            <a:ext cx="6870023" cy="3543745"/>
          </a:xfrm>
          <a:prstGeom prst="rect">
            <a:avLst/>
          </a:prstGeom>
        </p:spPr>
      </p:pic>
      <p:cxnSp>
        <p:nvCxnSpPr>
          <p:cNvPr id="42" name="Connecteur droit 41">
            <a:extLst>
              <a:ext uri="{FF2B5EF4-FFF2-40B4-BE49-F238E27FC236}">
                <a16:creationId xmlns:a16="http://schemas.microsoft.com/office/drawing/2014/main" id="{047BA31A-69FD-E196-AC0D-70C8D7E2C2C4}"/>
              </a:ext>
            </a:extLst>
          </p:cNvPr>
          <p:cNvCxnSpPr/>
          <p:nvPr/>
        </p:nvCxnSpPr>
        <p:spPr>
          <a:xfrm>
            <a:off x="2438400" y="3505200"/>
            <a:ext cx="3722914" cy="936171"/>
          </a:xfrm>
          <a:prstGeom prst="line">
            <a:avLst/>
          </a:prstGeom>
          <a:ln>
            <a:solidFill>
              <a:srgbClr val="7030A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Connecteur droit 42">
            <a:extLst>
              <a:ext uri="{FF2B5EF4-FFF2-40B4-BE49-F238E27FC236}">
                <a16:creationId xmlns:a16="http://schemas.microsoft.com/office/drawing/2014/main" id="{2A9E6228-1948-5F71-4491-1F172E089BE6}"/>
              </a:ext>
            </a:extLst>
          </p:cNvPr>
          <p:cNvCxnSpPr>
            <a:cxnSpLocks/>
          </p:cNvCxnSpPr>
          <p:nvPr/>
        </p:nvCxnSpPr>
        <p:spPr>
          <a:xfrm flipH="1">
            <a:off x="1578429" y="3505200"/>
            <a:ext cx="2212296" cy="936171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" name="Connecteur droit 45">
            <a:extLst>
              <a:ext uri="{FF2B5EF4-FFF2-40B4-BE49-F238E27FC236}">
                <a16:creationId xmlns:a16="http://schemas.microsoft.com/office/drawing/2014/main" id="{5F416255-F1B7-E201-F212-0DBC3782A26B}"/>
              </a:ext>
            </a:extLst>
          </p:cNvPr>
          <p:cNvCxnSpPr>
            <a:cxnSpLocks/>
          </p:cNvCxnSpPr>
          <p:nvPr/>
        </p:nvCxnSpPr>
        <p:spPr>
          <a:xfrm>
            <a:off x="5083629" y="3505200"/>
            <a:ext cx="2068285" cy="936171"/>
          </a:xfrm>
          <a:prstGeom prst="line">
            <a:avLst/>
          </a:prstGeom>
          <a:ln>
            <a:solidFill>
              <a:srgbClr val="FFC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0" name="Connecteur droit 49">
            <a:extLst>
              <a:ext uri="{FF2B5EF4-FFF2-40B4-BE49-F238E27FC236}">
                <a16:creationId xmlns:a16="http://schemas.microsoft.com/office/drawing/2014/main" id="{B598F055-C5BA-7C8B-9DDA-F17CA00CF75E}"/>
              </a:ext>
            </a:extLst>
          </p:cNvPr>
          <p:cNvCxnSpPr>
            <a:cxnSpLocks/>
          </p:cNvCxnSpPr>
          <p:nvPr/>
        </p:nvCxnSpPr>
        <p:spPr>
          <a:xfrm flipH="1">
            <a:off x="2575720" y="3505199"/>
            <a:ext cx="3620748" cy="936172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2" name="Connecteur droit 51">
            <a:extLst>
              <a:ext uri="{FF2B5EF4-FFF2-40B4-BE49-F238E27FC236}">
                <a16:creationId xmlns:a16="http://schemas.microsoft.com/office/drawing/2014/main" id="{4EC03914-8845-674D-0EC1-4D40AD78156B}"/>
              </a:ext>
            </a:extLst>
          </p:cNvPr>
          <p:cNvCxnSpPr>
            <a:cxnSpLocks/>
          </p:cNvCxnSpPr>
          <p:nvPr/>
        </p:nvCxnSpPr>
        <p:spPr>
          <a:xfrm flipH="1">
            <a:off x="3790725" y="3505199"/>
            <a:ext cx="3413071" cy="936172"/>
          </a:xfrm>
          <a:prstGeom prst="line">
            <a:avLst/>
          </a:prstGeom>
          <a:ln>
            <a:solidFill>
              <a:srgbClr val="00B05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087746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28AFD9-611B-615B-5EFA-FBC1965BD5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D253935C-B6CC-D871-D54B-DA685E18821B}"/>
              </a:ext>
            </a:extLst>
          </p:cNvPr>
          <p:cNvSpPr txBox="1"/>
          <p:nvPr/>
        </p:nvSpPr>
        <p:spPr>
          <a:xfrm>
            <a:off x="1284514" y="905607"/>
            <a:ext cx="622912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spcAft>
                <a:spcPts val="80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التمرين رقم 3 لديكم دقيقة.</a:t>
            </a:r>
          </a:p>
        </p:txBody>
      </p: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37E0C9F-3017-C67E-545E-3BB4DDAFCEA7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495D6363-CBCF-47FA-F264-CF7932188EBC}"/>
              </a:ext>
            </a:extLst>
          </p:cNvPr>
          <p:cNvGrpSpPr/>
          <p:nvPr/>
        </p:nvGrpSpPr>
        <p:grpSpPr>
          <a:xfrm>
            <a:off x="380963" y="784468"/>
            <a:ext cx="558588" cy="625740"/>
            <a:chOff x="965530" y="5471175"/>
            <a:chExt cx="558588" cy="625740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4406F148-5EFA-32AA-F35F-D57708E31CC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65530" y="5471175"/>
              <a:ext cx="558588" cy="625740"/>
            </a:xfrm>
            <a:prstGeom prst="rect">
              <a:avLst/>
            </a:prstGeom>
          </p:spPr>
        </p:pic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227F8FEC-C0E4-B824-9F16-A1F8409ECC17}"/>
                </a:ext>
              </a:extLst>
            </p:cNvPr>
            <p:cNvSpPr txBox="1"/>
            <p:nvPr/>
          </p:nvSpPr>
          <p:spPr>
            <a:xfrm>
              <a:off x="1011268" y="562936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</a:rPr>
                <a:t>1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FC91D656-7C32-1CEE-C489-01EA0B4B52E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7829" y="174172"/>
            <a:ext cx="7097485" cy="310836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F696F98A-2C9F-25FA-C9F1-6109613FE39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8668" y="2437477"/>
            <a:ext cx="7441346" cy="3245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28768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6BCB04-56D0-B927-A76E-2DD3E3CBC2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BF19B4A-9437-5C6C-604C-D83F8708E009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8" name="Oval 81">
            <a:extLst>
              <a:ext uri="{FF2B5EF4-FFF2-40B4-BE49-F238E27FC236}">
                <a16:creationId xmlns:a16="http://schemas.microsoft.com/office/drawing/2014/main" id="{FB30617F-8163-DA99-4990-01A83C9CAEEB}"/>
              </a:ext>
            </a:extLst>
          </p:cNvPr>
          <p:cNvSpPr>
            <a:spLocks noChangeAspect="1"/>
          </p:cNvSpPr>
          <p:nvPr/>
        </p:nvSpPr>
        <p:spPr>
          <a:xfrm flipH="1">
            <a:off x="950491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801544D1-19AB-0EC3-F3BF-85C82C7CC49A}"/>
              </a:ext>
            </a:extLst>
          </p:cNvPr>
          <p:cNvSpPr/>
          <p:nvPr/>
        </p:nvSpPr>
        <p:spPr>
          <a:xfrm>
            <a:off x="2834740" y="2543808"/>
            <a:ext cx="4007926" cy="214932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200" dirty="0"/>
          </a:p>
        </p:txBody>
      </p:sp>
      <p:sp>
        <p:nvSpPr>
          <p:cNvPr id="4" name="Flowchart: Alternate Process 54">
            <a:extLst>
              <a:ext uri="{FF2B5EF4-FFF2-40B4-BE49-F238E27FC236}">
                <a16:creationId xmlns:a16="http://schemas.microsoft.com/office/drawing/2014/main" id="{DC89332B-AFE8-094D-2C28-CEBBBB101394}"/>
              </a:ext>
            </a:extLst>
          </p:cNvPr>
          <p:cNvSpPr/>
          <p:nvPr/>
        </p:nvSpPr>
        <p:spPr>
          <a:xfrm>
            <a:off x="3168242" y="2189924"/>
            <a:ext cx="3418908" cy="939564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/>
            <a:r>
              <a:rPr lang="en-US" sz="40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40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</a:t>
            </a:r>
            <a:endParaRPr lang="en-US" sz="40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Oval 80">
            <a:extLst>
              <a:ext uri="{FF2B5EF4-FFF2-40B4-BE49-F238E27FC236}">
                <a16:creationId xmlns:a16="http://schemas.microsoft.com/office/drawing/2014/main" id="{4BED4652-CBDB-1DA2-FF9A-96BB95AD93DB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1</a:t>
            </a:r>
          </a:p>
        </p:txBody>
      </p:sp>
      <p:pic>
        <p:nvPicPr>
          <p:cNvPr id="9" name="Image 8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23D9AE42-8DEE-15AD-FB49-AF0A4F8DB9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5986646" y="3590098"/>
            <a:ext cx="841742" cy="841742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FF6B7B3B-1B75-F48A-0C75-52619D76514E}"/>
              </a:ext>
            </a:extLst>
          </p:cNvPr>
          <p:cNvSpPr txBox="1"/>
          <p:nvPr/>
        </p:nvSpPr>
        <p:spPr>
          <a:xfrm>
            <a:off x="2002970" y="3234307"/>
            <a:ext cx="392098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تصحيح</a:t>
            </a:r>
            <a:r>
              <a:rPr lang="ar-MA" sz="28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 </a:t>
            </a:r>
            <a:r>
              <a:rPr lang="ar-MA" sz="28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الواجب</a:t>
            </a:r>
            <a:r>
              <a:rPr lang="ar-MA" sz="28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 </a:t>
            </a:r>
            <a:r>
              <a:rPr lang="ar-MA" sz="28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المنزلي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07C1DC80-60B6-6818-93DE-801ECF1290B2}"/>
              </a:ext>
            </a:extLst>
          </p:cNvPr>
          <p:cNvSpPr txBox="1"/>
          <p:nvPr/>
        </p:nvSpPr>
        <p:spPr>
          <a:xfrm>
            <a:off x="2002968" y="3735051"/>
            <a:ext cx="392098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الحساب الذهني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D4F59D6B-0599-966D-FE17-6B4189C5174F}"/>
              </a:ext>
            </a:extLst>
          </p:cNvPr>
          <p:cNvSpPr txBox="1"/>
          <p:nvPr/>
        </p:nvSpPr>
        <p:spPr>
          <a:xfrm>
            <a:off x="2014142" y="4205293"/>
            <a:ext cx="392098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أنشطة تمهيدية</a:t>
            </a:r>
          </a:p>
        </p:txBody>
      </p:sp>
    </p:spTree>
    <p:extLst>
      <p:ext uri="{BB962C8B-B14F-4D97-AF65-F5344CB8AC3E}">
        <p14:creationId xmlns:p14="http://schemas.microsoft.com/office/powerpoint/2010/main" val="21176005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57E207-E9EA-D072-E479-FBAA3B4552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237D4412-5543-6BD3-5B31-135AA0F938A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86743" y="1758149"/>
            <a:ext cx="3559627" cy="4626216"/>
          </a:xfrm>
          <a:prstGeom prst="rect">
            <a:avLst/>
          </a:prstGeom>
        </p:spPr>
      </p:pic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2BBEC16-96F7-A955-99E7-E5DE17B993F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40" y="615516"/>
            <a:ext cx="1008000" cy="1008000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A36E74A1-6319-92E1-7D6A-18DCC3130296}"/>
              </a:ext>
            </a:extLst>
          </p:cNvPr>
          <p:cNvSpPr txBox="1"/>
          <p:nvPr/>
        </p:nvSpPr>
        <p:spPr>
          <a:xfrm>
            <a:off x="1175673" y="938025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خذوا  كراسات الحساب الذهني الصفحة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21</a:t>
            </a:r>
            <a:endParaRPr kumimoji="0" lang="fr-FR" sz="1800" b="1" i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9E973A9-7F5F-44F2-9431-0C7E58BB2CD0}"/>
              </a:ext>
            </a:extLst>
          </p:cNvPr>
          <p:cNvSpPr/>
          <p:nvPr/>
        </p:nvSpPr>
        <p:spPr>
          <a:xfrm>
            <a:off x="3022766" y="3211283"/>
            <a:ext cx="2844634" cy="359229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129951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A22E74-8CA1-99D7-F8A0-9AD0CD8BAD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9109A10-2B94-0F14-DFAD-CD355188750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40" y="615516"/>
            <a:ext cx="1008000" cy="1008000"/>
          </a:xfrm>
          <a:prstGeom prst="ellipse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058BCC97-5B3B-B5A4-7EFA-319A8CEB75FC}"/>
              </a:ext>
            </a:extLst>
          </p:cNvPr>
          <p:cNvSpPr txBox="1"/>
          <p:nvPr/>
        </p:nvSpPr>
        <p:spPr>
          <a:xfrm>
            <a:off x="870857" y="934850"/>
            <a:ext cx="65784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لديكم دقيقة لإنجاز هذه العمليات.</a:t>
            </a:r>
            <a:endParaRPr kumimoji="0" lang="f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FBAE3D74-EBD2-300B-C2EC-82E0C399455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3488" y="2829625"/>
            <a:ext cx="7557025" cy="100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44128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57AFAB-9510-DD32-F474-20D1322BD7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898F7E32-B44E-81D2-71FE-FD09C80E846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3488" y="2829625"/>
            <a:ext cx="7557025" cy="1007999"/>
          </a:xfrm>
          <a:prstGeom prst="rect">
            <a:avLst/>
          </a:prstGeom>
        </p:spPr>
      </p:pic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DEA7A29-9F2F-53B3-1014-A5C295EEC50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40" y="615516"/>
            <a:ext cx="1008000" cy="1008000"/>
          </a:xfrm>
          <a:prstGeom prst="ellipse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BE63164B-74A7-051C-3777-3D2DBBBE1D0C}"/>
              </a:ext>
            </a:extLst>
          </p:cNvPr>
          <p:cNvSpPr txBox="1"/>
          <p:nvPr/>
        </p:nvSpPr>
        <p:spPr>
          <a:xfrm>
            <a:off x="849086" y="888463"/>
            <a:ext cx="6624261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1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 واكتبوا عدد الإجابات الصحيحة. لديكم دقيقة واحدة.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7DF50D0F-8377-BDBC-3675-7B6F4998E71B}"/>
              </a:ext>
            </a:extLst>
          </p:cNvPr>
          <p:cNvSpPr txBox="1"/>
          <p:nvPr/>
        </p:nvSpPr>
        <p:spPr>
          <a:xfrm>
            <a:off x="1796146" y="3294745"/>
            <a:ext cx="792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12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B134407E-5465-95A5-3FF1-DC15B138B402}"/>
              </a:ext>
            </a:extLst>
          </p:cNvPr>
          <p:cNvSpPr txBox="1"/>
          <p:nvPr/>
        </p:nvSpPr>
        <p:spPr>
          <a:xfrm>
            <a:off x="3472544" y="2848427"/>
            <a:ext cx="79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48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13CE27EC-048D-1B55-DDC5-80569D6D4CAC}"/>
              </a:ext>
            </a:extLst>
          </p:cNvPr>
          <p:cNvSpPr txBox="1"/>
          <p:nvPr/>
        </p:nvSpPr>
        <p:spPr>
          <a:xfrm>
            <a:off x="3472544" y="3283858"/>
            <a:ext cx="792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10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D3B768D2-A25B-8092-9FBD-83EA61A28CF6}"/>
              </a:ext>
            </a:extLst>
          </p:cNvPr>
          <p:cNvSpPr txBox="1"/>
          <p:nvPr/>
        </p:nvSpPr>
        <p:spPr>
          <a:xfrm>
            <a:off x="5159828" y="2848427"/>
            <a:ext cx="792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49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6D45489-AE2E-2951-A15F-C80385E5BBD0}"/>
              </a:ext>
            </a:extLst>
          </p:cNvPr>
          <p:cNvSpPr txBox="1"/>
          <p:nvPr/>
        </p:nvSpPr>
        <p:spPr>
          <a:xfrm>
            <a:off x="5181601" y="3294744"/>
            <a:ext cx="792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2800" b="1" dirty="0">
                <a:solidFill>
                  <a:srgbClr val="C00000"/>
                </a:solidFill>
                <a:latin typeface="Aptos" panose="02110004020202020204"/>
              </a:rPr>
              <a:t>16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8CC5E679-653A-5A16-4156-12B2CFB36372}"/>
              </a:ext>
            </a:extLst>
          </p:cNvPr>
          <p:cNvSpPr txBox="1"/>
          <p:nvPr/>
        </p:nvSpPr>
        <p:spPr>
          <a:xfrm>
            <a:off x="6901543" y="2848426"/>
            <a:ext cx="792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21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480F1BBC-69CF-9999-848C-D9A4EA945D7E}"/>
              </a:ext>
            </a:extLst>
          </p:cNvPr>
          <p:cNvSpPr txBox="1"/>
          <p:nvPr/>
        </p:nvSpPr>
        <p:spPr>
          <a:xfrm>
            <a:off x="6879771" y="3294743"/>
            <a:ext cx="792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18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E73182FD-B923-D2EA-F435-167CADEB7DD7}"/>
              </a:ext>
            </a:extLst>
          </p:cNvPr>
          <p:cNvSpPr txBox="1"/>
          <p:nvPr/>
        </p:nvSpPr>
        <p:spPr>
          <a:xfrm>
            <a:off x="1850576" y="2837543"/>
            <a:ext cx="79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7389351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4175A67D-57DC-2DE2-15E0-2AC024F65871}"/>
              </a:ext>
            </a:extLst>
          </p:cNvPr>
          <p:cNvGrpSpPr/>
          <p:nvPr/>
        </p:nvGrpSpPr>
        <p:grpSpPr>
          <a:xfrm>
            <a:off x="2082684" y="2299140"/>
            <a:ext cx="4788978" cy="2259720"/>
            <a:chOff x="1968285" y="2436266"/>
            <a:chExt cx="4788978" cy="2259720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582C9D35-9B93-0494-A2D5-170A714E7959}"/>
                </a:ext>
              </a:extLst>
            </p:cNvPr>
            <p:cNvSpPr/>
            <p:nvPr/>
          </p:nvSpPr>
          <p:spPr>
            <a:xfrm>
              <a:off x="1968285" y="2817097"/>
              <a:ext cx="4788978" cy="1878889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0" name="Image 9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70C75C51-A856-9424-F9B8-619F5F6C4B2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707665" y="3362146"/>
              <a:ext cx="631873" cy="631873"/>
            </a:xfrm>
            <a:prstGeom prst="rect">
              <a:avLst/>
            </a:prstGeom>
          </p:spPr>
        </p:pic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BBFDE6C7-85B7-20F0-EE8E-487E03EE4F98}"/>
                </a:ext>
              </a:extLst>
            </p:cNvPr>
            <p:cNvSpPr txBox="1"/>
            <p:nvPr/>
          </p:nvSpPr>
          <p:spPr>
            <a:xfrm>
              <a:off x="1968285" y="3379429"/>
              <a:ext cx="3744763" cy="95410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defTabSz="685834" rtl="1"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تعرف وعد رؤوس ووجوه وأحرف المجسمات.</a:t>
              </a:r>
            </a:p>
          </p:txBody>
        </p:sp>
        <p:sp>
          <p:nvSpPr>
            <p:cNvPr id="12" name="Flowchart: Alternate Process 54">
              <a:extLst>
                <a:ext uri="{FF2B5EF4-FFF2-40B4-BE49-F238E27FC236}">
                  <a16:creationId xmlns:a16="http://schemas.microsoft.com/office/drawing/2014/main" id="{22F9A88A-FEBB-AC25-FA86-235D96B1F5A2}"/>
                </a:ext>
              </a:extLst>
            </p:cNvPr>
            <p:cNvSpPr/>
            <p:nvPr/>
          </p:nvSpPr>
          <p:spPr>
            <a:xfrm>
              <a:off x="2969606" y="2436266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نمذجة</a:t>
              </a:r>
            </a:p>
          </p:txBody>
        </p:sp>
        <p:sp>
          <p:nvSpPr>
            <p:cNvPr id="13" name="Oval 80">
              <a:extLst>
                <a:ext uri="{FF2B5EF4-FFF2-40B4-BE49-F238E27FC236}">
                  <a16:creationId xmlns:a16="http://schemas.microsoft.com/office/drawing/2014/main" id="{54CC29B3-BB24-3D07-4A0E-BA8A31F95DD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2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644145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0A0ADCF1-EFE2-5766-A498-D83C6C7F0BB0}"/>
              </a:ext>
            </a:extLst>
          </p:cNvPr>
          <p:cNvSpPr txBox="1"/>
          <p:nvPr/>
        </p:nvSpPr>
        <p:spPr>
          <a:xfrm>
            <a:off x="67377" y="934850"/>
            <a:ext cx="74733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الآن سنتعلم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كيف نعد رؤوس ووجوه وأحرف  المجسمات.</a:t>
            </a:r>
            <a:endParaRPr lang="fr-FR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Image 4">
            <a:extLst>
              <a:ext uri="{FF2B5EF4-FFF2-40B4-BE49-F238E27FC236}">
                <a16:creationId xmlns:a16="http://schemas.microsoft.com/office/drawing/2014/main" id="{E8816E39-2C3D-BC15-F2AF-13AD53335DA6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40311" y="2060965"/>
            <a:ext cx="6919419" cy="4110648"/>
          </a:xfrm>
          <a:prstGeom prst="rect">
            <a:avLst/>
          </a:prstGeom>
        </p:spPr>
      </p:pic>
      <p:pic>
        <p:nvPicPr>
          <p:cNvPr id="5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6207D12-383A-46A0-CEBF-8AA9A4E2E3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40" y="615516"/>
            <a:ext cx="1008000" cy="10080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71950792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7D2CC360-CDDB-FF22-ED44-912277EE89A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AFA36623-0C83-228C-E0D5-BA1261A99ADF}"/>
              </a:ext>
            </a:extLst>
          </p:cNvPr>
          <p:cNvSpPr txBox="1"/>
          <p:nvPr/>
        </p:nvSpPr>
        <p:spPr>
          <a:xfrm>
            <a:off x="2720390" y="907325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انتبهوا جيدا لشريط درس اليوم</a:t>
            </a:r>
          </a:p>
        </p:txBody>
      </p:sp>
      <p:pic>
        <p:nvPicPr>
          <p:cNvPr id="2" name="Maths- N2-P4-SEM 4- S2">
            <a:hlinkClick r:id="" action="ppaction://media"/>
            <a:extLst>
              <a:ext uri="{FF2B5EF4-FFF2-40B4-BE49-F238E27FC236}">
                <a16:creationId xmlns:a16="http://schemas.microsoft.com/office/drawing/2014/main" id="{23EEBFD2-B6CE-F2B3-0173-BADFFF68027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90830" y="1888965"/>
            <a:ext cx="7720050" cy="4342527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764182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15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F89938-A428-09AB-EDB2-C16073253B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B438208-FE65-ECED-9BBD-2B5674F8818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40" y="615516"/>
            <a:ext cx="1008000" cy="1008000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AE8D96E4-581B-740C-D0B3-2D4F53AF5171}"/>
              </a:ext>
            </a:extLst>
          </p:cNvPr>
          <p:cNvSpPr txBox="1"/>
          <p:nvPr/>
        </p:nvSpPr>
        <p:spPr>
          <a:xfrm>
            <a:off x="141516" y="907325"/>
            <a:ext cx="747764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يعمل الأستاذ على استثمار المجسمات المتوفرة  في القسم ويعيد عد رؤوسها وأحرفها.</a:t>
            </a:r>
          </a:p>
        </p:txBody>
      </p:sp>
    </p:spTree>
    <p:extLst>
      <p:ext uri="{BB962C8B-B14F-4D97-AF65-F5344CB8AC3E}">
        <p14:creationId xmlns:p14="http://schemas.microsoft.com/office/powerpoint/2010/main" val="3334779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15BD02-5A7A-A4EC-41CC-C6939D7108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2ACCAB68-6303-8660-B0B3-AA9D387081BB}"/>
              </a:ext>
            </a:extLst>
          </p:cNvPr>
          <p:cNvSpPr txBox="1"/>
          <p:nvPr/>
        </p:nvSpPr>
        <p:spPr>
          <a:xfrm>
            <a:off x="199267" y="929877"/>
            <a:ext cx="72144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يذكرنا  بما تعلمناه حول عد رؤوس ووجوه وأحرف المجسمات؛ </a:t>
            </a: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8DA7A50-E684-E27C-0564-C4F2741EDF2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40" y="615516"/>
            <a:ext cx="1008000" cy="1008000"/>
          </a:xfrm>
          <a:prstGeom prst="ellipse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F13F43E6-33F3-67B8-7299-2B18D7BBDC1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20359" y="2049303"/>
            <a:ext cx="5903283" cy="33472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102411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EACD56E4-A363-CCC4-7D51-93167F6ACE7E}"/>
              </a:ext>
            </a:extLst>
          </p:cNvPr>
          <p:cNvGrpSpPr/>
          <p:nvPr/>
        </p:nvGrpSpPr>
        <p:grpSpPr>
          <a:xfrm>
            <a:off x="2094738" y="2260159"/>
            <a:ext cx="4785052" cy="2758881"/>
            <a:chOff x="2054098" y="2436266"/>
            <a:chExt cx="4785052" cy="2758881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1D71E0A4-D646-052E-D875-1FB9FB2B846B}"/>
                </a:ext>
              </a:extLst>
            </p:cNvPr>
            <p:cNvSpPr/>
            <p:nvPr/>
          </p:nvSpPr>
          <p:spPr>
            <a:xfrm>
              <a:off x="2054098" y="2817097"/>
              <a:ext cx="4785052" cy="237805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4" name="Image 3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71206F1A-3763-83DC-BB1A-D464934036A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635242" y="3262486"/>
              <a:ext cx="631873" cy="631873"/>
            </a:xfrm>
            <a:prstGeom prst="rect">
              <a:avLst/>
            </a:prstGeom>
          </p:spPr>
        </p:pic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DBDE6BBD-9F78-162A-007A-23FA3E85817E}"/>
                </a:ext>
              </a:extLst>
            </p:cNvPr>
            <p:cNvSpPr txBox="1"/>
            <p:nvPr/>
          </p:nvSpPr>
          <p:spPr>
            <a:xfrm>
              <a:off x="2054098" y="3316812"/>
              <a:ext cx="3555109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النشاط 1</a:t>
              </a:r>
            </a:p>
          </p:txBody>
        </p:sp>
        <p:sp>
          <p:nvSpPr>
            <p:cNvPr id="6" name="Flowchart: Alternate Process 54">
              <a:extLst>
                <a:ext uri="{FF2B5EF4-FFF2-40B4-BE49-F238E27FC236}">
                  <a16:creationId xmlns:a16="http://schemas.microsoft.com/office/drawing/2014/main" id="{F0CFDB3B-4499-532C-FACD-FB520E6C5F3B}"/>
                </a:ext>
              </a:extLst>
            </p:cNvPr>
            <p:cNvSpPr/>
            <p:nvPr/>
          </p:nvSpPr>
          <p:spPr>
            <a:xfrm>
              <a:off x="2804160" y="2436266"/>
              <a:ext cx="2966143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fr-FR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</a:t>
              </a: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ممارسة موجهة</a:t>
              </a:r>
            </a:p>
          </p:txBody>
        </p:sp>
        <p:sp>
          <p:nvSpPr>
            <p:cNvPr id="18" name="Oval 80">
              <a:extLst>
                <a:ext uri="{FF2B5EF4-FFF2-40B4-BE49-F238E27FC236}">
                  <a16:creationId xmlns:a16="http://schemas.microsoft.com/office/drawing/2014/main" id="{F6F741DE-ED60-569D-F76B-15E14616A88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3</a:t>
              </a:r>
            </a:p>
          </p:txBody>
        </p:sp>
        <p:sp>
          <p:nvSpPr>
            <p:cNvPr id="19" name="ZoneTexte 18">
              <a:extLst>
                <a:ext uri="{FF2B5EF4-FFF2-40B4-BE49-F238E27FC236}">
                  <a16:creationId xmlns:a16="http://schemas.microsoft.com/office/drawing/2014/main" id="{D6FE5FCA-C82F-034B-97FB-77FF4F73BE02}"/>
                </a:ext>
              </a:extLst>
            </p:cNvPr>
            <p:cNvSpPr txBox="1"/>
            <p:nvPr/>
          </p:nvSpPr>
          <p:spPr>
            <a:xfrm>
              <a:off x="2223570" y="3894870"/>
              <a:ext cx="3447931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rgbClr val="B2B3AE"/>
                  </a:solidFill>
                  <a:latin typeface="Dosis" pitchFamily="2" charset="0"/>
                  <a:cs typeface="Calibri" panose="020F0502020204030204" pitchFamily="34" charset="0"/>
                </a:rPr>
                <a:t>النشاط 2</a:t>
              </a:r>
            </a:p>
          </p:txBody>
        </p:sp>
        <p:sp>
          <p:nvSpPr>
            <p:cNvPr id="20" name="ZoneTexte 19">
              <a:extLst>
                <a:ext uri="{FF2B5EF4-FFF2-40B4-BE49-F238E27FC236}">
                  <a16:creationId xmlns:a16="http://schemas.microsoft.com/office/drawing/2014/main" id="{6A4CCD0F-81C6-D726-0D35-54E81152A42E}"/>
                </a:ext>
              </a:extLst>
            </p:cNvPr>
            <p:cNvSpPr txBox="1"/>
            <p:nvPr/>
          </p:nvSpPr>
          <p:spPr>
            <a:xfrm>
              <a:off x="2101404" y="4411373"/>
              <a:ext cx="3584657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rgbClr val="B2B3AE"/>
                  </a:solidFill>
                  <a:latin typeface="Dosis" pitchFamily="2" charset="0"/>
                  <a:cs typeface="Calibri" panose="020F0502020204030204" pitchFamily="34" charset="0"/>
                </a:rPr>
                <a:t>النشاط 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478468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E4751-DEE0-8D3C-7B69-647CFAEC93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69B4BCDF-A0DE-3AA8-CD66-2015B0299F0F}"/>
              </a:ext>
            </a:extLst>
          </p:cNvPr>
          <p:cNvSpPr txBox="1"/>
          <p:nvPr/>
        </p:nvSpPr>
        <p:spPr>
          <a:xfrm>
            <a:off x="1199507" y="87977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خذوا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الألواح. </a:t>
            </a:r>
            <a:endParaRPr kumimoji="0" lang="fr-FR" sz="1800" b="1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724CBF1-7491-0DEE-440D-C240A1F2B9E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04285"/>
            <a:ext cx="1008000" cy="1008000"/>
          </a:xfrm>
          <a:prstGeom prst="ellipse">
            <a:avLst/>
          </a:prstGeom>
        </p:spPr>
      </p:pic>
      <p:pic>
        <p:nvPicPr>
          <p:cNvPr id="10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F95775BF-3696-A7B2-67B6-816739DAECD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5667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AECBC60-FCD4-5B8D-C2FD-BA605877C1B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04285"/>
            <a:ext cx="1008000" cy="1008000"/>
          </a:xfrm>
          <a:prstGeom prst="ellipse">
            <a:avLst/>
          </a:prstGeom>
        </p:spPr>
      </p:pic>
      <p:sp>
        <p:nvSpPr>
          <p:cNvPr id="2" name="ZoneTexte 2">
            <a:extLst>
              <a:ext uri="{FF2B5EF4-FFF2-40B4-BE49-F238E27FC236}">
                <a16:creationId xmlns:a16="http://schemas.microsoft.com/office/drawing/2014/main" id="{54342B12-0815-3558-6037-078C130207AD}"/>
              </a:ext>
            </a:extLst>
          </p:cNvPr>
          <p:cNvSpPr txBox="1"/>
          <p:nvPr/>
        </p:nvSpPr>
        <p:spPr>
          <a:xfrm>
            <a:off x="166287" y="925698"/>
            <a:ext cx="73113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انتبهوا، سنعد وجوه وأحرف ورؤوس  المكعب خُطوَةً خطوة.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580E590A-E4A1-8456-94BB-DC753294131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36921" y="2491659"/>
            <a:ext cx="2187130" cy="18746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39918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E65E2B95-B182-9057-41D2-BDEE9EE14077}"/>
              </a:ext>
            </a:extLst>
          </p:cNvPr>
          <p:cNvSpPr txBox="1"/>
          <p:nvPr/>
        </p:nvSpPr>
        <p:spPr>
          <a:xfrm>
            <a:off x="657031" y="908234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ماذا نفعل في الخطوة الأولى؟ 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46A7DB8-7FFE-37D9-E484-A55836C7A6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3601" y="4859378"/>
            <a:ext cx="1019175" cy="1408687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9CC2A384-7041-6A3A-EE0C-67CBC196A423}"/>
              </a:ext>
            </a:extLst>
          </p:cNvPr>
          <p:cNvGrpSpPr/>
          <p:nvPr/>
        </p:nvGrpSpPr>
        <p:grpSpPr>
          <a:xfrm>
            <a:off x="6039284" y="1850044"/>
            <a:ext cx="2173813" cy="633964"/>
            <a:chOff x="6524641" y="1905456"/>
            <a:chExt cx="2042378" cy="523936"/>
          </a:xfrm>
        </p:grpSpPr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70249024-FDC7-FF2D-A758-9B3BE6D5BAB6}"/>
                </a:ext>
              </a:extLst>
            </p:cNvPr>
            <p:cNvSpPr/>
            <p:nvPr/>
          </p:nvSpPr>
          <p:spPr>
            <a:xfrm>
              <a:off x="6524641" y="1905456"/>
              <a:ext cx="1588933" cy="523936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أُحَدِّدُ عَدَدَ الْوُجوهِ</a:t>
              </a:r>
            </a:p>
          </p:txBody>
        </p:sp>
        <p:sp>
          <p:nvSpPr>
            <p:cNvPr id="9" name="Oval 80">
              <a:extLst>
                <a:ext uri="{FF2B5EF4-FFF2-40B4-BE49-F238E27FC236}">
                  <a16:creationId xmlns:a16="http://schemas.microsoft.com/office/drawing/2014/main" id="{C66B5FD3-2767-01B6-0FB5-ED236651F5E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126621" y="2028247"/>
              <a:ext cx="440398" cy="365140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1</a:t>
              </a:r>
              <a:endPara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F8B103CA-B46B-D6CB-2B80-8F7CB3329F37}"/>
              </a:ext>
            </a:extLst>
          </p:cNvPr>
          <p:cNvGrpSpPr/>
          <p:nvPr/>
        </p:nvGrpSpPr>
        <p:grpSpPr>
          <a:xfrm>
            <a:off x="3461656" y="1851036"/>
            <a:ext cx="2112110" cy="633960"/>
            <a:chOff x="4144489" y="1823299"/>
            <a:chExt cx="2112110" cy="633960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FA26F1A1-BC86-55B4-FF20-CDBCB4592016}"/>
                </a:ext>
              </a:extLst>
            </p:cNvPr>
            <p:cNvSpPr/>
            <p:nvPr/>
          </p:nvSpPr>
          <p:spPr>
            <a:xfrm>
              <a:off x="4144489" y="1823299"/>
              <a:ext cx="1594725" cy="633960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1600" b="1" dirty="0">
                  <a:solidFill>
                    <a:prstClr val="white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أُحَدِّدُ عَدَدَ الْأَحْرُفِ</a:t>
              </a:r>
              <a:endPara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2" name="Oval 80">
              <a:extLst>
                <a:ext uri="{FF2B5EF4-FFF2-40B4-BE49-F238E27FC236}">
                  <a16:creationId xmlns:a16="http://schemas.microsoft.com/office/drawing/2014/main" id="{1A22EE47-9944-D436-F0CE-1D4AF8C36AE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772162" y="1911942"/>
              <a:ext cx="484437" cy="48443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2</a:t>
              </a:r>
              <a:endPara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627411F4-2596-51E2-2F3E-F473195EC5FC}"/>
              </a:ext>
            </a:extLst>
          </p:cNvPr>
          <p:cNvGrpSpPr/>
          <p:nvPr/>
        </p:nvGrpSpPr>
        <p:grpSpPr>
          <a:xfrm>
            <a:off x="771030" y="1842566"/>
            <a:ext cx="2285678" cy="633962"/>
            <a:chOff x="694199" y="1891120"/>
            <a:chExt cx="2077892" cy="433004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4C24AADD-4D06-713B-CFFA-89277413CEEC}"/>
                </a:ext>
              </a:extLst>
            </p:cNvPr>
            <p:cNvSpPr/>
            <p:nvPr/>
          </p:nvSpPr>
          <p:spPr>
            <a:xfrm>
              <a:off x="694199" y="1891120"/>
              <a:ext cx="1646615" cy="43300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أُُحَدِّدُ عَدَدَ الرُّؤوسِ</a:t>
              </a:r>
              <a:endPara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3" name="Oval 80">
              <a:extLst>
                <a:ext uri="{FF2B5EF4-FFF2-40B4-BE49-F238E27FC236}">
                  <a16:creationId xmlns:a16="http://schemas.microsoft.com/office/drawing/2014/main" id="{B8D342A2-E3C8-B1FC-F514-B50ED410C95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370776" y="1945921"/>
              <a:ext cx="401315" cy="330876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3</a:t>
              </a:r>
              <a:endPara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pic>
        <p:nvPicPr>
          <p:cNvPr id="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0FF899A2-1603-96FE-3859-80DB12C6BE3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61979" y="588294"/>
            <a:ext cx="1022327" cy="1022327"/>
          </a:xfrm>
          <a:prstGeom prst="ellipse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B6E2249-2AE4-E4AE-EAA0-A0E6315638A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36921" y="3286317"/>
            <a:ext cx="2187130" cy="18746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31728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43AD2F-4C21-A19F-C3A1-12DE231647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08F8A49B-1072-DB0E-5E4D-9A63A1B978F6}"/>
              </a:ext>
            </a:extLst>
          </p:cNvPr>
          <p:cNvSpPr txBox="1"/>
          <p:nvPr/>
        </p:nvSpPr>
        <p:spPr>
          <a:xfrm>
            <a:off x="676281" y="928529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اكتبوا على الألواح عدد وجوه المكعب.</a:t>
            </a: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B95EA86-418B-3635-98F6-6D4A8DECFB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0498" y="605632"/>
            <a:ext cx="1008000" cy="1008000"/>
          </a:xfrm>
          <a:prstGeom prst="ellipse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0DEAAF82-20D6-8B08-1178-5EBEEA7D3BD7}"/>
              </a:ext>
            </a:extLst>
          </p:cNvPr>
          <p:cNvGrpSpPr/>
          <p:nvPr/>
        </p:nvGrpSpPr>
        <p:grpSpPr>
          <a:xfrm>
            <a:off x="6039284" y="1850044"/>
            <a:ext cx="2173813" cy="633964"/>
            <a:chOff x="6524641" y="1905456"/>
            <a:chExt cx="2042378" cy="523936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54C4612C-9374-FB63-6D84-42BB2EFEA528}"/>
                </a:ext>
              </a:extLst>
            </p:cNvPr>
            <p:cNvSpPr/>
            <p:nvPr/>
          </p:nvSpPr>
          <p:spPr>
            <a:xfrm>
              <a:off x="6524641" y="1905456"/>
              <a:ext cx="1588933" cy="523936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أُحَدِّدُ عَدَدَ الْوُجوهِ</a:t>
              </a:r>
            </a:p>
          </p:txBody>
        </p:sp>
        <p:sp>
          <p:nvSpPr>
            <p:cNvPr id="15" name="Oval 80">
              <a:extLst>
                <a:ext uri="{FF2B5EF4-FFF2-40B4-BE49-F238E27FC236}">
                  <a16:creationId xmlns:a16="http://schemas.microsoft.com/office/drawing/2014/main" id="{960E980C-755E-BB51-8771-FFF4D9BC509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126621" y="2028247"/>
              <a:ext cx="440398" cy="365140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1</a:t>
              </a:r>
              <a:endPara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19113648-D4C5-B79D-F660-1454457A0902}"/>
              </a:ext>
            </a:extLst>
          </p:cNvPr>
          <p:cNvGrpSpPr/>
          <p:nvPr/>
        </p:nvGrpSpPr>
        <p:grpSpPr>
          <a:xfrm>
            <a:off x="3461656" y="1851036"/>
            <a:ext cx="2112110" cy="633960"/>
            <a:chOff x="4144489" y="1823299"/>
            <a:chExt cx="2112110" cy="633960"/>
          </a:xfrm>
        </p:grpSpPr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D78E5094-97B7-6692-53E3-2FF49D5CD63B}"/>
                </a:ext>
              </a:extLst>
            </p:cNvPr>
            <p:cNvSpPr/>
            <p:nvPr/>
          </p:nvSpPr>
          <p:spPr>
            <a:xfrm>
              <a:off x="4144489" y="1823299"/>
              <a:ext cx="1594725" cy="633960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1600" b="1" dirty="0">
                  <a:solidFill>
                    <a:prstClr val="white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أُحَدِّدُ عَدَدَ الْأَحْرُفِ</a:t>
              </a:r>
              <a:endPara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8" name="Oval 80">
              <a:extLst>
                <a:ext uri="{FF2B5EF4-FFF2-40B4-BE49-F238E27FC236}">
                  <a16:creationId xmlns:a16="http://schemas.microsoft.com/office/drawing/2014/main" id="{058DCEA9-2617-261D-DA17-D8D951833DF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772162" y="1911942"/>
              <a:ext cx="484437" cy="48443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2</a:t>
              </a:r>
              <a:endPara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3562EE25-980E-BC21-6FE7-F1B64805B0CB}"/>
              </a:ext>
            </a:extLst>
          </p:cNvPr>
          <p:cNvGrpSpPr/>
          <p:nvPr/>
        </p:nvGrpSpPr>
        <p:grpSpPr>
          <a:xfrm>
            <a:off x="771030" y="1842566"/>
            <a:ext cx="2285678" cy="633962"/>
            <a:chOff x="694199" y="1891120"/>
            <a:chExt cx="2077892" cy="433004"/>
          </a:xfrm>
        </p:grpSpPr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B54CBAC1-F264-EF75-1D14-3E0F998E1E85}"/>
                </a:ext>
              </a:extLst>
            </p:cNvPr>
            <p:cNvSpPr/>
            <p:nvPr/>
          </p:nvSpPr>
          <p:spPr>
            <a:xfrm>
              <a:off x="694199" y="1891120"/>
              <a:ext cx="1646615" cy="43300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أُحَدِّدُ عَدَدَ الرُّؤوسِ</a:t>
              </a:r>
              <a:endPara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1" name="Oval 80">
              <a:extLst>
                <a:ext uri="{FF2B5EF4-FFF2-40B4-BE49-F238E27FC236}">
                  <a16:creationId xmlns:a16="http://schemas.microsoft.com/office/drawing/2014/main" id="{3F7C51C5-85BB-6A97-C560-9949B500A31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370776" y="1945921"/>
              <a:ext cx="401315" cy="330876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3</a:t>
              </a:r>
              <a:endPara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sp>
        <p:nvSpPr>
          <p:cNvPr id="30" name="ZoneTexte 29">
            <a:extLst>
              <a:ext uri="{FF2B5EF4-FFF2-40B4-BE49-F238E27FC236}">
                <a16:creationId xmlns:a16="http://schemas.microsoft.com/office/drawing/2014/main" id="{51672975-8B5F-F1B9-5863-43B6734B1467}"/>
              </a:ext>
            </a:extLst>
          </p:cNvPr>
          <p:cNvSpPr txBox="1"/>
          <p:nvPr/>
        </p:nvSpPr>
        <p:spPr>
          <a:xfrm>
            <a:off x="5649685" y="3439886"/>
            <a:ext cx="231865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80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....</a:t>
            </a:r>
            <a:r>
              <a:rPr lang="ar-MA" sz="48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48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وُجوهٍ</a:t>
            </a:r>
            <a:endParaRPr lang="fr-MA" sz="4800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5D0FEDF8-9F5B-00E1-7AE6-DF3DE1751FD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40235" y="3286317"/>
            <a:ext cx="2187130" cy="18746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20574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66360A-3A96-DFC0-9688-5B20684532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F818A1BC-7517-E469-6FDC-09FCFBCC5DE6}"/>
              </a:ext>
            </a:extLst>
          </p:cNvPr>
          <p:cNvSpPr txBox="1"/>
          <p:nvPr/>
        </p:nvSpPr>
        <p:spPr>
          <a:xfrm>
            <a:off x="676281" y="928529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صححوا. من يقوم إلى السبورة ويشرح لنا كيف حدد عدد وجوه المكعب؟</a:t>
            </a: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FBC96A5-6E81-F623-CC41-6CD65F4E95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0498" y="605632"/>
            <a:ext cx="1008000" cy="1008000"/>
          </a:xfrm>
          <a:prstGeom prst="ellipse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BF8484A5-2138-2F63-4D77-0228738E8C7F}"/>
              </a:ext>
            </a:extLst>
          </p:cNvPr>
          <p:cNvGrpSpPr/>
          <p:nvPr/>
        </p:nvGrpSpPr>
        <p:grpSpPr>
          <a:xfrm>
            <a:off x="6039284" y="1850044"/>
            <a:ext cx="2173813" cy="633964"/>
            <a:chOff x="6524641" y="1905456"/>
            <a:chExt cx="2042378" cy="523936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A535B1FF-6237-3699-C41F-25BDC95D2853}"/>
                </a:ext>
              </a:extLst>
            </p:cNvPr>
            <p:cNvSpPr/>
            <p:nvPr/>
          </p:nvSpPr>
          <p:spPr>
            <a:xfrm>
              <a:off x="6524641" y="1905456"/>
              <a:ext cx="1588933" cy="523936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أُحَدِّدُ عَدَدَ الْوُجوهِ</a:t>
              </a:r>
            </a:p>
          </p:txBody>
        </p:sp>
        <p:sp>
          <p:nvSpPr>
            <p:cNvPr id="15" name="Oval 80">
              <a:extLst>
                <a:ext uri="{FF2B5EF4-FFF2-40B4-BE49-F238E27FC236}">
                  <a16:creationId xmlns:a16="http://schemas.microsoft.com/office/drawing/2014/main" id="{174C39D7-CA5C-E82B-9C49-C24BB439960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126621" y="2028247"/>
              <a:ext cx="440398" cy="365140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1</a:t>
              </a:r>
              <a:endPara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D6ECFE28-73FB-9A44-61B8-5ADC0416179D}"/>
              </a:ext>
            </a:extLst>
          </p:cNvPr>
          <p:cNvGrpSpPr/>
          <p:nvPr/>
        </p:nvGrpSpPr>
        <p:grpSpPr>
          <a:xfrm>
            <a:off x="3461656" y="1851036"/>
            <a:ext cx="2112110" cy="633960"/>
            <a:chOff x="4144489" y="1823299"/>
            <a:chExt cx="2112110" cy="633960"/>
          </a:xfrm>
        </p:grpSpPr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0804BDD2-6798-9170-3D3A-ADF1CD7883B8}"/>
                </a:ext>
              </a:extLst>
            </p:cNvPr>
            <p:cNvSpPr/>
            <p:nvPr/>
          </p:nvSpPr>
          <p:spPr>
            <a:xfrm>
              <a:off x="4144489" y="1823299"/>
              <a:ext cx="1594725" cy="633960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1600" b="1" dirty="0">
                  <a:solidFill>
                    <a:prstClr val="white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أُحَدِّدُ عَدَدَ الْأَحْرُفِ</a:t>
              </a:r>
              <a:endPara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8" name="Oval 80">
              <a:extLst>
                <a:ext uri="{FF2B5EF4-FFF2-40B4-BE49-F238E27FC236}">
                  <a16:creationId xmlns:a16="http://schemas.microsoft.com/office/drawing/2014/main" id="{EE88A340-2474-DFB9-392C-3549B1C0408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772162" y="1911942"/>
              <a:ext cx="484437" cy="48443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2</a:t>
              </a:r>
              <a:endPara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D35973C3-59B9-F003-411B-72E622012A68}"/>
              </a:ext>
            </a:extLst>
          </p:cNvPr>
          <p:cNvGrpSpPr/>
          <p:nvPr/>
        </p:nvGrpSpPr>
        <p:grpSpPr>
          <a:xfrm>
            <a:off x="771030" y="1842566"/>
            <a:ext cx="2285678" cy="633962"/>
            <a:chOff x="694199" y="1891120"/>
            <a:chExt cx="2077892" cy="433004"/>
          </a:xfrm>
        </p:grpSpPr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F55E0D83-A2C0-CD08-1273-DB6E18032D41}"/>
                </a:ext>
              </a:extLst>
            </p:cNvPr>
            <p:cNvSpPr/>
            <p:nvPr/>
          </p:nvSpPr>
          <p:spPr>
            <a:xfrm>
              <a:off x="694199" y="1891120"/>
              <a:ext cx="1646615" cy="43300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أُحَدِّدُ عَدَدَ الرُّؤوسِ</a:t>
              </a:r>
              <a:endPara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1" name="Oval 80">
              <a:extLst>
                <a:ext uri="{FF2B5EF4-FFF2-40B4-BE49-F238E27FC236}">
                  <a16:creationId xmlns:a16="http://schemas.microsoft.com/office/drawing/2014/main" id="{55007064-4E95-F434-BBBE-06B5F2AC3F4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370776" y="1945921"/>
              <a:ext cx="401315" cy="330876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3</a:t>
              </a:r>
              <a:endPara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pic>
        <p:nvPicPr>
          <p:cNvPr id="22" name="Image 21">
            <a:extLst>
              <a:ext uri="{FF2B5EF4-FFF2-40B4-BE49-F238E27FC236}">
                <a16:creationId xmlns:a16="http://schemas.microsoft.com/office/drawing/2014/main" id="{A17F9F9C-F228-47D4-2CDD-1B023D1DAF6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40235" y="3286317"/>
            <a:ext cx="2187130" cy="1874682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AB7ECC7A-757E-F8BF-319C-729DD2857DC7}"/>
              </a:ext>
            </a:extLst>
          </p:cNvPr>
          <p:cNvSpPr txBox="1"/>
          <p:nvPr/>
        </p:nvSpPr>
        <p:spPr>
          <a:xfrm>
            <a:off x="5649685" y="3439886"/>
            <a:ext cx="231865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8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6 </a:t>
            </a:r>
            <a:r>
              <a:rPr lang="ar-MA" sz="48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وُجوهٍ</a:t>
            </a:r>
            <a:endParaRPr lang="fr-MA" sz="4800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441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FBCE92-46B2-7593-A3A6-F931EB701B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97BB694E-0D78-D67F-0CEF-A2E26985F22D}"/>
              </a:ext>
            </a:extLst>
          </p:cNvPr>
          <p:cNvSpPr txBox="1"/>
          <p:nvPr/>
        </p:nvSpPr>
        <p:spPr>
          <a:xfrm>
            <a:off x="676281" y="928529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ماذا نفعل في الخطوة الثانية؟</a:t>
            </a:r>
          </a:p>
        </p:txBody>
      </p:sp>
      <p:pic>
        <p:nvPicPr>
          <p:cNvPr id="4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EE42C862-22FC-F8E6-2479-62A7B3455C5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61979" y="588294"/>
            <a:ext cx="1022327" cy="1022327"/>
          </a:xfrm>
          <a:prstGeom prst="ellipse">
            <a:avLst/>
          </a:prstGeom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C472BDA8-B1B8-E1D9-9DD2-6F4C4DE956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43601" y="4859378"/>
            <a:ext cx="1019175" cy="1408687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F9B40AB1-F1AF-1A86-9DB3-52DEEE75D999}"/>
              </a:ext>
            </a:extLst>
          </p:cNvPr>
          <p:cNvGrpSpPr/>
          <p:nvPr/>
        </p:nvGrpSpPr>
        <p:grpSpPr>
          <a:xfrm>
            <a:off x="6039284" y="1850044"/>
            <a:ext cx="2173813" cy="633964"/>
            <a:chOff x="6524641" y="1905456"/>
            <a:chExt cx="2042378" cy="523936"/>
          </a:xfrm>
          <a:solidFill>
            <a:schemeClr val="bg1">
              <a:lumMod val="75000"/>
            </a:schemeClr>
          </a:solidFill>
        </p:grpSpPr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7AF729E9-16C8-83E6-B519-112E346B09C2}"/>
                </a:ext>
              </a:extLst>
            </p:cNvPr>
            <p:cNvSpPr/>
            <p:nvPr/>
          </p:nvSpPr>
          <p:spPr>
            <a:xfrm>
              <a:off x="6524641" y="1905456"/>
              <a:ext cx="1588933" cy="523936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أُحَدِّدُ عَدَدَ الْوُجوهِ</a:t>
              </a:r>
            </a:p>
          </p:txBody>
        </p:sp>
        <p:sp>
          <p:nvSpPr>
            <p:cNvPr id="7" name="Oval 80">
              <a:extLst>
                <a:ext uri="{FF2B5EF4-FFF2-40B4-BE49-F238E27FC236}">
                  <a16:creationId xmlns:a16="http://schemas.microsoft.com/office/drawing/2014/main" id="{B780585F-2EB0-5CC6-3C4F-026782535B8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126621" y="2028247"/>
              <a:ext cx="440398" cy="36514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1</a:t>
              </a:r>
              <a:endPara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8" name="Groupe 7">
            <a:extLst>
              <a:ext uri="{FF2B5EF4-FFF2-40B4-BE49-F238E27FC236}">
                <a16:creationId xmlns:a16="http://schemas.microsoft.com/office/drawing/2014/main" id="{B3F3D397-CFE5-E757-5844-E307E6096B89}"/>
              </a:ext>
            </a:extLst>
          </p:cNvPr>
          <p:cNvGrpSpPr/>
          <p:nvPr/>
        </p:nvGrpSpPr>
        <p:grpSpPr>
          <a:xfrm>
            <a:off x="3461656" y="1851036"/>
            <a:ext cx="2112110" cy="633960"/>
            <a:chOff x="4144489" y="1823299"/>
            <a:chExt cx="2112110" cy="633960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A7867DAE-95F8-24C0-230A-5966C0D3A8AD}"/>
                </a:ext>
              </a:extLst>
            </p:cNvPr>
            <p:cNvSpPr/>
            <p:nvPr/>
          </p:nvSpPr>
          <p:spPr>
            <a:xfrm>
              <a:off x="4144489" y="1823299"/>
              <a:ext cx="1594725" cy="633960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1600" b="1" dirty="0">
                  <a:solidFill>
                    <a:prstClr val="white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أُحَدِّدُ عَدَدَ الْأَحْرُفِ</a:t>
              </a:r>
              <a:endPara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Oval 80">
              <a:extLst>
                <a:ext uri="{FF2B5EF4-FFF2-40B4-BE49-F238E27FC236}">
                  <a16:creationId xmlns:a16="http://schemas.microsoft.com/office/drawing/2014/main" id="{10AE1805-AC74-E4E3-D173-6D62793CD2D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772162" y="1911942"/>
              <a:ext cx="484437" cy="484437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2</a:t>
              </a:r>
              <a:endPara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FDF353A8-BACE-F5A8-876B-29C5C16E67CA}"/>
              </a:ext>
            </a:extLst>
          </p:cNvPr>
          <p:cNvGrpSpPr/>
          <p:nvPr/>
        </p:nvGrpSpPr>
        <p:grpSpPr>
          <a:xfrm>
            <a:off x="771030" y="1842566"/>
            <a:ext cx="2285678" cy="633962"/>
            <a:chOff x="694199" y="1891120"/>
            <a:chExt cx="2077892" cy="433004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56BF4DB5-9A59-CB2B-6BCF-F2F41AAD4F53}"/>
                </a:ext>
              </a:extLst>
            </p:cNvPr>
            <p:cNvSpPr/>
            <p:nvPr/>
          </p:nvSpPr>
          <p:spPr>
            <a:xfrm>
              <a:off x="694199" y="1891120"/>
              <a:ext cx="1646615" cy="43300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أُحَدِّدُ عَدَدَ الرُّؤوسِ</a:t>
              </a:r>
              <a:endPara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9" name="Oval 80">
              <a:extLst>
                <a:ext uri="{FF2B5EF4-FFF2-40B4-BE49-F238E27FC236}">
                  <a16:creationId xmlns:a16="http://schemas.microsoft.com/office/drawing/2014/main" id="{8D2CB45E-6ADA-870E-62A9-20E5CDE432A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370776" y="1945921"/>
              <a:ext cx="401315" cy="330876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3</a:t>
              </a:r>
              <a:endPara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pic>
        <p:nvPicPr>
          <p:cNvPr id="20" name="Image 19">
            <a:extLst>
              <a:ext uri="{FF2B5EF4-FFF2-40B4-BE49-F238E27FC236}">
                <a16:creationId xmlns:a16="http://schemas.microsoft.com/office/drawing/2014/main" id="{F3AE1F2C-30DD-A107-AFA0-FC34960C200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36921" y="3286317"/>
            <a:ext cx="2187130" cy="18746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61694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23DD7E-AC11-74F0-9A75-6BC12D5381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70478AF9-5858-E7C9-D660-F7F925DBCAE7}"/>
              </a:ext>
            </a:extLst>
          </p:cNvPr>
          <p:cNvSpPr txBox="1"/>
          <p:nvPr/>
        </p:nvSpPr>
        <p:spPr>
          <a:xfrm>
            <a:off x="676281" y="928529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اكتبوا على الألواح عدد أحرف هذا المجسم.</a:t>
            </a:r>
          </a:p>
        </p:txBody>
      </p:sp>
      <p:pic>
        <p:nvPicPr>
          <p:cNvPr id="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7A3CA492-68F0-9DD2-0A3A-786797AF05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61979" y="588294"/>
            <a:ext cx="1022327" cy="1022327"/>
          </a:xfrm>
          <a:prstGeom prst="ellipse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FF59C4B9-9BC6-7980-53A5-B9A496E33B65}"/>
              </a:ext>
            </a:extLst>
          </p:cNvPr>
          <p:cNvGrpSpPr/>
          <p:nvPr/>
        </p:nvGrpSpPr>
        <p:grpSpPr>
          <a:xfrm>
            <a:off x="6039284" y="1850044"/>
            <a:ext cx="2173813" cy="633964"/>
            <a:chOff x="6524641" y="1905456"/>
            <a:chExt cx="2042378" cy="523936"/>
          </a:xfrm>
          <a:solidFill>
            <a:schemeClr val="bg1">
              <a:lumMod val="75000"/>
            </a:schemeClr>
          </a:solidFill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4A4BB5B8-B3AF-358E-42FE-1B080C81D9D0}"/>
                </a:ext>
              </a:extLst>
            </p:cNvPr>
            <p:cNvSpPr/>
            <p:nvPr/>
          </p:nvSpPr>
          <p:spPr>
            <a:xfrm>
              <a:off x="6524641" y="1905456"/>
              <a:ext cx="1588933" cy="523936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أُحَدِّدُ عَدَدَ الْوُجوهِ</a:t>
              </a:r>
            </a:p>
          </p:txBody>
        </p:sp>
        <p:sp>
          <p:nvSpPr>
            <p:cNvPr id="7" name="Oval 80">
              <a:extLst>
                <a:ext uri="{FF2B5EF4-FFF2-40B4-BE49-F238E27FC236}">
                  <a16:creationId xmlns:a16="http://schemas.microsoft.com/office/drawing/2014/main" id="{63E3F3CB-9FFC-D081-B18A-1C8E75C77AB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126621" y="2028247"/>
              <a:ext cx="440398" cy="36514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1</a:t>
              </a:r>
              <a:endPara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D264E47D-519B-233C-DA58-1B8214A85936}"/>
              </a:ext>
            </a:extLst>
          </p:cNvPr>
          <p:cNvGrpSpPr/>
          <p:nvPr/>
        </p:nvGrpSpPr>
        <p:grpSpPr>
          <a:xfrm>
            <a:off x="3461656" y="1851036"/>
            <a:ext cx="2112110" cy="633960"/>
            <a:chOff x="4144489" y="1823299"/>
            <a:chExt cx="2112110" cy="633960"/>
          </a:xfrm>
        </p:grpSpPr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04A10335-AB5D-0DAA-7628-B59340489D89}"/>
                </a:ext>
              </a:extLst>
            </p:cNvPr>
            <p:cNvSpPr/>
            <p:nvPr/>
          </p:nvSpPr>
          <p:spPr>
            <a:xfrm>
              <a:off x="4144489" y="1823299"/>
              <a:ext cx="1594725" cy="633960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1600" b="1" dirty="0">
                  <a:solidFill>
                    <a:prstClr val="white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أُحَدِّدُ عَدَدَ الْأَحْرُفِ</a:t>
              </a:r>
              <a:endPara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7" name="Oval 80">
              <a:extLst>
                <a:ext uri="{FF2B5EF4-FFF2-40B4-BE49-F238E27FC236}">
                  <a16:creationId xmlns:a16="http://schemas.microsoft.com/office/drawing/2014/main" id="{41FA0B33-D9BB-9705-849F-23F277296BF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772162" y="1911942"/>
              <a:ext cx="484437" cy="484437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2</a:t>
              </a:r>
              <a:endPara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pic>
        <p:nvPicPr>
          <p:cNvPr id="21" name="Image 20">
            <a:extLst>
              <a:ext uri="{FF2B5EF4-FFF2-40B4-BE49-F238E27FC236}">
                <a16:creationId xmlns:a16="http://schemas.microsoft.com/office/drawing/2014/main" id="{2BE1FE41-5C6C-3743-554D-E5BB379A21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68091" y="3286317"/>
            <a:ext cx="2187130" cy="1874682"/>
          </a:xfrm>
          <a:prstGeom prst="rect">
            <a:avLst/>
          </a:prstGeom>
        </p:spPr>
      </p:pic>
      <p:sp>
        <p:nvSpPr>
          <p:cNvPr id="30" name="ZoneTexte 29">
            <a:extLst>
              <a:ext uri="{FF2B5EF4-FFF2-40B4-BE49-F238E27FC236}">
                <a16:creationId xmlns:a16="http://schemas.microsoft.com/office/drawing/2014/main" id="{22EE4111-188C-07C7-1870-9E96F3C545B2}"/>
              </a:ext>
            </a:extLst>
          </p:cNvPr>
          <p:cNvSpPr txBox="1"/>
          <p:nvPr/>
        </p:nvSpPr>
        <p:spPr>
          <a:xfrm>
            <a:off x="5649685" y="3439886"/>
            <a:ext cx="231865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80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....</a:t>
            </a:r>
            <a:r>
              <a:rPr lang="ar-MA" sz="48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48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حَرْفاً</a:t>
            </a:r>
            <a:endParaRPr lang="fr-MA" sz="4800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42" name="Groupe 41">
            <a:extLst>
              <a:ext uri="{FF2B5EF4-FFF2-40B4-BE49-F238E27FC236}">
                <a16:creationId xmlns:a16="http://schemas.microsoft.com/office/drawing/2014/main" id="{F5A84F49-7663-9CF8-DB3B-96FA34D7B8A5}"/>
              </a:ext>
            </a:extLst>
          </p:cNvPr>
          <p:cNvGrpSpPr/>
          <p:nvPr/>
        </p:nvGrpSpPr>
        <p:grpSpPr>
          <a:xfrm>
            <a:off x="771030" y="1842566"/>
            <a:ext cx="2285678" cy="633962"/>
            <a:chOff x="694199" y="1891120"/>
            <a:chExt cx="2077892" cy="433004"/>
          </a:xfrm>
        </p:grpSpPr>
        <p:sp>
          <p:nvSpPr>
            <p:cNvPr id="43" name="Rectangle : coins arrondis 42">
              <a:extLst>
                <a:ext uri="{FF2B5EF4-FFF2-40B4-BE49-F238E27FC236}">
                  <a16:creationId xmlns:a16="http://schemas.microsoft.com/office/drawing/2014/main" id="{4F7E7883-B085-3C6A-625B-14ADB5CB7BD0}"/>
                </a:ext>
              </a:extLst>
            </p:cNvPr>
            <p:cNvSpPr/>
            <p:nvPr/>
          </p:nvSpPr>
          <p:spPr>
            <a:xfrm>
              <a:off x="694199" y="1891120"/>
              <a:ext cx="1646615" cy="43300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أُحَدِّدُ عَدَدَ الرُّؤوسِ</a:t>
              </a:r>
              <a:endPara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4" name="Oval 80">
              <a:extLst>
                <a:ext uri="{FF2B5EF4-FFF2-40B4-BE49-F238E27FC236}">
                  <a16:creationId xmlns:a16="http://schemas.microsoft.com/office/drawing/2014/main" id="{DB93793C-6D89-7784-0C20-02DAF20B622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370776" y="1945921"/>
              <a:ext cx="401315" cy="330876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3</a:t>
              </a:r>
              <a:endPara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60121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75C060-F9D3-28B8-5679-5FFE994191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F11FFC0E-E710-31E4-8653-2B65EB3EBDC0}"/>
              </a:ext>
            </a:extLst>
          </p:cNvPr>
          <p:cNvSpPr txBox="1"/>
          <p:nvPr/>
        </p:nvSpPr>
        <p:spPr>
          <a:xfrm>
            <a:off x="676281" y="928529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صححوا. من يقوم إلى السبورة ويشرح لنا كيف حدد عدد أحرف المكعب؟</a:t>
            </a:r>
          </a:p>
        </p:txBody>
      </p:sp>
      <p:pic>
        <p:nvPicPr>
          <p:cNvPr id="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32A9D637-D96B-19E1-E20D-21E2333EFBF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61979" y="588294"/>
            <a:ext cx="1022327" cy="1022327"/>
          </a:xfrm>
          <a:prstGeom prst="ellipse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CBD52D26-7158-B76D-53F7-DE6552BFA5D4}"/>
              </a:ext>
            </a:extLst>
          </p:cNvPr>
          <p:cNvGrpSpPr/>
          <p:nvPr/>
        </p:nvGrpSpPr>
        <p:grpSpPr>
          <a:xfrm>
            <a:off x="6039284" y="1850044"/>
            <a:ext cx="2173813" cy="633964"/>
            <a:chOff x="6524641" y="1905456"/>
            <a:chExt cx="2042378" cy="523936"/>
          </a:xfrm>
          <a:solidFill>
            <a:schemeClr val="bg1">
              <a:lumMod val="75000"/>
            </a:schemeClr>
          </a:solidFill>
        </p:grpSpPr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2DC33E8B-1654-E04D-D719-A8CFD37D2903}"/>
                </a:ext>
              </a:extLst>
            </p:cNvPr>
            <p:cNvSpPr/>
            <p:nvPr/>
          </p:nvSpPr>
          <p:spPr>
            <a:xfrm>
              <a:off x="6524641" y="1905456"/>
              <a:ext cx="1588933" cy="523936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أُحَدِّدُ عَدَدَ الْوُجوهِ</a:t>
              </a:r>
            </a:p>
          </p:txBody>
        </p:sp>
        <p:sp>
          <p:nvSpPr>
            <p:cNvPr id="8" name="Oval 80">
              <a:extLst>
                <a:ext uri="{FF2B5EF4-FFF2-40B4-BE49-F238E27FC236}">
                  <a16:creationId xmlns:a16="http://schemas.microsoft.com/office/drawing/2014/main" id="{4BE157EC-C707-4D86-6585-10F32141F15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126621" y="2028247"/>
              <a:ext cx="440398" cy="36514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1</a:t>
              </a:r>
              <a:endPara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9" name="Groupe 8">
            <a:extLst>
              <a:ext uri="{FF2B5EF4-FFF2-40B4-BE49-F238E27FC236}">
                <a16:creationId xmlns:a16="http://schemas.microsoft.com/office/drawing/2014/main" id="{F3C7EE4F-F3A5-2255-216D-1A59D69A5D85}"/>
              </a:ext>
            </a:extLst>
          </p:cNvPr>
          <p:cNvGrpSpPr/>
          <p:nvPr/>
        </p:nvGrpSpPr>
        <p:grpSpPr>
          <a:xfrm>
            <a:off x="3461656" y="1851036"/>
            <a:ext cx="2112110" cy="633960"/>
            <a:chOff x="4144489" y="1823299"/>
            <a:chExt cx="2112110" cy="633960"/>
          </a:xfrm>
        </p:grpSpPr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3997F288-3231-690B-EAC5-0B1B12FC45F4}"/>
                </a:ext>
              </a:extLst>
            </p:cNvPr>
            <p:cNvSpPr/>
            <p:nvPr/>
          </p:nvSpPr>
          <p:spPr>
            <a:xfrm>
              <a:off x="4144489" y="1823299"/>
              <a:ext cx="1594725" cy="633960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1600" b="1" dirty="0">
                  <a:solidFill>
                    <a:prstClr val="white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أُحَدِّدُ عَدَدَ الْأَحْرُفِ</a:t>
              </a:r>
              <a:endPara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1" name="Oval 80">
              <a:extLst>
                <a:ext uri="{FF2B5EF4-FFF2-40B4-BE49-F238E27FC236}">
                  <a16:creationId xmlns:a16="http://schemas.microsoft.com/office/drawing/2014/main" id="{1871C53B-36B4-8CCA-7F9F-C518BC57691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772162" y="1911942"/>
              <a:ext cx="484437" cy="484437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2</a:t>
              </a:r>
              <a:endPara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pic>
        <p:nvPicPr>
          <p:cNvPr id="23" name="Image 22">
            <a:extLst>
              <a:ext uri="{FF2B5EF4-FFF2-40B4-BE49-F238E27FC236}">
                <a16:creationId xmlns:a16="http://schemas.microsoft.com/office/drawing/2014/main" id="{DD7785F9-9EE5-2DFB-B140-CE5BC077E01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68091" y="3286317"/>
            <a:ext cx="2187130" cy="1874682"/>
          </a:xfrm>
          <a:prstGeom prst="rect">
            <a:avLst/>
          </a:prstGeom>
        </p:spPr>
      </p:pic>
      <p:sp>
        <p:nvSpPr>
          <p:cNvPr id="24" name="ZoneTexte 23">
            <a:extLst>
              <a:ext uri="{FF2B5EF4-FFF2-40B4-BE49-F238E27FC236}">
                <a16:creationId xmlns:a16="http://schemas.microsoft.com/office/drawing/2014/main" id="{758C6F23-FC73-B326-978B-1F8BB4817725}"/>
              </a:ext>
            </a:extLst>
          </p:cNvPr>
          <p:cNvSpPr txBox="1"/>
          <p:nvPr/>
        </p:nvSpPr>
        <p:spPr>
          <a:xfrm>
            <a:off x="5649685" y="3439886"/>
            <a:ext cx="231865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8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12 </a:t>
            </a:r>
            <a:r>
              <a:rPr lang="ar-MA" sz="48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حَرْفاً</a:t>
            </a:r>
            <a:endParaRPr lang="fr-MA" sz="4800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25" name="Groupe 24">
            <a:extLst>
              <a:ext uri="{FF2B5EF4-FFF2-40B4-BE49-F238E27FC236}">
                <a16:creationId xmlns:a16="http://schemas.microsoft.com/office/drawing/2014/main" id="{382898EE-9E6D-72DB-734F-55389B1A00C3}"/>
              </a:ext>
            </a:extLst>
          </p:cNvPr>
          <p:cNvGrpSpPr/>
          <p:nvPr/>
        </p:nvGrpSpPr>
        <p:grpSpPr>
          <a:xfrm>
            <a:off x="771030" y="1842566"/>
            <a:ext cx="2285678" cy="633962"/>
            <a:chOff x="694199" y="1891120"/>
            <a:chExt cx="2077892" cy="433004"/>
          </a:xfrm>
        </p:grpSpPr>
        <p:sp>
          <p:nvSpPr>
            <p:cNvPr id="26" name="Rectangle : coins arrondis 25">
              <a:extLst>
                <a:ext uri="{FF2B5EF4-FFF2-40B4-BE49-F238E27FC236}">
                  <a16:creationId xmlns:a16="http://schemas.microsoft.com/office/drawing/2014/main" id="{75A27036-BEE8-0C4F-9F5F-678BA825863B}"/>
                </a:ext>
              </a:extLst>
            </p:cNvPr>
            <p:cNvSpPr/>
            <p:nvPr/>
          </p:nvSpPr>
          <p:spPr>
            <a:xfrm>
              <a:off x="694199" y="1891120"/>
              <a:ext cx="1646615" cy="43300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أُحَدِّدُ عَدَدَ الرُّؤوسِ</a:t>
              </a:r>
              <a:endPara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7" name="Oval 80">
              <a:extLst>
                <a:ext uri="{FF2B5EF4-FFF2-40B4-BE49-F238E27FC236}">
                  <a16:creationId xmlns:a16="http://schemas.microsoft.com/office/drawing/2014/main" id="{FA6984C8-AFBB-EC54-774F-D786AB61B9D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370776" y="1945921"/>
              <a:ext cx="401315" cy="330876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3</a:t>
              </a:r>
              <a:endPara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56937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EDB0EC-9D03-0ECE-9018-59529E3A0D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ZoneTexte 2">
            <a:extLst>
              <a:ext uri="{FF2B5EF4-FFF2-40B4-BE49-F238E27FC236}">
                <a16:creationId xmlns:a16="http://schemas.microsoft.com/office/drawing/2014/main" id="{043865F4-2C63-3525-B6C2-4DB17AF1BFE9}"/>
              </a:ext>
            </a:extLst>
          </p:cNvPr>
          <p:cNvSpPr txBox="1"/>
          <p:nvPr/>
        </p:nvSpPr>
        <p:spPr>
          <a:xfrm>
            <a:off x="676281" y="917642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ماذا نفعل في الخطوة الثالثة؟</a:t>
            </a:r>
          </a:p>
        </p:txBody>
      </p:sp>
      <p:pic>
        <p:nvPicPr>
          <p:cNvPr id="3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8424B681-E4F6-24EB-2B64-DA277C705A5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61979" y="588294"/>
            <a:ext cx="1022327" cy="1022327"/>
          </a:xfrm>
          <a:prstGeom prst="ellipse">
            <a:avLst/>
          </a:prstGeom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5FA5CF17-782A-568C-AACE-57E9B4052A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43601" y="4859378"/>
            <a:ext cx="1019175" cy="1408687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F5E15EF9-A3FC-CF76-F947-B8C9EA5BEC02}"/>
              </a:ext>
            </a:extLst>
          </p:cNvPr>
          <p:cNvGrpSpPr/>
          <p:nvPr/>
        </p:nvGrpSpPr>
        <p:grpSpPr>
          <a:xfrm>
            <a:off x="6039284" y="1850044"/>
            <a:ext cx="2173813" cy="633964"/>
            <a:chOff x="6524641" y="1905456"/>
            <a:chExt cx="2042378" cy="523936"/>
          </a:xfrm>
          <a:solidFill>
            <a:schemeClr val="bg1">
              <a:lumMod val="75000"/>
            </a:schemeClr>
          </a:solidFill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46E18816-65E4-44F5-271D-544624B6FAF1}"/>
                </a:ext>
              </a:extLst>
            </p:cNvPr>
            <p:cNvSpPr/>
            <p:nvPr/>
          </p:nvSpPr>
          <p:spPr>
            <a:xfrm>
              <a:off x="6524641" y="1905456"/>
              <a:ext cx="1588933" cy="523936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أُحَدِّدُ عَدَدَ الْوُجوهِ</a:t>
              </a:r>
            </a:p>
          </p:txBody>
        </p:sp>
        <p:sp>
          <p:nvSpPr>
            <p:cNvPr id="5" name="Oval 80">
              <a:extLst>
                <a:ext uri="{FF2B5EF4-FFF2-40B4-BE49-F238E27FC236}">
                  <a16:creationId xmlns:a16="http://schemas.microsoft.com/office/drawing/2014/main" id="{E3B7EC92-E9EC-2BF5-8475-E5951522EAE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126621" y="2028247"/>
              <a:ext cx="440398" cy="36514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1</a:t>
              </a:r>
              <a:endPara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6" name="Groupe 5">
            <a:extLst>
              <a:ext uri="{FF2B5EF4-FFF2-40B4-BE49-F238E27FC236}">
                <a16:creationId xmlns:a16="http://schemas.microsoft.com/office/drawing/2014/main" id="{EF605127-8508-FCCC-9014-FC4707757ACE}"/>
              </a:ext>
            </a:extLst>
          </p:cNvPr>
          <p:cNvGrpSpPr/>
          <p:nvPr/>
        </p:nvGrpSpPr>
        <p:grpSpPr>
          <a:xfrm>
            <a:off x="3461656" y="1851036"/>
            <a:ext cx="2112110" cy="633960"/>
            <a:chOff x="4144489" y="1823299"/>
            <a:chExt cx="2112110" cy="633960"/>
          </a:xfrm>
          <a:solidFill>
            <a:schemeClr val="bg1">
              <a:lumMod val="75000"/>
            </a:schemeClr>
          </a:solidFill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0C49A973-6564-98CC-52CF-E941C046569D}"/>
                </a:ext>
              </a:extLst>
            </p:cNvPr>
            <p:cNvSpPr/>
            <p:nvPr/>
          </p:nvSpPr>
          <p:spPr>
            <a:xfrm>
              <a:off x="4144489" y="1823299"/>
              <a:ext cx="1594725" cy="633960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1600" b="1" dirty="0">
                  <a:solidFill>
                    <a:prstClr val="white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أُحَدِّدُ عَدَدَ الْأَحْرُفِ</a:t>
              </a:r>
              <a:endPara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8" name="Oval 80">
              <a:extLst>
                <a:ext uri="{FF2B5EF4-FFF2-40B4-BE49-F238E27FC236}">
                  <a16:creationId xmlns:a16="http://schemas.microsoft.com/office/drawing/2014/main" id="{E10545BC-3C55-45D9-252F-07B186FE75B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772162" y="1911942"/>
              <a:ext cx="484437" cy="48443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2</a:t>
              </a:r>
              <a:endPara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pic>
        <p:nvPicPr>
          <p:cNvPr id="17" name="Image 16">
            <a:extLst>
              <a:ext uri="{FF2B5EF4-FFF2-40B4-BE49-F238E27FC236}">
                <a16:creationId xmlns:a16="http://schemas.microsoft.com/office/drawing/2014/main" id="{5C91584B-1E64-3C62-E5DA-3729A6371FE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80463" y="3286317"/>
            <a:ext cx="2187130" cy="1874682"/>
          </a:xfrm>
          <a:prstGeom prst="rect">
            <a:avLst/>
          </a:prstGeom>
        </p:spPr>
      </p:pic>
      <p:grpSp>
        <p:nvGrpSpPr>
          <p:cNvPr id="19" name="Groupe 18">
            <a:extLst>
              <a:ext uri="{FF2B5EF4-FFF2-40B4-BE49-F238E27FC236}">
                <a16:creationId xmlns:a16="http://schemas.microsoft.com/office/drawing/2014/main" id="{4C2D6EE7-FACF-7508-E645-96814B3F8F4F}"/>
              </a:ext>
            </a:extLst>
          </p:cNvPr>
          <p:cNvGrpSpPr/>
          <p:nvPr/>
        </p:nvGrpSpPr>
        <p:grpSpPr>
          <a:xfrm>
            <a:off x="771030" y="1842566"/>
            <a:ext cx="2285678" cy="633962"/>
            <a:chOff x="694199" y="1891120"/>
            <a:chExt cx="2077892" cy="433004"/>
          </a:xfrm>
        </p:grpSpPr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C5768796-7153-7AE8-6BF8-32B7A3B27031}"/>
                </a:ext>
              </a:extLst>
            </p:cNvPr>
            <p:cNvSpPr/>
            <p:nvPr/>
          </p:nvSpPr>
          <p:spPr>
            <a:xfrm>
              <a:off x="694199" y="1891120"/>
              <a:ext cx="1646615" cy="433004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أُحَدِّدُ عَدَدَ الرُّؤوسِ</a:t>
              </a:r>
              <a:endPara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1" name="Oval 80">
              <a:extLst>
                <a:ext uri="{FF2B5EF4-FFF2-40B4-BE49-F238E27FC236}">
                  <a16:creationId xmlns:a16="http://schemas.microsoft.com/office/drawing/2014/main" id="{17E9602B-3BFD-AFBD-A735-8C359EC7ACB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370776" y="1945921"/>
              <a:ext cx="401315" cy="330876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3</a:t>
              </a:r>
              <a:endPara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320486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742B34-5F3A-2BAF-D379-1A9AF1B5C3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B66DD4EB-1E70-AE85-FA28-DF9C78532D14}"/>
              </a:ext>
            </a:extLst>
          </p:cNvPr>
          <p:cNvSpPr txBox="1"/>
          <p:nvPr/>
        </p:nvSpPr>
        <p:spPr>
          <a:xfrm>
            <a:off x="870856" y="879467"/>
            <a:ext cx="66000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اكتبوا على الألواح عدد رؤوس المكعب.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747AEBB4-5BBE-9FDF-7FE5-FEE8B17ACF1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61979" y="588294"/>
            <a:ext cx="1022327" cy="1022327"/>
          </a:xfrm>
          <a:prstGeom prst="ellipse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F89E7F5B-C126-9C66-062D-2E2A647ACA82}"/>
              </a:ext>
            </a:extLst>
          </p:cNvPr>
          <p:cNvGrpSpPr/>
          <p:nvPr/>
        </p:nvGrpSpPr>
        <p:grpSpPr>
          <a:xfrm>
            <a:off x="6039284" y="1850044"/>
            <a:ext cx="2173813" cy="633964"/>
            <a:chOff x="6524641" y="1905456"/>
            <a:chExt cx="2042378" cy="523936"/>
          </a:xfrm>
          <a:solidFill>
            <a:schemeClr val="bg1">
              <a:lumMod val="75000"/>
            </a:schemeClr>
          </a:solidFill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371CD89A-347C-E22C-FD71-7FC405984492}"/>
                </a:ext>
              </a:extLst>
            </p:cNvPr>
            <p:cNvSpPr/>
            <p:nvPr/>
          </p:nvSpPr>
          <p:spPr>
            <a:xfrm>
              <a:off x="6524641" y="1905456"/>
              <a:ext cx="1588933" cy="523936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أُحَدِّدُ عَدَدَ الْوُجوهِ</a:t>
              </a:r>
            </a:p>
          </p:txBody>
        </p:sp>
        <p:sp>
          <p:nvSpPr>
            <p:cNvPr id="4" name="Oval 80">
              <a:extLst>
                <a:ext uri="{FF2B5EF4-FFF2-40B4-BE49-F238E27FC236}">
                  <a16:creationId xmlns:a16="http://schemas.microsoft.com/office/drawing/2014/main" id="{4D22AD7B-A819-5C6F-9F24-7ADE87E8FAF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126621" y="2028247"/>
              <a:ext cx="440398" cy="36514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1</a:t>
              </a:r>
              <a:endPara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6" name="Groupe 5">
            <a:extLst>
              <a:ext uri="{FF2B5EF4-FFF2-40B4-BE49-F238E27FC236}">
                <a16:creationId xmlns:a16="http://schemas.microsoft.com/office/drawing/2014/main" id="{7F4577AE-CB1F-2997-D508-47840EB454F6}"/>
              </a:ext>
            </a:extLst>
          </p:cNvPr>
          <p:cNvGrpSpPr/>
          <p:nvPr/>
        </p:nvGrpSpPr>
        <p:grpSpPr>
          <a:xfrm>
            <a:off x="3461656" y="1851036"/>
            <a:ext cx="2112110" cy="633960"/>
            <a:chOff x="4144489" y="1823299"/>
            <a:chExt cx="2112110" cy="633960"/>
          </a:xfrm>
          <a:solidFill>
            <a:schemeClr val="bg1">
              <a:lumMod val="75000"/>
            </a:schemeClr>
          </a:solidFill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719C2508-82B3-9B1E-1566-F283C728B0B1}"/>
                </a:ext>
              </a:extLst>
            </p:cNvPr>
            <p:cNvSpPr/>
            <p:nvPr/>
          </p:nvSpPr>
          <p:spPr>
            <a:xfrm>
              <a:off x="4144489" y="1823299"/>
              <a:ext cx="1594725" cy="633960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1600" b="1" dirty="0">
                  <a:solidFill>
                    <a:prstClr val="white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أُحَدِّدُ عَدَدَ الْأَحْرُفِ</a:t>
              </a:r>
              <a:endPara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8" name="Oval 80">
              <a:extLst>
                <a:ext uri="{FF2B5EF4-FFF2-40B4-BE49-F238E27FC236}">
                  <a16:creationId xmlns:a16="http://schemas.microsoft.com/office/drawing/2014/main" id="{3BBF4CCE-95C9-ACBB-C26D-61C766AFB69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772162" y="1911942"/>
              <a:ext cx="484437" cy="48443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2</a:t>
              </a:r>
              <a:endPara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pic>
        <p:nvPicPr>
          <p:cNvPr id="9" name="Image 8">
            <a:extLst>
              <a:ext uri="{FF2B5EF4-FFF2-40B4-BE49-F238E27FC236}">
                <a16:creationId xmlns:a16="http://schemas.microsoft.com/office/drawing/2014/main" id="{B066E620-1676-7F23-6FBB-7797DE84D7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1005" y="3286317"/>
            <a:ext cx="2187130" cy="1874682"/>
          </a:xfrm>
          <a:prstGeom prst="rect">
            <a:avLst/>
          </a:prstGeom>
        </p:spPr>
      </p:pic>
      <p:grpSp>
        <p:nvGrpSpPr>
          <p:cNvPr id="10" name="Groupe 9">
            <a:extLst>
              <a:ext uri="{FF2B5EF4-FFF2-40B4-BE49-F238E27FC236}">
                <a16:creationId xmlns:a16="http://schemas.microsoft.com/office/drawing/2014/main" id="{1627F487-43A9-EF5C-C023-CF887D11414B}"/>
              </a:ext>
            </a:extLst>
          </p:cNvPr>
          <p:cNvGrpSpPr/>
          <p:nvPr/>
        </p:nvGrpSpPr>
        <p:grpSpPr>
          <a:xfrm>
            <a:off x="771030" y="1842566"/>
            <a:ext cx="2285678" cy="633962"/>
            <a:chOff x="694199" y="1891120"/>
            <a:chExt cx="2077892" cy="433004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8AAFBAD3-7E33-4F42-773D-AA9D5AB0B049}"/>
                </a:ext>
              </a:extLst>
            </p:cNvPr>
            <p:cNvSpPr/>
            <p:nvPr/>
          </p:nvSpPr>
          <p:spPr>
            <a:xfrm>
              <a:off x="694199" y="1891120"/>
              <a:ext cx="1646615" cy="433004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أُحَدِّدُ عَدَدَ الرُّؤوسِ</a:t>
              </a:r>
              <a:endPara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2" name="Oval 80">
              <a:extLst>
                <a:ext uri="{FF2B5EF4-FFF2-40B4-BE49-F238E27FC236}">
                  <a16:creationId xmlns:a16="http://schemas.microsoft.com/office/drawing/2014/main" id="{53FF2CF7-861A-E168-17BC-2B245E5F276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370776" y="1945921"/>
              <a:ext cx="401315" cy="330876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3</a:t>
              </a:r>
              <a:endPara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sp>
        <p:nvSpPr>
          <p:cNvPr id="14" name="ZoneTexte 13">
            <a:extLst>
              <a:ext uri="{FF2B5EF4-FFF2-40B4-BE49-F238E27FC236}">
                <a16:creationId xmlns:a16="http://schemas.microsoft.com/office/drawing/2014/main" id="{62E8EEFD-5FE8-8613-FC6F-4C0924D4364D}"/>
              </a:ext>
            </a:extLst>
          </p:cNvPr>
          <p:cNvSpPr txBox="1"/>
          <p:nvPr/>
        </p:nvSpPr>
        <p:spPr>
          <a:xfrm>
            <a:off x="5649685" y="3439886"/>
            <a:ext cx="231865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80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....</a:t>
            </a:r>
            <a:r>
              <a:rPr lang="ar-MA" sz="48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48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رُؤوسٍ</a:t>
            </a:r>
            <a:endParaRPr lang="fr-MA" sz="4800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80312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1B0ACD-AA9A-D354-B674-4AF45C37DE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1A1DC691-8FE2-B36B-9C37-85AC87973317}"/>
              </a:ext>
            </a:extLst>
          </p:cNvPr>
          <p:cNvSpPr txBox="1"/>
          <p:nvPr/>
        </p:nvSpPr>
        <p:spPr>
          <a:xfrm>
            <a:off x="1252057" y="85875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الالواح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55BF835B-28E0-8AC0-1354-E329C12708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7342C4D-D1A9-4D8D-DEE6-F99FC39FE7C5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735086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EA106A-4CF8-7853-76E7-11B762B1C6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C3D6AA23-95E3-A988-0C59-E47CC6B9E7C1}"/>
              </a:ext>
            </a:extLst>
          </p:cNvPr>
          <p:cNvSpPr txBox="1"/>
          <p:nvPr/>
        </p:nvSpPr>
        <p:spPr>
          <a:xfrm>
            <a:off x="205740" y="868581"/>
            <a:ext cx="74066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صححوا. </a:t>
            </a:r>
          </a:p>
        </p:txBody>
      </p:sp>
      <p:pic>
        <p:nvPicPr>
          <p:cNvPr id="5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E7DCAEB6-EF0D-BC1D-565A-C57659DB03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61979" y="588294"/>
            <a:ext cx="1022327" cy="1022327"/>
          </a:xfrm>
          <a:prstGeom prst="ellipse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96C7A341-DF62-B0A6-3654-50005CD96476}"/>
              </a:ext>
            </a:extLst>
          </p:cNvPr>
          <p:cNvGrpSpPr/>
          <p:nvPr/>
        </p:nvGrpSpPr>
        <p:grpSpPr>
          <a:xfrm>
            <a:off x="6039284" y="1850044"/>
            <a:ext cx="2173813" cy="633964"/>
            <a:chOff x="6524641" y="1905456"/>
            <a:chExt cx="2042378" cy="523936"/>
          </a:xfrm>
          <a:solidFill>
            <a:schemeClr val="bg1">
              <a:lumMod val="75000"/>
            </a:schemeClr>
          </a:solidFill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2F497EC2-32B1-40C0-F8BF-6B6A90B27CE9}"/>
                </a:ext>
              </a:extLst>
            </p:cNvPr>
            <p:cNvSpPr/>
            <p:nvPr/>
          </p:nvSpPr>
          <p:spPr>
            <a:xfrm>
              <a:off x="6524641" y="1905456"/>
              <a:ext cx="1588933" cy="523936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أُحَدِّدُ عَدَدَ الْوُجوهِ</a:t>
              </a:r>
            </a:p>
          </p:txBody>
        </p:sp>
        <p:sp>
          <p:nvSpPr>
            <p:cNvPr id="6" name="Oval 80">
              <a:extLst>
                <a:ext uri="{FF2B5EF4-FFF2-40B4-BE49-F238E27FC236}">
                  <a16:creationId xmlns:a16="http://schemas.microsoft.com/office/drawing/2014/main" id="{64554DB2-F260-D1D7-48F7-C972958130E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126621" y="2028247"/>
              <a:ext cx="440398" cy="36514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1</a:t>
              </a:r>
              <a:endPara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D0DFAE51-0AF3-7C1E-3D56-144365DFE3D2}"/>
              </a:ext>
            </a:extLst>
          </p:cNvPr>
          <p:cNvGrpSpPr/>
          <p:nvPr/>
        </p:nvGrpSpPr>
        <p:grpSpPr>
          <a:xfrm>
            <a:off x="3461656" y="1851036"/>
            <a:ext cx="2112110" cy="633960"/>
            <a:chOff x="4144489" y="1823299"/>
            <a:chExt cx="2112110" cy="633960"/>
          </a:xfrm>
          <a:solidFill>
            <a:schemeClr val="bg1">
              <a:lumMod val="75000"/>
            </a:schemeClr>
          </a:solidFill>
        </p:grpSpPr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1FA9E77B-1F6E-6BD7-584B-7F1A273ADBAF}"/>
                </a:ext>
              </a:extLst>
            </p:cNvPr>
            <p:cNvSpPr/>
            <p:nvPr/>
          </p:nvSpPr>
          <p:spPr>
            <a:xfrm>
              <a:off x="4144489" y="1823299"/>
              <a:ext cx="1594725" cy="633960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1600" b="1" dirty="0">
                  <a:solidFill>
                    <a:prstClr val="white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أُحَدِّدُ عَدَدَ الْأَحْرُفِ</a:t>
              </a:r>
              <a:endPara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9" name="Oval 80">
              <a:extLst>
                <a:ext uri="{FF2B5EF4-FFF2-40B4-BE49-F238E27FC236}">
                  <a16:creationId xmlns:a16="http://schemas.microsoft.com/office/drawing/2014/main" id="{243FBC7D-5910-3F1B-02E9-23EC1AD4DBB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772162" y="1911942"/>
              <a:ext cx="484437" cy="48443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2</a:t>
              </a:r>
              <a:endPara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pic>
        <p:nvPicPr>
          <p:cNvPr id="10" name="Image 9">
            <a:extLst>
              <a:ext uri="{FF2B5EF4-FFF2-40B4-BE49-F238E27FC236}">
                <a16:creationId xmlns:a16="http://schemas.microsoft.com/office/drawing/2014/main" id="{D76AC24E-D132-3427-5D60-88C6EF6D24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1005" y="3286317"/>
            <a:ext cx="2187130" cy="1874682"/>
          </a:xfrm>
          <a:prstGeom prst="rect">
            <a:avLst/>
          </a:prstGeom>
        </p:spPr>
      </p:pic>
      <p:grpSp>
        <p:nvGrpSpPr>
          <p:cNvPr id="11" name="Groupe 10">
            <a:extLst>
              <a:ext uri="{FF2B5EF4-FFF2-40B4-BE49-F238E27FC236}">
                <a16:creationId xmlns:a16="http://schemas.microsoft.com/office/drawing/2014/main" id="{1FD5610F-9662-5014-184C-64EC852E4E26}"/>
              </a:ext>
            </a:extLst>
          </p:cNvPr>
          <p:cNvGrpSpPr/>
          <p:nvPr/>
        </p:nvGrpSpPr>
        <p:grpSpPr>
          <a:xfrm>
            <a:off x="771030" y="1842566"/>
            <a:ext cx="2285678" cy="633962"/>
            <a:chOff x="694199" y="1891120"/>
            <a:chExt cx="2077892" cy="433004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46F01479-6432-5BAC-D6F3-656CF9C65FBD}"/>
                </a:ext>
              </a:extLst>
            </p:cNvPr>
            <p:cNvSpPr/>
            <p:nvPr/>
          </p:nvSpPr>
          <p:spPr>
            <a:xfrm>
              <a:off x="694199" y="1891120"/>
              <a:ext cx="1646615" cy="433004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أُحَدِّدُ عَدَدَ الرُّؤوسِ</a:t>
              </a:r>
              <a:endPara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4" name="Oval 80">
              <a:extLst>
                <a:ext uri="{FF2B5EF4-FFF2-40B4-BE49-F238E27FC236}">
                  <a16:creationId xmlns:a16="http://schemas.microsoft.com/office/drawing/2014/main" id="{4DE6109B-C7A5-217B-492F-C1265696E0C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370776" y="1945921"/>
              <a:ext cx="401315" cy="330876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3</a:t>
              </a:r>
              <a:endPara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sp>
        <p:nvSpPr>
          <p:cNvPr id="15" name="ZoneTexte 14">
            <a:extLst>
              <a:ext uri="{FF2B5EF4-FFF2-40B4-BE49-F238E27FC236}">
                <a16:creationId xmlns:a16="http://schemas.microsoft.com/office/drawing/2014/main" id="{FD746735-CEEA-66FA-7C49-8333AAF09332}"/>
              </a:ext>
            </a:extLst>
          </p:cNvPr>
          <p:cNvSpPr txBox="1"/>
          <p:nvPr/>
        </p:nvSpPr>
        <p:spPr>
          <a:xfrm>
            <a:off x="5649685" y="3439886"/>
            <a:ext cx="231865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8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8 </a:t>
            </a:r>
            <a:r>
              <a:rPr lang="ar-MA" sz="48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رُؤوسٍ</a:t>
            </a:r>
            <a:endParaRPr lang="fr-MA" sz="4800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Ellipse 15">
            <a:extLst>
              <a:ext uri="{FF2B5EF4-FFF2-40B4-BE49-F238E27FC236}">
                <a16:creationId xmlns:a16="http://schemas.microsoft.com/office/drawing/2014/main" id="{71CCF9C1-6483-C06A-C984-85010ABA5A5A}"/>
              </a:ext>
            </a:extLst>
          </p:cNvPr>
          <p:cNvSpPr/>
          <p:nvPr/>
        </p:nvSpPr>
        <p:spPr>
          <a:xfrm>
            <a:off x="2324549" y="3668485"/>
            <a:ext cx="124738" cy="130629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id="{0E204EDE-C0FE-7DB5-EDC7-D92AF9DBDF91}"/>
              </a:ext>
            </a:extLst>
          </p:cNvPr>
          <p:cNvSpPr/>
          <p:nvPr/>
        </p:nvSpPr>
        <p:spPr>
          <a:xfrm>
            <a:off x="3641722" y="3668485"/>
            <a:ext cx="124738" cy="130629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8" name="Ellipse 17">
            <a:extLst>
              <a:ext uri="{FF2B5EF4-FFF2-40B4-BE49-F238E27FC236}">
                <a16:creationId xmlns:a16="http://schemas.microsoft.com/office/drawing/2014/main" id="{C0DC21DB-945A-C514-C2CF-5BDB420EECEC}"/>
              </a:ext>
            </a:extLst>
          </p:cNvPr>
          <p:cNvSpPr/>
          <p:nvPr/>
        </p:nvSpPr>
        <p:spPr>
          <a:xfrm>
            <a:off x="2988577" y="3276597"/>
            <a:ext cx="124738" cy="130629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9" name="Ellipse 18">
            <a:extLst>
              <a:ext uri="{FF2B5EF4-FFF2-40B4-BE49-F238E27FC236}">
                <a16:creationId xmlns:a16="http://schemas.microsoft.com/office/drawing/2014/main" id="{6F352C69-70E9-1834-FF68-9CDA0583E360}"/>
              </a:ext>
            </a:extLst>
          </p:cNvPr>
          <p:cNvSpPr/>
          <p:nvPr/>
        </p:nvSpPr>
        <p:spPr>
          <a:xfrm>
            <a:off x="4305750" y="3276597"/>
            <a:ext cx="124738" cy="130629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0" name="Ellipse 19">
            <a:extLst>
              <a:ext uri="{FF2B5EF4-FFF2-40B4-BE49-F238E27FC236}">
                <a16:creationId xmlns:a16="http://schemas.microsoft.com/office/drawing/2014/main" id="{F5792F5D-95F8-BB19-022A-5B28FC429712}"/>
              </a:ext>
            </a:extLst>
          </p:cNvPr>
          <p:cNvSpPr/>
          <p:nvPr/>
        </p:nvSpPr>
        <p:spPr>
          <a:xfrm>
            <a:off x="2357203" y="4996544"/>
            <a:ext cx="124738" cy="130629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1" name="Ellipse 20">
            <a:extLst>
              <a:ext uri="{FF2B5EF4-FFF2-40B4-BE49-F238E27FC236}">
                <a16:creationId xmlns:a16="http://schemas.microsoft.com/office/drawing/2014/main" id="{5E70077C-C071-0E3D-5B9B-45C0752E6701}"/>
              </a:ext>
            </a:extLst>
          </p:cNvPr>
          <p:cNvSpPr/>
          <p:nvPr/>
        </p:nvSpPr>
        <p:spPr>
          <a:xfrm>
            <a:off x="3674376" y="4996544"/>
            <a:ext cx="124738" cy="130629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8" name="Ellipse 27">
            <a:extLst>
              <a:ext uri="{FF2B5EF4-FFF2-40B4-BE49-F238E27FC236}">
                <a16:creationId xmlns:a16="http://schemas.microsoft.com/office/drawing/2014/main" id="{F7FAFACF-DDDD-7B5D-1AFE-FFF0B81BA0E2}"/>
              </a:ext>
            </a:extLst>
          </p:cNvPr>
          <p:cNvSpPr/>
          <p:nvPr/>
        </p:nvSpPr>
        <p:spPr>
          <a:xfrm>
            <a:off x="3021231" y="4604656"/>
            <a:ext cx="124738" cy="130629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9" name="Ellipse 28">
            <a:extLst>
              <a:ext uri="{FF2B5EF4-FFF2-40B4-BE49-F238E27FC236}">
                <a16:creationId xmlns:a16="http://schemas.microsoft.com/office/drawing/2014/main" id="{CC8D553A-E033-3C4B-7762-62FC1F759503}"/>
              </a:ext>
            </a:extLst>
          </p:cNvPr>
          <p:cNvSpPr/>
          <p:nvPr/>
        </p:nvSpPr>
        <p:spPr>
          <a:xfrm>
            <a:off x="4338404" y="4604656"/>
            <a:ext cx="124738" cy="130629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658768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CD4897-DD1A-A2B4-F912-6EFDF9BEC7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B7D5B023-6348-5762-6A7D-67E3B59168A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B30CB808-017E-5A0E-CAA5-963A51B2EA13}"/>
              </a:ext>
            </a:extLst>
          </p:cNvPr>
          <p:cNvGrpSpPr/>
          <p:nvPr/>
        </p:nvGrpSpPr>
        <p:grpSpPr>
          <a:xfrm>
            <a:off x="2094738" y="2260159"/>
            <a:ext cx="4785052" cy="2758881"/>
            <a:chOff x="2054098" y="2436266"/>
            <a:chExt cx="4785052" cy="2758881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863F916C-6B63-F4D6-9A6E-B0074D3695E7}"/>
                </a:ext>
              </a:extLst>
            </p:cNvPr>
            <p:cNvSpPr/>
            <p:nvPr/>
          </p:nvSpPr>
          <p:spPr>
            <a:xfrm>
              <a:off x="2054098" y="2817097"/>
              <a:ext cx="4785052" cy="237805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pic>
          <p:nvPicPr>
            <p:cNvPr id="4" name="Image 3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E32F4750-78E9-0910-91CF-9DB13DDF2FF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671501" y="3778477"/>
              <a:ext cx="631873" cy="631873"/>
            </a:xfrm>
            <a:prstGeom prst="rect">
              <a:avLst/>
            </a:prstGeom>
          </p:spPr>
        </p:pic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D5FBF0E2-280A-8624-AECC-3BDD9F3C9D40}"/>
                </a:ext>
              </a:extLst>
            </p:cNvPr>
            <p:cNvSpPr txBox="1"/>
            <p:nvPr/>
          </p:nvSpPr>
          <p:spPr>
            <a:xfrm>
              <a:off x="2054098" y="3316812"/>
              <a:ext cx="3555109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65000"/>
                    </a:prst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Calibri" panose="020F0502020204030204" pitchFamily="34" charset="0"/>
                </a:rPr>
                <a:t>النشاط 1</a:t>
              </a:r>
            </a:p>
          </p:txBody>
        </p:sp>
        <p:sp>
          <p:nvSpPr>
            <p:cNvPr id="6" name="Flowchart: Alternate Process 54">
              <a:extLst>
                <a:ext uri="{FF2B5EF4-FFF2-40B4-BE49-F238E27FC236}">
                  <a16:creationId xmlns:a16="http://schemas.microsoft.com/office/drawing/2014/main" id="{51E8BA8A-BC9C-FC01-2C59-C0CA67720B34}"/>
                </a:ext>
              </a:extLst>
            </p:cNvPr>
            <p:cNvSpPr/>
            <p:nvPr/>
          </p:nvSpPr>
          <p:spPr>
            <a:xfrm>
              <a:off x="2804160" y="2436266"/>
              <a:ext cx="2966143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 </a:t>
              </a:r>
              <a:r>
                <a:rPr kumimoji="0" lang="ar-AE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ممارسة موجهة</a:t>
              </a:r>
            </a:p>
          </p:txBody>
        </p:sp>
        <p:sp>
          <p:nvSpPr>
            <p:cNvPr id="9" name="Oval 80">
              <a:extLst>
                <a:ext uri="{FF2B5EF4-FFF2-40B4-BE49-F238E27FC236}">
                  <a16:creationId xmlns:a16="http://schemas.microsoft.com/office/drawing/2014/main" id="{2AAB3E61-3BF5-6771-D3CA-4B8835854A4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18" name="ZoneTexte 17">
              <a:extLst>
                <a:ext uri="{FF2B5EF4-FFF2-40B4-BE49-F238E27FC236}">
                  <a16:creationId xmlns:a16="http://schemas.microsoft.com/office/drawing/2014/main" id="{FD5228F9-8697-B76A-A9C9-1324D40584F1}"/>
                </a:ext>
              </a:extLst>
            </p:cNvPr>
            <p:cNvSpPr txBox="1"/>
            <p:nvPr/>
          </p:nvSpPr>
          <p:spPr>
            <a:xfrm>
              <a:off x="2223569" y="3833315"/>
              <a:ext cx="3447931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FC8D00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Calibri" panose="020F0502020204030204" pitchFamily="34" charset="0"/>
                </a:rPr>
                <a:t>النشاط 2</a:t>
              </a:r>
            </a:p>
          </p:txBody>
        </p:sp>
        <p:sp>
          <p:nvSpPr>
            <p:cNvPr id="19" name="ZoneTexte 18">
              <a:extLst>
                <a:ext uri="{FF2B5EF4-FFF2-40B4-BE49-F238E27FC236}">
                  <a16:creationId xmlns:a16="http://schemas.microsoft.com/office/drawing/2014/main" id="{B3CE6AE6-2AD1-5FD8-AE78-2F4D03851350}"/>
                </a:ext>
              </a:extLst>
            </p:cNvPr>
            <p:cNvSpPr txBox="1"/>
            <p:nvPr/>
          </p:nvSpPr>
          <p:spPr>
            <a:xfrm>
              <a:off x="2101404" y="4411373"/>
              <a:ext cx="3584657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B2B3A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Calibri" panose="020F0502020204030204" pitchFamily="34" charset="0"/>
                </a:rPr>
                <a:t>النشاط 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50217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6CABBA-54E0-159C-7AEB-2135712B9D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2">
            <a:extLst>
              <a:ext uri="{FF2B5EF4-FFF2-40B4-BE49-F238E27FC236}">
                <a16:creationId xmlns:a16="http://schemas.microsoft.com/office/drawing/2014/main" id="{BEE6CAC9-314C-F25B-3BCA-B40A096B93BF}"/>
              </a:ext>
            </a:extLst>
          </p:cNvPr>
          <p:cNvSpPr txBox="1"/>
          <p:nvPr/>
        </p:nvSpPr>
        <p:spPr>
          <a:xfrm>
            <a:off x="797715" y="934491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اكتبوا على الألواح عدد رؤوس الهرم.</a:t>
            </a:r>
          </a:p>
        </p:txBody>
      </p:sp>
      <p:pic>
        <p:nvPicPr>
          <p:cNvPr id="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8E41528-B711-3DC1-0066-2F7EA83C74E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04285"/>
            <a:ext cx="1008000" cy="1008000"/>
          </a:xfrm>
          <a:prstGeom prst="ellipse">
            <a:avLst/>
          </a:prstGeom>
        </p:spPr>
      </p:pic>
      <p:pic>
        <p:nvPicPr>
          <p:cNvPr id="3" name="Graphique 2" descr="Forme pyramidale contour">
            <a:extLst>
              <a:ext uri="{FF2B5EF4-FFF2-40B4-BE49-F238E27FC236}">
                <a16:creationId xmlns:a16="http://schemas.microsoft.com/office/drawing/2014/main" id="{82A59B81-E229-6A77-D68C-AC2261A9CD2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493946" y="2350946"/>
            <a:ext cx="2156108" cy="2156108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271F0CD3-A6AE-ABCB-7542-9C00EF548617}"/>
              </a:ext>
            </a:extLst>
          </p:cNvPr>
          <p:cNvSpPr txBox="1"/>
          <p:nvPr/>
        </p:nvSpPr>
        <p:spPr>
          <a:xfrm>
            <a:off x="3886200" y="4822371"/>
            <a:ext cx="2286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4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....</a:t>
            </a:r>
            <a:r>
              <a:rPr lang="ar-MA" sz="4400" dirty="0">
                <a:solidFill>
                  <a:srgbClr val="15608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رُؤوسٍ</a:t>
            </a:r>
            <a:endParaRPr lang="fr-MA" sz="4400" dirty="0">
              <a:solidFill>
                <a:srgbClr val="156082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72909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1B0ACD-AA9A-D354-B674-4AF45C37DE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1A1DC691-8FE2-B36B-9C37-85AC87973317}"/>
              </a:ext>
            </a:extLst>
          </p:cNvPr>
          <p:cNvSpPr txBox="1"/>
          <p:nvPr/>
        </p:nvSpPr>
        <p:spPr>
          <a:xfrm>
            <a:off x="1252057" y="85875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الالواح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55BF835B-28E0-8AC0-1354-E329C12708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7342C4D-D1A9-4D8D-DEE6-F99FC39FE7C5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855545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899225-CC67-90B2-D9C7-06744F0C68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2">
            <a:extLst>
              <a:ext uri="{FF2B5EF4-FFF2-40B4-BE49-F238E27FC236}">
                <a16:creationId xmlns:a16="http://schemas.microsoft.com/office/drawing/2014/main" id="{28362B1F-7282-0A03-0A3C-776D438725BC}"/>
              </a:ext>
            </a:extLst>
          </p:cNvPr>
          <p:cNvSpPr txBox="1"/>
          <p:nvPr/>
        </p:nvSpPr>
        <p:spPr>
          <a:xfrm>
            <a:off x="797715" y="934491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صححوا.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من يقوم بعدها على السبورة؟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4" name="Graphique 3" descr="Forme pyramidale contour">
            <a:extLst>
              <a:ext uri="{FF2B5EF4-FFF2-40B4-BE49-F238E27FC236}">
                <a16:creationId xmlns:a16="http://schemas.microsoft.com/office/drawing/2014/main" id="{E7FB98C9-71EB-78E7-265A-05F0F0E6207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493946" y="2350946"/>
            <a:ext cx="2156108" cy="2156108"/>
          </a:xfrm>
          <a:prstGeom prst="rect">
            <a:avLst/>
          </a:prstGeom>
        </p:spPr>
      </p:pic>
      <p:pic>
        <p:nvPicPr>
          <p:cNvPr id="12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8144DF83-BF65-0C08-3A58-45DE23B85DD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61979" y="588294"/>
            <a:ext cx="1022327" cy="1022327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81DA2815-DC68-0268-DF4D-1CFE4108F4C3}"/>
              </a:ext>
            </a:extLst>
          </p:cNvPr>
          <p:cNvSpPr txBox="1"/>
          <p:nvPr/>
        </p:nvSpPr>
        <p:spPr>
          <a:xfrm>
            <a:off x="3886200" y="4822371"/>
            <a:ext cx="2286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5</a:t>
            </a:r>
            <a:r>
              <a:rPr lang="ar-MA" sz="4400" dirty="0">
                <a:solidFill>
                  <a:srgbClr val="15608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رُؤوسٍ</a:t>
            </a:r>
            <a:endParaRPr lang="fr-MA" sz="4400" dirty="0">
              <a:solidFill>
                <a:srgbClr val="156082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52C9619C-EE27-9073-17F4-B007C5D286CC}"/>
              </a:ext>
            </a:extLst>
          </p:cNvPr>
          <p:cNvSpPr/>
          <p:nvPr/>
        </p:nvSpPr>
        <p:spPr>
          <a:xfrm>
            <a:off x="4495802" y="2558145"/>
            <a:ext cx="141514" cy="119742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Ellipse 4">
            <a:extLst>
              <a:ext uri="{FF2B5EF4-FFF2-40B4-BE49-F238E27FC236}">
                <a16:creationId xmlns:a16="http://schemas.microsoft.com/office/drawing/2014/main" id="{F223030C-F73C-81DA-4C36-E52699BA89E3}"/>
              </a:ext>
            </a:extLst>
          </p:cNvPr>
          <p:cNvSpPr/>
          <p:nvPr/>
        </p:nvSpPr>
        <p:spPr>
          <a:xfrm>
            <a:off x="4648202" y="3516089"/>
            <a:ext cx="141514" cy="119742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" name="Ellipse 5">
            <a:extLst>
              <a:ext uri="{FF2B5EF4-FFF2-40B4-BE49-F238E27FC236}">
                <a16:creationId xmlns:a16="http://schemas.microsoft.com/office/drawing/2014/main" id="{8E59E9CB-377D-C59B-9F7A-D4F91760F329}"/>
              </a:ext>
            </a:extLst>
          </p:cNvPr>
          <p:cNvSpPr/>
          <p:nvPr/>
        </p:nvSpPr>
        <p:spPr>
          <a:xfrm>
            <a:off x="3581400" y="3646717"/>
            <a:ext cx="141514" cy="119742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7" name="Ellipse 6">
            <a:extLst>
              <a:ext uri="{FF2B5EF4-FFF2-40B4-BE49-F238E27FC236}">
                <a16:creationId xmlns:a16="http://schemas.microsoft.com/office/drawing/2014/main" id="{9863DE12-D228-4EA0-49E8-265917ED63F6}"/>
              </a:ext>
            </a:extLst>
          </p:cNvPr>
          <p:cNvSpPr/>
          <p:nvPr/>
        </p:nvSpPr>
        <p:spPr>
          <a:xfrm>
            <a:off x="4103918" y="4180120"/>
            <a:ext cx="141514" cy="119742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" name="Ellipse 7">
            <a:extLst>
              <a:ext uri="{FF2B5EF4-FFF2-40B4-BE49-F238E27FC236}">
                <a16:creationId xmlns:a16="http://schemas.microsoft.com/office/drawing/2014/main" id="{314E2FCF-1C58-6B70-D666-A273A449C3E2}"/>
              </a:ext>
            </a:extLst>
          </p:cNvPr>
          <p:cNvSpPr/>
          <p:nvPr/>
        </p:nvSpPr>
        <p:spPr>
          <a:xfrm>
            <a:off x="5421088" y="3973289"/>
            <a:ext cx="141514" cy="119742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020864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2F7720-8A30-A7C8-7457-E212350A60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2">
            <a:extLst>
              <a:ext uri="{FF2B5EF4-FFF2-40B4-BE49-F238E27FC236}">
                <a16:creationId xmlns:a16="http://schemas.microsoft.com/office/drawing/2014/main" id="{0D1E5A53-D285-FDCE-F197-608DC48D0285}"/>
              </a:ext>
            </a:extLst>
          </p:cNvPr>
          <p:cNvSpPr txBox="1"/>
          <p:nvPr/>
        </p:nvSpPr>
        <p:spPr>
          <a:xfrm>
            <a:off x="797715" y="934491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اكتبوا على الألواح عدد أحرف  الهرم.</a:t>
            </a:r>
          </a:p>
        </p:txBody>
      </p:sp>
      <p:pic>
        <p:nvPicPr>
          <p:cNvPr id="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9D336CD-1C8E-5F6D-7001-4667B1A6E41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04285"/>
            <a:ext cx="1008000" cy="1008000"/>
          </a:xfrm>
          <a:prstGeom prst="ellipse">
            <a:avLst/>
          </a:prstGeom>
        </p:spPr>
      </p:pic>
      <p:pic>
        <p:nvPicPr>
          <p:cNvPr id="3" name="Graphique 2" descr="Forme pyramidale contour">
            <a:extLst>
              <a:ext uri="{FF2B5EF4-FFF2-40B4-BE49-F238E27FC236}">
                <a16:creationId xmlns:a16="http://schemas.microsoft.com/office/drawing/2014/main" id="{1745540F-2A25-DE50-170A-B65E38C6064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493946" y="2350946"/>
            <a:ext cx="2156108" cy="2156108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3167231C-402A-6842-3578-9195EF41360C}"/>
              </a:ext>
            </a:extLst>
          </p:cNvPr>
          <p:cNvSpPr txBox="1"/>
          <p:nvPr/>
        </p:nvSpPr>
        <p:spPr>
          <a:xfrm>
            <a:off x="3886200" y="4822371"/>
            <a:ext cx="2286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4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....</a:t>
            </a:r>
            <a:r>
              <a:rPr lang="ar-MA" sz="4400" dirty="0">
                <a:solidFill>
                  <a:srgbClr val="15608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أَحْرُفٍ</a:t>
            </a:r>
            <a:endParaRPr lang="fr-MA" sz="4400" dirty="0">
              <a:solidFill>
                <a:srgbClr val="156082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9045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3C59BB-3003-3A60-EE57-65C989AD3A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7777F2E1-7217-E5CD-392F-41024F035DAF}"/>
              </a:ext>
            </a:extLst>
          </p:cNvPr>
          <p:cNvSpPr txBox="1"/>
          <p:nvPr/>
        </p:nvSpPr>
        <p:spPr>
          <a:xfrm>
            <a:off x="1252057" y="85875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الالواح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8DDC0022-277A-45C9-228F-1A8D02A9AF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7008F15-96E1-025E-837F-B98CB675371D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786676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1E54DC-7851-941C-AA85-3275836E59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2">
            <a:extLst>
              <a:ext uri="{FF2B5EF4-FFF2-40B4-BE49-F238E27FC236}">
                <a16:creationId xmlns:a16="http://schemas.microsoft.com/office/drawing/2014/main" id="{362AB542-E2B5-EE89-0A18-359B174AECC2}"/>
              </a:ext>
            </a:extLst>
          </p:cNvPr>
          <p:cNvSpPr txBox="1"/>
          <p:nvPr/>
        </p:nvSpPr>
        <p:spPr>
          <a:xfrm>
            <a:off x="797715" y="934491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صححوا.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من يقوم بعدها على السبورة؟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4" name="Graphique 3" descr="Forme pyramidale contour">
            <a:extLst>
              <a:ext uri="{FF2B5EF4-FFF2-40B4-BE49-F238E27FC236}">
                <a16:creationId xmlns:a16="http://schemas.microsoft.com/office/drawing/2014/main" id="{497D25AB-A473-18E6-B9D6-D17E021DA82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493946" y="2350946"/>
            <a:ext cx="2156108" cy="2156108"/>
          </a:xfrm>
          <a:prstGeom prst="rect">
            <a:avLst/>
          </a:prstGeom>
        </p:spPr>
      </p:pic>
      <p:pic>
        <p:nvPicPr>
          <p:cNvPr id="12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D0CBE6DF-5D39-8205-6EED-E744A63AAA0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61979" y="588294"/>
            <a:ext cx="1022327" cy="1022327"/>
          </a:xfrm>
          <a:prstGeom prst="ellipse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31E967A1-685C-5C07-2D42-B0F8FD47A536}"/>
              </a:ext>
            </a:extLst>
          </p:cNvPr>
          <p:cNvSpPr txBox="1"/>
          <p:nvPr/>
        </p:nvSpPr>
        <p:spPr>
          <a:xfrm>
            <a:off x="3886200" y="4822371"/>
            <a:ext cx="2286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8</a:t>
            </a:r>
            <a:r>
              <a:rPr lang="ar-MA" sz="4400" dirty="0">
                <a:solidFill>
                  <a:srgbClr val="15608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أَحْرُفٍ</a:t>
            </a:r>
            <a:endParaRPr lang="fr-MA" sz="4400" dirty="0">
              <a:solidFill>
                <a:srgbClr val="156082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13" name="Connecteur droit 12">
            <a:extLst>
              <a:ext uri="{FF2B5EF4-FFF2-40B4-BE49-F238E27FC236}">
                <a16:creationId xmlns:a16="http://schemas.microsoft.com/office/drawing/2014/main" id="{D50DC9FD-01BB-9272-5AF7-60AE6CF91426}"/>
              </a:ext>
            </a:extLst>
          </p:cNvPr>
          <p:cNvCxnSpPr/>
          <p:nvPr/>
        </p:nvCxnSpPr>
        <p:spPr>
          <a:xfrm flipH="1">
            <a:off x="3614057" y="2569029"/>
            <a:ext cx="936171" cy="1153885"/>
          </a:xfrm>
          <a:prstGeom prst="line">
            <a:avLst/>
          </a:prstGeom>
          <a:ln w="57150">
            <a:solidFill>
              <a:srgbClr val="17AB9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13">
            <a:extLst>
              <a:ext uri="{FF2B5EF4-FFF2-40B4-BE49-F238E27FC236}">
                <a16:creationId xmlns:a16="http://schemas.microsoft.com/office/drawing/2014/main" id="{61667E4B-0662-0B3A-AA93-24C0C9B68DF6}"/>
              </a:ext>
            </a:extLst>
          </p:cNvPr>
          <p:cNvCxnSpPr>
            <a:cxnSpLocks/>
          </p:cNvCxnSpPr>
          <p:nvPr/>
        </p:nvCxnSpPr>
        <p:spPr>
          <a:xfrm flipH="1">
            <a:off x="4136571" y="2558143"/>
            <a:ext cx="424543" cy="1719942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Connecteur droit 16">
            <a:extLst>
              <a:ext uri="{FF2B5EF4-FFF2-40B4-BE49-F238E27FC236}">
                <a16:creationId xmlns:a16="http://schemas.microsoft.com/office/drawing/2014/main" id="{31BFB2A9-2FE0-10A2-1EE4-2443D2371C81}"/>
              </a:ext>
            </a:extLst>
          </p:cNvPr>
          <p:cNvCxnSpPr>
            <a:cxnSpLocks/>
          </p:cNvCxnSpPr>
          <p:nvPr/>
        </p:nvCxnSpPr>
        <p:spPr>
          <a:xfrm>
            <a:off x="4561114" y="2579915"/>
            <a:ext cx="925286" cy="1458685"/>
          </a:xfrm>
          <a:prstGeom prst="line">
            <a:avLst/>
          </a:prstGeom>
          <a:ln w="57150">
            <a:solidFill>
              <a:schemeClr val="accent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Connecteur droit 19">
            <a:extLst>
              <a:ext uri="{FF2B5EF4-FFF2-40B4-BE49-F238E27FC236}">
                <a16:creationId xmlns:a16="http://schemas.microsoft.com/office/drawing/2014/main" id="{AA14A2FA-5DDF-EDE3-438A-13EF0C538057}"/>
              </a:ext>
            </a:extLst>
          </p:cNvPr>
          <p:cNvCxnSpPr>
            <a:cxnSpLocks/>
          </p:cNvCxnSpPr>
          <p:nvPr/>
        </p:nvCxnSpPr>
        <p:spPr>
          <a:xfrm>
            <a:off x="4572000" y="2579915"/>
            <a:ext cx="141883" cy="1006744"/>
          </a:xfrm>
          <a:prstGeom prst="line">
            <a:avLst/>
          </a:prstGeom>
          <a:ln w="57150">
            <a:solidFill>
              <a:srgbClr val="0070C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Connecteur droit 23">
            <a:extLst>
              <a:ext uri="{FF2B5EF4-FFF2-40B4-BE49-F238E27FC236}">
                <a16:creationId xmlns:a16="http://schemas.microsoft.com/office/drawing/2014/main" id="{670C9196-8228-CD45-4957-F8C72D40487B}"/>
              </a:ext>
            </a:extLst>
          </p:cNvPr>
          <p:cNvCxnSpPr>
            <a:cxnSpLocks/>
          </p:cNvCxnSpPr>
          <p:nvPr/>
        </p:nvCxnSpPr>
        <p:spPr>
          <a:xfrm>
            <a:off x="4685561" y="3546114"/>
            <a:ext cx="757295" cy="463011"/>
          </a:xfrm>
          <a:prstGeom prst="line">
            <a:avLst/>
          </a:prstGeom>
          <a:ln w="57150"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Connecteur droit 25">
            <a:extLst>
              <a:ext uri="{FF2B5EF4-FFF2-40B4-BE49-F238E27FC236}">
                <a16:creationId xmlns:a16="http://schemas.microsoft.com/office/drawing/2014/main" id="{62A4ED54-92BE-96B4-23FB-27D0A6D2AAFD}"/>
              </a:ext>
            </a:extLst>
          </p:cNvPr>
          <p:cNvCxnSpPr>
            <a:cxnSpLocks/>
          </p:cNvCxnSpPr>
          <p:nvPr/>
        </p:nvCxnSpPr>
        <p:spPr>
          <a:xfrm flipH="1">
            <a:off x="3614057" y="3557000"/>
            <a:ext cx="1088940" cy="155028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Connecteur droit 27">
            <a:extLst>
              <a:ext uri="{FF2B5EF4-FFF2-40B4-BE49-F238E27FC236}">
                <a16:creationId xmlns:a16="http://schemas.microsoft.com/office/drawing/2014/main" id="{139EE48E-7F11-F7E7-4F48-5C0322AB6842}"/>
              </a:ext>
            </a:extLst>
          </p:cNvPr>
          <p:cNvCxnSpPr>
            <a:cxnSpLocks/>
          </p:cNvCxnSpPr>
          <p:nvPr/>
        </p:nvCxnSpPr>
        <p:spPr>
          <a:xfrm>
            <a:off x="3616500" y="3696644"/>
            <a:ext cx="541842" cy="557779"/>
          </a:xfrm>
          <a:prstGeom prst="line">
            <a:avLst/>
          </a:prstGeom>
          <a:ln w="57150">
            <a:solidFill>
              <a:srgbClr val="92D05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Connecteur droit 29">
            <a:extLst>
              <a:ext uri="{FF2B5EF4-FFF2-40B4-BE49-F238E27FC236}">
                <a16:creationId xmlns:a16="http://schemas.microsoft.com/office/drawing/2014/main" id="{2F0CFFF8-1D33-C3F7-4399-25296E12E281}"/>
              </a:ext>
            </a:extLst>
          </p:cNvPr>
          <p:cNvCxnSpPr>
            <a:cxnSpLocks/>
          </p:cNvCxnSpPr>
          <p:nvPr/>
        </p:nvCxnSpPr>
        <p:spPr>
          <a:xfrm flipV="1">
            <a:off x="4158342" y="4030897"/>
            <a:ext cx="1317172" cy="212640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462383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DBE35C-66F1-1A2F-4AC6-B9BA56321B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FE10D8A9-DB16-CBF7-05F4-2C8410949C51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8273B50C-9335-DA93-9687-1204C9058202}"/>
              </a:ext>
            </a:extLst>
          </p:cNvPr>
          <p:cNvGrpSpPr/>
          <p:nvPr/>
        </p:nvGrpSpPr>
        <p:grpSpPr>
          <a:xfrm>
            <a:off x="2094738" y="2260159"/>
            <a:ext cx="4785052" cy="2758881"/>
            <a:chOff x="2054098" y="2436266"/>
            <a:chExt cx="4785052" cy="2758881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4F38CAFE-44ED-A6B7-2E6B-1230BDF8778A}"/>
                </a:ext>
              </a:extLst>
            </p:cNvPr>
            <p:cNvSpPr/>
            <p:nvPr/>
          </p:nvSpPr>
          <p:spPr>
            <a:xfrm>
              <a:off x="2054098" y="2817097"/>
              <a:ext cx="4785052" cy="237805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4" name="Image 3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A6504EB3-F4E9-8E2C-FB0C-CF50F2A9B5E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686061" y="4357046"/>
              <a:ext cx="631873" cy="631873"/>
            </a:xfrm>
            <a:prstGeom prst="rect">
              <a:avLst/>
            </a:prstGeom>
          </p:spPr>
        </p:pic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26805480-5775-880A-CC38-F81A23ED1A22}"/>
                </a:ext>
              </a:extLst>
            </p:cNvPr>
            <p:cNvSpPr txBox="1"/>
            <p:nvPr/>
          </p:nvSpPr>
          <p:spPr>
            <a:xfrm>
              <a:off x="2054098" y="3316812"/>
              <a:ext cx="3555109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chemeClr val="bg1">
                      <a:lumMod val="65000"/>
                    </a:schemeClr>
                  </a:solidFill>
                  <a:latin typeface="Dosis" pitchFamily="2" charset="0"/>
                  <a:cs typeface="Calibri" panose="020F0502020204030204" pitchFamily="34" charset="0"/>
                </a:rPr>
                <a:t>النشاط 1</a:t>
              </a:r>
            </a:p>
          </p:txBody>
        </p:sp>
        <p:sp>
          <p:nvSpPr>
            <p:cNvPr id="6" name="Flowchart: Alternate Process 54">
              <a:extLst>
                <a:ext uri="{FF2B5EF4-FFF2-40B4-BE49-F238E27FC236}">
                  <a16:creationId xmlns:a16="http://schemas.microsoft.com/office/drawing/2014/main" id="{DB2D968D-5867-8185-5E16-7ED2484C2A53}"/>
                </a:ext>
              </a:extLst>
            </p:cNvPr>
            <p:cNvSpPr/>
            <p:nvPr/>
          </p:nvSpPr>
          <p:spPr>
            <a:xfrm>
              <a:off x="2804160" y="2436266"/>
              <a:ext cx="2966143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fr-FR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</a:t>
              </a: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ممارسة موجهة</a:t>
              </a:r>
            </a:p>
          </p:txBody>
        </p:sp>
        <p:sp>
          <p:nvSpPr>
            <p:cNvPr id="18" name="Oval 80">
              <a:extLst>
                <a:ext uri="{FF2B5EF4-FFF2-40B4-BE49-F238E27FC236}">
                  <a16:creationId xmlns:a16="http://schemas.microsoft.com/office/drawing/2014/main" id="{4690F108-5906-32E9-540C-57BA966F10F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3</a:t>
              </a:r>
            </a:p>
          </p:txBody>
        </p:sp>
        <p:sp>
          <p:nvSpPr>
            <p:cNvPr id="19" name="ZoneTexte 18">
              <a:extLst>
                <a:ext uri="{FF2B5EF4-FFF2-40B4-BE49-F238E27FC236}">
                  <a16:creationId xmlns:a16="http://schemas.microsoft.com/office/drawing/2014/main" id="{24A02E33-0F32-46DB-459E-02314E10C41E}"/>
                </a:ext>
              </a:extLst>
            </p:cNvPr>
            <p:cNvSpPr txBox="1"/>
            <p:nvPr/>
          </p:nvSpPr>
          <p:spPr>
            <a:xfrm>
              <a:off x="2223570" y="3864092"/>
              <a:ext cx="3447931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chemeClr val="bg1">
                      <a:lumMod val="65000"/>
                    </a:schemeClr>
                  </a:solidFill>
                  <a:latin typeface="Dosis" pitchFamily="2" charset="0"/>
                  <a:cs typeface="Calibri" panose="020F0502020204030204" pitchFamily="34" charset="0"/>
                </a:rPr>
                <a:t>النشاط 2</a:t>
              </a:r>
            </a:p>
          </p:txBody>
        </p:sp>
        <p:sp>
          <p:nvSpPr>
            <p:cNvPr id="20" name="ZoneTexte 19">
              <a:extLst>
                <a:ext uri="{FF2B5EF4-FFF2-40B4-BE49-F238E27FC236}">
                  <a16:creationId xmlns:a16="http://schemas.microsoft.com/office/drawing/2014/main" id="{5F37873C-FBD5-743F-894D-400F5CBB004F}"/>
                </a:ext>
              </a:extLst>
            </p:cNvPr>
            <p:cNvSpPr txBox="1"/>
            <p:nvPr/>
          </p:nvSpPr>
          <p:spPr>
            <a:xfrm>
              <a:off x="2101404" y="4411373"/>
              <a:ext cx="3584657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النشاط 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606222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A46B8E-FB56-0174-3FDB-F3FBAF1FD0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2C33E8D9-14B8-8305-3986-BA412AF273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77122" y="1841552"/>
            <a:ext cx="3419786" cy="4502656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DA9AE98D-4635-0C6F-7C38-4B11BAF5DDB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2108" y="1841551"/>
            <a:ext cx="3419786" cy="4502658"/>
          </a:xfrm>
          <a:prstGeom prst="rect">
            <a:avLst/>
          </a:prstGeom>
        </p:spPr>
      </p:pic>
      <p:sp>
        <p:nvSpPr>
          <p:cNvPr id="13" name="ZoneTexte 2">
            <a:extLst>
              <a:ext uri="{FF2B5EF4-FFF2-40B4-BE49-F238E27FC236}">
                <a16:creationId xmlns:a16="http://schemas.microsoft.com/office/drawing/2014/main" id="{B452CA2A-CDF0-2F2E-7B33-F570E1D70397}"/>
              </a:ext>
            </a:extLst>
          </p:cNvPr>
          <p:cNvSpPr txBox="1"/>
          <p:nvPr/>
        </p:nvSpPr>
        <p:spPr>
          <a:xfrm>
            <a:off x="327278" y="844006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 خذوا الصفحة 98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4893010-A5A4-A231-D2B6-5F2F470D945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04285"/>
            <a:ext cx="1008000" cy="1008000"/>
          </a:xfrm>
          <a:prstGeom prst="ellipse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A26A0360-1432-03A0-B5B5-8B1FF8D4A5F9}"/>
              </a:ext>
            </a:extLst>
          </p:cNvPr>
          <p:cNvSpPr/>
          <p:nvPr/>
        </p:nvSpPr>
        <p:spPr>
          <a:xfrm>
            <a:off x="1262745" y="3570509"/>
            <a:ext cx="3092373" cy="1382491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97387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C4552F-C165-5E62-5374-05FDD29635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2">
            <a:extLst>
              <a:ext uri="{FF2B5EF4-FFF2-40B4-BE49-F238E27FC236}">
                <a16:creationId xmlns:a16="http://schemas.microsoft.com/office/drawing/2014/main" id="{B407E9D7-1425-ED9B-C6FC-C402C4EDAE34}"/>
              </a:ext>
            </a:extLst>
          </p:cNvPr>
          <p:cNvSpPr txBox="1"/>
          <p:nvPr/>
        </p:nvSpPr>
        <p:spPr>
          <a:xfrm>
            <a:off x="390105" y="892607"/>
            <a:ext cx="71394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 3 دقائق  لإنجاز هذا النشاط، سأمر بين الصفوف لمساعدتكم.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F480D31-C258-E2F1-28DA-2D2FC88533FA}"/>
              </a:ext>
            </a:extLst>
          </p:cNvPr>
          <p:cNvGrpSpPr/>
          <p:nvPr/>
        </p:nvGrpSpPr>
        <p:grpSpPr>
          <a:xfrm>
            <a:off x="342180" y="1065808"/>
            <a:ext cx="600159" cy="676369"/>
            <a:chOff x="2486662" y="1327065"/>
            <a:chExt cx="600159" cy="676369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722B42A6-790B-AB5C-0BDA-D5FEFF5DA34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486662" y="1327065"/>
              <a:ext cx="600159" cy="676369"/>
            </a:xfrm>
            <a:prstGeom prst="rect">
              <a:avLst/>
            </a:prstGeom>
          </p:spPr>
        </p:pic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024EF844-54EB-82F1-8829-E494D4250B40}"/>
                </a:ext>
              </a:extLst>
            </p:cNvPr>
            <p:cNvSpPr txBox="1"/>
            <p:nvPr/>
          </p:nvSpPr>
          <p:spPr>
            <a:xfrm>
              <a:off x="2634345" y="1534885"/>
              <a:ext cx="3048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MA" b="1" dirty="0">
                  <a:solidFill>
                    <a:schemeClr val="accent6">
                      <a:lumMod val="75000"/>
                    </a:schemeClr>
                  </a:solidFill>
                </a:rPr>
                <a:t>3</a:t>
              </a:r>
              <a:endParaRPr lang="fr-MA" b="1" dirty="0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</p:grpSp>
      <p:pic>
        <p:nvPicPr>
          <p:cNvPr id="5" name="Image 4">
            <a:extLst>
              <a:ext uri="{FF2B5EF4-FFF2-40B4-BE49-F238E27FC236}">
                <a16:creationId xmlns:a16="http://schemas.microsoft.com/office/drawing/2014/main" id="{0DB7C61A-2D6E-08BC-1E94-D4EC9D2E6FC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7827" y="2693785"/>
            <a:ext cx="1983386" cy="1983386"/>
          </a:xfrm>
          <a:prstGeom prst="rect">
            <a:avLst/>
          </a:prstGeom>
        </p:spPr>
      </p:pic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0FCB950-4F4A-014E-6487-BD11F3C0270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04285"/>
            <a:ext cx="1008000" cy="1008000"/>
          </a:xfrm>
          <a:prstGeom prst="ellipse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CEA6EDC7-8AC2-5A4A-2BE7-ADF92571E2D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7862" y="2489169"/>
            <a:ext cx="5677705" cy="2902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06327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2D392F-0343-F160-5933-A9DFB83D6B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7CC431C3-A15C-E82E-F1D7-64EDFBEC32D7}"/>
              </a:ext>
            </a:extLst>
          </p:cNvPr>
          <p:cNvSpPr txBox="1"/>
          <p:nvPr/>
        </p:nvSpPr>
        <p:spPr>
          <a:xfrm>
            <a:off x="363137" y="969509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كل واحد يقارن إنجازه مع زميله. تأكدوا أنكم اتبعتم الخطوات بشكل سليم. 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D0F35AFD-FF4B-A4DB-2A59-685B1FB3B5B6}"/>
              </a:ext>
            </a:extLst>
          </p:cNvPr>
          <p:cNvSpPr txBox="1"/>
          <p:nvPr/>
        </p:nvSpPr>
        <p:spPr>
          <a:xfrm rot="941114">
            <a:off x="6658984" y="2205318"/>
            <a:ext cx="8713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لِنَتَذَكَّرْ</a:t>
            </a:r>
            <a:endParaRPr lang="fr-MA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B46DB2DF-C53C-3A4D-6921-F0F4886FF779}"/>
              </a:ext>
            </a:extLst>
          </p:cNvPr>
          <p:cNvSpPr txBox="1"/>
          <p:nvPr/>
        </p:nvSpPr>
        <p:spPr>
          <a:xfrm>
            <a:off x="363137" y="730023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الآن؛ ستشتغلون في ثنائيات 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8" name="Image 7" descr="Une image contenant dessin humoristique, Dessin animé, clipart, illustration&#10;&#10;Le contenu généré par l’IA peut être incorrect.">
            <a:extLst>
              <a:ext uri="{FF2B5EF4-FFF2-40B4-BE49-F238E27FC236}">
                <a16:creationId xmlns:a16="http://schemas.microsoft.com/office/drawing/2014/main" id="{2D852FE8-3E11-8FF8-FDD1-8CD053D348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1692" y="2775857"/>
            <a:ext cx="2545951" cy="2286000"/>
          </a:xfrm>
          <a:prstGeom prst="rect">
            <a:avLst/>
          </a:prstGeom>
        </p:spPr>
      </p:pic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6486E8D-9221-3E13-C017-19E00F17516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04285"/>
            <a:ext cx="1008000" cy="1008000"/>
          </a:xfrm>
          <a:prstGeom prst="ellipse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0C152ABB-82AF-F7F9-C455-976B4A3930E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7828" y="2389983"/>
            <a:ext cx="4712212" cy="2671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19477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08310E-FE71-375F-E1F6-4FB7328B4D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>
            <a:extLst>
              <a:ext uri="{FF2B5EF4-FFF2-40B4-BE49-F238E27FC236}">
                <a16:creationId xmlns:a16="http://schemas.microsoft.com/office/drawing/2014/main" id="{27A2D781-2991-E7AC-9A1E-5FFABC3813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6989" y="2249677"/>
            <a:ext cx="6870023" cy="3512533"/>
          </a:xfrm>
          <a:prstGeom prst="rect">
            <a:avLst/>
          </a:prstGeom>
        </p:spPr>
      </p:pic>
      <p:sp>
        <p:nvSpPr>
          <p:cNvPr id="11" name="ZoneTexte 2">
            <a:extLst>
              <a:ext uri="{FF2B5EF4-FFF2-40B4-BE49-F238E27FC236}">
                <a16:creationId xmlns:a16="http://schemas.microsoft.com/office/drawing/2014/main" id="{D9DC6EE1-A8A0-2A19-A179-6BA71DE2B057}"/>
              </a:ext>
            </a:extLst>
          </p:cNvPr>
          <p:cNvSpPr txBox="1"/>
          <p:nvPr/>
        </p:nvSpPr>
        <p:spPr>
          <a:xfrm>
            <a:off x="742950" y="947037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 لديكم دقيقة</a:t>
            </a:r>
          </a:p>
        </p:txBody>
      </p:sp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63D064A-7C0C-671D-0D6F-F623CE4622D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04285"/>
            <a:ext cx="1008000" cy="1008000"/>
          </a:xfrm>
          <a:prstGeom prst="ellipse">
            <a:avLst/>
          </a:prstGeom>
        </p:spPr>
      </p:pic>
      <p:grpSp>
        <p:nvGrpSpPr>
          <p:cNvPr id="3" name="Groupe 8">
            <a:extLst>
              <a:ext uri="{FF2B5EF4-FFF2-40B4-BE49-F238E27FC236}">
                <a16:creationId xmlns:a16="http://schemas.microsoft.com/office/drawing/2014/main" id="{A046E1A2-48AB-BDC6-DE06-09047F7B2B60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1083357"/>
            <a:ext cx="614363" cy="688975"/>
            <a:chOff x="924143" y="3511073"/>
            <a:chExt cx="614494" cy="688367"/>
          </a:xfrm>
        </p:grpSpPr>
        <p:pic>
          <p:nvPicPr>
            <p:cNvPr id="4" name="Image 11">
              <a:extLst>
                <a:ext uri="{FF2B5EF4-FFF2-40B4-BE49-F238E27FC236}">
                  <a16:creationId xmlns:a16="http://schemas.microsoft.com/office/drawing/2014/main" id="{E9A7B67D-79FF-BAC7-0200-FFD88539ACC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" name="ZoneTexte 12">
              <a:extLst>
                <a:ext uri="{FF2B5EF4-FFF2-40B4-BE49-F238E27FC236}">
                  <a16:creationId xmlns:a16="http://schemas.microsoft.com/office/drawing/2014/main" id="{3D71A395-D14A-41C6-9AB2-1CDEC70D216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690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MA" altLang="fr-FR" b="1" dirty="0">
                  <a:solidFill>
                    <a:srgbClr val="3E898D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FR" altLang="fr-FR" b="1" dirty="0">
                <a:solidFill>
                  <a:srgbClr val="3E898D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7" name="ZoneTexte 6">
            <a:extLst>
              <a:ext uri="{FF2B5EF4-FFF2-40B4-BE49-F238E27FC236}">
                <a16:creationId xmlns:a16="http://schemas.microsoft.com/office/drawing/2014/main" id="{FAD884C2-F54D-5024-7874-EB945E6F9183}"/>
              </a:ext>
            </a:extLst>
          </p:cNvPr>
          <p:cNvSpPr txBox="1"/>
          <p:nvPr/>
        </p:nvSpPr>
        <p:spPr>
          <a:xfrm>
            <a:off x="6945086" y="5069136"/>
            <a:ext cx="44631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000" b="1" dirty="0">
                <a:solidFill>
                  <a:srgbClr val="C00000"/>
                </a:solidFill>
              </a:rPr>
              <a:t>6</a:t>
            </a:r>
            <a:endParaRPr lang="fr-MA" sz="2000" b="1" dirty="0">
              <a:solidFill>
                <a:srgbClr val="C00000"/>
              </a:solidFill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C183F05-8F36-8574-737D-1E254BFB673C}"/>
              </a:ext>
            </a:extLst>
          </p:cNvPr>
          <p:cNvSpPr txBox="1"/>
          <p:nvPr/>
        </p:nvSpPr>
        <p:spPr>
          <a:xfrm>
            <a:off x="6985235" y="4210969"/>
            <a:ext cx="44631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000" b="1" dirty="0">
                <a:solidFill>
                  <a:srgbClr val="C00000"/>
                </a:solidFill>
              </a:rPr>
              <a:t>8</a:t>
            </a:r>
            <a:endParaRPr lang="fr-MA" sz="2000" b="1" dirty="0">
              <a:solidFill>
                <a:srgbClr val="C00000"/>
              </a:solidFill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B98FB640-B934-11F7-2C98-5AD02BE0FBC0}"/>
              </a:ext>
            </a:extLst>
          </p:cNvPr>
          <p:cNvSpPr txBox="1"/>
          <p:nvPr/>
        </p:nvSpPr>
        <p:spPr>
          <a:xfrm>
            <a:off x="6955972" y="4620011"/>
            <a:ext cx="57354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000" b="1" dirty="0">
                <a:solidFill>
                  <a:srgbClr val="C00000"/>
                </a:solidFill>
              </a:rPr>
              <a:t>12</a:t>
            </a:r>
            <a:endParaRPr lang="fr-MA" sz="2000" b="1" dirty="0">
              <a:solidFill>
                <a:srgbClr val="C00000"/>
              </a:solidFill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8686826D-92CB-77EF-F1E8-727E32429B0C}"/>
              </a:ext>
            </a:extLst>
          </p:cNvPr>
          <p:cNvSpPr txBox="1"/>
          <p:nvPr/>
        </p:nvSpPr>
        <p:spPr>
          <a:xfrm>
            <a:off x="6433460" y="3864432"/>
            <a:ext cx="8892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0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مُكَعَّبٌ</a:t>
            </a:r>
            <a:endParaRPr lang="fr-MA" sz="2000" b="1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B26BF5AB-E271-25B6-BAC5-D5765FD2E7BB}"/>
              </a:ext>
            </a:extLst>
          </p:cNvPr>
          <p:cNvSpPr txBox="1"/>
          <p:nvPr/>
        </p:nvSpPr>
        <p:spPr>
          <a:xfrm>
            <a:off x="4713515" y="5069138"/>
            <a:ext cx="44631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000" b="1" dirty="0">
                <a:solidFill>
                  <a:srgbClr val="C00000"/>
                </a:solidFill>
              </a:rPr>
              <a:t>5</a:t>
            </a:r>
            <a:endParaRPr lang="fr-MA" sz="2000" b="1" dirty="0">
              <a:solidFill>
                <a:srgbClr val="C00000"/>
              </a:solidFill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BA42C355-153E-E4B5-914F-689315E1F3D5}"/>
              </a:ext>
            </a:extLst>
          </p:cNvPr>
          <p:cNvSpPr txBox="1"/>
          <p:nvPr/>
        </p:nvSpPr>
        <p:spPr>
          <a:xfrm>
            <a:off x="4753664" y="4210971"/>
            <a:ext cx="44631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000" b="1" dirty="0">
                <a:solidFill>
                  <a:srgbClr val="C00000"/>
                </a:solidFill>
              </a:rPr>
              <a:t>5</a:t>
            </a:r>
            <a:endParaRPr lang="fr-MA" sz="2000" b="1" dirty="0">
              <a:solidFill>
                <a:srgbClr val="C00000"/>
              </a:solidFill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DBB1D4BB-1844-08C4-B4CB-FD7F51B93726}"/>
              </a:ext>
            </a:extLst>
          </p:cNvPr>
          <p:cNvSpPr txBox="1"/>
          <p:nvPr/>
        </p:nvSpPr>
        <p:spPr>
          <a:xfrm>
            <a:off x="4724401" y="4620013"/>
            <a:ext cx="57354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000" b="1" dirty="0">
                <a:solidFill>
                  <a:srgbClr val="C00000"/>
                </a:solidFill>
              </a:rPr>
              <a:t>8</a:t>
            </a:r>
            <a:endParaRPr lang="fr-MA" sz="2000" b="1" dirty="0">
              <a:solidFill>
                <a:srgbClr val="C00000"/>
              </a:solidFill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497C5C27-FF05-7A21-EE16-7413830C66F6}"/>
              </a:ext>
            </a:extLst>
          </p:cNvPr>
          <p:cNvSpPr txBox="1"/>
          <p:nvPr/>
        </p:nvSpPr>
        <p:spPr>
          <a:xfrm>
            <a:off x="4201889" y="3864434"/>
            <a:ext cx="8892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20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هَرَمٌ</a:t>
            </a:r>
            <a:endParaRPr lang="fr-MA" sz="2000" b="1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CDD51DFC-F870-F995-2DA4-CA794F79CA30}"/>
              </a:ext>
            </a:extLst>
          </p:cNvPr>
          <p:cNvSpPr txBox="1"/>
          <p:nvPr/>
        </p:nvSpPr>
        <p:spPr>
          <a:xfrm>
            <a:off x="2634344" y="5156222"/>
            <a:ext cx="44631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000" b="1" dirty="0">
                <a:solidFill>
                  <a:srgbClr val="C00000"/>
                </a:solidFill>
              </a:rPr>
              <a:t>6</a:t>
            </a:r>
            <a:endParaRPr lang="fr-MA" sz="2000" b="1" dirty="0">
              <a:solidFill>
                <a:srgbClr val="C00000"/>
              </a:solidFill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AD99AE58-7999-93F1-51B3-DEF2DC8D8FBF}"/>
              </a:ext>
            </a:extLst>
          </p:cNvPr>
          <p:cNvSpPr txBox="1"/>
          <p:nvPr/>
        </p:nvSpPr>
        <p:spPr>
          <a:xfrm>
            <a:off x="2569029" y="4707097"/>
            <a:ext cx="57354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000" b="1" dirty="0">
                <a:solidFill>
                  <a:srgbClr val="C00000"/>
                </a:solidFill>
              </a:rPr>
              <a:t>12</a:t>
            </a:r>
            <a:endParaRPr lang="fr-MA" sz="20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6366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6BE313-6C3A-FF16-A824-9D4D8E5F48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E3A1151-B5A3-6FD0-380B-07D2C72E64D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E77D080E-1CF4-F3CF-0215-787E4B7DECDD}"/>
              </a:ext>
            </a:extLst>
          </p:cNvPr>
          <p:cNvGrpSpPr/>
          <p:nvPr/>
        </p:nvGrpSpPr>
        <p:grpSpPr>
          <a:xfrm>
            <a:off x="2226504" y="2449061"/>
            <a:ext cx="4885812" cy="1993283"/>
            <a:chOff x="1974764" y="2436266"/>
            <a:chExt cx="4885812" cy="1993283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763C5590-D997-3FA3-4212-C7A27A9DEBE3}"/>
                </a:ext>
              </a:extLst>
            </p:cNvPr>
            <p:cNvSpPr/>
            <p:nvPr/>
          </p:nvSpPr>
          <p:spPr>
            <a:xfrm>
              <a:off x="1974764" y="2817096"/>
              <a:ext cx="4885812" cy="1612453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0" name="Image 9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6A515865-026B-5328-D992-7B9CF3ECD97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603069" y="3307385"/>
              <a:ext cx="631873" cy="631873"/>
            </a:xfrm>
            <a:prstGeom prst="rect">
              <a:avLst/>
            </a:prstGeom>
          </p:spPr>
        </p:pic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246FBE6B-CFAD-F35B-6C54-D93FA34DB894}"/>
                </a:ext>
              </a:extLst>
            </p:cNvPr>
            <p:cNvSpPr txBox="1"/>
            <p:nvPr/>
          </p:nvSpPr>
          <p:spPr>
            <a:xfrm>
              <a:off x="2090294" y="3169023"/>
              <a:ext cx="3555109" cy="71609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lnSpc>
                  <a:spcPts val="5486"/>
                </a:lnSpc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أنجز بمفردي</a:t>
              </a:r>
            </a:p>
          </p:txBody>
        </p:sp>
        <p:sp>
          <p:nvSpPr>
            <p:cNvPr id="12" name="Flowchart: Alternate Process 54">
              <a:extLst>
                <a:ext uri="{FF2B5EF4-FFF2-40B4-BE49-F238E27FC236}">
                  <a16:creationId xmlns:a16="http://schemas.microsoft.com/office/drawing/2014/main" id="{18F89CC6-F1AB-DBD8-5388-B7A604B5ABC0}"/>
                </a:ext>
              </a:extLst>
            </p:cNvPr>
            <p:cNvSpPr/>
            <p:nvPr/>
          </p:nvSpPr>
          <p:spPr>
            <a:xfrm>
              <a:off x="2739708" y="2436266"/>
              <a:ext cx="3030596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fr-FR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</a:t>
              </a: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ممارسة مستقلة</a:t>
              </a:r>
            </a:p>
          </p:txBody>
        </p:sp>
        <p:sp>
          <p:nvSpPr>
            <p:cNvPr id="13" name="Oval 80">
              <a:extLst>
                <a:ext uri="{FF2B5EF4-FFF2-40B4-BE49-F238E27FC236}">
                  <a16:creationId xmlns:a16="http://schemas.microsoft.com/office/drawing/2014/main" id="{9E3DF963-FA84-F466-692A-C5F31A0273C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4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888703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8DF4E41-70FD-2F30-411C-D7EAE1D3A9F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21091" y="1616418"/>
            <a:ext cx="3761765" cy="4952924"/>
          </a:xfrm>
          <a:prstGeom prst="rect">
            <a:avLst/>
          </a:prstGeom>
        </p:spPr>
      </p:pic>
      <p:sp>
        <p:nvSpPr>
          <p:cNvPr id="12" name="ZoneTexte 2">
            <a:extLst>
              <a:ext uri="{FF2B5EF4-FFF2-40B4-BE49-F238E27FC236}">
                <a16:creationId xmlns:a16="http://schemas.microsoft.com/office/drawing/2014/main" id="{6681772B-BFD9-9CA4-AFCE-83DDFDAA3533}"/>
              </a:ext>
            </a:extLst>
          </p:cNvPr>
          <p:cNvSpPr txBox="1"/>
          <p:nvPr/>
        </p:nvSpPr>
        <p:spPr>
          <a:xfrm>
            <a:off x="837475" y="800687"/>
            <a:ext cx="67312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الصفحة 99 أنجزوا النشاط رقم 6 لديكم 4 دقائق.</a:t>
            </a: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سأمر بين الصفوف لأقدم  المساعدة إليكم وأدون ملاحظاتي في كراساتكم.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AA0A9771-64EA-C444-DE07-3A0894BE09C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32590" y="2708911"/>
            <a:ext cx="2441950" cy="2497790"/>
          </a:xfrm>
          <a:prstGeom prst="rect">
            <a:avLst/>
          </a:prstGeom>
        </p:spPr>
      </p:pic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E1479BC-81E4-F891-27F7-2D60D61A609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34765"/>
            <a:ext cx="1008000" cy="1008000"/>
          </a:xfrm>
          <a:prstGeom prst="ellipse">
            <a:avLst/>
          </a:prstGeom>
        </p:spPr>
      </p:pic>
      <p:grpSp>
        <p:nvGrpSpPr>
          <p:cNvPr id="13" name="Groupe 8">
            <a:extLst>
              <a:ext uri="{FF2B5EF4-FFF2-40B4-BE49-F238E27FC236}">
                <a16:creationId xmlns:a16="http://schemas.microsoft.com/office/drawing/2014/main" id="{10DA9225-B308-884D-8C21-A9C76ABBC0DC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1116017"/>
            <a:ext cx="614363" cy="688975"/>
            <a:chOff x="924143" y="3511073"/>
            <a:chExt cx="614494" cy="688367"/>
          </a:xfrm>
        </p:grpSpPr>
        <p:pic>
          <p:nvPicPr>
            <p:cNvPr id="14" name="Image 11">
              <a:extLst>
                <a:ext uri="{FF2B5EF4-FFF2-40B4-BE49-F238E27FC236}">
                  <a16:creationId xmlns:a16="http://schemas.microsoft.com/office/drawing/2014/main" id="{9CA70D84-39D2-C984-B20B-596F32761C4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5" name="ZoneTexte 12">
              <a:extLst>
                <a:ext uri="{FF2B5EF4-FFF2-40B4-BE49-F238E27FC236}">
                  <a16:creationId xmlns:a16="http://schemas.microsoft.com/office/drawing/2014/main" id="{7404194E-C8FA-6FAE-D4B8-DF368ECF3C8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690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MA" altLang="fr-FR" b="1" dirty="0">
                  <a:solidFill>
                    <a:srgbClr val="3E898D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4</a:t>
              </a:r>
              <a:endParaRPr lang="fr-FR" altLang="fr-FR" b="1" dirty="0">
                <a:solidFill>
                  <a:srgbClr val="3E898D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4" name="Rectangle 3">
            <a:extLst>
              <a:ext uri="{FF2B5EF4-FFF2-40B4-BE49-F238E27FC236}">
                <a16:creationId xmlns:a16="http://schemas.microsoft.com/office/drawing/2014/main" id="{38D7766E-3123-6411-349F-5A6EBA076328}"/>
              </a:ext>
            </a:extLst>
          </p:cNvPr>
          <p:cNvSpPr/>
          <p:nvPr/>
        </p:nvSpPr>
        <p:spPr>
          <a:xfrm>
            <a:off x="1976301" y="5290455"/>
            <a:ext cx="3460568" cy="968832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84722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90724C-602D-5A52-EF1E-35933C19A3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4E96FA63-E0AE-363C-C387-0F2365A79C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3488" y="2225335"/>
            <a:ext cx="7557025" cy="2407328"/>
          </a:xfrm>
          <a:prstGeom prst="rect">
            <a:avLst/>
          </a:prstGeom>
        </p:spPr>
      </p:pic>
      <p:sp>
        <p:nvSpPr>
          <p:cNvPr id="15" name="ZoneTexte 2">
            <a:extLst>
              <a:ext uri="{FF2B5EF4-FFF2-40B4-BE49-F238E27FC236}">
                <a16:creationId xmlns:a16="http://schemas.microsoft.com/office/drawing/2014/main" id="{9C237AEB-B130-847D-C609-6963FD035C19}"/>
              </a:ext>
            </a:extLst>
          </p:cNvPr>
          <p:cNvSpPr txBox="1"/>
          <p:nvPr/>
        </p:nvSpPr>
        <p:spPr>
          <a:xfrm>
            <a:off x="1893661" y="943211"/>
            <a:ext cx="56039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</a:t>
            </a:r>
            <a:r>
              <a:rPr lang="f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لديكم دقيقة</a:t>
            </a: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C146E09-4CA6-CFE4-6DB6-1F09966B1BF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34765"/>
            <a:ext cx="1008000" cy="1008000"/>
          </a:xfrm>
          <a:prstGeom prst="ellipse">
            <a:avLst/>
          </a:prstGeom>
        </p:spPr>
      </p:pic>
      <p:grpSp>
        <p:nvGrpSpPr>
          <p:cNvPr id="4" name="Groupe 8">
            <a:extLst>
              <a:ext uri="{FF2B5EF4-FFF2-40B4-BE49-F238E27FC236}">
                <a16:creationId xmlns:a16="http://schemas.microsoft.com/office/drawing/2014/main" id="{C0B0D7D9-53F8-CD07-DA64-8758DB77184E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963613"/>
            <a:ext cx="614363" cy="688975"/>
            <a:chOff x="924143" y="3511073"/>
            <a:chExt cx="614494" cy="688367"/>
          </a:xfrm>
        </p:grpSpPr>
        <p:pic>
          <p:nvPicPr>
            <p:cNvPr id="5" name="Image 11">
              <a:extLst>
                <a:ext uri="{FF2B5EF4-FFF2-40B4-BE49-F238E27FC236}">
                  <a16:creationId xmlns:a16="http://schemas.microsoft.com/office/drawing/2014/main" id="{FEB1A6D5-AB4D-1498-072D-B7A790E40D6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ZoneTexte 12">
              <a:extLst>
                <a:ext uri="{FF2B5EF4-FFF2-40B4-BE49-F238E27FC236}">
                  <a16:creationId xmlns:a16="http://schemas.microsoft.com/office/drawing/2014/main" id="{525CF45F-C46A-A7FA-36D4-BBED24E400B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690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MA" altLang="fr-FR" b="1" dirty="0">
                  <a:solidFill>
                    <a:srgbClr val="3E898D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FR" altLang="fr-FR" b="1" dirty="0">
                <a:solidFill>
                  <a:srgbClr val="3E898D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10" name="ZoneTexte 9">
            <a:extLst>
              <a:ext uri="{FF2B5EF4-FFF2-40B4-BE49-F238E27FC236}">
                <a16:creationId xmlns:a16="http://schemas.microsoft.com/office/drawing/2014/main" id="{5D24FCDA-6EDE-30E0-2D5C-351E5D5578A8}"/>
              </a:ext>
            </a:extLst>
          </p:cNvPr>
          <p:cNvSpPr txBox="1"/>
          <p:nvPr/>
        </p:nvSpPr>
        <p:spPr>
          <a:xfrm>
            <a:off x="1034143" y="2830289"/>
            <a:ext cx="10667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صَحيحٌ</a:t>
            </a:r>
            <a:endParaRPr lang="fr-MA" sz="2400" b="1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C5476AE6-FDE2-97AA-3857-539282712C81}"/>
              </a:ext>
            </a:extLst>
          </p:cNvPr>
          <p:cNvSpPr txBox="1"/>
          <p:nvPr/>
        </p:nvSpPr>
        <p:spPr>
          <a:xfrm>
            <a:off x="1001485" y="3418118"/>
            <a:ext cx="10667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خَطَأٌ</a:t>
            </a:r>
            <a:endParaRPr lang="fr-MA" sz="2400" b="1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8145CE1B-7E39-6693-76F3-9A8E5A1C9A98}"/>
              </a:ext>
            </a:extLst>
          </p:cNvPr>
          <p:cNvSpPr txBox="1"/>
          <p:nvPr/>
        </p:nvSpPr>
        <p:spPr>
          <a:xfrm>
            <a:off x="1023259" y="4016831"/>
            <a:ext cx="10667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صَحيحٌ</a:t>
            </a:r>
            <a:endParaRPr lang="fr-MA" sz="2400" b="1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73048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828D1863-E5B4-95C4-6604-30B8B3DBD99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Flowchart: Alternate Process 54">
            <a:extLst>
              <a:ext uri="{FF2B5EF4-FFF2-40B4-BE49-F238E27FC236}">
                <a16:creationId xmlns:a16="http://schemas.microsoft.com/office/drawing/2014/main" id="{BCB11401-06A6-5785-B572-2658892BCF65}"/>
              </a:ext>
            </a:extLst>
          </p:cNvPr>
          <p:cNvSpPr/>
          <p:nvPr/>
        </p:nvSpPr>
        <p:spPr>
          <a:xfrm>
            <a:off x="2563159" y="32888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AE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اختتام الدرس</a:t>
            </a:r>
          </a:p>
        </p:txBody>
      </p:sp>
      <p:sp>
        <p:nvSpPr>
          <p:cNvPr id="3" name="Oval 80">
            <a:extLst>
              <a:ext uri="{FF2B5EF4-FFF2-40B4-BE49-F238E27FC236}">
                <a16:creationId xmlns:a16="http://schemas.microsoft.com/office/drawing/2014/main" id="{AE477A77-5C73-9B89-DD2E-6265924474A6}"/>
              </a:ext>
            </a:extLst>
          </p:cNvPr>
          <p:cNvSpPr>
            <a:spLocks noChangeAspect="1"/>
          </p:cNvSpPr>
          <p:nvPr/>
        </p:nvSpPr>
        <p:spPr>
          <a:xfrm>
            <a:off x="6321204" y="33409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SA" sz="3200" b="1" dirty="0">
                <a:cs typeface="Calibri" panose="020F0502020204030204" pitchFamily="34" charset="0"/>
              </a:rPr>
              <a:t>5</a:t>
            </a:r>
            <a:endParaRPr lang="fr-MA" sz="3200" b="1" dirty="0"/>
          </a:p>
        </p:txBody>
      </p:sp>
    </p:spTree>
    <p:extLst>
      <p:ext uri="{BB962C8B-B14F-4D97-AF65-F5344CB8AC3E}">
        <p14:creationId xmlns:p14="http://schemas.microsoft.com/office/powerpoint/2010/main" val="40493069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F490379-FFC8-4DE2-9F80-2632D41F3BF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EBFE0D16-B340-8F5A-76AB-8EC9C609BE6E}"/>
              </a:ext>
            </a:extLst>
          </p:cNvPr>
          <p:cNvSpPr txBox="1"/>
          <p:nvPr/>
        </p:nvSpPr>
        <p:spPr>
          <a:xfrm>
            <a:off x="272144" y="882132"/>
            <a:ext cx="72685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defRPr/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انتبهوا جيدا! أكملوا في المنزل الأنشطة التي لم نقم بإنجازها في  الصفحتين 98 و 99</a:t>
            </a:r>
            <a:endParaRPr lang="fr-FR" b="1" dirty="0">
              <a:solidFill>
                <a:prstClr val="white">
                  <a:lumMod val="65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A744D12B-1F64-418A-5226-8CC0508A390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77122" y="1841552"/>
            <a:ext cx="3419786" cy="4502656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7E3A4444-35FB-9E8C-CB3D-58BA869B3BD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32108" y="1841551"/>
            <a:ext cx="3419786" cy="45026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7620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320842" y="904386"/>
            <a:ext cx="7190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إلى اللقاء. في الحصة القادمة، سنقوم بتصحيح الأنشطة المنجزة في المنزل. </a:t>
            </a: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5191A2B-7D09-0DC7-D2B8-BC11545F9E1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3C732EE8-0265-E87E-8500-9D159CE4E40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7" name="majd_wave">
            <a:hlinkClick r:id="" action="ppaction://media"/>
            <a:extLst>
              <a:ext uri="{FF2B5EF4-FFF2-40B4-BE49-F238E27FC236}">
                <a16:creationId xmlns:a16="http://schemas.microsoft.com/office/drawing/2014/main" id="{F8AD2374-0DCF-5C39-4DF3-1A28F7095F24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05196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B6AC1A-DAE6-F165-379F-FE55D721A7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8C6F285-1500-E218-CED0-99098813533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3ADF6B39-7AFF-94FC-6476-22DB20CC04F6}"/>
              </a:ext>
            </a:extLst>
          </p:cNvPr>
          <p:cNvSpPr/>
          <p:nvPr/>
        </p:nvSpPr>
        <p:spPr>
          <a:xfrm>
            <a:off x="2836678" y="3537378"/>
            <a:ext cx="5297867" cy="1455017"/>
          </a:xfrm>
          <a:prstGeom prst="roundRect">
            <a:avLst/>
          </a:prstGeom>
          <a:solidFill>
            <a:srgbClr val="58B6C0">
              <a:lumMod val="20000"/>
              <a:lumOff val="80000"/>
            </a:srgb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133BF844-6611-0309-7ABA-0D4DE74596E9}"/>
              </a:ext>
            </a:extLst>
          </p:cNvPr>
          <p:cNvSpPr txBox="1"/>
          <p:nvPr/>
        </p:nvSpPr>
        <p:spPr>
          <a:xfrm>
            <a:off x="3032213" y="3664332"/>
            <a:ext cx="456489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600"/>
              </a:spcAft>
            </a:pPr>
            <a:r>
              <a:rPr lang="ar-MA" sz="24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 تقديرك لنسبة التحكم في هدف الدرس؟ </a:t>
            </a:r>
            <a:endParaRPr lang="fr-FR" sz="2400" b="1" dirty="0">
              <a:solidFill>
                <a:srgbClr val="FC8D00"/>
              </a:solidFill>
              <a:latin typeface="Dosis" pitchFamily="2" charset="0"/>
            </a:endParaRPr>
          </a:p>
        </p:txBody>
      </p:sp>
      <p:sp>
        <p:nvSpPr>
          <p:cNvPr id="21" name="TextBox 5">
            <a:extLst>
              <a:ext uri="{FF2B5EF4-FFF2-40B4-BE49-F238E27FC236}">
                <a16:creationId xmlns:a16="http://schemas.microsoft.com/office/drawing/2014/main" id="{1A3214BD-465E-3B2F-B865-971D7B57A3DA}"/>
              </a:ext>
            </a:extLst>
          </p:cNvPr>
          <p:cNvSpPr txBox="1"/>
          <p:nvPr/>
        </p:nvSpPr>
        <p:spPr>
          <a:xfrm>
            <a:off x="2858683" y="2814542"/>
            <a:ext cx="4939415" cy="3620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2000" b="1" kern="0" dirty="0">
                <a:solidFill>
                  <a:srgbClr val="3494BA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بناء على إنجازات المتعلمين خلال الممارسة المستقلة </a:t>
            </a:r>
          </a:p>
        </p:txBody>
      </p:sp>
      <p:sp>
        <p:nvSpPr>
          <p:cNvPr id="29" name="TextBox 5">
            <a:extLst>
              <a:ext uri="{FF2B5EF4-FFF2-40B4-BE49-F238E27FC236}">
                <a16:creationId xmlns:a16="http://schemas.microsoft.com/office/drawing/2014/main" id="{34BFA38E-27F2-4D1E-F510-E5BA92D9D014}"/>
              </a:ext>
            </a:extLst>
          </p:cNvPr>
          <p:cNvSpPr txBox="1"/>
          <p:nvPr/>
        </p:nvSpPr>
        <p:spPr>
          <a:xfrm>
            <a:off x="3071473" y="4356523"/>
            <a:ext cx="4682407" cy="3620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2000" b="1" kern="0" dirty="0">
                <a:solidFill>
                  <a:srgbClr val="3494BA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تسجل النسبة على صفحة اليوم من مذكرة الأستاذ.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7933271B-08DD-B329-D00F-58D68C66CB00}"/>
              </a:ext>
            </a:extLst>
          </p:cNvPr>
          <p:cNvGrpSpPr/>
          <p:nvPr/>
        </p:nvGrpSpPr>
        <p:grpSpPr>
          <a:xfrm>
            <a:off x="7642410" y="3664331"/>
            <a:ext cx="920678" cy="780961"/>
            <a:chOff x="7018463" y="3273195"/>
            <a:chExt cx="1249561" cy="1172098"/>
          </a:xfrm>
        </p:grpSpPr>
        <p:grpSp>
          <p:nvGrpSpPr>
            <p:cNvPr id="3" name="Groupe 2">
              <a:extLst>
                <a:ext uri="{FF2B5EF4-FFF2-40B4-BE49-F238E27FC236}">
                  <a16:creationId xmlns:a16="http://schemas.microsoft.com/office/drawing/2014/main" id="{0CE149B8-90F7-2ACC-CF51-25AB03C48576}"/>
                </a:ext>
              </a:extLst>
            </p:cNvPr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8" name="Ellipse 7">
                <a:extLst>
                  <a:ext uri="{FF2B5EF4-FFF2-40B4-BE49-F238E27FC236}">
                    <a16:creationId xmlns:a16="http://schemas.microsoft.com/office/drawing/2014/main" id="{B1F6162B-0B93-E0D4-96D6-2CB732A6B665}"/>
                  </a:ext>
                </a:extLst>
              </p:cNvPr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9" name="Ellipse 8">
                <a:extLst>
                  <a:ext uri="{FF2B5EF4-FFF2-40B4-BE49-F238E27FC236}">
                    <a16:creationId xmlns:a16="http://schemas.microsoft.com/office/drawing/2014/main" id="{6B78707D-AA50-FB9F-AF88-2C9DF5A2CDE8}"/>
                  </a:ext>
                </a:extLst>
              </p:cNvPr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54CA6A38-41AB-D684-0343-4C8B493B2361}"/>
                </a:ext>
              </a:extLst>
            </p:cNvPr>
            <p:cNvGrpSpPr/>
            <p:nvPr/>
          </p:nvGrpSpPr>
          <p:grpSpPr>
            <a:xfrm rot="692408">
              <a:off x="7545472" y="3273195"/>
              <a:ext cx="722552" cy="808616"/>
              <a:chOff x="6561871" y="1779515"/>
              <a:chExt cx="722552" cy="808616"/>
            </a:xfrm>
          </p:grpSpPr>
          <p:sp>
            <p:nvSpPr>
              <p:cNvPr id="5" name="Chevron 4">
                <a:extLst>
                  <a:ext uri="{FF2B5EF4-FFF2-40B4-BE49-F238E27FC236}">
                    <a16:creationId xmlns:a16="http://schemas.microsoft.com/office/drawing/2014/main" id="{07ED648F-0848-698D-921F-25F0F32A1B9C}"/>
                  </a:ext>
                </a:extLst>
              </p:cNvPr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name="adj" fmla="val 3252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B5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cxnSp>
            <p:nvCxnSpPr>
              <p:cNvPr id="6" name="Connecteur droit 5">
                <a:extLst>
                  <a:ext uri="{FF2B5EF4-FFF2-40B4-BE49-F238E27FC236}">
                    <a16:creationId xmlns:a16="http://schemas.microsoft.com/office/drawing/2014/main" id="{7AC490CB-BBB4-E397-A85E-3332A813CCD0}"/>
                  </a:ext>
                </a:extLst>
              </p:cNvPr>
              <p:cNvCxnSpPr>
                <a:cxnSpLocks/>
                <a:stCxn id="5" idx="3"/>
              </p:cNvCxnSpPr>
              <p:nvPr/>
            </p:nvCxnSpPr>
            <p:spPr>
              <a:xfrm flipH="1">
                <a:off x="6561871" y="2057266"/>
                <a:ext cx="510981" cy="530865"/>
              </a:xfrm>
              <a:prstGeom prst="line">
                <a:avLst/>
              </a:prstGeom>
              <a:ln w="38100">
                <a:solidFill>
                  <a:srgbClr val="4B5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B7FF6392-B4B9-2483-D50E-D7EB1EA975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5345" y="2334414"/>
            <a:ext cx="2102555" cy="2862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2071689"/>
      </p:ext>
    </p:extLst>
  </p:cSld>
  <p:clrMapOvr>
    <a:masterClrMapping/>
  </p:clrMapOvr>
</p:sld>
</file>

<file path=ppt/theme/theme1.xml><?xml version="1.0" encoding="utf-8"?>
<a:theme xmlns:a="http://schemas.openxmlformats.org/drawingml/2006/main" name="2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19540</TotalTime>
  <Words>780</Words>
  <Application>Microsoft Office PowerPoint</Application>
  <PresentationFormat>Affichage à l'écran (4:3)</PresentationFormat>
  <Paragraphs>252</Paragraphs>
  <Slides>53</Slides>
  <Notes>15</Notes>
  <HiddenSlides>0</HiddenSlides>
  <MMClips>5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3</vt:i4>
      </vt:variant>
      <vt:variant>
        <vt:lpstr>Titres des diapositives</vt:lpstr>
      </vt:variant>
      <vt:variant>
        <vt:i4>53</vt:i4>
      </vt:variant>
    </vt:vector>
  </HeadingPairs>
  <TitlesOfParts>
    <vt:vector size="63" baseType="lpstr">
      <vt:lpstr>Arial</vt:lpstr>
      <vt:lpstr>Aptos</vt:lpstr>
      <vt:lpstr>Effra CC Arbc</vt:lpstr>
      <vt:lpstr>Dosis</vt:lpstr>
      <vt:lpstr>Calibri</vt:lpstr>
      <vt:lpstr>DengXian</vt:lpstr>
      <vt:lpstr>Aptos Display</vt:lpstr>
      <vt:lpstr>2_Conception personnalisée</vt:lpstr>
      <vt:lpstr>Page d'entree</vt:lpstr>
      <vt:lpstr>partie 1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NOM DU MODULE</dc:title>
  <dc:creator>Mme Chraibi</dc:creator>
  <cp:lastModifiedBy>EL HAMDOUNI BTIHAJ</cp:lastModifiedBy>
  <cp:revision>247</cp:revision>
  <cp:lastPrinted>2025-08-13T10:11:39Z</cp:lastPrinted>
  <dcterms:created xsi:type="dcterms:W3CDTF">2025-08-01T12:31:49Z</dcterms:created>
  <dcterms:modified xsi:type="dcterms:W3CDTF">2026-04-19T15:08:17Z</dcterms:modified>
</cp:coreProperties>
</file>