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80" r:id="rId1"/>
    <p:sldMasterId id="2147483905" r:id="rId2"/>
    <p:sldMasterId id="2147483910" r:id="rId3"/>
  </p:sldMasterIdLst>
  <p:notesMasterIdLst>
    <p:notesMasterId r:id="rId53"/>
  </p:notesMasterIdLst>
  <p:handoutMasterIdLst>
    <p:handoutMasterId r:id="rId54"/>
  </p:handoutMasterIdLst>
  <p:sldIdLst>
    <p:sldId id="2134806761" r:id="rId4"/>
    <p:sldId id="2134806762" r:id="rId5"/>
    <p:sldId id="2134806763" r:id="rId6"/>
    <p:sldId id="2134806764" r:id="rId7"/>
    <p:sldId id="2134806765" r:id="rId8"/>
    <p:sldId id="2134806766" r:id="rId9"/>
    <p:sldId id="2134806767" r:id="rId10"/>
    <p:sldId id="2134806768" r:id="rId11"/>
    <p:sldId id="2134806769" r:id="rId12"/>
    <p:sldId id="2134806770" r:id="rId13"/>
    <p:sldId id="2134806771" r:id="rId14"/>
    <p:sldId id="2134806807" r:id="rId15"/>
    <p:sldId id="2134806794" r:id="rId16"/>
    <p:sldId id="2134806795" r:id="rId17"/>
    <p:sldId id="2134806707" r:id="rId18"/>
    <p:sldId id="2134806796" r:id="rId19"/>
    <p:sldId id="2134806797" r:id="rId20"/>
    <p:sldId id="2134806800" r:id="rId21"/>
    <p:sldId id="2134806801" r:id="rId22"/>
    <p:sldId id="2134806812" r:id="rId23"/>
    <p:sldId id="2134806597" r:id="rId24"/>
    <p:sldId id="2134806638" r:id="rId25"/>
    <p:sldId id="2134806665" r:id="rId26"/>
    <p:sldId id="2134806599" r:id="rId27"/>
    <p:sldId id="2134806667" r:id="rId28"/>
    <p:sldId id="2134806813" r:id="rId29"/>
    <p:sldId id="2134806814" r:id="rId30"/>
    <p:sldId id="2134806735" r:id="rId31"/>
    <p:sldId id="2134806686" r:id="rId32"/>
    <p:sldId id="2134806758" r:id="rId33"/>
    <p:sldId id="2134806815" r:id="rId34"/>
    <p:sldId id="2134806760" r:id="rId35"/>
    <p:sldId id="2134806806" r:id="rId36"/>
    <p:sldId id="2134806747" r:id="rId37"/>
    <p:sldId id="2134806748" r:id="rId38"/>
    <p:sldId id="2134806598" r:id="rId39"/>
    <p:sldId id="2134806652" r:id="rId40"/>
    <p:sldId id="2134806688" r:id="rId41"/>
    <p:sldId id="2134806750" r:id="rId42"/>
    <p:sldId id="2134806696" r:id="rId43"/>
    <p:sldId id="2134806749" r:id="rId44"/>
    <p:sldId id="2134806798" r:id="rId45"/>
    <p:sldId id="2134806799" r:id="rId46"/>
    <p:sldId id="2134806656" r:id="rId47"/>
    <p:sldId id="2134806690" r:id="rId48"/>
    <p:sldId id="2134806751" r:id="rId49"/>
    <p:sldId id="789" r:id="rId50"/>
    <p:sldId id="2134806639" r:id="rId51"/>
    <p:sldId id="980" r:id="rId52"/>
  </p:sldIdLst>
  <p:sldSz cx="9144000" cy="6858000" type="screen4x3"/>
  <p:notesSz cx="6735763" cy="9866313"/>
  <p:embeddedFontLst>
    <p:embeddedFont>
      <p:font typeface="Dosis" pitchFamily="2" charset="0"/>
      <p:regular r:id="rId55"/>
      <p:bold r:id="rId56"/>
    </p:embeddedFont>
    <p:embeddedFont>
      <p:font typeface="Noto Sans Symbols" panose="020B0604020202020204" charset="0"/>
      <p:regular r:id="rId57"/>
      <p:bold r:id="rId5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DF352472-690D-4697-8B4B-5180BD5C523F}">
          <p14:sldIdLst>
            <p14:sldId id="2134806761"/>
            <p14:sldId id="2134806762"/>
            <p14:sldId id="2134806763"/>
            <p14:sldId id="2134806764"/>
            <p14:sldId id="2134806765"/>
            <p14:sldId id="2134806766"/>
            <p14:sldId id="2134806767"/>
            <p14:sldId id="2134806768"/>
            <p14:sldId id="2134806769"/>
            <p14:sldId id="2134806770"/>
            <p14:sldId id="2134806771"/>
            <p14:sldId id="2134806807"/>
            <p14:sldId id="2134806794"/>
            <p14:sldId id="2134806795"/>
            <p14:sldId id="2134806707"/>
            <p14:sldId id="2134806796"/>
            <p14:sldId id="2134806797"/>
            <p14:sldId id="2134806800"/>
            <p14:sldId id="2134806801"/>
            <p14:sldId id="2134806812"/>
            <p14:sldId id="2134806597"/>
            <p14:sldId id="2134806638"/>
            <p14:sldId id="2134806665"/>
            <p14:sldId id="2134806599"/>
            <p14:sldId id="2134806667"/>
            <p14:sldId id="2134806813"/>
            <p14:sldId id="2134806814"/>
            <p14:sldId id="2134806735"/>
            <p14:sldId id="2134806686"/>
            <p14:sldId id="2134806758"/>
            <p14:sldId id="2134806815"/>
            <p14:sldId id="2134806760"/>
            <p14:sldId id="2134806806"/>
            <p14:sldId id="2134806747"/>
          </p14:sldIdLst>
        </p14:section>
        <p14:section name="Section sans titre" id="{E1C67755-0400-44C1-ADA5-5E2EEC5551E7}">
          <p14:sldIdLst>
            <p14:sldId id="2134806748"/>
            <p14:sldId id="2134806598"/>
            <p14:sldId id="2134806652"/>
            <p14:sldId id="2134806688"/>
            <p14:sldId id="2134806750"/>
            <p14:sldId id="2134806696"/>
            <p14:sldId id="2134806749"/>
            <p14:sldId id="2134806798"/>
            <p14:sldId id="2134806799"/>
            <p14:sldId id="2134806656"/>
            <p14:sldId id="2134806690"/>
            <p14:sldId id="2134806751"/>
            <p14:sldId id="789"/>
            <p14:sldId id="2134806639"/>
            <p14:sldId id="98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98301"/>
    <a:srgbClr val="3A8F98"/>
    <a:srgbClr val="00AB9B"/>
    <a:srgbClr val="2B7589"/>
    <a:srgbClr val="FFDA6D"/>
    <a:srgbClr val="FC8E00"/>
    <a:srgbClr val="FFEFB9"/>
    <a:srgbClr val="00E4CF"/>
    <a:srgbClr val="9BD3D9"/>
    <a:srgbClr val="CCE4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50" autoAdjust="0"/>
    <p:restoredTop sz="95033" autoAdjust="0"/>
  </p:normalViewPr>
  <p:slideViewPr>
    <p:cSldViewPr snapToGrid="0">
      <p:cViewPr varScale="1">
        <p:scale>
          <a:sx n="69" d="100"/>
          <a:sy n="69" d="100"/>
        </p:scale>
        <p:origin x="148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288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font" Target="fonts/font1.fntdata"/><Relationship Id="rId63" Type="http://schemas.microsoft.com/office/2018/10/relationships/authors" Target="author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4.fntdata"/><Relationship Id="rId5" Type="http://schemas.openxmlformats.org/officeDocument/2006/relationships/slide" Target="slides/slide2.xml"/><Relationship Id="rId61" Type="http://schemas.openxmlformats.org/officeDocument/2006/relationships/theme" Target="theme/theme1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font" Target="fonts/font2.fntdata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presProps" Target="pres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handoutMaster" Target="handoutMasters/handoutMaster1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font" Target="fonts/font3.fntdata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12/04/2026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12/04/2026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79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2750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93665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04075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F7BBF-E6E5-B197-0B87-636C8B589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2365172-D50A-E937-961C-F535B11E82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B4F2289-748B-CB67-FDA0-D70E4D3FBE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7108CE4-D353-424F-DBF6-FFE8626DA1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70720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298374-49CE-4713-2367-E0F61E25C8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9F843C4-B70E-4F5F-0047-0B7FBB5207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779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D401314-9757-55C0-48D3-1CD787EEF6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046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92C1E31-11CB-669E-1E47-2AB36E20F9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16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CDF162F-D2A1-AA5C-B850-48769493F7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235440" cy="688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151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058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DE767E1-5382-E8C8-A0D5-CFD45FEBE2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B44CC6-4DE4-4E09-A683-9A3F058D84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1822" y="2282133"/>
            <a:ext cx="7980356" cy="39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102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9207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379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4339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1940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568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52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7861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90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0885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686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21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111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215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9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02" r:id="rId2"/>
    <p:sldLayoutId id="2147483898" r:id="rId3"/>
    <p:sldLayoutId id="2147483899" r:id="rId4"/>
    <p:sldLayoutId id="2147483900" r:id="rId5"/>
    <p:sldLayoutId id="2147483901" r:id="rId6"/>
    <p:sldLayoutId id="2147483903" r:id="rId7"/>
    <p:sldLayoutId id="2147483904" r:id="rId8"/>
    <p:sldLayoutId id="2147483908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74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9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918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media" Target="../media/media2.mp4"/><Relationship Id="rId7" Type="http://schemas.openxmlformats.org/officeDocument/2006/relationships/image" Target="../media/image2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7.png"/><Relationship Id="rId4" Type="http://schemas.openxmlformats.org/officeDocument/2006/relationships/image" Target="../media/image36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7.png"/><Relationship Id="rId4" Type="http://schemas.openxmlformats.org/officeDocument/2006/relationships/image" Target="../media/image33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41.png"/><Relationship Id="rId4" Type="http://schemas.openxmlformats.org/officeDocument/2006/relationships/image" Target="../media/image16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33.emf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43.png"/><Relationship Id="rId4" Type="http://schemas.openxmlformats.org/officeDocument/2006/relationships/image" Target="../media/image16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7.png"/><Relationship Id="rId4" Type="http://schemas.openxmlformats.org/officeDocument/2006/relationships/image" Target="../media/image33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3.em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48.png"/><Relationship Id="rId4" Type="http://schemas.openxmlformats.org/officeDocument/2006/relationships/image" Target="../media/image16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3.emf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microsoft.com/office/2007/relationships/media" Target="../media/media8.mp4"/><Relationship Id="rId7" Type="http://schemas.openxmlformats.org/officeDocument/2006/relationships/image" Target="../media/image29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8.mp4"/><Relationship Id="rId9" Type="http://schemas.openxmlformats.org/officeDocument/2006/relationships/image" Target="../media/image2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4E36CC39-D9CF-7A71-5334-D5AC298772DC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2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DEE5681-B796-6FFD-4E06-6A485FC94633}"/>
              </a:ext>
            </a:extLst>
          </p:cNvPr>
          <p:cNvSpPr/>
          <p:nvPr/>
        </p:nvSpPr>
        <p:spPr>
          <a:xfrm>
            <a:off x="827067" y="5991696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rPr>
              <a:t>ال</a:t>
            </a: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rPr>
              <a:t>مراجعة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ffra CC Arbc" panose="020B0503020203020204" pitchFamily="34" charset="-78"/>
              <a:ea typeface="+mn-ea"/>
              <a:cs typeface="Effra CC Arbc" panose="020B0503020203020204" pitchFamily="34" charset="-78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9DC9B8C-68DC-3B5D-BF4C-C57AFE164DBE}"/>
              </a:ext>
            </a:extLst>
          </p:cNvPr>
          <p:cNvSpPr/>
          <p:nvPr/>
        </p:nvSpPr>
        <p:spPr>
          <a:xfrm>
            <a:off x="1687028" y="6011633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F2B8734-8141-8F0E-1D6C-AAC1849A6F0F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E219911-EE02-9CDD-0679-B61CFEAA045A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E2ADDAB-4617-C639-5B4F-35A5196A0953}"/>
              </a:ext>
            </a:extLst>
          </p:cNvPr>
          <p:cNvGrpSpPr/>
          <p:nvPr/>
        </p:nvGrpSpPr>
        <p:grpSpPr>
          <a:xfrm>
            <a:off x="5537731" y="6021421"/>
            <a:ext cx="1193292" cy="288630"/>
            <a:chOff x="5303276" y="5877672"/>
            <a:chExt cx="1193292" cy="288630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260CB9D-071F-D03A-32CD-056B699491FC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2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223A6035-C65A-87E9-3EBA-653670499642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8E24C30-D8FA-9CEB-EC4F-AB56D1043F17}"/>
              </a:ext>
            </a:extLst>
          </p:cNvPr>
          <p:cNvGrpSpPr/>
          <p:nvPr/>
        </p:nvGrpSpPr>
        <p:grpSpPr>
          <a:xfrm>
            <a:off x="3940943" y="6021421"/>
            <a:ext cx="1193292" cy="288630"/>
            <a:chOff x="5303276" y="5877672"/>
            <a:chExt cx="1193292" cy="28863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20A4461-3212-5ECF-34D8-CF4634C441E9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3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9F58A265-F023-5EA1-1DCD-F6E9ADBB03D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2E7BB3CE-480E-4766-577E-1BAEDDDC9DA1}"/>
              </a:ext>
            </a:extLst>
          </p:cNvPr>
          <p:cNvGrpSpPr/>
          <p:nvPr/>
        </p:nvGrpSpPr>
        <p:grpSpPr>
          <a:xfrm>
            <a:off x="2344155" y="6021421"/>
            <a:ext cx="1193292" cy="288630"/>
            <a:chOff x="5303276" y="5877672"/>
            <a:chExt cx="1193292" cy="28863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0DCDC0F-CC6B-60DE-9DE5-F08F5ED1CD38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4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71148F03-DECA-A70E-3884-7AA0D27CA551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B7FBC752-82F2-A14F-1C80-42601BB4F655}"/>
              </a:ext>
            </a:extLst>
          </p:cNvPr>
          <p:cNvGrpSpPr/>
          <p:nvPr/>
        </p:nvGrpSpPr>
        <p:grpSpPr>
          <a:xfrm>
            <a:off x="7069527" y="6021421"/>
            <a:ext cx="1183460" cy="288630"/>
            <a:chOff x="5313108" y="5877672"/>
            <a:chExt cx="1183460" cy="28863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C3A57C9-019B-8AF2-A080-042003160371}"/>
                </a:ext>
              </a:extLst>
            </p:cNvPr>
            <p:cNvSpPr/>
            <p:nvPr/>
          </p:nvSpPr>
          <p:spPr>
            <a:xfrm>
              <a:off x="531310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1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8BDC1577-F87E-E4AC-0BAB-1A61D4FD75FA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1" name="Titre 1">
            <a:extLst>
              <a:ext uri="{FF2B5EF4-FFF2-40B4-BE49-F238E27FC236}">
                <a16:creationId xmlns:a16="http://schemas.microsoft.com/office/drawing/2014/main" id="{39CA1B85-9B1A-606C-E58F-C406EAB02E33}"/>
              </a:ext>
            </a:extLst>
          </p:cNvPr>
          <p:cNvSpPr txBox="1">
            <a:spLocks/>
          </p:cNvSpPr>
          <p:nvPr/>
        </p:nvSpPr>
        <p:spPr>
          <a:xfrm rot="931040">
            <a:off x="644759" y="4151864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556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FD7CABF-4CB6-2A2A-FB66-CA0C055791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3A1C700-50C0-E771-D308-5AE53F031A17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 (ة)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7FC035F-3422-7BD6-92C1-95CBAB1619A9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C132DD3-B78E-40FF-2170-D2E90DEB38C6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1" name="Image 10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D7B82F5-B627-3516-A148-EE97F9969B1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2" name="Image 11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87C53329-070B-9194-135D-DE20338CA7E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A0EBF6CE-534C-DA9F-8E9C-6BA9B7004DBF}"/>
              </a:ext>
            </a:extLst>
          </p:cNvPr>
          <p:cNvSpPr/>
          <p:nvPr/>
        </p:nvSpPr>
        <p:spPr>
          <a:xfrm>
            <a:off x="3571624" y="5322766"/>
            <a:ext cx="167666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إلى الشريحة الموالية بعد عرض الفيديو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0F5226D-2196-A8A9-4989-5E1EEBCA885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1EEC0D69-C9EC-57C8-81CA-EE8BAF68A907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BADB6CC5-0A04-97A3-24AB-4C0BDFA0069B}"/>
              </a:ext>
            </a:extLst>
          </p:cNvPr>
          <p:cNvSpPr/>
          <p:nvPr/>
        </p:nvSpPr>
        <p:spPr>
          <a:xfrm>
            <a:off x="5886232" y="3013273"/>
            <a:ext cx="1635447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الصفوف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89B6760-AC6B-8F2A-ED01-F64106C5D87A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8F038F5-60E5-2FC5-0CAF-DF18A12EF9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5193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3BBA3D2-696B-89A7-9B33-7F2774337F73}"/>
              </a:ext>
            </a:extLst>
          </p:cNvPr>
          <p:cNvGrpSpPr/>
          <p:nvPr/>
        </p:nvGrpSpPr>
        <p:grpSpPr>
          <a:xfrm>
            <a:off x="2249473" y="5142467"/>
            <a:ext cx="3656552" cy="1123837"/>
            <a:chOff x="648000" y="1949241"/>
            <a:chExt cx="3780000" cy="1123837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34BFED8-3BD9-0C34-A705-7FEF8F9ACD6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Organigramme : Terminateur 21">
              <a:extLst>
                <a:ext uri="{FF2B5EF4-FFF2-40B4-BE49-F238E27FC236}">
                  <a16:creationId xmlns:a16="http://schemas.microsoft.com/office/drawing/2014/main" id="{81147F07-0531-07DF-A829-C2547C4C842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3" name="Espace réservé du texte 5">
              <a:extLst>
                <a:ext uri="{FF2B5EF4-FFF2-40B4-BE49-F238E27FC236}">
                  <a16:creationId xmlns:a16="http://schemas.microsoft.com/office/drawing/2014/main" id="{8D109606-8446-4539-33CB-CB1AAF9EA9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اَلْأَعْدادُ مِنْ 0 إِلى 100 (مُراجَعَةُ الْمُسْتَلْزَماتِ)</a:t>
              </a:r>
            </a:p>
          </p:txBody>
        </p:sp>
      </p:grpSp>
      <p:grpSp>
        <p:nvGrpSpPr>
          <p:cNvPr id="11" name="Google Shape;59;p2">
            <a:extLst>
              <a:ext uri="{FF2B5EF4-FFF2-40B4-BE49-F238E27FC236}">
                <a16:creationId xmlns:a16="http://schemas.microsoft.com/office/drawing/2014/main" id="{6D87C9FA-24A3-1306-0E37-F44C9AB5FDEA}"/>
              </a:ext>
            </a:extLst>
          </p:cNvPr>
          <p:cNvGrpSpPr/>
          <p:nvPr/>
        </p:nvGrpSpPr>
        <p:grpSpPr>
          <a:xfrm>
            <a:off x="2249473" y="5142467"/>
            <a:ext cx="3656552" cy="1123837"/>
            <a:chOff x="648000" y="1949241"/>
            <a:chExt cx="3780000" cy="1123837"/>
          </a:xfrm>
        </p:grpSpPr>
        <p:sp>
          <p:nvSpPr>
            <p:cNvPr id="12" name="Google Shape;60;p2">
              <a:extLst>
                <a:ext uri="{FF2B5EF4-FFF2-40B4-BE49-F238E27FC236}">
                  <a16:creationId xmlns:a16="http://schemas.microsoft.com/office/drawing/2014/main" id="{DE5F2902-B9CC-AFEC-A740-C16F827F3E5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name="adj" fmla="val 16667"/>
              </a:avLst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61;p2">
              <a:extLst>
                <a:ext uri="{FF2B5EF4-FFF2-40B4-BE49-F238E27FC236}">
                  <a16:creationId xmlns:a16="http://schemas.microsoft.com/office/drawing/2014/main" id="{100B1E93-5EFF-7D57-13B8-1869739E45B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الدرس 1</a:t>
              </a:r>
              <a:endParaRPr kumimoji="0" sz="1800" b="1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62;p2">
              <a:extLst>
                <a:ext uri="{FF2B5EF4-FFF2-40B4-BE49-F238E27FC236}">
                  <a16:creationId xmlns:a16="http://schemas.microsoft.com/office/drawing/2014/main" id="{F3B3EBC7-BC03-669D-CC44-62232DB4BBFC}"/>
                </a:ext>
              </a:extLst>
            </p:cNvPr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FBFBF"/>
                </a:buClr>
                <a:buSzPts val="1800"/>
                <a:buFont typeface="Noto Sans Symbols"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فصل الملايين: قراءة وكتابة</a:t>
              </a:r>
              <a:endParaRPr kumimoji="0" sz="1800" b="1" i="0" u="none" strike="noStrike" kern="1200" cap="none" spc="0" normalizeH="0" baseline="0" noProof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579CB4BD-EF73-8F0C-43A7-9E2227A9E3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5514" y="5365609"/>
            <a:ext cx="3765568" cy="929994"/>
          </a:xfrm>
          <a:prstGeom prst="rect">
            <a:avLst/>
          </a:prstGeom>
        </p:spPr>
      </p:pic>
      <p:sp>
        <p:nvSpPr>
          <p:cNvPr id="17" name="Organigramme : Terminateur 21">
            <a:extLst>
              <a:ext uri="{FF2B5EF4-FFF2-40B4-BE49-F238E27FC236}">
                <a16:creationId xmlns:a16="http://schemas.microsoft.com/office/drawing/2014/main" id="{04FBF9AC-7DF5-0E5E-97DA-301705C57978}"/>
              </a:ext>
            </a:extLst>
          </p:cNvPr>
          <p:cNvSpPr/>
          <p:nvPr/>
        </p:nvSpPr>
        <p:spPr>
          <a:xfrm>
            <a:off x="4408743" y="5137630"/>
            <a:ext cx="1218851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199EE43-C89D-F494-F3DE-80792257542E}"/>
              </a:ext>
            </a:extLst>
          </p:cNvPr>
          <p:cNvSpPr txBox="1"/>
          <p:nvPr/>
        </p:nvSpPr>
        <p:spPr>
          <a:xfrm>
            <a:off x="2619778" y="5632966"/>
            <a:ext cx="29867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وتثبيت دروس الأسبوع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FBA724B1-BECA-0942-5A06-7745727058D0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BEA272B-9A0E-7EE2-BA5A-8400945F8544}"/>
              </a:ext>
            </a:extLst>
          </p:cNvPr>
          <p:cNvGrpSpPr/>
          <p:nvPr/>
        </p:nvGrpSpPr>
        <p:grpSpPr>
          <a:xfrm>
            <a:off x="575070" y="245686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68D76A9E-45BE-EDAD-2329-15E49A73B776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9" name="Organigramme : Terminateur 21">
              <a:extLst>
                <a:ext uri="{FF2B5EF4-FFF2-40B4-BE49-F238E27FC236}">
                  <a16:creationId xmlns:a16="http://schemas.microsoft.com/office/drawing/2014/main" id="{F76A9190-B902-993B-DB7B-70169FC5B2FB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2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Espace réservé du texte 5">
              <a:extLst>
                <a:ext uri="{FF2B5EF4-FFF2-40B4-BE49-F238E27FC236}">
                  <a16:creationId xmlns:a16="http://schemas.microsoft.com/office/drawing/2014/main" id="{CE7AE538-3EF9-442C-8FA7-C80E16AF605A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00C0825E-2EB6-41AF-F1AE-C6A921571A03}"/>
              </a:ext>
            </a:extLst>
          </p:cNvPr>
          <p:cNvGrpSpPr/>
          <p:nvPr/>
        </p:nvGrpSpPr>
        <p:grpSpPr>
          <a:xfrm>
            <a:off x="575013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B1B967A-460F-9040-1E73-31A00A443F4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21" name="Organigramme : Terminateur 21">
              <a:extLst>
                <a:ext uri="{FF2B5EF4-FFF2-40B4-BE49-F238E27FC236}">
                  <a16:creationId xmlns:a16="http://schemas.microsoft.com/office/drawing/2014/main" id="{E78F2C63-FD6C-6D81-FD66-99511758CFA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Espace réservé du texte 5">
              <a:extLst>
                <a:ext uri="{FF2B5EF4-FFF2-40B4-BE49-F238E27FC236}">
                  <a16:creationId xmlns:a16="http://schemas.microsoft.com/office/drawing/2014/main" id="{1DFDE4BC-81FC-A22F-BFBA-448F1C5F3128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(الجداء)</a:t>
              </a: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20381C3B-631F-29F0-2098-E5A66076E5FA}"/>
              </a:ext>
            </a:extLst>
          </p:cNvPr>
          <p:cNvGrpSpPr/>
          <p:nvPr/>
        </p:nvGrpSpPr>
        <p:grpSpPr>
          <a:xfrm>
            <a:off x="4557298" y="2437894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7F2803C0-265F-11FA-7CE0-7D3C1BFA2BA5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DEF3D4FB-40A6-677D-B261-58E9944C2A84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72C964B5-2083-F9AE-0AC4-6FFA18072B7E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6" name="ZoneTexte 45">
            <a:extLst>
              <a:ext uri="{FF2B5EF4-FFF2-40B4-BE49-F238E27FC236}">
                <a16:creationId xmlns:a16="http://schemas.microsoft.com/office/drawing/2014/main" id="{6D239DF8-67EE-0A6C-2DC4-463079741006}"/>
              </a:ext>
            </a:extLst>
          </p:cNvPr>
          <p:cNvSpPr txBox="1"/>
          <p:nvPr/>
        </p:nvSpPr>
        <p:spPr>
          <a:xfrm>
            <a:off x="4736360" y="2926130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الأطوال (1)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13433CE8-86E7-DE9B-B3E5-925DF5FAD366}"/>
              </a:ext>
            </a:extLst>
          </p:cNvPr>
          <p:cNvSpPr txBox="1"/>
          <p:nvPr/>
        </p:nvSpPr>
        <p:spPr>
          <a:xfrm>
            <a:off x="691144" y="2972729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الأطوال (2)</a:t>
            </a:r>
          </a:p>
        </p:txBody>
      </p: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67A80592-A952-E077-0807-90DCA693A28E}"/>
              </a:ext>
            </a:extLst>
          </p:cNvPr>
          <p:cNvGrpSpPr/>
          <p:nvPr/>
        </p:nvGrpSpPr>
        <p:grpSpPr>
          <a:xfrm>
            <a:off x="4553018" y="377559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9" name="Rectangle : coins arrondis 48">
              <a:extLst>
                <a:ext uri="{FF2B5EF4-FFF2-40B4-BE49-F238E27FC236}">
                  <a16:creationId xmlns:a16="http://schemas.microsoft.com/office/drawing/2014/main" id="{C1124605-2C91-CAC1-8317-9B45538C146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0" name="Organigramme : Terminateur 21">
              <a:extLst>
                <a:ext uri="{FF2B5EF4-FFF2-40B4-BE49-F238E27FC236}">
                  <a16:creationId xmlns:a16="http://schemas.microsoft.com/office/drawing/2014/main" id="{C23DC4AC-C972-7758-D917-1D68AFA155EB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3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1" name="Espace réservé du texte 5">
              <a:extLst>
                <a:ext uri="{FF2B5EF4-FFF2-40B4-BE49-F238E27FC236}">
                  <a16:creationId xmlns:a16="http://schemas.microsoft.com/office/drawing/2014/main" id="{904250B7-DFFD-97A5-1E7B-ACFB818708C6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2" name="ZoneTexte 51">
            <a:extLst>
              <a:ext uri="{FF2B5EF4-FFF2-40B4-BE49-F238E27FC236}">
                <a16:creationId xmlns:a16="http://schemas.microsoft.com/office/drawing/2014/main" id="{BD456B9C-E96F-DF43-ECBD-F5B19767F174}"/>
              </a:ext>
            </a:extLst>
          </p:cNvPr>
          <p:cNvSpPr txBox="1"/>
          <p:nvPr/>
        </p:nvSpPr>
        <p:spPr>
          <a:xfrm>
            <a:off x="4669092" y="4291458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الأطوال (3)</a:t>
            </a:r>
          </a:p>
        </p:txBody>
      </p:sp>
    </p:spTree>
    <p:extLst>
      <p:ext uri="{BB962C8B-B14F-4D97-AF65-F5344CB8AC3E}">
        <p14:creationId xmlns:p14="http://schemas.microsoft.com/office/powerpoint/2010/main" val="4272785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7ED8852C-36C9-8596-5B5A-454AEB9F0F73}"/>
              </a:ext>
            </a:extLst>
          </p:cNvPr>
          <p:cNvSpPr txBox="1"/>
          <p:nvPr/>
        </p:nvSpPr>
        <p:spPr>
          <a:xfrm>
            <a:off x="302133" y="1386491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دروس الأسبوع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F8C917E-97D0-4842-2F98-7079C95CDB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2628" y="2419413"/>
            <a:ext cx="3108896" cy="399071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3319DAE-BFE3-265D-9859-89CBF646EE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3733" y="2419413"/>
            <a:ext cx="3108895" cy="399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02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مراجعة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كل درس تتم عبر المراحل التالية :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رائز التحقق من الهدف الرئيسي للدرس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 نسبة التحكم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أقل من 80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أكبر من 80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عرض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شريط النمذجة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مباشرة للتدرب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إنجاز نشاط مراجعة الدرس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0848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5494052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1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773011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18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91504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701479" y="3367460"/>
            <a:ext cx="6969586" cy="1866714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7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على الأقل </a:t>
              </a:r>
              <a:r>
                <a:rPr kumimoji="0" lang="fr-FR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80%</a:t>
              </a: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من المتعلمين </a:t>
              </a: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سيكونون قادرين على</a:t>
              </a:r>
              <a:r>
                <a:rPr kumimoji="0" lang="en-GB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: </a:t>
              </a:r>
              <a:endParaRPr kumimoji="0" lang="fr-FR" sz="26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06348" y="3069539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TextBox 3">
            <a:extLst>
              <a:ext uri="{FF2B5EF4-FFF2-40B4-BE49-F238E27FC236}">
                <a16:creationId xmlns:a16="http://schemas.microsoft.com/office/drawing/2014/main" id="{F24C40DE-6E7F-9B2E-84AB-58F6E940FAEE}"/>
              </a:ext>
            </a:extLst>
          </p:cNvPr>
          <p:cNvSpPr txBox="1"/>
          <p:nvPr/>
        </p:nvSpPr>
        <p:spPr>
          <a:xfrm>
            <a:off x="597159" y="3357270"/>
            <a:ext cx="6420559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وحدة السنتمتر لقياس الأطوال؛</a:t>
            </a: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وحدة المليمتر لقياس الأطوال؛</a:t>
            </a: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العلاقة بين السنتمتر والمليمتر وإجراء تحويلات بين الوحدتين؛</a:t>
            </a: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وضعيات البحث عن الكل (الجداء)  باستخدام نموذج الأشرطة؛ </a:t>
            </a:r>
          </a:p>
        </p:txBody>
      </p:sp>
    </p:spTree>
    <p:extLst>
      <p:ext uri="{BB962C8B-B14F-4D97-AF65-F5344CB8AC3E}">
        <p14:creationId xmlns:p14="http://schemas.microsoft.com/office/powerpoint/2010/main" val="4074849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72440AFD-7330-F2C2-AA9F-54E283C1EA3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3B2BEE3-77B7-7389-DD5B-F927651D85D8}"/>
              </a:ext>
            </a:extLst>
          </p:cNvPr>
          <p:cNvSpPr/>
          <p:nvPr/>
        </p:nvSpPr>
        <p:spPr>
          <a:xfrm>
            <a:off x="2583026" y="2654061"/>
            <a:ext cx="4042869" cy="189827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DE9C5AC6-C010-5947-0C24-A005B2FC5769}"/>
              </a:ext>
            </a:extLst>
          </p:cNvPr>
          <p:cNvSpPr/>
          <p:nvPr/>
        </p:nvSpPr>
        <p:spPr>
          <a:xfrm>
            <a:off x="3116825" y="2189924"/>
            <a:ext cx="3145861" cy="841742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افتتاح الدرس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7F0779E1-E287-B35E-04F3-5A4DFEEB3835}"/>
              </a:ext>
            </a:extLst>
          </p:cNvPr>
          <p:cNvSpPr>
            <a:spLocks noChangeAspect="1"/>
          </p:cNvSpPr>
          <p:nvPr/>
        </p:nvSpPr>
        <p:spPr>
          <a:xfrm>
            <a:off x="5952005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0F8E965-5FDA-644C-105C-5CB5456A55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48886" y="3042008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236D8261-6C8E-E758-B065-12A88BA75091}"/>
              </a:ext>
            </a:extLst>
          </p:cNvPr>
          <p:cNvSpPr txBox="1"/>
          <p:nvPr/>
        </p:nvSpPr>
        <p:spPr>
          <a:xfrm>
            <a:off x="2616917" y="3790886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DB99BB7-6857-EB72-5DD6-EB56BBA10D9C}"/>
              </a:ext>
            </a:extLst>
          </p:cNvPr>
          <p:cNvSpPr txBox="1"/>
          <p:nvPr/>
        </p:nvSpPr>
        <p:spPr>
          <a:xfrm>
            <a:off x="2602168" y="3196034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2682041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6F544065-F2EA-00CD-5165-1F756B132D11}"/>
              </a:ext>
            </a:extLst>
          </p:cNvPr>
          <p:cNvSpPr txBox="1"/>
          <p:nvPr/>
        </p:nvSpPr>
        <p:spPr>
          <a:xfrm>
            <a:off x="309521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546F6596-0F53-D313-768D-EF8AA3DDFE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7069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0E7458E5-26D2-F929-9B94-01200084BC5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9828" y="1935166"/>
            <a:ext cx="2328862" cy="414020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18103EFF-A292-5AB6-A199-46E96729AF4E}"/>
              </a:ext>
            </a:extLst>
          </p:cNvPr>
          <p:cNvSpPr>
            <a:spLocks/>
          </p:cNvSpPr>
          <p:nvPr/>
        </p:nvSpPr>
        <p:spPr>
          <a:xfrm>
            <a:off x="3491021" y="876816"/>
            <a:ext cx="4585787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09630" marR="0" lvl="2" indent="0" algn="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مرحباً يا أصدقاء. اليوم، سنراجع دروس الأسبوع.</a:t>
            </a:r>
          </a:p>
          <a:p>
            <a:pPr marL="609630" marR="0" lvl="2" indent="0" algn="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649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BAA76D4-0AEC-CADB-06D0-F461518E36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8351" y="1974458"/>
            <a:ext cx="3358091" cy="429934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BD028D0-3C58-8B5B-FCEB-237CCACE2C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541" y="1974459"/>
            <a:ext cx="3358091" cy="4299341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A7776692-4A05-E30C-2DEF-097046E3E10B}"/>
              </a:ext>
            </a:extLst>
          </p:cNvPr>
          <p:cNvSpPr txBox="1"/>
          <p:nvPr/>
        </p:nvSpPr>
        <p:spPr>
          <a:xfrm>
            <a:off x="1179945" y="886778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كراساتكم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 92، سنصحح تمارين الواجب المنزلي.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A9BFBF-FA47-FB92-FCB7-6BC7D6F1F789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7BD0C97F-25DF-85DD-A8C9-BF4D2651FAF5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3BB8BE4-FC91-C890-0B21-FD87A3F7399C}"/>
              </a:ext>
            </a:extLst>
          </p:cNvPr>
          <p:cNvSpPr/>
          <p:nvPr/>
        </p:nvSpPr>
        <p:spPr>
          <a:xfrm>
            <a:off x="4572001" y="4422710"/>
            <a:ext cx="2771192" cy="1548512"/>
          </a:xfrm>
          <a:prstGeom prst="roundRect">
            <a:avLst>
              <a:gd name="adj" fmla="val 736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DC4672F-EC72-87E9-2E6F-DB053846E3A0}"/>
              </a:ext>
            </a:extLst>
          </p:cNvPr>
          <p:cNvSpPr/>
          <p:nvPr/>
        </p:nvSpPr>
        <p:spPr>
          <a:xfrm>
            <a:off x="1548881" y="2438397"/>
            <a:ext cx="2848948" cy="1825693"/>
          </a:xfrm>
          <a:prstGeom prst="roundRect">
            <a:avLst>
              <a:gd name="adj" fmla="val 736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247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98C9AE-1369-CD9B-21C6-B85F9482B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B2880CE6-5ADE-86C0-A75E-87F3BCCFA3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0601" y="1901558"/>
            <a:ext cx="6245475" cy="3931960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27F47FE-0490-5CC9-A1EB-2EFDAD6213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A517EC3-D488-295F-246E-E207640437F9}"/>
              </a:ext>
            </a:extLst>
          </p:cNvPr>
          <p:cNvSpPr txBox="1"/>
          <p:nvPr/>
        </p:nvSpPr>
        <p:spPr>
          <a:xfrm>
            <a:off x="1179945" y="886778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2 لديكم دقيقتان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B37C1E2D-295E-E0FC-335F-8573ED9B3BED}"/>
              </a:ext>
            </a:extLst>
          </p:cNvPr>
          <p:cNvGrpSpPr/>
          <p:nvPr/>
        </p:nvGrpSpPr>
        <p:grpSpPr>
          <a:xfrm>
            <a:off x="556096" y="1014851"/>
            <a:ext cx="558588" cy="625740"/>
            <a:chOff x="965530" y="5471175"/>
            <a:chExt cx="558588" cy="625740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6B628C6-2648-ADA4-2308-69D959D591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D54E5240-885B-BF85-B7A1-3992B40CB6BF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2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EC17F504-F0A7-74A5-D0E8-B3AF809AA45C}"/>
              </a:ext>
            </a:extLst>
          </p:cNvPr>
          <p:cNvSpPr txBox="1"/>
          <p:nvPr/>
        </p:nvSpPr>
        <p:spPr>
          <a:xfrm>
            <a:off x="4746272" y="3965511"/>
            <a:ext cx="19654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Aptos" panose="02110004020202020204"/>
              </a:rPr>
              <a:t>10   10  10    30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7443DEE-DB4F-C982-3EA5-0C1ECA7CD4C8}"/>
              </a:ext>
            </a:extLst>
          </p:cNvPr>
          <p:cNvSpPr txBox="1"/>
          <p:nvPr/>
        </p:nvSpPr>
        <p:spPr>
          <a:xfrm>
            <a:off x="6568758" y="5355775"/>
            <a:ext cx="5038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80931FF-AFEE-A734-94D0-3448A5A107AE}"/>
              </a:ext>
            </a:extLst>
          </p:cNvPr>
          <p:cNvSpPr txBox="1"/>
          <p:nvPr/>
        </p:nvSpPr>
        <p:spPr>
          <a:xfrm>
            <a:off x="4889341" y="4351178"/>
            <a:ext cx="19654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Aptos" panose="02110004020202020204"/>
              </a:rPr>
              <a:t> 3     10     30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DC519FE-923E-6014-7D3A-0F9BA31AFD78}"/>
              </a:ext>
            </a:extLst>
          </p:cNvPr>
          <p:cNvSpPr txBox="1"/>
          <p:nvPr/>
        </p:nvSpPr>
        <p:spPr>
          <a:xfrm>
            <a:off x="1962553" y="3856653"/>
            <a:ext cx="5038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7022407B-B12E-A779-0BCA-0F85722C7D35}"/>
              </a:ext>
            </a:extLst>
          </p:cNvPr>
          <p:cNvCxnSpPr/>
          <p:nvPr/>
        </p:nvCxnSpPr>
        <p:spPr>
          <a:xfrm>
            <a:off x="3293708" y="3704255"/>
            <a:ext cx="326571" cy="46653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918D44B2-94F5-9666-EF17-28F004A118CF}"/>
              </a:ext>
            </a:extLst>
          </p:cNvPr>
          <p:cNvCxnSpPr/>
          <p:nvPr/>
        </p:nvCxnSpPr>
        <p:spPr>
          <a:xfrm flipH="1">
            <a:off x="3312368" y="3722915"/>
            <a:ext cx="335902" cy="43853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0F47CFD5-91FA-3273-37FB-AB2B7C941CDA}"/>
              </a:ext>
            </a:extLst>
          </p:cNvPr>
          <p:cNvCxnSpPr/>
          <p:nvPr/>
        </p:nvCxnSpPr>
        <p:spPr>
          <a:xfrm>
            <a:off x="3247053" y="3685593"/>
            <a:ext cx="0" cy="46653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A97444DB-5A18-C2B8-C749-D53252D450B9}"/>
              </a:ext>
            </a:extLst>
          </p:cNvPr>
          <p:cNvSpPr txBox="1"/>
          <p:nvPr/>
        </p:nvSpPr>
        <p:spPr>
          <a:xfrm>
            <a:off x="2385545" y="3859762"/>
            <a:ext cx="5038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AC00FEA-2DA3-7DB9-E607-B93CFCB60F7D}"/>
              </a:ext>
            </a:extLst>
          </p:cNvPr>
          <p:cNvSpPr txBox="1"/>
          <p:nvPr/>
        </p:nvSpPr>
        <p:spPr>
          <a:xfrm>
            <a:off x="2805417" y="3850432"/>
            <a:ext cx="5038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AFE345AA-98A2-BBD5-AB46-CEA122B6B913}"/>
              </a:ext>
            </a:extLst>
          </p:cNvPr>
          <p:cNvSpPr txBox="1"/>
          <p:nvPr/>
        </p:nvSpPr>
        <p:spPr>
          <a:xfrm>
            <a:off x="2525501" y="3607838"/>
            <a:ext cx="5038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4629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D3045-917F-AF96-80A2-F73486445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4EBCADC9-40B7-E4AA-0BE6-AB320156ED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0601" y="1890896"/>
            <a:ext cx="6245475" cy="4158560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43DC7C6-D330-6E31-3BF1-D07A6A3D56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2CA91DB-6307-B9FA-3E5A-7F7B2A8294C3}"/>
              </a:ext>
            </a:extLst>
          </p:cNvPr>
          <p:cNvSpPr txBox="1"/>
          <p:nvPr/>
        </p:nvSpPr>
        <p:spPr>
          <a:xfrm>
            <a:off x="1179945" y="886778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دقيقتان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8CAA597-E831-574B-9FBB-B8BEBBFEF9A6}"/>
              </a:ext>
            </a:extLst>
          </p:cNvPr>
          <p:cNvGrpSpPr/>
          <p:nvPr/>
        </p:nvGrpSpPr>
        <p:grpSpPr>
          <a:xfrm>
            <a:off x="556096" y="1014851"/>
            <a:ext cx="558588" cy="625740"/>
            <a:chOff x="965530" y="5471175"/>
            <a:chExt cx="558588" cy="625740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F058B1B-6D2B-A92A-81BE-21CBD741B7A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DED04B3E-EED3-003E-83BC-2926185BC7CB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2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06C25220-D551-1A79-4E0C-16DA210814D7}"/>
              </a:ext>
            </a:extLst>
          </p:cNvPr>
          <p:cNvSpPr txBox="1"/>
          <p:nvPr/>
        </p:nvSpPr>
        <p:spPr>
          <a:xfrm>
            <a:off x="4907907" y="5131839"/>
            <a:ext cx="5038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ABE43DC-A849-3E8A-A035-9D4B858DE7C0}"/>
              </a:ext>
            </a:extLst>
          </p:cNvPr>
          <p:cNvSpPr txBox="1"/>
          <p:nvPr/>
        </p:nvSpPr>
        <p:spPr>
          <a:xfrm>
            <a:off x="4889341" y="4257873"/>
            <a:ext cx="19654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Aptos" panose="02110004020202020204"/>
              </a:rPr>
              <a:t>6 x 5 = 30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738E9D49-8204-1B71-6769-13AADC8205CE}"/>
              </a:ext>
            </a:extLst>
          </p:cNvPr>
          <p:cNvSpPr txBox="1"/>
          <p:nvPr/>
        </p:nvSpPr>
        <p:spPr>
          <a:xfrm>
            <a:off x="1856792" y="4674633"/>
            <a:ext cx="223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4580F84-D602-3D17-2F9D-3AB38B5ABA43}"/>
              </a:ext>
            </a:extLst>
          </p:cNvPr>
          <p:cNvSpPr txBox="1"/>
          <p:nvPr/>
        </p:nvSpPr>
        <p:spPr>
          <a:xfrm>
            <a:off x="2205133" y="4677742"/>
            <a:ext cx="223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9DF08055-381A-1B32-4049-FD31FF44C497}"/>
              </a:ext>
            </a:extLst>
          </p:cNvPr>
          <p:cNvSpPr txBox="1"/>
          <p:nvPr/>
        </p:nvSpPr>
        <p:spPr>
          <a:xfrm>
            <a:off x="2531704" y="4677742"/>
            <a:ext cx="223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D35AF987-7A99-E3C6-055B-6185CD6AC805}"/>
              </a:ext>
            </a:extLst>
          </p:cNvPr>
          <p:cNvSpPr txBox="1"/>
          <p:nvPr/>
        </p:nvSpPr>
        <p:spPr>
          <a:xfrm>
            <a:off x="2880045" y="4671520"/>
            <a:ext cx="223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720D0744-9A88-AB48-EEDD-87E84F2292B0}"/>
              </a:ext>
            </a:extLst>
          </p:cNvPr>
          <p:cNvSpPr txBox="1"/>
          <p:nvPr/>
        </p:nvSpPr>
        <p:spPr>
          <a:xfrm>
            <a:off x="3315477" y="4677743"/>
            <a:ext cx="223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41939672-888E-66B1-6C5F-EE7699373FF5}"/>
              </a:ext>
            </a:extLst>
          </p:cNvPr>
          <p:cNvSpPr txBox="1"/>
          <p:nvPr/>
        </p:nvSpPr>
        <p:spPr>
          <a:xfrm>
            <a:off x="3663818" y="4680852"/>
            <a:ext cx="223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A7BA7036-6B72-8FCC-100C-D0EB8FF73230}"/>
              </a:ext>
            </a:extLst>
          </p:cNvPr>
          <p:cNvSpPr txBox="1"/>
          <p:nvPr/>
        </p:nvSpPr>
        <p:spPr>
          <a:xfrm>
            <a:off x="2671663" y="4425816"/>
            <a:ext cx="223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05769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B593A-85B8-1B3E-6CD2-EADABFD89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62E5762E-7ABF-0A56-5A16-BC1F618528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D025D96-8F4D-72FE-4B3A-283BE7ED308D}"/>
              </a:ext>
            </a:extLst>
          </p:cNvPr>
          <p:cNvSpPr/>
          <p:nvPr/>
        </p:nvSpPr>
        <p:spPr>
          <a:xfrm>
            <a:off x="2583026" y="2654061"/>
            <a:ext cx="4042869" cy="189827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FD7C611E-0A46-D41A-0DFB-D7F4BFAD4CC7}"/>
              </a:ext>
            </a:extLst>
          </p:cNvPr>
          <p:cNvSpPr/>
          <p:nvPr/>
        </p:nvSpPr>
        <p:spPr>
          <a:xfrm>
            <a:off x="3116825" y="2189924"/>
            <a:ext cx="3145861" cy="841742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افتتاح الدرس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AE90ABAB-3238-E781-0DD3-BE3CB2DD6875}"/>
              </a:ext>
            </a:extLst>
          </p:cNvPr>
          <p:cNvSpPr>
            <a:spLocks noChangeAspect="1"/>
          </p:cNvSpPr>
          <p:nvPr/>
        </p:nvSpPr>
        <p:spPr>
          <a:xfrm>
            <a:off x="5952005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C85E967-104D-D937-A8E7-3BA29BC51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48886" y="3671274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94FB256-3065-DB04-5E6F-AFFCD3E15B68}"/>
              </a:ext>
            </a:extLst>
          </p:cNvPr>
          <p:cNvSpPr txBox="1"/>
          <p:nvPr/>
        </p:nvSpPr>
        <p:spPr>
          <a:xfrm>
            <a:off x="2616917" y="3790886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9897233-273D-A04C-173D-33B4248E56BA}"/>
              </a:ext>
            </a:extLst>
          </p:cNvPr>
          <p:cNvSpPr txBox="1"/>
          <p:nvPr/>
        </p:nvSpPr>
        <p:spPr>
          <a:xfrm>
            <a:off x="2602168" y="3196034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2565505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B4BFB-8C98-A0D1-DB04-7C2B06376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EEC42E-A6C6-D18A-8612-856F968A2C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A1D6D3A-1D4B-CD6A-C1D5-85BACA19813D}"/>
              </a:ext>
            </a:extLst>
          </p:cNvPr>
          <p:cNvSpPr txBox="1"/>
          <p:nvPr/>
        </p:nvSpPr>
        <p:spPr>
          <a:xfrm>
            <a:off x="533401" y="938025"/>
            <a:ext cx="6916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كراسات الحساب الذهني الصفحة 20.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27A9DF2-593D-5911-E262-6C3941B276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9030" y="1645899"/>
            <a:ext cx="3673090" cy="476362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454299C-200F-2235-6D75-B340FCD74075}"/>
              </a:ext>
            </a:extLst>
          </p:cNvPr>
          <p:cNvSpPr txBox="1"/>
          <p:nvPr/>
        </p:nvSpPr>
        <p:spPr>
          <a:xfrm>
            <a:off x="2721429" y="4478701"/>
            <a:ext cx="3243942" cy="402772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407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545EF38-DD3A-E351-3466-E42A5B298FEE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لإنجاز العمليات التالية. 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92D286E1-0AC9-B027-E2A9-66E1E60F50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91A2A0B-D0B5-1D0E-4CDF-E48E6ED38B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488" y="2920483"/>
            <a:ext cx="7557025" cy="911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787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8BC7997F-654B-B060-4459-EFBA1D3D8284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3C0E1A96-46FE-70AA-F607-9771058FEA4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99F411FB-C8D4-E67C-6A54-A4F842BBEFA0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65EA188B-BF8F-8E53-D6D9-4FC296992237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واكتبوا عدد الإجابات الصحيحة. لديكم دقيقة واحدة.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0FD7D43-D317-99F3-FF9F-285E8688B3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488" y="2920483"/>
            <a:ext cx="7557025" cy="911684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DF821515-2C93-8C6C-53B4-1A464B925570}"/>
              </a:ext>
            </a:extLst>
          </p:cNvPr>
          <p:cNvSpPr txBox="1"/>
          <p:nvPr/>
        </p:nvSpPr>
        <p:spPr>
          <a:xfrm>
            <a:off x="1785259" y="2982686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84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2746C29-131F-BFC3-B1C9-D943318674F7}"/>
              </a:ext>
            </a:extLst>
          </p:cNvPr>
          <p:cNvSpPr txBox="1"/>
          <p:nvPr/>
        </p:nvSpPr>
        <p:spPr>
          <a:xfrm>
            <a:off x="2264233" y="2993574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5E58E5C-7275-D193-CB05-1F62212EAA10}"/>
              </a:ext>
            </a:extLst>
          </p:cNvPr>
          <p:cNvSpPr txBox="1"/>
          <p:nvPr/>
        </p:nvSpPr>
        <p:spPr>
          <a:xfrm>
            <a:off x="2677887" y="2993572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90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141CC62-BD63-EADD-0265-45B5DDD0B694}"/>
              </a:ext>
            </a:extLst>
          </p:cNvPr>
          <p:cNvSpPr txBox="1"/>
          <p:nvPr/>
        </p:nvSpPr>
        <p:spPr>
          <a:xfrm>
            <a:off x="1774372" y="3385457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48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B3E7589-2728-2836-5310-0D6D9ACE2143}"/>
              </a:ext>
            </a:extLst>
          </p:cNvPr>
          <p:cNvSpPr txBox="1"/>
          <p:nvPr/>
        </p:nvSpPr>
        <p:spPr>
          <a:xfrm>
            <a:off x="2264232" y="3385459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C7B5537-C808-132A-2D40-0C1F2805F6C1}"/>
              </a:ext>
            </a:extLst>
          </p:cNvPr>
          <p:cNvSpPr txBox="1"/>
          <p:nvPr/>
        </p:nvSpPr>
        <p:spPr>
          <a:xfrm>
            <a:off x="2634342" y="3385457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55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B718D95-D3B8-E009-B2B7-EC4A47BDBBFE}"/>
              </a:ext>
            </a:extLst>
          </p:cNvPr>
          <p:cNvSpPr txBox="1"/>
          <p:nvPr/>
        </p:nvSpPr>
        <p:spPr>
          <a:xfrm>
            <a:off x="4027717" y="3004458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57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C1345DB-CB4F-4CA1-B68C-EBD180CE4FBD}"/>
              </a:ext>
            </a:extLst>
          </p:cNvPr>
          <p:cNvSpPr txBox="1"/>
          <p:nvPr/>
        </p:nvSpPr>
        <p:spPr>
          <a:xfrm>
            <a:off x="4506691" y="3004460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DA9396A3-0760-F11A-C8B4-6E76574238DE}"/>
              </a:ext>
            </a:extLst>
          </p:cNvPr>
          <p:cNvSpPr txBox="1"/>
          <p:nvPr/>
        </p:nvSpPr>
        <p:spPr>
          <a:xfrm>
            <a:off x="4876801" y="3004458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65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E260F5F-D474-03F8-001E-89CD1DCC727B}"/>
              </a:ext>
            </a:extLst>
          </p:cNvPr>
          <p:cNvSpPr txBox="1"/>
          <p:nvPr/>
        </p:nvSpPr>
        <p:spPr>
          <a:xfrm>
            <a:off x="4016830" y="3385457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84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5D2AA16-4ABB-7883-771D-0CE50BC4DA54}"/>
              </a:ext>
            </a:extLst>
          </p:cNvPr>
          <p:cNvSpPr txBox="1"/>
          <p:nvPr/>
        </p:nvSpPr>
        <p:spPr>
          <a:xfrm>
            <a:off x="4506690" y="3396345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08C28060-DF8F-9440-0F3C-17A43E9C7E5B}"/>
              </a:ext>
            </a:extLst>
          </p:cNvPr>
          <p:cNvSpPr txBox="1"/>
          <p:nvPr/>
        </p:nvSpPr>
        <p:spPr>
          <a:xfrm>
            <a:off x="4920344" y="3396343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91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9D07CB9B-6524-4188-2665-9386151567AB}"/>
              </a:ext>
            </a:extLst>
          </p:cNvPr>
          <p:cNvSpPr txBox="1"/>
          <p:nvPr/>
        </p:nvSpPr>
        <p:spPr>
          <a:xfrm>
            <a:off x="6270172" y="2993574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79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3D6D2C6E-951E-4355-6822-4F22E0A6BDA3}"/>
              </a:ext>
            </a:extLst>
          </p:cNvPr>
          <p:cNvSpPr txBox="1"/>
          <p:nvPr/>
        </p:nvSpPr>
        <p:spPr>
          <a:xfrm>
            <a:off x="6792690" y="2993576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4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CB9D254E-89C9-8227-C52D-B7A485AB32C9}"/>
              </a:ext>
            </a:extLst>
          </p:cNvPr>
          <p:cNvSpPr txBox="1"/>
          <p:nvPr/>
        </p:nvSpPr>
        <p:spPr>
          <a:xfrm>
            <a:off x="7184572" y="2993574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83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E08072F-88E7-65D8-A7F5-C375B2FA923B}"/>
              </a:ext>
            </a:extLst>
          </p:cNvPr>
          <p:cNvSpPr txBox="1"/>
          <p:nvPr/>
        </p:nvSpPr>
        <p:spPr>
          <a:xfrm>
            <a:off x="6270171" y="3385459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67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6A3BB23E-F761-5A26-C455-73D14FECBC6B}"/>
              </a:ext>
            </a:extLst>
          </p:cNvPr>
          <p:cNvSpPr txBox="1"/>
          <p:nvPr/>
        </p:nvSpPr>
        <p:spPr>
          <a:xfrm>
            <a:off x="6792689" y="3385461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2B3893B2-8D50-9326-5B62-317CB998A665}"/>
              </a:ext>
            </a:extLst>
          </p:cNvPr>
          <p:cNvSpPr txBox="1"/>
          <p:nvPr/>
        </p:nvSpPr>
        <p:spPr>
          <a:xfrm>
            <a:off x="7141027" y="3385459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74</a:t>
            </a:r>
          </a:p>
        </p:txBody>
      </p:sp>
    </p:spTree>
    <p:extLst>
      <p:ext uri="{BB962C8B-B14F-4D97-AF65-F5344CB8AC3E}">
        <p14:creationId xmlns:p14="http://schemas.microsoft.com/office/powerpoint/2010/main" val="1775936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2745CA2-5D9A-696A-BF4C-69BCA1EB9E5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B502775-040C-52ED-EFB0-8B6792AFC11B}"/>
              </a:ext>
            </a:extLst>
          </p:cNvPr>
          <p:cNvSpPr/>
          <p:nvPr/>
        </p:nvSpPr>
        <p:spPr>
          <a:xfrm>
            <a:off x="2033921" y="3000990"/>
            <a:ext cx="4627471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3B7649E-D074-40F6-DB9E-DB3ECB73A45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911406" y="3450064"/>
            <a:ext cx="631873" cy="631873"/>
          </a:xfrm>
          <a:prstGeom prst="rect">
            <a:avLst/>
          </a:prstGeom>
        </p:spPr>
      </p:pic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219305F1-C504-B5FE-3941-4511FF33B545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الدرس 1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77F473C8-8113-BA01-1613-297821226184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3487E5B-DD80-1C68-CFEF-440E2BBB8D90}"/>
              </a:ext>
            </a:extLst>
          </p:cNvPr>
          <p:cNvSpPr txBox="1"/>
          <p:nvPr/>
        </p:nvSpPr>
        <p:spPr>
          <a:xfrm>
            <a:off x="2113934" y="3506415"/>
            <a:ext cx="380508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تعرف وحدة السنتمتر لقياس الأطوال.</a:t>
            </a:r>
          </a:p>
        </p:txBody>
      </p:sp>
    </p:spTree>
    <p:extLst>
      <p:ext uri="{BB962C8B-B14F-4D97-AF65-F5344CB8AC3E}">
        <p14:creationId xmlns:p14="http://schemas.microsoft.com/office/powerpoint/2010/main" val="1757796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5F59EC-58C6-348A-EE8D-5911D84B3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257E44-E897-6425-9F7F-51B0D8A849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8EA47B28-8E5C-06EF-D431-B6428BB68C24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1D83C78-C5D8-8F96-5EEB-8A1875C69C9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300955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14709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174BA-3AE9-6556-5CDB-8782E0DEB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594B135-DACC-97EE-85DB-5C129ABBDA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E3F37CF-CA5B-17EA-1085-F8042D400593}"/>
              </a:ext>
            </a:extLst>
          </p:cNvPr>
          <p:cNvSpPr txBox="1"/>
          <p:nvPr/>
        </p:nvSpPr>
        <p:spPr>
          <a:xfrm>
            <a:off x="367382" y="887245"/>
            <a:ext cx="72061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ارسموا قطعة طولها 8 سنتمترات على دفاتركم باستعمال المسطرة.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يتأكد الأستاذ(ة) من احترام المتعلمين للقياس المطلوب ومن الاستعمال الصحيح للمسطرة.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92CF745-06EB-16A6-B13A-E2400904570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300955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FB38C53-EE02-1251-6C02-77EA20F0170F}"/>
              </a:ext>
            </a:extLst>
          </p:cNvPr>
          <p:cNvSpPr txBox="1"/>
          <p:nvPr/>
        </p:nvSpPr>
        <p:spPr>
          <a:xfrm>
            <a:off x="3722914" y="5617027"/>
            <a:ext cx="15488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3600" b="1" dirty="0">
                <a:solidFill>
                  <a:schemeClr val="accent1"/>
                </a:solidFill>
              </a:rPr>
              <a:t>8 cm</a:t>
            </a:r>
          </a:p>
        </p:txBody>
      </p:sp>
    </p:spTree>
    <p:extLst>
      <p:ext uri="{BB962C8B-B14F-4D97-AF65-F5344CB8AC3E}">
        <p14:creationId xmlns:p14="http://schemas.microsoft.com/office/powerpoint/2010/main" val="4124001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129248-0D61-EA8E-EF7C-98C2D6972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3E08C53-D455-5506-74A4-28D829EE48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F412DD6-8776-1594-82F1-EDECAC8223B7}"/>
              </a:ext>
            </a:extLst>
          </p:cNvPr>
          <p:cNvSpPr txBox="1"/>
          <p:nvPr/>
        </p:nvSpPr>
        <p:spPr>
          <a:xfrm>
            <a:off x="367382" y="887245"/>
            <a:ext cx="7206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B25D358-5D28-06E3-26DA-B198D8C7D1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0124" y="3885749"/>
            <a:ext cx="5723751" cy="803334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17C6B20B-C432-A73F-3583-BB6CC18F295A}"/>
              </a:ext>
            </a:extLst>
          </p:cNvPr>
          <p:cNvCxnSpPr/>
          <p:nvPr/>
        </p:nvCxnSpPr>
        <p:spPr>
          <a:xfrm>
            <a:off x="1866122" y="3885749"/>
            <a:ext cx="2911151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70EE60A6-9AAE-8C01-F42C-DEA62AF9499D}"/>
              </a:ext>
            </a:extLst>
          </p:cNvPr>
          <p:cNvCxnSpPr/>
          <p:nvPr/>
        </p:nvCxnSpPr>
        <p:spPr>
          <a:xfrm>
            <a:off x="1866122" y="3834883"/>
            <a:ext cx="0" cy="78859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B411018-42AB-A9B1-826A-FB4D15CC2D1F}"/>
              </a:ext>
            </a:extLst>
          </p:cNvPr>
          <p:cNvCxnSpPr/>
          <p:nvPr/>
        </p:nvCxnSpPr>
        <p:spPr>
          <a:xfrm>
            <a:off x="4786606" y="3844214"/>
            <a:ext cx="0" cy="78859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887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139DFD28-E915-E980-7CC7-4AE3FBD9BB61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algn="r" defTabSz="914400" rtl="1" eaLnBrk="1" latinLnBrk="0" hangingPunct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فيديو نمذجة الدرس 1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70F748-DBCC-1C00-7F6D-85E8135392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4" name="MATHS- N2- P4- SEM3-S1">
            <a:hlinkClick r:id="" action="ppaction://media"/>
            <a:extLst>
              <a:ext uri="{FF2B5EF4-FFF2-40B4-BE49-F238E27FC236}">
                <a16:creationId xmlns:a16="http://schemas.microsoft.com/office/drawing/2014/main" id="{86AD115A-AECE-145C-7247-3263A09AA9B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04143" y="2165493"/>
            <a:ext cx="6245476" cy="351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155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5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3DDDC-267C-862F-25F0-5A2B8E166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69D5761-0066-DA70-2252-5D4394B8060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81DB0F9-F273-1431-8578-2CDDBD1710E8}"/>
              </a:ext>
            </a:extLst>
          </p:cNvPr>
          <p:cNvSpPr/>
          <p:nvPr/>
        </p:nvSpPr>
        <p:spPr>
          <a:xfrm>
            <a:off x="2290915" y="3000990"/>
            <a:ext cx="4206792" cy="145302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D400938-8620-21C0-30F3-683DE9AF4F1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612118" y="3420568"/>
            <a:ext cx="631873" cy="6318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7CE0633-C8F2-A9F0-1187-2D5FF1F710FA}"/>
              </a:ext>
            </a:extLst>
          </p:cNvPr>
          <p:cNvSpPr txBox="1"/>
          <p:nvPr/>
        </p:nvSpPr>
        <p:spPr>
          <a:xfrm>
            <a:off x="2501900" y="3516748"/>
            <a:ext cx="31673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 تعرف وحدة المليمتر لقياس الأطوال.</a:t>
            </a:r>
          </a:p>
        </p:txBody>
      </p:sp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F51AE18B-9B24-865E-7512-43F467EC8A01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2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278A67C-9A2B-CC29-3BD5-2193215A57FF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3457414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68F8EC-1AF4-FF42-8F35-E47623459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F4D02C-D412-7E34-C638-41617FE73C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7E1D065-6776-1B83-959E-386BC71A5EE7}"/>
              </a:ext>
            </a:extLst>
          </p:cNvPr>
          <p:cNvSpPr txBox="1"/>
          <p:nvPr/>
        </p:nvSpPr>
        <p:spPr>
          <a:xfrm>
            <a:off x="367382" y="784607"/>
            <a:ext cx="72061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ارسموا قطعة طولها 6 سنتمترات و 4 مليمترات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على دفاتركم باستعمال المسطرة.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يتأكد الأستاذ(ة) من احترام المتعلمين للقياس المطلوب ومن الاستعمال الصحيح للمسطرة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6FCB9A2-C7BD-F0CF-3E39-46C5070DA36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300955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913B363E-6863-35EA-B19A-974A1F5E6D3F}"/>
              </a:ext>
            </a:extLst>
          </p:cNvPr>
          <p:cNvSpPr txBox="1"/>
          <p:nvPr/>
        </p:nvSpPr>
        <p:spPr>
          <a:xfrm>
            <a:off x="3228390" y="5617027"/>
            <a:ext cx="24632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3600" b="1" dirty="0">
                <a:solidFill>
                  <a:schemeClr val="accent1"/>
                </a:solidFill>
              </a:rPr>
              <a:t>6 cm 4 mm</a:t>
            </a:r>
          </a:p>
        </p:txBody>
      </p:sp>
    </p:spTree>
    <p:extLst>
      <p:ext uri="{BB962C8B-B14F-4D97-AF65-F5344CB8AC3E}">
        <p14:creationId xmlns:p14="http://schemas.microsoft.com/office/powerpoint/2010/main" val="1220337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7A3AB8-C981-55BC-8020-A923155DA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DBB2982E-4631-7EDF-841F-55430C98896C}"/>
              </a:ext>
            </a:extLst>
          </p:cNvPr>
          <p:cNvSpPr>
            <a:spLocks/>
          </p:cNvSpPr>
          <p:nvPr/>
        </p:nvSpPr>
        <p:spPr>
          <a:xfrm>
            <a:off x="635239" y="890204"/>
            <a:ext cx="6829568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EC1D1C-87DA-1B07-D396-2A502D771A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AEEF6D1-9622-3F71-7B0F-A34B00C762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0124" y="3885749"/>
            <a:ext cx="5723751" cy="803334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10B88D70-F511-E379-DE07-64CC047779CC}"/>
              </a:ext>
            </a:extLst>
          </p:cNvPr>
          <p:cNvGrpSpPr/>
          <p:nvPr/>
        </p:nvGrpSpPr>
        <p:grpSpPr>
          <a:xfrm>
            <a:off x="1875453" y="3806890"/>
            <a:ext cx="2332653" cy="116184"/>
            <a:chOff x="1866122" y="3834883"/>
            <a:chExt cx="2920484" cy="88190"/>
          </a:xfrm>
        </p:grpSpPr>
        <p:cxnSp>
          <p:nvCxnSpPr>
            <p:cNvPr id="5" name="Connecteur droit 4">
              <a:extLst>
                <a:ext uri="{FF2B5EF4-FFF2-40B4-BE49-F238E27FC236}">
                  <a16:creationId xmlns:a16="http://schemas.microsoft.com/office/drawing/2014/main" id="{21473F1C-EB77-322F-1A3A-C7E67092FD7D}"/>
                </a:ext>
              </a:extLst>
            </p:cNvPr>
            <p:cNvCxnSpPr/>
            <p:nvPr/>
          </p:nvCxnSpPr>
          <p:spPr>
            <a:xfrm>
              <a:off x="1866122" y="3885749"/>
              <a:ext cx="2911151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4DB9CB19-0552-2529-4F89-B8072E673DD2}"/>
                </a:ext>
              </a:extLst>
            </p:cNvPr>
            <p:cNvCxnSpPr/>
            <p:nvPr/>
          </p:nvCxnSpPr>
          <p:spPr>
            <a:xfrm>
              <a:off x="1866122" y="3834883"/>
              <a:ext cx="0" cy="78859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11F00C4A-9718-BF43-8E9A-9AA2DAF15E3A}"/>
                </a:ext>
              </a:extLst>
            </p:cNvPr>
            <p:cNvCxnSpPr/>
            <p:nvPr/>
          </p:nvCxnSpPr>
          <p:spPr>
            <a:xfrm>
              <a:off x="4786606" y="3844214"/>
              <a:ext cx="0" cy="78859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78270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56298-851D-A6C3-F23E-EA52B6933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610DEC5B-C29E-AC58-7F35-F62D9F2B10DD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F6D0CBA-0E59-95E6-4BC1-56C3906D8F2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2" name="MATHS- N2-P4-Sem3 -S2">
            <a:hlinkClick r:id="" action="ppaction://media"/>
            <a:extLst>
              <a:ext uri="{FF2B5EF4-FFF2-40B4-BE49-F238E27FC236}">
                <a16:creationId xmlns:a16="http://schemas.microsoft.com/office/drawing/2014/main" id="{2DAB170B-C24B-873E-EC54-C4F865FAA6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89" y="2037983"/>
            <a:ext cx="6870023" cy="386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866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56298-851D-A6C3-F23E-EA52B6933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THS_N2_P4_SEM2_S2_v1">
            <a:hlinkClick r:id="" action="ppaction://media"/>
            <a:extLst>
              <a:ext uri="{FF2B5EF4-FFF2-40B4-BE49-F238E27FC236}">
                <a16:creationId xmlns:a16="http://schemas.microsoft.com/office/drawing/2014/main" id="{458F443E-F588-88FA-B1CD-5F6EF84E014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47688" y="2056637"/>
            <a:ext cx="6245475" cy="351307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80D00DA-11D0-8F92-948F-DCA7598551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2578" y="2042594"/>
            <a:ext cx="3419786" cy="438978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A71DD5F-7A68-FFCA-F35A-D16C0CC3CF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3683" y="2042594"/>
            <a:ext cx="3419785" cy="4389789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305902C6-BFD1-F274-6183-38497FC2A47B}"/>
              </a:ext>
            </a:extLst>
          </p:cNvPr>
          <p:cNvSpPr>
            <a:spLocks/>
          </p:cNvSpPr>
          <p:nvPr/>
        </p:nvSpPr>
        <p:spPr>
          <a:xfrm>
            <a:off x="722662" y="668044"/>
            <a:ext cx="6829568" cy="791031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الكراسات ص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94. أنجزوا النشاط 1. لديكم 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دقائق.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سأمر بين الصفوف لأقدم  المساعدة إليكم وأدون ملاحظاتي في كراساتكم.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48A73938-CF34-636E-6EE7-4A70C334A8DC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14C9A94-0906-4CD0-F12A-9D499EB24B6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AFEAF0B0-3563-2261-A80C-B5E0F611125D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4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EC97EA1C-CC20-1F5A-EB31-63EAA47994BA}"/>
              </a:ext>
            </a:extLst>
          </p:cNvPr>
          <p:cNvSpPr/>
          <p:nvPr/>
        </p:nvSpPr>
        <p:spPr>
          <a:xfrm>
            <a:off x="4686006" y="2500600"/>
            <a:ext cx="2685180" cy="259391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7DD8A8-F883-19B2-22CE-DD6EB077BE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97521" y="637119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53155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99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56298-851D-A6C3-F23E-EA52B6933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305902C6-BFD1-F274-6183-38497FC2A47B}"/>
              </a:ext>
            </a:extLst>
          </p:cNvPr>
          <p:cNvSpPr>
            <a:spLocks/>
          </p:cNvSpPr>
          <p:nvPr/>
        </p:nvSpPr>
        <p:spPr>
          <a:xfrm>
            <a:off x="722662" y="914400"/>
            <a:ext cx="6829568" cy="544675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دقيقة.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48A73938-CF34-636E-6EE7-4A70C334A8DC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14C9A94-0906-4CD0-F12A-9D499EB24B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AFEAF0B0-3563-2261-A80C-B5E0F611125D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7DD8A8-F883-19B2-22CE-DD6EB077BE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97521" y="637119"/>
            <a:ext cx="1008000" cy="1008000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9AA9229-18E8-3E52-C521-63F77C6209D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45752" y="1847861"/>
            <a:ext cx="4252496" cy="4356596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9A7E26B-B5D0-B92C-F2D7-4737B4F9778F}"/>
              </a:ext>
            </a:extLst>
          </p:cNvPr>
          <p:cNvSpPr txBox="1"/>
          <p:nvPr/>
        </p:nvSpPr>
        <p:spPr>
          <a:xfrm>
            <a:off x="3069770" y="3741573"/>
            <a:ext cx="1343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8 cm 1 mm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2F97D19-1BE1-2109-9588-EE48A4270982}"/>
              </a:ext>
            </a:extLst>
          </p:cNvPr>
          <p:cNvSpPr txBox="1"/>
          <p:nvPr/>
        </p:nvSpPr>
        <p:spPr>
          <a:xfrm>
            <a:off x="5097623" y="4435149"/>
            <a:ext cx="1343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2 cm 9 mm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E4DE045-4016-75D3-726F-4183A5D05FA2}"/>
              </a:ext>
            </a:extLst>
          </p:cNvPr>
          <p:cNvSpPr txBox="1"/>
          <p:nvPr/>
        </p:nvSpPr>
        <p:spPr>
          <a:xfrm>
            <a:off x="4015275" y="5582816"/>
            <a:ext cx="9672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5 cm</a:t>
            </a:r>
          </a:p>
        </p:txBody>
      </p:sp>
    </p:spTree>
    <p:extLst>
      <p:ext uri="{BB962C8B-B14F-4D97-AF65-F5344CB8AC3E}">
        <p14:creationId xmlns:p14="http://schemas.microsoft.com/office/powerpoint/2010/main" val="73224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342B2E-0CE3-3963-6EDF-C8DC5F6AA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C4D53C07-5848-228E-9403-7B04AAC2944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AB3DC92-7C73-0B86-5956-80F3ADB3024F}"/>
              </a:ext>
            </a:extLst>
          </p:cNvPr>
          <p:cNvSpPr/>
          <p:nvPr/>
        </p:nvSpPr>
        <p:spPr>
          <a:xfrm>
            <a:off x="1772665" y="3000990"/>
            <a:ext cx="4627471" cy="145302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904443-EBD8-B5C8-F078-78B24CDDC06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612118" y="3420568"/>
            <a:ext cx="631873" cy="6318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74F3FCE-D09A-F05E-6F62-BAB8D0105BDF}"/>
              </a:ext>
            </a:extLst>
          </p:cNvPr>
          <p:cNvSpPr txBox="1"/>
          <p:nvPr/>
        </p:nvSpPr>
        <p:spPr>
          <a:xfrm>
            <a:off x="1912776" y="3516748"/>
            <a:ext cx="375649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 تعرف العلاقة بين وحدتي السنتمتر والمليمتر والقيام بتحويلات.</a:t>
            </a:r>
          </a:p>
        </p:txBody>
      </p:sp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C78F2837-69EE-3677-0DD0-CC81DDE593C2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3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CDC9FDE-1C17-D265-81AB-3CC892B8A65C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528828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BA3B64-5C93-AFEC-4771-9DF35101E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FBDAEC6-59B6-CD2C-738B-A949A4BB57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F482E2-2794-AB9F-4D4A-BEA9082F0C04}"/>
              </a:ext>
            </a:extLst>
          </p:cNvPr>
          <p:cNvSpPr txBox="1"/>
          <p:nvPr/>
        </p:nvSpPr>
        <p:spPr>
          <a:xfrm>
            <a:off x="1045029" y="944676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CC6EAD-79A1-01F3-CF32-3B435BAE5D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842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A4AABB-14B8-C6B7-70D0-F5FA0A682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CB2733-ABC1-3E63-3000-329171A475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D23EF88-FA5E-5ED8-1F6B-D21D7FB2F093}"/>
              </a:ext>
            </a:extLst>
          </p:cNvPr>
          <p:cNvSpPr txBox="1"/>
          <p:nvPr/>
        </p:nvSpPr>
        <p:spPr>
          <a:xfrm>
            <a:off x="304801" y="91318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قوموا بتحويل السنتمترات الكاملة والمليمترات إلى المليمتر على الألواح.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6842D4D-1767-5350-B8E3-90D631980D7F}"/>
              </a:ext>
            </a:extLst>
          </p:cNvPr>
          <p:cNvSpPr txBox="1"/>
          <p:nvPr/>
        </p:nvSpPr>
        <p:spPr>
          <a:xfrm>
            <a:off x="1817914" y="3505200"/>
            <a:ext cx="56618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400" b="1" dirty="0">
                <a:solidFill>
                  <a:srgbClr val="156082"/>
                </a:solidFill>
              </a:rPr>
              <a:t>3 cm 7 mm =….. mm</a:t>
            </a:r>
          </a:p>
        </p:txBody>
      </p:sp>
    </p:spTree>
    <p:extLst>
      <p:ext uri="{BB962C8B-B14F-4D97-AF65-F5344CB8AC3E}">
        <p14:creationId xmlns:p14="http://schemas.microsoft.com/office/powerpoint/2010/main" val="2806518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F2EE22-F583-9BF8-C9B4-8B42C16E9C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DA9ABF-13D0-09DF-5F35-54AE1F026F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A0D62B3-D566-6FD6-736A-826A9C891E67}"/>
              </a:ext>
            </a:extLst>
          </p:cNvPr>
          <p:cNvSpPr txBox="1"/>
          <p:nvPr/>
        </p:nvSpPr>
        <p:spPr>
          <a:xfrm>
            <a:off x="1045029" y="944676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DE062C6-AC25-45A9-5C31-E41BC86D42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443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96C87-78B5-A200-4DED-F77B482269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471BC3-D9B3-1F27-F556-B04E8DFBE7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74BB27B3-5D03-CAC3-BC37-7DD0BDF011E2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3F4A260-8D78-96F0-D743-9D3AAB6B5D87}"/>
              </a:ext>
            </a:extLst>
          </p:cNvPr>
          <p:cNvSpPr txBox="1"/>
          <p:nvPr/>
        </p:nvSpPr>
        <p:spPr>
          <a:xfrm>
            <a:off x="1817914" y="3505200"/>
            <a:ext cx="56618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400" b="1" dirty="0">
                <a:solidFill>
                  <a:srgbClr val="156082"/>
                </a:solidFill>
              </a:rPr>
              <a:t>3 cm 7 mm = </a:t>
            </a:r>
            <a:r>
              <a:rPr lang="fr-MA" sz="4400" b="1" dirty="0">
                <a:solidFill>
                  <a:srgbClr val="C00000"/>
                </a:solidFill>
              </a:rPr>
              <a:t>37</a:t>
            </a:r>
            <a:r>
              <a:rPr lang="fr-MA" sz="4400" b="1" dirty="0">
                <a:solidFill>
                  <a:srgbClr val="156082"/>
                </a:solidFill>
              </a:rPr>
              <a:t> mm</a:t>
            </a:r>
          </a:p>
        </p:txBody>
      </p:sp>
    </p:spTree>
    <p:extLst>
      <p:ext uri="{BB962C8B-B14F-4D97-AF65-F5344CB8AC3E}">
        <p14:creationId xmlns:p14="http://schemas.microsoft.com/office/powerpoint/2010/main" val="2797114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AE5F8-7BAA-6E6C-5619-39E68BAC1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à coins arrondis 4">
            <a:extLst>
              <a:ext uri="{FF2B5EF4-FFF2-40B4-BE49-F238E27FC236}">
                <a16:creationId xmlns:a16="http://schemas.microsoft.com/office/drawing/2014/main" id="{09003236-A1EC-23A7-8227-A4638CFBCECF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BC744B7-ADCF-9DB8-374C-55C1E4433A8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3" name="MATHS_N2_P4_SEM3_S3_v1">
            <a:hlinkClick r:id="" action="ppaction://media"/>
            <a:extLst>
              <a:ext uri="{FF2B5EF4-FFF2-40B4-BE49-F238E27FC236}">
                <a16:creationId xmlns:a16="http://schemas.microsoft.com/office/drawing/2014/main" id="{DC879C48-2878-E4DE-D333-858679AC469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31573" y="2194551"/>
            <a:ext cx="5677705" cy="3193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008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48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A17B4E-D643-2F0E-1623-BEEEA8492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4079526-4875-F36D-C349-A9AEE724CE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8AFAD89-98E8-F6F5-7FDF-1A01CA5CC2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7613" y="2717555"/>
            <a:ext cx="2030470" cy="205109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B897E9F8-5F9F-AF00-E76E-8956D0EB4854}"/>
              </a:ext>
            </a:extLst>
          </p:cNvPr>
          <p:cNvSpPr>
            <a:spLocks/>
          </p:cNvSpPr>
          <p:nvPr/>
        </p:nvSpPr>
        <p:spPr>
          <a:xfrm>
            <a:off x="722662" y="668044"/>
            <a:ext cx="6829568" cy="791031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أنجزوا النشاط 2. لديكم 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دقائق.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سأمر بين الصفوف لأقدم  المساعدة إليكم وأدون ملاحظاتي في كراساتكم.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653D4BFD-05CA-0D0D-ABE1-987D6AC0A3E7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3CD3841-47A0-D77B-3D34-4BDAFE196BD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8DC1DF3-BAC8-5F54-C2A2-93FA2C64D75C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1B9840C2-DAAA-83CA-3687-98021AF4A3B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5084" y="2815562"/>
            <a:ext cx="5653145" cy="2085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25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7DF0D-6C0E-A554-A209-C8CAE06F2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F596A79-4FAE-085C-41C5-741B4891E6B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3185" y="2596607"/>
            <a:ext cx="6840306" cy="2523201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108EE55-08FA-C633-4D47-E353AE8543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831893A9-5B20-309A-A4D0-344B9C496714}"/>
              </a:ext>
            </a:extLst>
          </p:cNvPr>
          <p:cNvSpPr>
            <a:spLocks/>
          </p:cNvSpPr>
          <p:nvPr/>
        </p:nvSpPr>
        <p:spPr>
          <a:xfrm>
            <a:off x="1296954" y="817334"/>
            <a:ext cx="6255275" cy="791031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D56D152-1B72-B5DD-3BAA-DC949D8F7AA8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549C353-E65D-D23E-8F58-887A308198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8B43F09F-39EF-6147-0DD2-88526ACCC674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2D8A18A6-95A7-43E7-47A6-E35BCB9D9F43}"/>
              </a:ext>
            </a:extLst>
          </p:cNvPr>
          <p:cNvSpPr txBox="1"/>
          <p:nvPr/>
        </p:nvSpPr>
        <p:spPr>
          <a:xfrm>
            <a:off x="3035554" y="3380789"/>
            <a:ext cx="5660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dirty="0">
                <a:solidFill>
                  <a:srgbClr val="C00000"/>
                </a:solidFill>
              </a:rPr>
              <a:t>59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E812E68-C229-FA57-680A-CA7A3A94F4DD}"/>
              </a:ext>
            </a:extLst>
          </p:cNvPr>
          <p:cNvSpPr txBox="1"/>
          <p:nvPr/>
        </p:nvSpPr>
        <p:spPr>
          <a:xfrm>
            <a:off x="6425676" y="3374567"/>
            <a:ext cx="5660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dirty="0">
                <a:solidFill>
                  <a:srgbClr val="C00000"/>
                </a:solidFill>
              </a:rPr>
              <a:t>73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94FA631-28BF-5A72-F37D-26CF9C9E7C95}"/>
              </a:ext>
            </a:extLst>
          </p:cNvPr>
          <p:cNvSpPr txBox="1"/>
          <p:nvPr/>
        </p:nvSpPr>
        <p:spPr>
          <a:xfrm>
            <a:off x="1555102" y="4186333"/>
            <a:ext cx="5660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E41706F-C7E9-70FB-36CA-4BA6E223BDF0}"/>
              </a:ext>
            </a:extLst>
          </p:cNvPr>
          <p:cNvSpPr txBox="1"/>
          <p:nvPr/>
        </p:nvSpPr>
        <p:spPr>
          <a:xfrm>
            <a:off x="2248679" y="4189442"/>
            <a:ext cx="5660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dirty="0">
                <a:solidFill>
                  <a:srgbClr val="C00000"/>
                </a:solidFill>
              </a:rPr>
              <a:t>9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FC3BE9A-92C7-0D24-5AB0-EF0FE55F98DB}"/>
              </a:ext>
            </a:extLst>
          </p:cNvPr>
          <p:cNvSpPr txBox="1"/>
          <p:nvPr/>
        </p:nvSpPr>
        <p:spPr>
          <a:xfrm>
            <a:off x="4982548" y="4180112"/>
            <a:ext cx="5660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A04D4BC-DA52-89B9-C474-CFD3FB9E60F4}"/>
              </a:ext>
            </a:extLst>
          </p:cNvPr>
          <p:cNvSpPr txBox="1"/>
          <p:nvPr/>
        </p:nvSpPr>
        <p:spPr>
          <a:xfrm>
            <a:off x="5676125" y="4183221"/>
            <a:ext cx="5660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dirty="0">
                <a:solidFill>
                  <a:srgbClr val="C00000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00838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68306C-299D-01A3-1E64-B6FCF0B24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1815AC0-29E2-B191-4673-E430904116D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EADA468-FF41-E137-E0DC-73E13D27DD67}"/>
              </a:ext>
            </a:extLst>
          </p:cNvPr>
          <p:cNvSpPr/>
          <p:nvPr/>
        </p:nvSpPr>
        <p:spPr>
          <a:xfrm>
            <a:off x="1621370" y="2932058"/>
            <a:ext cx="4882338" cy="172177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D86C7F0-0F4B-BC81-6D8E-F4875946939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13829" y="3524559"/>
            <a:ext cx="631873" cy="631873"/>
          </a:xfrm>
          <a:prstGeom prst="rect">
            <a:avLst/>
          </a:prstGeom>
        </p:spPr>
      </p:pic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B936F157-C7DC-8A85-D634-0757D2619DAE}"/>
              </a:ext>
            </a:extLst>
          </p:cNvPr>
          <p:cNvSpPr/>
          <p:nvPr/>
        </p:nvSpPr>
        <p:spPr>
          <a:xfrm>
            <a:off x="28519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</a:t>
            </a:r>
            <a:r>
              <a:rPr lang="fr-FR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39592165-3438-EBA8-63FD-DEA4C191ED88}"/>
              </a:ext>
            </a:extLst>
          </p:cNvPr>
          <p:cNvSpPr>
            <a:spLocks noChangeAspect="1"/>
          </p:cNvSpPr>
          <p:nvPr/>
        </p:nvSpPr>
        <p:spPr>
          <a:xfrm>
            <a:off x="55041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1D5D8ADD-375A-7183-75AB-7D036B901D59}"/>
              </a:ext>
            </a:extLst>
          </p:cNvPr>
          <p:cNvSpPr txBox="1"/>
          <p:nvPr/>
        </p:nvSpPr>
        <p:spPr>
          <a:xfrm>
            <a:off x="1828798" y="3581448"/>
            <a:ext cx="41212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E9830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المسائل البحث عن الكل (الجداء) باستخدام نموذج الأشرطة.</a:t>
            </a:r>
          </a:p>
        </p:txBody>
      </p:sp>
    </p:spTree>
    <p:extLst>
      <p:ext uri="{BB962C8B-B14F-4D97-AF65-F5344CB8AC3E}">
        <p14:creationId xmlns:p14="http://schemas.microsoft.com/office/powerpoint/2010/main" val="4502514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4EA003F-2236-D43F-6D5D-988D7995F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D2773A1-251D-EE49-BF1B-DEC964DF46EF}"/>
              </a:ext>
            </a:extLst>
          </p:cNvPr>
          <p:cNvSpPr txBox="1"/>
          <p:nvPr/>
        </p:nvSpPr>
        <p:spPr>
          <a:xfrm>
            <a:off x="995869" y="925010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</a:p>
        </p:txBody>
      </p:sp>
      <p:pic>
        <p:nvPicPr>
          <p:cNvPr id="1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5E7A740-8AEF-2B14-D0EA-6FEFA7E774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45786" y="1840295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383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EBEEF5-351A-6D59-42D1-A44705158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A35D3F-BF55-5DF1-5FD2-C9485DF00D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B3B72D9-31D9-B677-2F0F-12E4D356BB63}"/>
              </a:ext>
            </a:extLst>
          </p:cNvPr>
          <p:cNvSpPr txBox="1"/>
          <p:nvPr/>
        </p:nvSpPr>
        <p:spPr>
          <a:xfrm>
            <a:off x="995869" y="940664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سأقرأ المسألة ويقرأها بعدي تلميذان منكم.</a:t>
            </a:r>
          </a:p>
        </p:txBody>
      </p:sp>
      <p:sp>
        <p:nvSpPr>
          <p:cNvPr id="65" name="Rectangle : coins arrondis 64">
            <a:extLst>
              <a:ext uri="{FF2B5EF4-FFF2-40B4-BE49-F238E27FC236}">
                <a16:creationId xmlns:a16="http://schemas.microsoft.com/office/drawing/2014/main" id="{68BCAF77-FE19-864B-BBCD-96A0E2AC9427}"/>
              </a:ext>
            </a:extLst>
          </p:cNvPr>
          <p:cNvSpPr/>
          <p:nvPr/>
        </p:nvSpPr>
        <p:spPr>
          <a:xfrm>
            <a:off x="2074554" y="2547262"/>
            <a:ext cx="4838768" cy="1446245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2E036F50-3BCD-0950-C9BD-1DCEDB6D3698}"/>
              </a:ext>
            </a:extLst>
          </p:cNvPr>
          <p:cNvSpPr txBox="1"/>
          <p:nvPr/>
        </p:nvSpPr>
        <p:spPr>
          <a:xfrm>
            <a:off x="2319292" y="2632489"/>
            <a:ext cx="4365460" cy="114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فِي مَلْعَبٍ 4 فِرَقٍ. فِي كُلِّ فِرْقَةٍ 7 لاعِبينَ.</a:t>
            </a:r>
          </a:p>
          <a:p>
            <a:pPr algn="ctr">
              <a:lnSpc>
                <a:spcPct val="150000"/>
              </a:lnSpc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كَمْ عَدَدُ اللاّعِبِينَ في الْمَلْعَبِ؟</a:t>
            </a:r>
          </a:p>
        </p:txBody>
      </p:sp>
    </p:spTree>
    <p:extLst>
      <p:ext uri="{BB962C8B-B14F-4D97-AF65-F5344CB8AC3E}">
        <p14:creationId xmlns:p14="http://schemas.microsoft.com/office/powerpoint/2010/main" val="3629249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66A4B-8015-5765-AC02-C808645C2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4C24B4-1F61-B720-F094-9B1D22FFEC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460502F-E145-4C52-605F-5CAD5626474A}"/>
              </a:ext>
            </a:extLst>
          </p:cNvPr>
          <p:cNvSpPr txBox="1"/>
          <p:nvPr/>
        </p:nvSpPr>
        <p:spPr>
          <a:xfrm>
            <a:off x="328612" y="934621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مثلوا على الألواح المسألة في نموذج الأشرطة.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F25A20E-584A-490D-5EF5-512BC3F6C1D1}"/>
              </a:ext>
            </a:extLst>
          </p:cNvPr>
          <p:cNvSpPr/>
          <p:nvPr/>
        </p:nvSpPr>
        <p:spPr>
          <a:xfrm>
            <a:off x="2074554" y="2164707"/>
            <a:ext cx="4838768" cy="1446245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35F895F-A87E-FAA2-6017-17486D8FC9DD}"/>
              </a:ext>
            </a:extLst>
          </p:cNvPr>
          <p:cNvSpPr txBox="1"/>
          <p:nvPr/>
        </p:nvSpPr>
        <p:spPr>
          <a:xfrm>
            <a:off x="2319292" y="2249934"/>
            <a:ext cx="4365460" cy="114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فِي مَلْعَبٍ 4 فِرَقٍ. فِي كُلِّ فِرْقَةٍ 7 لاعِبينَ.</a:t>
            </a:r>
          </a:p>
          <a:p>
            <a:pPr algn="ctr">
              <a:lnSpc>
                <a:spcPct val="150000"/>
              </a:lnSpc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كَمْ عَدَدُ اللاّعِبِينَ في الْمَلْعَبِ؟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7666C1CB-A047-B055-A669-38B4DAA232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8231478"/>
              </p:ext>
            </p:extLst>
          </p:nvPr>
        </p:nvGraphicFramePr>
        <p:xfrm>
          <a:off x="2490176" y="4605280"/>
          <a:ext cx="4163656" cy="10968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40914">
                  <a:extLst>
                    <a:ext uri="{9D8B030D-6E8A-4147-A177-3AD203B41FA5}">
                      <a16:colId xmlns:a16="http://schemas.microsoft.com/office/drawing/2014/main" val="434401636"/>
                    </a:ext>
                  </a:extLst>
                </a:gridCol>
                <a:gridCol w="1040914">
                  <a:extLst>
                    <a:ext uri="{9D8B030D-6E8A-4147-A177-3AD203B41FA5}">
                      <a16:colId xmlns:a16="http://schemas.microsoft.com/office/drawing/2014/main" val="2376352840"/>
                    </a:ext>
                  </a:extLst>
                </a:gridCol>
                <a:gridCol w="1040914">
                  <a:extLst>
                    <a:ext uri="{9D8B030D-6E8A-4147-A177-3AD203B41FA5}">
                      <a16:colId xmlns:a16="http://schemas.microsoft.com/office/drawing/2014/main" val="2771387801"/>
                    </a:ext>
                  </a:extLst>
                </a:gridCol>
                <a:gridCol w="1040914">
                  <a:extLst>
                    <a:ext uri="{9D8B030D-6E8A-4147-A177-3AD203B41FA5}">
                      <a16:colId xmlns:a16="http://schemas.microsoft.com/office/drawing/2014/main" val="3046306971"/>
                    </a:ext>
                  </a:extLst>
                </a:gridCol>
              </a:tblGrid>
              <a:tr h="493588">
                <a:tc gridSpan="4"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rgbClr val="C00000"/>
                          </a:solidFill>
                        </a:rPr>
                        <a:t>?</a:t>
                      </a:r>
                    </a:p>
                  </a:txBody>
                  <a:tcPr marL="62455" marR="62455" marT="60853" marB="60853"/>
                </a:tc>
                <a:tc hMerge="1">
                  <a:txBody>
                    <a:bodyPr/>
                    <a:lstStyle/>
                    <a:p>
                      <a:endParaRPr lang="fr-MA" sz="2400"/>
                    </a:p>
                  </a:txBody>
                  <a:tcPr marL="62455" marR="62455" marT="60853" marB="60853"/>
                </a:tc>
                <a:tc hMerge="1">
                  <a:txBody>
                    <a:bodyPr/>
                    <a:lstStyle/>
                    <a:p>
                      <a:endParaRPr lang="fr-MA" sz="2400"/>
                    </a:p>
                  </a:txBody>
                  <a:tcPr marL="62455" marR="62455" marT="60853" marB="60853"/>
                </a:tc>
                <a:tc hMerge="1">
                  <a:txBody>
                    <a:bodyPr/>
                    <a:lstStyle/>
                    <a:p>
                      <a:endParaRPr lang="fr-MA" sz="2400" dirty="0"/>
                    </a:p>
                  </a:txBody>
                  <a:tcPr marL="62455" marR="62455" marT="60853" marB="60853"/>
                </a:tc>
                <a:extLst>
                  <a:ext uri="{0D108BD9-81ED-4DB2-BD59-A6C34878D82A}">
                    <a16:rowId xmlns:a16="http://schemas.microsoft.com/office/drawing/2014/main" val="2681350292"/>
                  </a:ext>
                </a:extLst>
              </a:tr>
              <a:tr h="493588">
                <a:tc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rgbClr val="C00000"/>
                          </a:solidFill>
                        </a:rPr>
                        <a:t>…</a:t>
                      </a:r>
                    </a:p>
                  </a:txBody>
                  <a:tcPr marL="62455" marR="62455" marT="60853" marB="6085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rgbClr val="C00000"/>
                          </a:solidFill>
                        </a:rPr>
                        <a:t>…</a:t>
                      </a:r>
                    </a:p>
                  </a:txBody>
                  <a:tcPr marL="62455" marR="62455" marT="60853" marB="6085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rgbClr val="C00000"/>
                          </a:solidFill>
                        </a:rPr>
                        <a:t>…</a:t>
                      </a:r>
                    </a:p>
                  </a:txBody>
                  <a:tcPr marL="62455" marR="62455" marT="60853" marB="6085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rgbClr val="C00000"/>
                          </a:solidFill>
                        </a:rPr>
                        <a:t>…</a:t>
                      </a:r>
                    </a:p>
                  </a:txBody>
                  <a:tcPr marL="62455" marR="62455" marT="60853" marB="60853"/>
                </a:tc>
                <a:extLst>
                  <a:ext uri="{0D108BD9-81ED-4DB2-BD59-A6C34878D82A}">
                    <a16:rowId xmlns:a16="http://schemas.microsoft.com/office/drawing/2014/main" val="35610117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1379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9CCCC-DA06-5AB8-449D-258F90BBA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A8E0CDF-0658-F98F-DBC7-65740AFD11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00DA05-53FF-FA13-4D27-8492A8B91618}"/>
              </a:ext>
            </a:extLst>
          </p:cNvPr>
          <p:cNvSpPr txBox="1"/>
          <p:nvPr/>
        </p:nvSpPr>
        <p:spPr>
          <a:xfrm>
            <a:off x="995869" y="925010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1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E71F237-FE32-8BD3-15C1-F5B5306BFC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45786" y="1840295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356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3F549E-E0C6-4749-75D2-0ACF18376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1EFE0E5-A978-0539-E2BA-618884065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641EFC-C688-9E9C-7AD5-6F3A68482D30}"/>
              </a:ext>
            </a:extLst>
          </p:cNvPr>
          <p:cNvSpPr txBox="1"/>
          <p:nvPr/>
        </p:nvSpPr>
        <p:spPr>
          <a:xfrm>
            <a:off x="328612" y="906628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5734E60-249C-AC1E-FEE5-93316B63CE6D}"/>
              </a:ext>
            </a:extLst>
          </p:cNvPr>
          <p:cNvSpPr/>
          <p:nvPr/>
        </p:nvSpPr>
        <p:spPr>
          <a:xfrm>
            <a:off x="2074554" y="2164707"/>
            <a:ext cx="4838768" cy="1446245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D0F3A15-C8F9-8DCE-3849-5EC55326975B}"/>
              </a:ext>
            </a:extLst>
          </p:cNvPr>
          <p:cNvSpPr txBox="1"/>
          <p:nvPr/>
        </p:nvSpPr>
        <p:spPr>
          <a:xfrm>
            <a:off x="2319292" y="2249934"/>
            <a:ext cx="4365460" cy="114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فِي مَلْعَبٍ 4 فِرَقٍ. فِي كُلِّ فِرْقَةٍ 7 لاعِبينَ.</a:t>
            </a:r>
          </a:p>
          <a:p>
            <a:pPr algn="ctr">
              <a:lnSpc>
                <a:spcPct val="150000"/>
              </a:lnSpc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كَمْ عَدَدُ اللاّعِبِينَ في الْمَلْعَبِ؟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A6C9CECF-47B3-AC3C-368A-1A3C42F6AC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1820701"/>
              </p:ext>
            </p:extLst>
          </p:nvPr>
        </p:nvGraphicFramePr>
        <p:xfrm>
          <a:off x="2490176" y="4605280"/>
          <a:ext cx="4163656" cy="10968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40914">
                  <a:extLst>
                    <a:ext uri="{9D8B030D-6E8A-4147-A177-3AD203B41FA5}">
                      <a16:colId xmlns:a16="http://schemas.microsoft.com/office/drawing/2014/main" val="434401636"/>
                    </a:ext>
                  </a:extLst>
                </a:gridCol>
                <a:gridCol w="1040914">
                  <a:extLst>
                    <a:ext uri="{9D8B030D-6E8A-4147-A177-3AD203B41FA5}">
                      <a16:colId xmlns:a16="http://schemas.microsoft.com/office/drawing/2014/main" val="2376352840"/>
                    </a:ext>
                  </a:extLst>
                </a:gridCol>
                <a:gridCol w="1040914">
                  <a:extLst>
                    <a:ext uri="{9D8B030D-6E8A-4147-A177-3AD203B41FA5}">
                      <a16:colId xmlns:a16="http://schemas.microsoft.com/office/drawing/2014/main" val="2771387801"/>
                    </a:ext>
                  </a:extLst>
                </a:gridCol>
                <a:gridCol w="1040914">
                  <a:extLst>
                    <a:ext uri="{9D8B030D-6E8A-4147-A177-3AD203B41FA5}">
                      <a16:colId xmlns:a16="http://schemas.microsoft.com/office/drawing/2014/main" val="3046306971"/>
                    </a:ext>
                  </a:extLst>
                </a:gridCol>
              </a:tblGrid>
              <a:tr h="493588">
                <a:tc gridSpan="4"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rgbClr val="C00000"/>
                          </a:solidFill>
                        </a:rPr>
                        <a:t>?</a:t>
                      </a:r>
                    </a:p>
                  </a:txBody>
                  <a:tcPr marL="62455" marR="62455" marT="60853" marB="60853"/>
                </a:tc>
                <a:tc hMerge="1">
                  <a:txBody>
                    <a:bodyPr/>
                    <a:lstStyle/>
                    <a:p>
                      <a:endParaRPr lang="fr-MA" sz="2400"/>
                    </a:p>
                  </a:txBody>
                  <a:tcPr marL="62455" marR="62455" marT="60853" marB="60853"/>
                </a:tc>
                <a:tc hMerge="1">
                  <a:txBody>
                    <a:bodyPr/>
                    <a:lstStyle/>
                    <a:p>
                      <a:endParaRPr lang="fr-MA" sz="2400"/>
                    </a:p>
                  </a:txBody>
                  <a:tcPr marL="62455" marR="62455" marT="60853" marB="60853"/>
                </a:tc>
                <a:tc hMerge="1">
                  <a:txBody>
                    <a:bodyPr/>
                    <a:lstStyle/>
                    <a:p>
                      <a:endParaRPr lang="fr-MA" sz="2400" dirty="0"/>
                    </a:p>
                  </a:txBody>
                  <a:tcPr marL="62455" marR="62455" marT="60853" marB="60853"/>
                </a:tc>
                <a:extLst>
                  <a:ext uri="{0D108BD9-81ED-4DB2-BD59-A6C34878D82A}">
                    <a16:rowId xmlns:a16="http://schemas.microsoft.com/office/drawing/2014/main" val="2681350292"/>
                  </a:ext>
                </a:extLst>
              </a:tr>
              <a:tr h="493588">
                <a:tc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rgbClr val="C00000"/>
                          </a:solidFill>
                        </a:rPr>
                        <a:t>7</a:t>
                      </a:r>
                    </a:p>
                  </a:txBody>
                  <a:tcPr marL="62455" marR="62455" marT="60853" marB="6085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rgbClr val="C00000"/>
                          </a:solidFill>
                        </a:rPr>
                        <a:t>7</a:t>
                      </a:r>
                    </a:p>
                  </a:txBody>
                  <a:tcPr marL="62455" marR="62455" marT="60853" marB="6085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rgbClr val="C00000"/>
                          </a:solidFill>
                        </a:rPr>
                        <a:t>7</a:t>
                      </a:r>
                    </a:p>
                  </a:txBody>
                  <a:tcPr marL="62455" marR="62455" marT="60853" marB="6085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rgbClr val="C00000"/>
                          </a:solidFill>
                        </a:rPr>
                        <a:t>7</a:t>
                      </a:r>
                    </a:p>
                  </a:txBody>
                  <a:tcPr marL="62455" marR="62455" marT="60853" marB="60853"/>
                </a:tc>
                <a:extLst>
                  <a:ext uri="{0D108BD9-81ED-4DB2-BD59-A6C34878D82A}">
                    <a16:rowId xmlns:a16="http://schemas.microsoft.com/office/drawing/2014/main" val="35610117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4169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0066F9-C2CB-75BF-D7F9-466C6A4F8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A275090-05DF-2B14-3F78-E13588A8CE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24D7A264-4545-694B-F8C2-9FC04A4C9131}"/>
              </a:ext>
            </a:extLst>
          </p:cNvPr>
          <p:cNvSpPr txBox="1"/>
          <p:nvPr/>
        </p:nvSpPr>
        <p:spPr>
          <a:xfrm>
            <a:off x="293914" y="91126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العملية المناسبة واحسبوا عدد اللاعبين في الملعب.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D2BDBA92-0EDB-CFBE-FC54-2DB86DD3AEDC}"/>
              </a:ext>
            </a:extLst>
          </p:cNvPr>
          <p:cNvCxnSpPr/>
          <p:nvPr/>
        </p:nvCxnSpPr>
        <p:spPr>
          <a:xfrm flipV="1">
            <a:off x="4528455" y="5080118"/>
            <a:ext cx="0" cy="43466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7FA57088-3FF9-8FA5-EDF8-EEED0B9B304E}"/>
              </a:ext>
            </a:extLst>
          </p:cNvPr>
          <p:cNvSpPr txBox="1"/>
          <p:nvPr/>
        </p:nvSpPr>
        <p:spPr>
          <a:xfrm>
            <a:off x="2768294" y="4349030"/>
            <a:ext cx="3699160" cy="589002"/>
          </a:xfrm>
          <a:prstGeom prst="roundRect">
            <a:avLst>
              <a:gd name="adj" fmla="val 19650"/>
            </a:avLst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bg1">
                    <a:lumMod val="50000"/>
                  </a:schemeClr>
                </a:solidFill>
              </a:rPr>
              <a:t>............................</a:t>
            </a:r>
            <a:endParaRPr lang="fr-MA" sz="2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74F69B2-1233-3749-3C02-320047627D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5590997"/>
              </p:ext>
            </p:extLst>
          </p:nvPr>
        </p:nvGraphicFramePr>
        <p:xfrm>
          <a:off x="2490176" y="2272625"/>
          <a:ext cx="4163656" cy="10968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40914">
                  <a:extLst>
                    <a:ext uri="{9D8B030D-6E8A-4147-A177-3AD203B41FA5}">
                      <a16:colId xmlns:a16="http://schemas.microsoft.com/office/drawing/2014/main" val="434401636"/>
                    </a:ext>
                  </a:extLst>
                </a:gridCol>
                <a:gridCol w="1040914">
                  <a:extLst>
                    <a:ext uri="{9D8B030D-6E8A-4147-A177-3AD203B41FA5}">
                      <a16:colId xmlns:a16="http://schemas.microsoft.com/office/drawing/2014/main" val="2376352840"/>
                    </a:ext>
                  </a:extLst>
                </a:gridCol>
                <a:gridCol w="1040914">
                  <a:extLst>
                    <a:ext uri="{9D8B030D-6E8A-4147-A177-3AD203B41FA5}">
                      <a16:colId xmlns:a16="http://schemas.microsoft.com/office/drawing/2014/main" val="2771387801"/>
                    </a:ext>
                  </a:extLst>
                </a:gridCol>
                <a:gridCol w="1040914">
                  <a:extLst>
                    <a:ext uri="{9D8B030D-6E8A-4147-A177-3AD203B41FA5}">
                      <a16:colId xmlns:a16="http://schemas.microsoft.com/office/drawing/2014/main" val="3046306971"/>
                    </a:ext>
                  </a:extLst>
                </a:gridCol>
              </a:tblGrid>
              <a:tr h="493588">
                <a:tc gridSpan="4"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chemeClr val="accent1"/>
                          </a:solidFill>
                        </a:rPr>
                        <a:t>?</a:t>
                      </a:r>
                    </a:p>
                  </a:txBody>
                  <a:tcPr marL="62455" marR="62455" marT="60853" marB="60853"/>
                </a:tc>
                <a:tc hMerge="1">
                  <a:txBody>
                    <a:bodyPr/>
                    <a:lstStyle/>
                    <a:p>
                      <a:endParaRPr lang="fr-MA" sz="2400"/>
                    </a:p>
                  </a:txBody>
                  <a:tcPr marL="62455" marR="62455" marT="60853" marB="60853"/>
                </a:tc>
                <a:tc hMerge="1">
                  <a:txBody>
                    <a:bodyPr/>
                    <a:lstStyle/>
                    <a:p>
                      <a:endParaRPr lang="fr-MA" sz="2400"/>
                    </a:p>
                  </a:txBody>
                  <a:tcPr marL="62455" marR="62455" marT="60853" marB="60853"/>
                </a:tc>
                <a:tc hMerge="1">
                  <a:txBody>
                    <a:bodyPr/>
                    <a:lstStyle/>
                    <a:p>
                      <a:endParaRPr lang="fr-MA" sz="2400" dirty="0"/>
                    </a:p>
                  </a:txBody>
                  <a:tcPr marL="62455" marR="62455" marT="60853" marB="60853"/>
                </a:tc>
                <a:extLst>
                  <a:ext uri="{0D108BD9-81ED-4DB2-BD59-A6C34878D82A}">
                    <a16:rowId xmlns:a16="http://schemas.microsoft.com/office/drawing/2014/main" val="2681350292"/>
                  </a:ext>
                </a:extLst>
              </a:tr>
              <a:tr h="493588">
                <a:tc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chemeClr val="accent1"/>
                          </a:solidFill>
                        </a:rPr>
                        <a:t>7</a:t>
                      </a:r>
                    </a:p>
                  </a:txBody>
                  <a:tcPr marL="62455" marR="62455" marT="60853" marB="6085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chemeClr val="accent1"/>
                          </a:solidFill>
                        </a:rPr>
                        <a:t>7</a:t>
                      </a:r>
                    </a:p>
                  </a:txBody>
                  <a:tcPr marL="62455" marR="62455" marT="60853" marB="6085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chemeClr val="accent1"/>
                          </a:solidFill>
                        </a:rPr>
                        <a:t>7</a:t>
                      </a:r>
                    </a:p>
                  </a:txBody>
                  <a:tcPr marL="62455" marR="62455" marT="60853" marB="6085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chemeClr val="accent1"/>
                          </a:solidFill>
                        </a:rPr>
                        <a:t>7</a:t>
                      </a:r>
                    </a:p>
                  </a:txBody>
                  <a:tcPr marL="62455" marR="62455" marT="60853" marB="60853"/>
                </a:tc>
                <a:extLst>
                  <a:ext uri="{0D108BD9-81ED-4DB2-BD59-A6C34878D82A}">
                    <a16:rowId xmlns:a16="http://schemas.microsoft.com/office/drawing/2014/main" val="35610117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3815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D9722-666D-F967-A128-7A23DFE14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DFB0066-D558-BB03-8339-CF674F8F66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93C29371-7581-DF09-044A-EBD4C372B412}"/>
              </a:ext>
            </a:extLst>
          </p:cNvPr>
          <p:cNvSpPr txBox="1"/>
          <p:nvPr/>
        </p:nvSpPr>
        <p:spPr>
          <a:xfrm>
            <a:off x="293914" y="91126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F101458-684F-4159-C271-FE691025A7CF}"/>
              </a:ext>
            </a:extLst>
          </p:cNvPr>
          <p:cNvSpPr txBox="1"/>
          <p:nvPr/>
        </p:nvSpPr>
        <p:spPr>
          <a:xfrm>
            <a:off x="3354586" y="4349030"/>
            <a:ext cx="2526576" cy="658297"/>
          </a:xfrm>
          <a:prstGeom prst="roundRect">
            <a:avLst>
              <a:gd name="adj" fmla="val 19650"/>
            </a:avLst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3200" b="1" dirty="0">
                <a:solidFill>
                  <a:srgbClr val="C00000"/>
                </a:solidFill>
              </a:rPr>
              <a:t>4 x 7 = 28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182C90A4-744A-C604-8373-EA1D5699BF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7204139"/>
              </p:ext>
            </p:extLst>
          </p:nvPr>
        </p:nvGraphicFramePr>
        <p:xfrm>
          <a:off x="2490176" y="2272625"/>
          <a:ext cx="4163656" cy="10968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40914">
                  <a:extLst>
                    <a:ext uri="{9D8B030D-6E8A-4147-A177-3AD203B41FA5}">
                      <a16:colId xmlns:a16="http://schemas.microsoft.com/office/drawing/2014/main" val="434401636"/>
                    </a:ext>
                  </a:extLst>
                </a:gridCol>
                <a:gridCol w="1040914">
                  <a:extLst>
                    <a:ext uri="{9D8B030D-6E8A-4147-A177-3AD203B41FA5}">
                      <a16:colId xmlns:a16="http://schemas.microsoft.com/office/drawing/2014/main" val="2376352840"/>
                    </a:ext>
                  </a:extLst>
                </a:gridCol>
                <a:gridCol w="1040914">
                  <a:extLst>
                    <a:ext uri="{9D8B030D-6E8A-4147-A177-3AD203B41FA5}">
                      <a16:colId xmlns:a16="http://schemas.microsoft.com/office/drawing/2014/main" val="2771387801"/>
                    </a:ext>
                  </a:extLst>
                </a:gridCol>
                <a:gridCol w="1040914">
                  <a:extLst>
                    <a:ext uri="{9D8B030D-6E8A-4147-A177-3AD203B41FA5}">
                      <a16:colId xmlns:a16="http://schemas.microsoft.com/office/drawing/2014/main" val="3046306971"/>
                    </a:ext>
                  </a:extLst>
                </a:gridCol>
              </a:tblGrid>
              <a:tr h="493588">
                <a:tc gridSpan="4"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chemeClr val="accent1"/>
                          </a:solidFill>
                        </a:rPr>
                        <a:t>?</a:t>
                      </a:r>
                    </a:p>
                  </a:txBody>
                  <a:tcPr marL="62455" marR="62455" marT="60853" marB="60853"/>
                </a:tc>
                <a:tc hMerge="1">
                  <a:txBody>
                    <a:bodyPr/>
                    <a:lstStyle/>
                    <a:p>
                      <a:endParaRPr lang="fr-MA" sz="2400"/>
                    </a:p>
                  </a:txBody>
                  <a:tcPr marL="62455" marR="62455" marT="60853" marB="60853"/>
                </a:tc>
                <a:tc hMerge="1">
                  <a:txBody>
                    <a:bodyPr/>
                    <a:lstStyle/>
                    <a:p>
                      <a:endParaRPr lang="fr-MA" sz="2400"/>
                    </a:p>
                  </a:txBody>
                  <a:tcPr marL="62455" marR="62455" marT="60853" marB="60853"/>
                </a:tc>
                <a:tc hMerge="1">
                  <a:txBody>
                    <a:bodyPr/>
                    <a:lstStyle/>
                    <a:p>
                      <a:endParaRPr lang="fr-MA" sz="2400" dirty="0"/>
                    </a:p>
                  </a:txBody>
                  <a:tcPr marL="62455" marR="62455" marT="60853" marB="60853"/>
                </a:tc>
                <a:extLst>
                  <a:ext uri="{0D108BD9-81ED-4DB2-BD59-A6C34878D82A}">
                    <a16:rowId xmlns:a16="http://schemas.microsoft.com/office/drawing/2014/main" val="2681350292"/>
                  </a:ext>
                </a:extLst>
              </a:tr>
              <a:tr h="493588">
                <a:tc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chemeClr val="accent1"/>
                          </a:solidFill>
                        </a:rPr>
                        <a:t>7</a:t>
                      </a:r>
                    </a:p>
                  </a:txBody>
                  <a:tcPr marL="62455" marR="62455" marT="60853" marB="6085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chemeClr val="accent1"/>
                          </a:solidFill>
                        </a:rPr>
                        <a:t>7</a:t>
                      </a:r>
                    </a:p>
                  </a:txBody>
                  <a:tcPr marL="62455" marR="62455" marT="60853" marB="6085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chemeClr val="accent1"/>
                          </a:solidFill>
                        </a:rPr>
                        <a:t>7</a:t>
                      </a:r>
                    </a:p>
                  </a:txBody>
                  <a:tcPr marL="62455" marR="62455" marT="60853" marB="6085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chemeClr val="accent1"/>
                          </a:solidFill>
                        </a:rPr>
                        <a:t>7</a:t>
                      </a:r>
                    </a:p>
                  </a:txBody>
                  <a:tcPr marL="62455" marR="62455" marT="60853" marB="60853"/>
                </a:tc>
                <a:extLst>
                  <a:ext uri="{0D108BD9-81ED-4DB2-BD59-A6C34878D82A}">
                    <a16:rowId xmlns:a16="http://schemas.microsoft.com/office/drawing/2014/main" val="35610117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1682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139DFD28-E915-E980-7CC7-4AE3FBD9BB61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70F748-DBCC-1C00-7F6D-85E8135392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6" name="MATHS-N2_P4_SEM2_S4 (1)">
            <a:hlinkClick r:id="" action="ppaction://media"/>
            <a:extLst>
              <a:ext uri="{FF2B5EF4-FFF2-40B4-BE49-F238E27FC236}">
                <a16:creationId xmlns:a16="http://schemas.microsoft.com/office/drawing/2014/main" id="{7C472E77-69A1-0FCA-89FC-E6F3A4E1517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6557" y="1935412"/>
            <a:ext cx="6870023" cy="386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022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99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ADE8B-B058-1F00-9354-3FF5BF71D1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D5DBBB8-7F03-7E0A-64E7-E9220A5A2F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7CF1C532-6ED7-DBE0-328B-2A19DF487FB4}"/>
              </a:ext>
            </a:extLst>
          </p:cNvPr>
          <p:cNvSpPr>
            <a:spLocks/>
          </p:cNvSpPr>
          <p:nvPr/>
        </p:nvSpPr>
        <p:spPr>
          <a:xfrm>
            <a:off x="722662" y="835194"/>
            <a:ext cx="6829568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4 الصفحة 95. لديكم 8 دقائق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327DD0D-EBA7-9DDC-7B58-24C68D36725E}"/>
              </a:ext>
            </a:extLst>
          </p:cNvPr>
          <p:cNvGrpSpPr/>
          <p:nvPr/>
        </p:nvGrpSpPr>
        <p:grpSpPr>
          <a:xfrm>
            <a:off x="448785" y="1118237"/>
            <a:ext cx="558588" cy="625740"/>
            <a:chOff x="965530" y="5471175"/>
            <a:chExt cx="558588" cy="62574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D1FECE5-CF22-5F8A-AAC4-3228AB66E0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37EC6DA-F7E6-65B5-0E99-9FE16628F464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8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1C99D975-3229-6C1F-BD98-1A99200BB03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989" y="2140500"/>
            <a:ext cx="6870023" cy="375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464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BE9479-3B54-4B36-875B-8A4C913B1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67E3388F-F322-2DEB-F08D-CF5E7B62EFF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989" y="2140500"/>
            <a:ext cx="6870023" cy="3752657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196223D-C42E-B27C-32F0-43FB36AAE8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ACB630B1-EEFF-7097-5741-D5C208C86413}"/>
              </a:ext>
            </a:extLst>
          </p:cNvPr>
          <p:cNvSpPr>
            <a:spLocks/>
          </p:cNvSpPr>
          <p:nvPr/>
        </p:nvSpPr>
        <p:spPr>
          <a:xfrm>
            <a:off x="722662" y="835194"/>
            <a:ext cx="6829568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B708AD-DD20-859C-7609-3FE713DC1958}"/>
              </a:ext>
            </a:extLst>
          </p:cNvPr>
          <p:cNvGrpSpPr/>
          <p:nvPr/>
        </p:nvGrpSpPr>
        <p:grpSpPr>
          <a:xfrm>
            <a:off x="448785" y="1118237"/>
            <a:ext cx="558588" cy="625740"/>
            <a:chOff x="965530" y="5471175"/>
            <a:chExt cx="558588" cy="62574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7F9C062-55B1-8D8E-053D-4E98DB1814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6D0559A4-2B5B-347C-24FA-C8D16EC629F6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247F1367-2515-1A8D-6AD7-FB0AFC31CED9}"/>
              </a:ext>
            </a:extLst>
          </p:cNvPr>
          <p:cNvSpPr txBox="1"/>
          <p:nvPr/>
        </p:nvSpPr>
        <p:spPr>
          <a:xfrm>
            <a:off x="5194278" y="4280315"/>
            <a:ext cx="25472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4 x 8 = 32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857F415-C6DD-562F-116C-59B00EE77581}"/>
              </a:ext>
            </a:extLst>
          </p:cNvPr>
          <p:cNvSpPr txBox="1"/>
          <p:nvPr/>
        </p:nvSpPr>
        <p:spPr>
          <a:xfrm>
            <a:off x="5260914" y="5124060"/>
            <a:ext cx="765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32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E641D14-1B15-9964-B92B-79AF2442DC38}"/>
              </a:ext>
            </a:extLst>
          </p:cNvPr>
          <p:cNvSpPr txBox="1"/>
          <p:nvPr/>
        </p:nvSpPr>
        <p:spPr>
          <a:xfrm>
            <a:off x="1793040" y="4268754"/>
            <a:ext cx="390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7897B8C-DE00-F7DE-1677-6FCF8E83EA59}"/>
              </a:ext>
            </a:extLst>
          </p:cNvPr>
          <p:cNvSpPr txBox="1"/>
          <p:nvPr/>
        </p:nvSpPr>
        <p:spPr>
          <a:xfrm>
            <a:off x="2281342" y="4262533"/>
            <a:ext cx="390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68E3E45-58E6-1FC4-B99A-461981E3B5F3}"/>
              </a:ext>
            </a:extLst>
          </p:cNvPr>
          <p:cNvSpPr txBox="1"/>
          <p:nvPr/>
        </p:nvSpPr>
        <p:spPr>
          <a:xfrm>
            <a:off x="2701218" y="4262531"/>
            <a:ext cx="390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339A0A1-8599-5D1F-5705-50E93F00C4D8}"/>
              </a:ext>
            </a:extLst>
          </p:cNvPr>
          <p:cNvSpPr txBox="1"/>
          <p:nvPr/>
        </p:nvSpPr>
        <p:spPr>
          <a:xfrm>
            <a:off x="3189520" y="4265641"/>
            <a:ext cx="390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8804E44-64A7-6925-3A67-04D817B7293D}"/>
              </a:ext>
            </a:extLst>
          </p:cNvPr>
          <p:cNvSpPr txBox="1"/>
          <p:nvPr/>
        </p:nvSpPr>
        <p:spPr>
          <a:xfrm>
            <a:off x="2474174" y="3998164"/>
            <a:ext cx="390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5856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F5985C1-ED15-4BA3-574C-A17DA069B101}"/>
              </a:ext>
            </a:extLst>
          </p:cNvPr>
          <p:cNvSpPr/>
          <p:nvPr/>
        </p:nvSpPr>
        <p:spPr>
          <a:xfrm>
            <a:off x="2812027" y="3289443"/>
            <a:ext cx="354235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MA" sz="36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BEE7F6A7-6AA2-FA88-52BB-4CB62F532665}"/>
              </a:ext>
            </a:extLst>
          </p:cNvPr>
          <p:cNvSpPr>
            <a:spLocks noChangeAspect="1"/>
          </p:cNvSpPr>
          <p:nvPr/>
        </p:nvSpPr>
        <p:spPr>
          <a:xfrm>
            <a:off x="5956617" y="3378919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1698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1205B-7A96-2106-DA41-607056BE9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A498B6EC-B012-6F45-7BEC-CC2C99855A70}"/>
              </a:ext>
            </a:extLst>
          </p:cNvPr>
          <p:cNvSpPr>
            <a:spLocks/>
          </p:cNvSpPr>
          <p:nvPr/>
        </p:nvSpPr>
        <p:spPr>
          <a:xfrm>
            <a:off x="593138" y="812892"/>
            <a:ext cx="6970243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القادمة.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794A03A1-A86D-63E3-B0C9-B509814FDA2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DEA69BCA-8F21-B15E-C0E8-54813133916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E3B1148-4EB5-754B-770F-5C9CCB8442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9397" y="138553"/>
            <a:ext cx="7736097" cy="26183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6EF4F5C-14CA-5103-640A-0D88E39863BD}"/>
              </a:ext>
            </a:extLst>
          </p:cNvPr>
          <p:cNvSpPr txBox="1"/>
          <p:nvPr/>
        </p:nvSpPr>
        <p:spPr>
          <a:xfrm>
            <a:off x="291466" y="133255"/>
            <a:ext cx="11735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4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fr-MA" sz="14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2CEA393B-DA65-49ED-259F-752F3D1764AB}"/>
              </a:ext>
            </a:extLst>
          </p:cNvPr>
          <p:cNvSpPr/>
          <p:nvPr/>
        </p:nvSpPr>
        <p:spPr>
          <a:xfrm>
            <a:off x="1204859" y="208091"/>
            <a:ext cx="194411" cy="180851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E4CCAD-F06B-BDA3-38C0-F2ACEAE74D4D}"/>
              </a:ext>
            </a:extLst>
          </p:cNvPr>
          <p:cNvSpPr txBox="1"/>
          <p:nvPr/>
        </p:nvSpPr>
        <p:spPr>
          <a:xfrm>
            <a:off x="1168002" y="172584"/>
            <a:ext cx="3485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200" b="1" dirty="0">
                <a:solidFill>
                  <a:schemeClr val="bg1"/>
                </a:solidFill>
              </a:rPr>
              <a:t>6</a:t>
            </a:r>
            <a:endParaRPr lang="fr-MA" sz="1200" b="1" dirty="0">
              <a:solidFill>
                <a:schemeClr val="bg1"/>
              </a:solidFill>
            </a:endParaRPr>
          </a:p>
        </p:txBody>
      </p: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6B64F1-1774-A9F5-9CA8-2DA412689B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41203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85F74B5-3826-4AE8-AAF0-A20FD667015D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26DD0FA-0D66-2A18-9E6E-BAA2814DC99C}"/>
              </a:ext>
            </a:extLst>
          </p:cNvPr>
          <p:cNvSpPr txBox="1"/>
          <p:nvPr/>
        </p:nvSpPr>
        <p:spPr>
          <a:xfrm>
            <a:off x="2762851" y="3664332"/>
            <a:ext cx="48834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 التحكم في أهداف الأسبوع؟ </a:t>
            </a: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8DC2F724-2770-3D5C-C7C4-161A1DAE2C5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</a:t>
            </a: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C60675C6-1F56-8A07-165F-1DB6915D22E2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 على صفحة اليوم من مذكرة الأستاذ.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A92E925-1E44-4FB4-8D44-E5A5A1E3B25E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A6FAF7F7-4AB7-F04A-8C26-BA460A4E3085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6" name="Ellipse 25">
                <a:extLst>
                  <a:ext uri="{FF2B5EF4-FFF2-40B4-BE49-F238E27FC236}">
                    <a16:creationId xmlns:a16="http://schemas.microsoft.com/office/drawing/2014/main" id="{4BE8CAC2-1999-4FE7-88B4-5160D06668B8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52EC93C1-1137-61CE-2A4D-111D211DE79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51D91F66-CBFD-20D3-F878-CE55C236C566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4" name="Chevron 4">
                <a:extLst>
                  <a:ext uri="{FF2B5EF4-FFF2-40B4-BE49-F238E27FC236}">
                    <a16:creationId xmlns:a16="http://schemas.microsoft.com/office/drawing/2014/main" id="{30CB93F2-2DC0-0D92-DC30-548ED3353F2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14846E6A-E6A9-B6E0-7187-5165D1EF1D67}"/>
                  </a:ext>
                </a:extLst>
              </p:cNvPr>
              <p:cNvCxnSpPr>
                <a:cxnSpLocks/>
                <a:stCxn id="2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394132AE-3AFC-CF0A-4866-843ACF978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16983</TotalTime>
  <Words>860</Words>
  <Application>Microsoft Office PowerPoint</Application>
  <PresentationFormat>Affichage à l'écran (4:3)</PresentationFormat>
  <Paragraphs>254</Paragraphs>
  <Slides>49</Slides>
  <Notes>6</Notes>
  <HiddenSlides>0</HiddenSlides>
  <MMClips>8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49</vt:i4>
      </vt:variant>
    </vt:vector>
  </HeadingPairs>
  <TitlesOfParts>
    <vt:vector size="61" baseType="lpstr">
      <vt:lpstr>Wingdings</vt:lpstr>
      <vt:lpstr>Calibri</vt:lpstr>
      <vt:lpstr>Noto Sans Symbols</vt:lpstr>
      <vt:lpstr>Effra CC Arbc</vt:lpstr>
      <vt:lpstr>Aptos Display</vt:lpstr>
      <vt:lpstr>Arimo Italics</vt:lpstr>
      <vt:lpstr>Arial</vt:lpstr>
      <vt:lpstr>Aptos</vt:lpstr>
      <vt:lpstr>Dosis</vt:lpstr>
      <vt:lpstr>salam</vt:lpstr>
      <vt:lpstr>Page d'entree</vt:lpstr>
      <vt:lpstr>1_salam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BTIHAJ.ELHAMDOUNI@taalim.ma</dc:creator>
  <cp:lastModifiedBy>EL HAMDOUNI BTIHAJ</cp:lastModifiedBy>
  <cp:revision>192</cp:revision>
  <cp:lastPrinted>2025-08-13T10:11:39Z</cp:lastPrinted>
  <dcterms:created xsi:type="dcterms:W3CDTF">2025-08-01T12:31:49Z</dcterms:created>
  <dcterms:modified xsi:type="dcterms:W3CDTF">2026-04-12T15:38:21Z</dcterms:modified>
</cp:coreProperties>
</file>