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1" r:id="rId4"/>
  </p:sldMasterIdLst>
  <p:notesMasterIdLst>
    <p:notesMasterId r:id="rId72"/>
  </p:notesMasterIdLst>
  <p:handoutMasterIdLst>
    <p:handoutMasterId r:id="rId73"/>
  </p:handoutMasterIdLst>
  <p:sldIdLst>
    <p:sldId id="1043" r:id="rId5"/>
    <p:sldId id="1010" r:id="rId6"/>
    <p:sldId id="2134806762" r:id="rId7"/>
    <p:sldId id="780" r:id="rId8"/>
    <p:sldId id="1011" r:id="rId9"/>
    <p:sldId id="1012" r:id="rId10"/>
    <p:sldId id="1142" r:id="rId11"/>
    <p:sldId id="766" r:id="rId12"/>
    <p:sldId id="2134806763" r:id="rId13"/>
    <p:sldId id="1146" r:id="rId14"/>
    <p:sldId id="2134806766" r:id="rId15"/>
    <p:sldId id="1022" r:id="rId16"/>
    <p:sldId id="2134806764" r:id="rId17"/>
    <p:sldId id="1072" r:id="rId18"/>
    <p:sldId id="1074" r:id="rId19"/>
    <p:sldId id="2134806765" r:id="rId20"/>
    <p:sldId id="2134806767" r:id="rId21"/>
    <p:sldId id="2134806768" r:id="rId22"/>
    <p:sldId id="2134806769" r:id="rId23"/>
    <p:sldId id="2134806770" r:id="rId24"/>
    <p:sldId id="2134806771" r:id="rId25"/>
    <p:sldId id="2134806772" r:id="rId26"/>
    <p:sldId id="2134806773" r:id="rId27"/>
    <p:sldId id="2134806774" r:id="rId28"/>
    <p:sldId id="786" r:id="rId29"/>
    <p:sldId id="812" r:id="rId30"/>
    <p:sldId id="751" r:id="rId31"/>
    <p:sldId id="916" r:id="rId32"/>
    <p:sldId id="787" r:id="rId33"/>
    <p:sldId id="777" r:id="rId34"/>
    <p:sldId id="917" r:id="rId35"/>
    <p:sldId id="740" r:id="rId36"/>
    <p:sldId id="940" r:id="rId37"/>
    <p:sldId id="945" r:id="rId38"/>
    <p:sldId id="941" r:id="rId39"/>
    <p:sldId id="2134806708" r:id="rId40"/>
    <p:sldId id="847" r:id="rId41"/>
    <p:sldId id="2134806709" r:id="rId42"/>
    <p:sldId id="2134806710" r:id="rId43"/>
    <p:sldId id="2134806707" r:id="rId44"/>
    <p:sldId id="2134806711" r:id="rId45"/>
    <p:sldId id="2134806712" r:id="rId46"/>
    <p:sldId id="2134806713" r:id="rId47"/>
    <p:sldId id="2134806714" r:id="rId48"/>
    <p:sldId id="2134806715" r:id="rId49"/>
    <p:sldId id="918" r:id="rId50"/>
    <p:sldId id="851" r:id="rId51"/>
    <p:sldId id="2134806748" r:id="rId52"/>
    <p:sldId id="2134806747" r:id="rId53"/>
    <p:sldId id="2134806716" r:id="rId54"/>
    <p:sldId id="2134806700" r:id="rId55"/>
    <p:sldId id="2134806701" r:id="rId56"/>
    <p:sldId id="2134806703" r:id="rId57"/>
    <p:sldId id="2134806702" r:id="rId58"/>
    <p:sldId id="919" r:id="rId59"/>
    <p:sldId id="926" r:id="rId60"/>
    <p:sldId id="927" r:id="rId61"/>
    <p:sldId id="2134806775" r:id="rId62"/>
    <p:sldId id="925" r:id="rId63"/>
    <p:sldId id="920" r:id="rId64"/>
    <p:sldId id="788" r:id="rId65"/>
    <p:sldId id="644" r:id="rId66"/>
    <p:sldId id="875" r:id="rId67"/>
    <p:sldId id="789" r:id="rId68"/>
    <p:sldId id="809" r:id="rId69"/>
    <p:sldId id="764" r:id="rId70"/>
    <p:sldId id="944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8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20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.fntdata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4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handoutMaster" Target="handoutMasters/handout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3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42D3D-0FC6-15D4-40EC-AD471094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9FB041-CFED-9531-64B0-2E393245B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D8CA43-5E1A-CD77-A2B0-AB9B66E97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48DC49-11AC-A479-A997-8ADCEFC09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303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A964A-64BB-A66F-1F06-E08D180D5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B197D1-5374-7CF9-D252-27C2C8F27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DFA9B2-4103-64B5-5BDC-9AD06A5F2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CFE415-7E3D-F766-9476-1C192471B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782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32031-D2FC-B03E-D530-D0E680B1D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C345F1-6262-F183-9BF5-A551F8E1A1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129B0D-A73E-60D8-003E-943278FD6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873039-51E5-F5D4-04AB-F7F5D41BE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571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C7D3E-99EF-DE35-CF76-CAA3D0D0D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DAE24A-9B5D-33EA-3307-5CCB18C17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C48AEE-7A7C-7D46-5BA7-7C1C371E5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9A5E0-412E-41AA-F470-791892593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82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A674B-EB88-FC65-4371-F311F6ABC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3526D6-C18C-0114-4B83-954408179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DEF278-0712-ADA7-EDDA-DEAE7317E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424689-9B31-1B8F-6445-C4E71DD28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534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71398-0893-3F89-FCE5-4F4875575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1A9E77-8318-9037-9D62-7E4B5402D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9C121D-7637-EBDD-B0E7-55D63535E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F56630-44F2-887F-EBDB-F4CBA7FE9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083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59D10-755A-108C-7730-E9C13F823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99AC54-62D9-94BA-39A9-099C310BD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F868345-96E1-F7AD-4B8B-2F6D968CD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F174B3-3E88-4405-61CD-52006CFAA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849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E8C3D-15C7-9400-235C-6631DF98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AABD62-B200-DDD2-D518-C28DD3E89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41D4B7-FC73-E3FE-1632-892E7BC09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905505-D379-2358-08FC-BA45E897C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9083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58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14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7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0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51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5.mp4"/><Relationship Id="rId7" Type="http://schemas.openxmlformats.org/officeDocument/2006/relationships/image" Target="../media/image3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450326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CC95AD09-A94C-B448-E8DE-BDB0169BD865}"/>
              </a:ext>
            </a:extLst>
          </p:cNvPr>
          <p:cNvGrpSpPr/>
          <p:nvPr/>
        </p:nvGrpSpPr>
        <p:grpSpPr>
          <a:xfrm>
            <a:off x="446320" y="3836419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0EFA6CD-AF5E-C0FA-1EAB-05A8C7B4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34EBC2A-B09F-3741-E9A9-D0FFC5EE44F7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31374" y="4333841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(الجداء)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B6608BE-B513-C84A-67DA-0AB670123466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6FF95A3-923A-60B7-235A-366B05298F1D}"/>
              </a:ext>
            </a:extLst>
          </p:cNvPr>
          <p:cNvGrpSpPr/>
          <p:nvPr/>
        </p:nvGrpSpPr>
        <p:grpSpPr>
          <a:xfrm>
            <a:off x="575070" y="24568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A01138B-ABCA-C263-3716-EA34C161E7B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C48CE14F-E709-0FEC-77A7-3D8CAB7A4A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F6E697F8-89B9-0F81-188B-6C96D01803E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D84A5781-2AFA-CB42-40B6-D5143350B02C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E53F4D5-6460-B160-1E36-E97D5E43EAB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FB513630-2F5A-801E-406E-32B54D6330C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C5C6EC86-51CA-F211-1D1E-808D962C15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D63A6EFA-CF34-29C5-0DE5-B36381798063}"/>
              </a:ext>
            </a:extLst>
          </p:cNvPr>
          <p:cNvSpPr txBox="1"/>
          <p:nvPr/>
        </p:nvSpPr>
        <p:spPr>
          <a:xfrm>
            <a:off x="4529532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73B4043-00CA-703C-9DDB-427F016FEF44}"/>
              </a:ext>
            </a:extLst>
          </p:cNvPr>
          <p:cNvSpPr txBox="1"/>
          <p:nvPr/>
        </p:nvSpPr>
        <p:spPr>
          <a:xfrm>
            <a:off x="484316" y="2972729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(2)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EFB7491-2B94-A903-CA82-F2ED57B8A200}"/>
              </a:ext>
            </a:extLst>
          </p:cNvPr>
          <p:cNvSpPr txBox="1"/>
          <p:nvPr/>
        </p:nvSpPr>
        <p:spPr>
          <a:xfrm>
            <a:off x="4415273" y="43405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(3)</a:t>
            </a:r>
          </a:p>
        </p:txBody>
      </p:sp>
    </p:spTree>
    <p:extLst>
      <p:ext uri="{BB962C8B-B14F-4D97-AF65-F5344CB8AC3E}">
        <p14:creationId xmlns:p14="http://schemas.microsoft.com/office/powerpoint/2010/main" val="17323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المسائل (الجداء)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6368D0-6C8C-802A-A04B-665A2DAC0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991" y="2356496"/>
            <a:ext cx="3052810" cy="39084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2CA05F-D8B5-2E6C-6588-AD69DF6D8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81" y="2356497"/>
            <a:ext cx="3052810" cy="390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وضعيات البحث عن الكل (الجداء)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00251"/>
            <a:ext cx="4408719" cy="23997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4E8C39-E14F-507B-9C1C-E0DA3227B481}"/>
              </a:ext>
            </a:extLst>
          </p:cNvPr>
          <p:cNvSpPr txBox="1"/>
          <p:nvPr/>
        </p:nvSpPr>
        <p:spPr>
          <a:xfrm>
            <a:off x="1986286" y="4270584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FFFF">
                    <a:lumMod val="65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23B1929-77D3-680D-1DA9-038A77D04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652" y="1844207"/>
            <a:ext cx="3368976" cy="44443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A8EFEB-52E4-5EEB-2619-CAF637779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575" y="1844206"/>
            <a:ext cx="3368976" cy="444431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 ص 90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، سنصحح تمارين الواجب المنزلي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4422751" y="2721427"/>
            <a:ext cx="2935992" cy="8382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651F21-F3CD-FD4B-57A1-32890168062F}"/>
              </a:ext>
            </a:extLst>
          </p:cNvPr>
          <p:cNvSpPr/>
          <p:nvPr/>
        </p:nvSpPr>
        <p:spPr>
          <a:xfrm>
            <a:off x="4422751" y="3592280"/>
            <a:ext cx="2957755" cy="8382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D9DE4-265D-ECC7-7290-1E062FD47F0E}"/>
              </a:ext>
            </a:extLst>
          </p:cNvPr>
          <p:cNvSpPr/>
          <p:nvPr/>
        </p:nvSpPr>
        <p:spPr>
          <a:xfrm>
            <a:off x="4422750" y="4484908"/>
            <a:ext cx="2957755" cy="15110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465F06-D025-3CBB-AD40-54069A784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58850"/>
            <a:ext cx="7557025" cy="25961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1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0696EE5-427B-267A-2BB0-0EA2B7DB1F56}"/>
              </a:ext>
            </a:extLst>
          </p:cNvPr>
          <p:cNvSpPr txBox="1"/>
          <p:nvPr/>
        </p:nvSpPr>
        <p:spPr>
          <a:xfrm>
            <a:off x="6814452" y="3069770"/>
            <a:ext cx="729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19D32D-9423-4333-9F9C-C38C7FE64CC9}"/>
              </a:ext>
            </a:extLst>
          </p:cNvPr>
          <p:cNvSpPr txBox="1"/>
          <p:nvPr/>
        </p:nvSpPr>
        <p:spPr>
          <a:xfrm>
            <a:off x="5747653" y="3940628"/>
            <a:ext cx="457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74C4E7-4344-7035-261D-E35B476DCF21}"/>
              </a:ext>
            </a:extLst>
          </p:cNvPr>
          <p:cNvSpPr txBox="1"/>
          <p:nvPr/>
        </p:nvSpPr>
        <p:spPr>
          <a:xfrm>
            <a:off x="1937656" y="3940627"/>
            <a:ext cx="457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1330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7F764DB-188C-ABF6-7604-74D1E7769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27591"/>
            <a:ext cx="7557025" cy="27580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4A844D3-893D-D6BE-9377-8841E0975773}"/>
              </a:ext>
            </a:extLst>
          </p:cNvPr>
          <p:cNvSpPr txBox="1"/>
          <p:nvPr/>
        </p:nvSpPr>
        <p:spPr>
          <a:xfrm>
            <a:off x="2645226" y="4071257"/>
            <a:ext cx="566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70BE605-B381-2A21-6BB5-EADEA7CAB889}"/>
              </a:ext>
            </a:extLst>
          </p:cNvPr>
          <p:cNvSpPr txBox="1"/>
          <p:nvPr/>
        </p:nvSpPr>
        <p:spPr>
          <a:xfrm>
            <a:off x="5508174" y="4071261"/>
            <a:ext cx="566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1852BF-9BD0-EE49-6A92-BC72D3D8ECFD}"/>
              </a:ext>
            </a:extLst>
          </p:cNvPr>
          <p:cNvSpPr txBox="1"/>
          <p:nvPr/>
        </p:nvSpPr>
        <p:spPr>
          <a:xfrm>
            <a:off x="6498774" y="3037116"/>
            <a:ext cx="566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988CF-59B8-DA96-4605-C67FB0B46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538757A-73CC-2B82-BB37-E85CE5189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63" y="2095019"/>
            <a:ext cx="6245475" cy="36694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557E5BE-E90E-9046-9EE4-E63D391D9948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3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9F9259-212A-C089-FEA7-BE393216BF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6F06246-6391-1133-8CC4-4377831C82D7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1D3183B-2815-155A-3877-7EBA47754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19D7141-7550-5713-E525-F4447976BD3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FFDDBC9-F0EE-CF7C-E5E6-0BC5D841B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0DE7D3-B36A-2AB2-F74F-F42BAE52485D}"/>
              </a:ext>
            </a:extLst>
          </p:cNvPr>
          <p:cNvSpPr txBox="1"/>
          <p:nvPr/>
        </p:nvSpPr>
        <p:spPr>
          <a:xfrm>
            <a:off x="5519056" y="3973288"/>
            <a:ext cx="35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176FBE-22F7-F462-3897-C0DC7A95FF3A}"/>
              </a:ext>
            </a:extLst>
          </p:cNvPr>
          <p:cNvSpPr txBox="1"/>
          <p:nvPr/>
        </p:nvSpPr>
        <p:spPr>
          <a:xfrm>
            <a:off x="6063349" y="3995059"/>
            <a:ext cx="35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9ABF1A-6E5C-D807-1314-5552E95FAFD7}"/>
              </a:ext>
            </a:extLst>
          </p:cNvPr>
          <p:cNvSpPr txBox="1"/>
          <p:nvPr/>
        </p:nvSpPr>
        <p:spPr>
          <a:xfrm>
            <a:off x="6781803" y="3984174"/>
            <a:ext cx="56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94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A98A81-C121-E620-6359-9F3F496FA8C5}"/>
              </a:ext>
            </a:extLst>
          </p:cNvPr>
          <p:cNvSpPr txBox="1"/>
          <p:nvPr/>
        </p:nvSpPr>
        <p:spPr>
          <a:xfrm>
            <a:off x="5529943" y="4974774"/>
            <a:ext cx="35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A3ED0D-3D74-4746-5001-BAFDEFC79F8C}"/>
              </a:ext>
            </a:extLst>
          </p:cNvPr>
          <p:cNvSpPr txBox="1"/>
          <p:nvPr/>
        </p:nvSpPr>
        <p:spPr>
          <a:xfrm>
            <a:off x="6041578" y="4985659"/>
            <a:ext cx="35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47AF25-A8D8-92E1-FD34-B4CD578B0E9D}"/>
              </a:ext>
            </a:extLst>
          </p:cNvPr>
          <p:cNvSpPr txBox="1"/>
          <p:nvPr/>
        </p:nvSpPr>
        <p:spPr>
          <a:xfrm>
            <a:off x="6792690" y="4974774"/>
            <a:ext cx="56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48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55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59801"/>
            <a:ext cx="4408719" cy="25014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3160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35151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DE1761-EB77-9861-C7E4-3E455C6C1646}"/>
              </a:ext>
            </a:extLst>
          </p:cNvPr>
          <p:cNvSpPr txBox="1"/>
          <p:nvPr/>
        </p:nvSpPr>
        <p:spPr>
          <a:xfrm>
            <a:off x="1986286" y="4412103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FFFFF">
                    <a:lumMod val="65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93B88C7-F83C-34C3-A915-C2094E5911EB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 الحساب الذهني الصفحة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C43916-2C5A-E3EC-28E2-9EF23B254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030" y="1645899"/>
            <a:ext cx="3673090" cy="476362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26F5CE7-CE8F-CDC1-8E25-12B912A08643}"/>
              </a:ext>
            </a:extLst>
          </p:cNvPr>
          <p:cNvSpPr txBox="1"/>
          <p:nvPr/>
        </p:nvSpPr>
        <p:spPr>
          <a:xfrm>
            <a:off x="2721429" y="3918862"/>
            <a:ext cx="3243942" cy="4027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F66920-72F8-D4B9-0771-7E5D85F19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28258"/>
            <a:ext cx="7557025" cy="90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F9F2B5-4AC5-5B25-19A5-1792D9D8E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28258"/>
            <a:ext cx="7557025" cy="90156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AB57EF-53CE-9D0E-4BB2-CD88096ED8EA}"/>
              </a:ext>
            </a:extLst>
          </p:cNvPr>
          <p:cNvSpPr txBox="1"/>
          <p:nvPr/>
        </p:nvSpPr>
        <p:spPr>
          <a:xfrm>
            <a:off x="1785259" y="298268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3007D3-CFF2-B60B-43AF-FC17FF162B3D}"/>
              </a:ext>
            </a:extLst>
          </p:cNvPr>
          <p:cNvSpPr txBox="1"/>
          <p:nvPr/>
        </p:nvSpPr>
        <p:spPr>
          <a:xfrm>
            <a:off x="2264233" y="299357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F2684C-20ED-B9E4-799D-B4395E1CB968}"/>
              </a:ext>
            </a:extLst>
          </p:cNvPr>
          <p:cNvSpPr txBox="1"/>
          <p:nvPr/>
        </p:nvSpPr>
        <p:spPr>
          <a:xfrm>
            <a:off x="2677887" y="2993572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0C521-4F5B-2211-9E89-AAE00041AA28}"/>
              </a:ext>
            </a:extLst>
          </p:cNvPr>
          <p:cNvSpPr txBox="1"/>
          <p:nvPr/>
        </p:nvSpPr>
        <p:spPr>
          <a:xfrm>
            <a:off x="1774372" y="338545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7CBEA3-61FF-3BAF-E48A-DF192EA52744}"/>
              </a:ext>
            </a:extLst>
          </p:cNvPr>
          <p:cNvSpPr txBox="1"/>
          <p:nvPr/>
        </p:nvSpPr>
        <p:spPr>
          <a:xfrm>
            <a:off x="2264232" y="338545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0D09C0-581B-0706-5024-60467B3887C0}"/>
              </a:ext>
            </a:extLst>
          </p:cNvPr>
          <p:cNvSpPr txBox="1"/>
          <p:nvPr/>
        </p:nvSpPr>
        <p:spPr>
          <a:xfrm>
            <a:off x="2634342" y="338545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79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7AEEA9-80F3-0021-C2FA-314B39A39634}"/>
              </a:ext>
            </a:extLst>
          </p:cNvPr>
          <p:cNvSpPr txBox="1"/>
          <p:nvPr/>
        </p:nvSpPr>
        <p:spPr>
          <a:xfrm>
            <a:off x="4027717" y="300445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EE99BF-3837-DF32-7FF3-DC9433091A96}"/>
              </a:ext>
            </a:extLst>
          </p:cNvPr>
          <p:cNvSpPr txBox="1"/>
          <p:nvPr/>
        </p:nvSpPr>
        <p:spPr>
          <a:xfrm>
            <a:off x="4506691" y="3004460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5A2C8E-9F03-9A72-EC16-75029093B5B7}"/>
              </a:ext>
            </a:extLst>
          </p:cNvPr>
          <p:cNvSpPr txBox="1"/>
          <p:nvPr/>
        </p:nvSpPr>
        <p:spPr>
          <a:xfrm>
            <a:off x="4876801" y="300445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3A0EFD5-640B-579C-DB50-05401081197C}"/>
              </a:ext>
            </a:extLst>
          </p:cNvPr>
          <p:cNvSpPr txBox="1"/>
          <p:nvPr/>
        </p:nvSpPr>
        <p:spPr>
          <a:xfrm>
            <a:off x="4016830" y="338545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95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20395D1-F3B8-FE45-ADE6-31C1F9BCABBB}"/>
              </a:ext>
            </a:extLst>
          </p:cNvPr>
          <p:cNvSpPr txBox="1"/>
          <p:nvPr/>
        </p:nvSpPr>
        <p:spPr>
          <a:xfrm>
            <a:off x="4506690" y="3396345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6C6F5B5-6BBE-E6F1-5D02-5138B0B95653}"/>
              </a:ext>
            </a:extLst>
          </p:cNvPr>
          <p:cNvSpPr txBox="1"/>
          <p:nvPr/>
        </p:nvSpPr>
        <p:spPr>
          <a:xfrm>
            <a:off x="4920344" y="3396343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99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B3BE69E-EE97-B5F5-F08D-046F4ED34673}"/>
              </a:ext>
            </a:extLst>
          </p:cNvPr>
          <p:cNvSpPr txBox="1"/>
          <p:nvPr/>
        </p:nvSpPr>
        <p:spPr>
          <a:xfrm>
            <a:off x="6270172" y="299357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37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7D53B9-BA58-0A2C-1432-ACC6CB540ED6}"/>
              </a:ext>
            </a:extLst>
          </p:cNvPr>
          <p:cNvSpPr txBox="1"/>
          <p:nvPr/>
        </p:nvSpPr>
        <p:spPr>
          <a:xfrm>
            <a:off x="6792690" y="299357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5C91431-442D-F2DF-081C-85CF4FF276A2}"/>
              </a:ext>
            </a:extLst>
          </p:cNvPr>
          <p:cNvSpPr txBox="1"/>
          <p:nvPr/>
        </p:nvSpPr>
        <p:spPr>
          <a:xfrm>
            <a:off x="7184572" y="299357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41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FB1338D-6720-C7AE-29C8-558194BCED38}"/>
              </a:ext>
            </a:extLst>
          </p:cNvPr>
          <p:cNvSpPr txBox="1"/>
          <p:nvPr/>
        </p:nvSpPr>
        <p:spPr>
          <a:xfrm>
            <a:off x="6270171" y="338545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63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3CCA65C-45E2-E71D-D7FD-81CC6784BEA0}"/>
              </a:ext>
            </a:extLst>
          </p:cNvPr>
          <p:cNvSpPr txBox="1"/>
          <p:nvPr/>
        </p:nvSpPr>
        <p:spPr>
          <a:xfrm>
            <a:off x="6792689" y="3385461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91DD570-ABDF-61E8-5914-E1C25E954FCE}"/>
              </a:ext>
            </a:extLst>
          </p:cNvPr>
          <p:cNvSpPr txBox="1"/>
          <p:nvPr/>
        </p:nvSpPr>
        <p:spPr>
          <a:xfrm>
            <a:off x="7141027" y="338545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65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99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22DAE-CE8F-4C41-0F0D-EF16B9BE4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BBDF288-68D0-BA73-D537-194991A8B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02F138A-F7C6-B800-D831-F3879B6CD75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9390EB1-D092-D547-3187-57F33E65827B}"/>
              </a:ext>
            </a:extLst>
          </p:cNvPr>
          <p:cNvSpPr/>
          <p:nvPr/>
        </p:nvSpPr>
        <p:spPr>
          <a:xfrm>
            <a:off x="2590800" y="2559801"/>
            <a:ext cx="4408719" cy="25014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17BDD25B-AC55-3A7F-3716-A63A5E339FF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A109A8C-27A5-84F0-7A84-C41CCEB003E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3F2F77-DBA2-DD5E-C1FD-B28738551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265008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5AD901F-AC23-2556-4751-1280DE8D636F}"/>
              </a:ext>
            </a:extLst>
          </p:cNvPr>
          <p:cNvSpPr txBox="1"/>
          <p:nvPr/>
        </p:nvSpPr>
        <p:spPr>
          <a:xfrm>
            <a:off x="1986286" y="3835151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3B03E6-B670-A0EE-68D6-93FD0C716747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4EF3EB-7C49-35BC-FCB1-2291C3488ED5}"/>
              </a:ext>
            </a:extLst>
          </p:cNvPr>
          <p:cNvSpPr txBox="1"/>
          <p:nvPr/>
        </p:nvSpPr>
        <p:spPr>
          <a:xfrm>
            <a:off x="1986286" y="4412103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rgbClr val="FFFFFF">
                    <a:lumMod val="65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762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5BC7A-FF10-EB7A-A5D4-ACDB087DD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06E458-08B7-BDF5-F6E5-46D03CE92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EA4968-327B-87DA-808E-FCD39C1FE8DB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23AE3A-8CA1-1282-8D4C-BA5CA9BCE3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8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EE9F4-2AC3-7B4F-91CB-9EEB78F34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5214EC-A3C9-C074-30BB-07C413366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2707B9-B96C-6A02-262A-AB5C65479E65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العملية المناسبة لحساب المطلوب.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8A4BAD8-6F64-1D4F-87D1-934DDD1DB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681659"/>
              </p:ext>
            </p:extLst>
          </p:nvPr>
        </p:nvGraphicFramePr>
        <p:xfrm>
          <a:off x="2425535" y="3081280"/>
          <a:ext cx="4096988" cy="109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722">
                  <a:extLst>
                    <a:ext uri="{9D8B030D-6E8A-4147-A177-3AD203B41FA5}">
                      <a16:colId xmlns:a16="http://schemas.microsoft.com/office/drawing/2014/main" val="3644682448"/>
                    </a:ext>
                  </a:extLst>
                </a:gridCol>
                <a:gridCol w="2451266">
                  <a:extLst>
                    <a:ext uri="{9D8B030D-6E8A-4147-A177-3AD203B41FA5}">
                      <a16:colId xmlns:a16="http://schemas.microsoft.com/office/drawing/2014/main" val="1068613073"/>
                    </a:ext>
                  </a:extLst>
                </a:gridCol>
              </a:tblGrid>
              <a:tr h="493588">
                <a:tc gridSpan="2">
                  <a:txBody>
                    <a:bodyPr/>
                    <a:lstStyle/>
                    <a:p>
                      <a:pPr algn="ctr"/>
                      <a:r>
                        <a:rPr lang="fr-MA" sz="280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100584" marR="100584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24864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9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83532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EC59592-9898-CBD5-158A-887D7C86D5FF}"/>
              </a:ext>
            </a:extLst>
          </p:cNvPr>
          <p:cNvSpPr txBox="1"/>
          <p:nvPr/>
        </p:nvSpPr>
        <p:spPr>
          <a:xfrm>
            <a:off x="2645229" y="4996543"/>
            <a:ext cx="3701142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bg1">
                    <a:lumMod val="50000"/>
                  </a:schemeClr>
                </a:solidFill>
              </a:rPr>
              <a:t>.................................</a:t>
            </a:r>
            <a:endParaRPr lang="fr-MA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EE072-9EE7-3843-983F-C2E5EB55C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0C643-AAE3-1B85-6440-970C29A3F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3698B5-DE00-D7A4-227E-054D1BDC1682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7C64E7-4890-0CAE-360E-08F3F852D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4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06D6C-99FC-558A-BBD4-F5BEE13A9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8BAB21-B428-0496-699B-A53884D63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E9E065-C5E2-8664-2119-61BBFEBB62A8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554EDB2-FD72-53EF-5AC6-CDBEA28F1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615144"/>
              </p:ext>
            </p:extLst>
          </p:nvPr>
        </p:nvGraphicFramePr>
        <p:xfrm>
          <a:off x="2425535" y="3081280"/>
          <a:ext cx="4096988" cy="109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808">
                  <a:extLst>
                    <a:ext uri="{9D8B030D-6E8A-4147-A177-3AD203B41FA5}">
                      <a16:colId xmlns:a16="http://schemas.microsoft.com/office/drawing/2014/main" val="3644682448"/>
                    </a:ext>
                  </a:extLst>
                </a:gridCol>
                <a:gridCol w="2364180">
                  <a:extLst>
                    <a:ext uri="{9D8B030D-6E8A-4147-A177-3AD203B41FA5}">
                      <a16:colId xmlns:a16="http://schemas.microsoft.com/office/drawing/2014/main" val="1068613073"/>
                    </a:ext>
                  </a:extLst>
                </a:gridCol>
              </a:tblGrid>
              <a:tr h="493588">
                <a:tc gridSpan="2">
                  <a:txBody>
                    <a:bodyPr/>
                    <a:lstStyle/>
                    <a:p>
                      <a:pPr algn="ctr"/>
                      <a:r>
                        <a:rPr lang="fr-MA" sz="2800" dirty="0">
                          <a:solidFill>
                            <a:schemeClr val="accent1"/>
                          </a:solidFill>
                        </a:rPr>
                        <a:t>?</a:t>
                      </a:r>
                      <a:endParaRPr lang="fr-MA" sz="2400" dirty="0">
                        <a:solidFill>
                          <a:schemeClr val="accent1"/>
                        </a:solidFill>
                      </a:endParaRPr>
                    </a:p>
                  </a:txBody>
                  <a:tcPr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100584" marR="100584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24864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9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83532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CA682FC-CC72-1EE1-2477-3BE3E67F3215}"/>
              </a:ext>
            </a:extLst>
          </p:cNvPr>
          <p:cNvSpPr txBox="1"/>
          <p:nvPr/>
        </p:nvSpPr>
        <p:spPr>
          <a:xfrm>
            <a:off x="2645229" y="4996543"/>
            <a:ext cx="3701142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7 + 9 = 16</a:t>
            </a:r>
          </a:p>
        </p:txBody>
      </p:sp>
    </p:spTree>
    <p:extLst>
      <p:ext uri="{BB962C8B-B14F-4D97-AF65-F5344CB8AC3E}">
        <p14:creationId xmlns:p14="http://schemas.microsoft.com/office/powerpoint/2010/main" val="397198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38709-0FD4-5CDD-FC71-685277E06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BA5DF9-2577-FB69-A82C-5E1B308E7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D7A051-9699-BA64-495D-33472272503C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العملية المناسبة لحساب المطلوب.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791D9D6-F6E0-CAAC-68C0-AC6DB7438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03801"/>
              </p:ext>
            </p:extLst>
          </p:nvPr>
        </p:nvGraphicFramePr>
        <p:xfrm>
          <a:off x="2284023" y="3081280"/>
          <a:ext cx="4225636" cy="109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722">
                  <a:extLst>
                    <a:ext uri="{9D8B030D-6E8A-4147-A177-3AD203B41FA5}">
                      <a16:colId xmlns:a16="http://schemas.microsoft.com/office/drawing/2014/main" val="3644682448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106861307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838442920"/>
                    </a:ext>
                  </a:extLst>
                </a:gridCol>
              </a:tblGrid>
              <a:tr h="493588">
                <a:tc gridSpan="3">
                  <a:txBody>
                    <a:bodyPr/>
                    <a:lstStyle/>
                    <a:p>
                      <a:pPr algn="ctr"/>
                      <a:r>
                        <a:rPr lang="fr-MA" sz="2800" dirty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fr-MA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100584" marR="100584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4864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6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3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5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83532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9780FC4-F8A9-1D3A-FA9E-DBCD495923F6}"/>
              </a:ext>
            </a:extLst>
          </p:cNvPr>
          <p:cNvSpPr txBox="1"/>
          <p:nvPr/>
        </p:nvSpPr>
        <p:spPr>
          <a:xfrm>
            <a:off x="2645229" y="4996543"/>
            <a:ext cx="3701142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chemeClr val="bg1">
                    <a:lumMod val="50000"/>
                  </a:schemeClr>
                </a:solidFill>
              </a:rPr>
              <a:t>.................................</a:t>
            </a:r>
            <a:endParaRPr lang="fr-MA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8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EC1C1-1208-B1AB-E926-321D7BDBC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47B699-7295-86DA-0EAC-C5AA710BD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A177B4-3E2C-5EF2-79B1-69EB22E49421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A26C6C-17CB-C920-DA46-0C2B7707B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2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0AD64-B8F9-CE3D-2A19-C11FF3307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1D13CF-9BBA-A6D4-33D6-FA443DCEE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564AEE-ED27-7C0D-47D1-65A1C505C0D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668766-036B-6C91-2490-324FDFB856D5}"/>
              </a:ext>
            </a:extLst>
          </p:cNvPr>
          <p:cNvSpPr txBox="1"/>
          <p:nvPr/>
        </p:nvSpPr>
        <p:spPr>
          <a:xfrm>
            <a:off x="2645229" y="4996543"/>
            <a:ext cx="3701142" cy="7831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6 + 3 + 5 = 14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85ED815-63EF-8D7F-529C-532970112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409408"/>
              </p:ext>
            </p:extLst>
          </p:nvPr>
        </p:nvGraphicFramePr>
        <p:xfrm>
          <a:off x="2284023" y="3081280"/>
          <a:ext cx="4225636" cy="109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722">
                  <a:extLst>
                    <a:ext uri="{9D8B030D-6E8A-4147-A177-3AD203B41FA5}">
                      <a16:colId xmlns:a16="http://schemas.microsoft.com/office/drawing/2014/main" val="3644682448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106861307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838442920"/>
                    </a:ext>
                  </a:extLst>
                </a:gridCol>
              </a:tblGrid>
              <a:tr h="493588">
                <a:tc gridSpan="3">
                  <a:txBody>
                    <a:bodyPr/>
                    <a:lstStyle/>
                    <a:p>
                      <a:pPr algn="ctr"/>
                      <a:r>
                        <a:rPr lang="fr-MA" sz="2800" dirty="0">
                          <a:solidFill>
                            <a:schemeClr val="accent1"/>
                          </a:solidFill>
                        </a:rPr>
                        <a:t>?</a:t>
                      </a:r>
                      <a:endParaRPr lang="fr-MA" sz="2400" dirty="0">
                        <a:solidFill>
                          <a:schemeClr val="accent1"/>
                        </a:solidFill>
                      </a:endParaRPr>
                    </a:p>
                  </a:txBody>
                  <a:tcPr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 sz="2400" dirty="0"/>
                    </a:p>
                  </a:txBody>
                  <a:tcPr marL="100584" marR="100584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48642"/>
                  </a:ext>
                </a:extLst>
              </a:tr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6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3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5</a:t>
                      </a:r>
                    </a:p>
                  </a:txBody>
                  <a:tcPr marL="83127" marR="83127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835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0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1755867" y="2599631"/>
            <a:ext cx="5436316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1970316" y="3341264"/>
            <a:ext cx="4448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البحث عن الكل (الجداء) باستخدام نموذج الأشرطة.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64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البحث عن الكل (الأجزاء متساوية) باستخدام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4" name="MATHS-N2_P4_SEM2_S4 (1)">
            <a:hlinkClick r:id="" action="ppaction://media"/>
            <a:extLst>
              <a:ext uri="{FF2B5EF4-FFF2-40B4-BE49-F238E27FC236}">
                <a16:creationId xmlns:a16="http://schemas.microsoft.com/office/drawing/2014/main" id="{0E2EA79A-7B80-BB29-BCB8-F411A5B614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557" y="1935412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حل مسائل البحث عن الكل (الأجزاء متساوية)؛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866F9A-9F96-6A06-F2AA-37042A498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134" y="2026445"/>
            <a:ext cx="6147732" cy="34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1B92F1-B890-0762-B9CA-44E9EA141FCD}"/>
              </a:ext>
            </a:extLst>
          </p:cNvPr>
          <p:cNvSpPr txBox="1"/>
          <p:nvPr/>
        </p:nvSpPr>
        <p:spPr>
          <a:xfrm>
            <a:off x="1763488" y="2220686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412" y="4981619"/>
            <a:ext cx="842294" cy="1164205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C3E1D3B-6A39-6D47-77DC-C375CFD3242A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B1BB230-A9CB-14B3-CD29-9E150953F3E0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C248904-DCDB-B617-7823-41645A84CFA5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24F6E816-F93D-EF39-D1B5-18EC4C7607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100E235-00B3-4F73-331F-E8CF42D031A6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9C87F4E-A243-F24B-1E40-0662D046827D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11CC570-0BD8-5A1A-F502-BD91E6FE59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9FB89B-A989-40F8-C8C1-BB7882C17950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9131115-BBFC-A1A2-228D-19EBF3878D00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983EC8E8-1576-6177-A89C-7D29A3CD8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06AFBF3-3D1A-604D-208D-3ED64871CB0B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50E94FC-6F00-576B-95BE-654BBCCA3CA7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B977763-8CAE-3CC9-29FC-03F79AEC8D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0D7C672E-FEE4-5410-249C-602142DB46EB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299" y="5003391"/>
            <a:ext cx="842294" cy="11642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AB738EF-EAB3-BBBB-7F82-041559C81994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AC4AF2-46DB-69A9-4E2D-866BE9D711A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A9CC5B63-2796-A674-D40A-81C13C8716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D448BC7-337C-E6BC-5B44-E6D332E1C001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AFCB6F6-AC69-7C42-4E2A-3F94E7DEF939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42126B2-9F9E-BDC2-1708-29F86AD4E5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68926CA-4603-8C0D-4F7E-56682DA3CCC0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9C79C368-03BB-CC2A-0F35-4AC0876FF358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2AC5C9FC-64C8-62EC-AA88-3239119EF6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05956DF-5A58-C3A5-01ED-8A1E3B35C0A6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FF78A-FACE-ABEB-B49E-E3A8D48B8632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DFDBF0A4-7726-50DB-C110-717BFE6BF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17A94A3A-F4E9-9605-BD8D-5D84896F5CDF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162196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الأجزاء المتساوية بأشرطة واكتبوا قيمة كل جزء.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F7C2BFE-6086-070F-1C7E-3A8E493C604D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15F47B7-66D9-CB3F-E310-4CAAF4FC1E42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381F0B2D-913E-759C-892E-B5681E6FC0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7DB1E0F-BDD7-E831-446E-B8C7CCAF26D9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16856C-CCC6-35FC-09F5-3C95453FC967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5A880C2-8B46-8256-C968-C5EFC452AA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6EEFA7D-9248-50BB-1BEF-110D0D3CB46C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107653F-A8C8-6BAD-8779-D4FB171071FF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EEF8A185-BE47-2621-83D9-B6D24A3A57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FFAC779-0078-2FA9-DD13-2FB73E8A0090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A2CB317-C626-8C6B-83D5-551390342EB6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072F935-6E51-E7FD-7F35-384F0045EA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2B44666-BFF4-1522-50CF-B7BFA16B1F38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مثل الأجزاء المتساوية؟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F79F504-239E-084B-5604-C49466D8BC09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847A2B7-D570-12C1-AA78-A73B2CE15058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7A38D83F-596C-898C-8404-5BA189263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0ED70D0-A262-8217-6419-FFE6BE69D523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418B4EB-39B3-F2AE-4F95-4BCC70A457EB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78CEC28-DEE4-1199-FE88-3BC76ACD7F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E6C30BC-4366-AE35-53F0-8F4930BCFA7D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3C3E521-612B-A166-98FA-DFF6797F8243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6E98A1CB-A611-6933-19D5-C38884F9F7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5813AAE-70A2-2750-76F0-1AB6E943F25A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C12E663-8A7C-3C6A-2100-1C5A1EE560DB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17134100-64AC-EEB7-A77B-D513F6FCE7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482FFC85-44DF-7079-5688-841A18EDB650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B27B9D5A-7E67-BD38-5BFC-919190E1F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1162"/>
              </p:ext>
            </p:extLst>
          </p:nvPr>
        </p:nvGraphicFramePr>
        <p:xfrm>
          <a:off x="2851485" y="5210937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8352E60-78D9-7FB6-650E-3E1FAA27A562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F7F3086-DCD5-67F8-A049-080C1492D782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D476A344-232E-B12D-10BE-87EE58116B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294C573-8773-5D62-AAFE-C0C568AD1675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4B98AB5-3546-5487-832D-C3FFE4389E44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3DF714B4-3599-047A-EC27-33598FDC04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C2928D6-BD31-0F4B-E813-82E27D837DDD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361E51F-AA02-4CE2-8109-F9A74A30CD68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AA720803-CAC3-6788-C6E3-D23028E2C2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1EE9C31-79DA-A7D0-06C1-3C08FD165ABF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CAF8345E-D272-2D01-AB53-F0F0EC6BF6F7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7A82C700-7477-119F-D605-863159EFB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057062CF-4687-55B3-D86C-E0FDB96F41A9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E48290D9-62B1-BFA7-492D-61926E8D3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260882"/>
              </p:ext>
            </p:extLst>
          </p:nvPr>
        </p:nvGraphicFramePr>
        <p:xfrm>
          <a:off x="2851485" y="5210937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rgbClr val="C00000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تمثيل المسألة بتمثيل الكل.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669874-E3F5-EA72-F013-BE1179E96B03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5A64EBA-F37E-6EBE-6596-F116697319D5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B07BA5DB-0FE5-E0D6-5D6C-E33BCA1A6F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7715C78-0010-A3DE-4694-2A7E817DFECE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0E1CFF8-DE98-D3CE-AE3B-95725EE68512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23E1F2D6-7350-B1BD-3064-7BDAE83621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0FBD8DA-B1A7-FAF5-4C3D-8B89FAEC5966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26F2C94-C49F-9563-31B9-9120A9AFDE5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FC4DF282-49FE-4CF0-B8DA-F502CBF823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947D097-2045-7883-9280-145006E078D5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3CD7FBB0-6B70-CCF1-0699-96F836433216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11AA91BC-C7DE-A017-CEFC-F8BF6FF3D1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D7926774-89AF-A1F7-A1E0-0CFD672B79E0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712D8197-DE63-6C5E-E164-4FE052639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319650"/>
              </p:ext>
            </p:extLst>
          </p:nvPr>
        </p:nvGraphicFramePr>
        <p:xfrm>
          <a:off x="2851485" y="5210937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مثل الكل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B0BEB7CD-4839-FB5C-C7F1-0D29AF801FFB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4F2A392-281F-7BBA-FD04-6BB09BE04BF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2CE0FBB-FFEF-ECBB-2FF0-46E3607EE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5366FE9-A5C0-F14A-A173-CCDCF8D49F7E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FBA7AE6-F299-D061-1B11-71CC4C593666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593B092-9DA0-E546-C455-018A8D6259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90366BC-1D30-0C68-0DFA-24C850D26D01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BFD94FE-31F3-6153-CFE4-7DC1B9564268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6ACB9D8F-0ABD-6C32-8D54-DCECF16BCD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9C0AD74-CD3B-2788-4C14-6F1F7510BCFE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9684FF4-9DF9-0BBA-9BC0-0FD9C34A1DE1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81018090-844A-4971-64C3-5EDBC22212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6E751C9E-B9D8-FC59-C7F6-12D767E08185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6E01EA84-48EA-152D-0BF7-ACC3ED6E77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986034"/>
              </p:ext>
            </p:extLst>
          </p:nvPr>
        </p:nvGraphicFramePr>
        <p:xfrm>
          <a:off x="2851485" y="5210937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  <p:sp>
        <p:nvSpPr>
          <p:cNvPr id="41" name="Rectangle 40">
            <a:extLst>
              <a:ext uri="{FF2B5EF4-FFF2-40B4-BE49-F238E27FC236}">
                <a16:creationId xmlns:a16="http://schemas.microsoft.com/office/drawing/2014/main" id="{84E460DE-A968-FD4D-3A9F-6A88C492186C}"/>
              </a:ext>
            </a:extLst>
          </p:cNvPr>
          <p:cNvSpPr/>
          <p:nvPr/>
        </p:nvSpPr>
        <p:spPr>
          <a:xfrm>
            <a:off x="2851485" y="4662511"/>
            <a:ext cx="3441036" cy="5484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784" y="5056309"/>
            <a:ext cx="765722" cy="105836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EC4C1C11-D12C-49B6-568D-0A244FB11A39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8AD323C-6364-50B4-D490-1C7A76F1D4F0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D9F1EDD8-6258-5CB9-5491-3D26093908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C35B17B-C09F-0148-5F4D-82FABF328751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D2A2916-D97C-3D35-3D46-0EDBEBA4FED5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48" name="Oval 80">
              <a:extLst>
                <a:ext uri="{FF2B5EF4-FFF2-40B4-BE49-F238E27FC236}">
                  <a16:creationId xmlns:a16="http://schemas.microsoft.com/office/drawing/2014/main" id="{D749B631-D858-373F-9D9A-0616FCE1B8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BA7820E-7316-26D0-E8C1-C888EEF434AD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1A2C02E8-719A-A1F3-66BD-23CC4D811D3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51" name="Oval 80">
              <a:extLst>
                <a:ext uri="{FF2B5EF4-FFF2-40B4-BE49-F238E27FC236}">
                  <a16:creationId xmlns:a16="http://schemas.microsoft.com/office/drawing/2014/main" id="{F893DEED-5464-655A-E6FD-1855F48AF5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0FA5AF5A-A850-449E-6F4D-57F0FEE3DEB8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0AE2861D-98FA-D25C-1C13-83667C372535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Oval 80">
              <a:extLst>
                <a:ext uri="{FF2B5EF4-FFF2-40B4-BE49-F238E27FC236}">
                  <a16:creationId xmlns:a16="http://schemas.microsoft.com/office/drawing/2014/main" id="{AEB31D17-F45F-C3D8-787C-2C8A5ACDF6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5E2C0D79-CF94-B0FC-36F1-77CBA73679DC}"/>
              </a:ext>
            </a:extLst>
          </p:cNvPr>
          <p:cNvSpPr txBox="1"/>
          <p:nvPr/>
        </p:nvSpPr>
        <p:spPr>
          <a:xfrm>
            <a:off x="1752602" y="2786744"/>
            <a:ext cx="5551715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مَكْتَبَةِ الْقِسْمِ أَرْبَعَةُ رُفوفٍ. عَلى كُلِّ رَفٍّ 5 قِصَصٍ. كَمْ قِصَّةً في الْمَكْتَبَةِ؟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6" name="Tableau 55">
            <a:extLst>
              <a:ext uri="{FF2B5EF4-FFF2-40B4-BE49-F238E27FC236}">
                <a16:creationId xmlns:a16="http://schemas.microsoft.com/office/drawing/2014/main" id="{F46E3E85-4621-7FB6-A051-25BAC916B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934671"/>
              </p:ext>
            </p:extLst>
          </p:nvPr>
        </p:nvGraphicFramePr>
        <p:xfrm>
          <a:off x="2851485" y="5210937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790B26A9-5926-487E-480D-FE18CF38F081}"/>
              </a:ext>
            </a:extLst>
          </p:cNvPr>
          <p:cNvSpPr/>
          <p:nvPr/>
        </p:nvSpPr>
        <p:spPr>
          <a:xfrm>
            <a:off x="2851485" y="4662511"/>
            <a:ext cx="3441036" cy="5484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المناسبة.</a:t>
            </a:r>
          </a:p>
        </p:txBody>
      </p: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4CD730E-65E2-559A-78FC-19B62E33B5D7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AD1F95D-4F96-5701-93A4-BDEB93820CCE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0460CEBF-92CA-3FAA-39BE-E0C1EEBCDA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43E377-D8D1-5B80-BF7A-EC8175D4507D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DD276E4-AA56-C208-4BEE-3DB8D23209C2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578EF78-498F-2B42-AEC5-6F971DDEC2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91AC891-4A9F-F303-19BC-8BDC0DDCABC2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8DFEAC4-8578-1C1A-17AD-89A2831466A9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98D17DDE-A6F3-3F4B-A271-B19D3DF71D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15F904D-8A36-D85A-DA3C-AD7F26481878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81469B9-4ADE-253E-6831-BA90A47518E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FD0C9259-52C4-59D1-917E-F0FCAAF180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aphicFrame>
        <p:nvGraphicFramePr>
          <p:cNvPr id="41" name="Tableau 40">
            <a:extLst>
              <a:ext uri="{FF2B5EF4-FFF2-40B4-BE49-F238E27FC236}">
                <a16:creationId xmlns:a16="http://schemas.microsoft.com/office/drawing/2014/main" id="{3196A33D-83F2-D70B-E656-F46BB3D19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3760"/>
              </p:ext>
            </p:extLst>
          </p:nvPr>
        </p:nvGraphicFramePr>
        <p:xfrm>
          <a:off x="2851485" y="3588965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  <p:sp>
        <p:nvSpPr>
          <p:cNvPr id="42" name="Rectangle 41">
            <a:extLst>
              <a:ext uri="{FF2B5EF4-FFF2-40B4-BE49-F238E27FC236}">
                <a16:creationId xmlns:a16="http://schemas.microsoft.com/office/drawing/2014/main" id="{CA105AD2-12BF-B4EF-66F8-BC4142E3AB65}"/>
              </a:ext>
            </a:extLst>
          </p:cNvPr>
          <p:cNvSpPr/>
          <p:nvPr/>
        </p:nvSpPr>
        <p:spPr>
          <a:xfrm>
            <a:off x="2851485" y="3040539"/>
            <a:ext cx="3441036" cy="5484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206FA37-E88C-F82E-9DCA-9C2134091D91}"/>
              </a:ext>
            </a:extLst>
          </p:cNvPr>
          <p:cNvSpPr txBox="1"/>
          <p:nvPr/>
        </p:nvSpPr>
        <p:spPr>
          <a:xfrm>
            <a:off x="2458519" y="4546403"/>
            <a:ext cx="4649852" cy="63677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chemeClr val="bg1">
                    <a:lumMod val="50000"/>
                  </a:schemeClr>
                </a:solidFill>
              </a:rPr>
              <a:t>….. + ….. + ….. + ….. = …..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41D6821-CCB3-3726-338B-FC6E9D0784DD}"/>
              </a:ext>
            </a:extLst>
          </p:cNvPr>
          <p:cNvSpPr txBox="1"/>
          <p:nvPr/>
        </p:nvSpPr>
        <p:spPr>
          <a:xfrm>
            <a:off x="2447635" y="5286633"/>
            <a:ext cx="2962565" cy="57888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chemeClr val="bg1">
                    <a:lumMod val="50000"/>
                  </a:schemeClr>
                </a:solidFill>
              </a:rPr>
              <a:t>….. x ….. = …..</a:t>
            </a:r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مكتبة القسم 20 قصة.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E7C9462-0A6A-FEC0-46F4-A875429A75C1}"/>
              </a:ext>
            </a:extLst>
          </p:cNvPr>
          <p:cNvGrpSpPr/>
          <p:nvPr/>
        </p:nvGrpSpPr>
        <p:grpSpPr>
          <a:xfrm>
            <a:off x="4855031" y="1854957"/>
            <a:ext cx="1902225" cy="621894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453FF21-0B7E-6655-DC64-05A55FECD979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أُمَثِّلُ الْأَجْزاءَ الْمُتَساوِيَةَ ...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DD92381-964F-57F0-784B-57B60B1438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775703-0F9C-FF0E-565B-729BCBBD2338}"/>
              </a:ext>
            </a:extLst>
          </p:cNvPr>
          <p:cNvGrpSpPr/>
          <p:nvPr/>
        </p:nvGrpSpPr>
        <p:grpSpPr>
          <a:xfrm>
            <a:off x="2671953" y="1854957"/>
            <a:ext cx="1963704" cy="621894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57C1E49-9921-F982-B8DE-710517C9A69B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أُمَثِّلُ الْكُلَّ ....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88545B87-2140-1199-0084-5A2761ED17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E49F753-D076-4D44-7612-E5E901641FEC}"/>
              </a:ext>
            </a:extLst>
          </p:cNvPr>
          <p:cNvGrpSpPr/>
          <p:nvPr/>
        </p:nvGrpSpPr>
        <p:grpSpPr>
          <a:xfrm>
            <a:off x="400840" y="1854957"/>
            <a:ext cx="2057679" cy="621894"/>
            <a:chOff x="867704" y="1822725"/>
            <a:chExt cx="2057679" cy="5653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AC0A27E-1CFC-EE3F-A344-FD272B84A1B1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أَسْتَخْدِمُ الْجَمْعَ الْمُتَكَرِّرَ.....</a:t>
              </a: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2BC96D5B-8D10-3839-E63A-297E3E40B7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F8DF3BC-6302-FF34-5531-5A4F0455A4A3}"/>
              </a:ext>
            </a:extLst>
          </p:cNvPr>
          <p:cNvGrpSpPr/>
          <p:nvPr/>
        </p:nvGrpSpPr>
        <p:grpSpPr>
          <a:xfrm>
            <a:off x="6858001" y="1868887"/>
            <a:ext cx="1732605" cy="607301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814A637-F5B2-5968-6D67-4B47BD36D7BC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Oval 80">
              <a:extLst>
                <a:ext uri="{FF2B5EF4-FFF2-40B4-BE49-F238E27FC236}">
                  <a16:creationId xmlns:a16="http://schemas.microsoft.com/office/drawing/2014/main" id="{1FEABC1F-D7DC-B572-6B06-91B77A15C8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48309528-FC40-99E2-0294-EAB65F5F6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791455"/>
              </p:ext>
            </p:extLst>
          </p:nvPr>
        </p:nvGraphicFramePr>
        <p:xfrm>
          <a:off x="2851485" y="3588965"/>
          <a:ext cx="3441036" cy="54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259">
                  <a:extLst>
                    <a:ext uri="{9D8B030D-6E8A-4147-A177-3AD203B41FA5}">
                      <a16:colId xmlns:a16="http://schemas.microsoft.com/office/drawing/2014/main" val="3432703980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2041582045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613279629"/>
                    </a:ext>
                  </a:extLst>
                </a:gridCol>
                <a:gridCol w="860259">
                  <a:extLst>
                    <a:ext uri="{9D8B030D-6E8A-4147-A177-3AD203B41FA5}">
                      <a16:colId xmlns:a16="http://schemas.microsoft.com/office/drawing/2014/main" val="1512833387"/>
                    </a:ext>
                  </a:extLst>
                </a:gridCol>
              </a:tblGrid>
              <a:tr h="493588"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fr-MA" sz="2800" dirty="0">
                        <a:solidFill>
                          <a:schemeClr val="accent1"/>
                        </a:solidFill>
                      </a:endParaRPr>
                    </a:p>
                  </a:txBody>
                  <a:tcPr marL="51615" marR="51615" marT="60853" marB="6085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085635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AB75E52E-542C-49F6-2DAF-DB80B68E99BD}"/>
              </a:ext>
            </a:extLst>
          </p:cNvPr>
          <p:cNvSpPr/>
          <p:nvPr/>
        </p:nvSpPr>
        <p:spPr>
          <a:xfrm>
            <a:off x="2851485" y="3040539"/>
            <a:ext cx="3441036" cy="5484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accent1"/>
                </a:solidFill>
              </a:rPr>
              <a:t>?</a:t>
            </a:r>
            <a:endParaRPr lang="fr-MA" b="1" dirty="0">
              <a:solidFill>
                <a:schemeClr val="accent1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8EEE8CD-6D35-5719-0D8B-93C5A9D2216F}"/>
              </a:ext>
            </a:extLst>
          </p:cNvPr>
          <p:cNvSpPr txBox="1"/>
          <p:nvPr/>
        </p:nvSpPr>
        <p:spPr>
          <a:xfrm>
            <a:off x="2262576" y="5446205"/>
            <a:ext cx="2744852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4 x 5 = 20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DF3653D-9507-27E3-D88F-6C70C5B70379}"/>
              </a:ext>
            </a:extLst>
          </p:cNvPr>
          <p:cNvSpPr txBox="1"/>
          <p:nvPr/>
        </p:nvSpPr>
        <p:spPr>
          <a:xfrm>
            <a:off x="2251686" y="4357633"/>
            <a:ext cx="4312400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5 + 5 + 5 + 5 = 20</a:t>
            </a:r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450F23-3891-3141-6E24-B3975DCEDB76}"/>
              </a:ext>
            </a:extLst>
          </p:cNvPr>
          <p:cNvSpPr txBox="1"/>
          <p:nvPr/>
        </p:nvSpPr>
        <p:spPr>
          <a:xfrm>
            <a:off x="1143001" y="3094949"/>
            <a:ext cx="6436178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حَديقَةٍ 5 أَشْجارٍ. فِي كُلِّ شَجَرَةٍ 8 تُفَّاحاتٍ. كَمْ عَدَدُ التُّفّاحاتِ فِي الْحَديقَةِ؟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BAF30E-C229-2070-62F6-95B14DBE0297}"/>
              </a:ext>
            </a:extLst>
          </p:cNvPr>
          <p:cNvSpPr txBox="1"/>
          <p:nvPr/>
        </p:nvSpPr>
        <p:spPr>
          <a:xfrm>
            <a:off x="1143001" y="3094949"/>
            <a:ext cx="6436178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حَديقَةٍ 5 أَشْجارٍ. فِي كُلِّ شَجَرَةٍ 8 تُفَّاحاتٍ. كَمْ عَدَدُ التُّفّاحاتِ فِي الْحَديقَةِ؟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9CAB82-2E4A-010E-8723-8FFEFB9697F0}"/>
              </a:ext>
            </a:extLst>
          </p:cNvPr>
          <p:cNvSpPr txBox="1"/>
          <p:nvPr/>
        </p:nvSpPr>
        <p:spPr>
          <a:xfrm>
            <a:off x="1143001" y="1908405"/>
            <a:ext cx="6436178" cy="119181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حَديقَةٍ 5 أَشْجارٍ. فِي كُلِّ شَجَرَةٍ 8 تُفَّاحاتٍ. كَمْ عَدَدُ التُّفّاحاتِ فِي الْحَديقَةِ؟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359197D-4610-E490-DD40-D033BD8AD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814223"/>
              </p:ext>
            </p:extLst>
          </p:nvPr>
        </p:nvGraphicFramePr>
        <p:xfrm>
          <a:off x="2679433" y="4370862"/>
          <a:ext cx="3785140" cy="11035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7028">
                  <a:extLst>
                    <a:ext uri="{9D8B030D-6E8A-4147-A177-3AD203B41FA5}">
                      <a16:colId xmlns:a16="http://schemas.microsoft.com/office/drawing/2014/main" val="1721851907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63110833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66934083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38827000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688212889"/>
                    </a:ext>
                  </a:extLst>
                </a:gridCol>
              </a:tblGrid>
              <a:tr h="542947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23633"/>
                  </a:ext>
                </a:extLst>
              </a:tr>
              <a:tr h="542947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extLst>
                  <a:ext uri="{0D108BD9-81ED-4DB2-BD59-A6C34878D82A}">
                    <a16:rowId xmlns:a16="http://schemas.microsoft.com/office/drawing/2014/main" val="462978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أشجار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الحديقة؟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2679433" y="441960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.................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1DA5FDF-799C-C38A-5EB4-8E9BA8B33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22985"/>
              </p:ext>
            </p:extLst>
          </p:nvPr>
        </p:nvGraphicFramePr>
        <p:xfrm>
          <a:off x="2679433" y="2193720"/>
          <a:ext cx="3785140" cy="11035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7028">
                  <a:extLst>
                    <a:ext uri="{9D8B030D-6E8A-4147-A177-3AD203B41FA5}">
                      <a16:colId xmlns:a16="http://schemas.microsoft.com/office/drawing/2014/main" val="1721851907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63110833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66934083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38827000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688212889"/>
                    </a:ext>
                  </a:extLst>
                </a:gridCol>
              </a:tblGrid>
              <a:tr h="542947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23633"/>
                  </a:ext>
                </a:extLst>
              </a:tr>
              <a:tr h="542947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extLst>
                  <a:ext uri="{0D108BD9-81ED-4DB2-BD59-A6C34878D82A}">
                    <a16:rowId xmlns:a16="http://schemas.microsoft.com/office/drawing/2014/main" val="46297891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3D1A69D2-C574-4D83-AD34-4DCBCB5C3AB6}"/>
              </a:ext>
            </a:extLst>
          </p:cNvPr>
          <p:cNvSpPr txBox="1"/>
          <p:nvPr/>
        </p:nvSpPr>
        <p:spPr>
          <a:xfrm>
            <a:off x="2688772" y="3614058"/>
            <a:ext cx="4144062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172718-F666-BDB9-8D87-983901A585D0}"/>
              </a:ext>
            </a:extLst>
          </p:cNvPr>
          <p:cNvSpPr txBox="1"/>
          <p:nvPr/>
        </p:nvSpPr>
        <p:spPr>
          <a:xfrm>
            <a:off x="2679433" y="4419600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5 x 8 = 40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5D1BDF1-20CA-24A3-3659-EFBFEAD47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134589"/>
              </p:ext>
            </p:extLst>
          </p:nvPr>
        </p:nvGraphicFramePr>
        <p:xfrm>
          <a:off x="2679433" y="2193720"/>
          <a:ext cx="3785140" cy="11035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7028">
                  <a:extLst>
                    <a:ext uri="{9D8B030D-6E8A-4147-A177-3AD203B41FA5}">
                      <a16:colId xmlns:a16="http://schemas.microsoft.com/office/drawing/2014/main" val="1721851907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63110833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66934083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388270001"/>
                    </a:ext>
                  </a:extLst>
                </a:gridCol>
                <a:gridCol w="757028">
                  <a:extLst>
                    <a:ext uri="{9D8B030D-6E8A-4147-A177-3AD203B41FA5}">
                      <a16:colId xmlns:a16="http://schemas.microsoft.com/office/drawing/2014/main" val="3688212889"/>
                    </a:ext>
                  </a:extLst>
                </a:gridCol>
              </a:tblGrid>
              <a:tr h="542947">
                <a:tc gridSpan="5"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23633"/>
                  </a:ext>
                </a:extLst>
              </a:tr>
              <a:tr h="542947"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8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 marL="56777" marR="56777" marT="66938" marB="66938"/>
                </a:tc>
                <a:extLst>
                  <a:ext uri="{0D108BD9-81ED-4DB2-BD59-A6C34878D82A}">
                    <a16:rowId xmlns:a16="http://schemas.microsoft.com/office/drawing/2014/main" val="46297891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360B830-E26C-3C50-401D-FA99728FF2CF}"/>
              </a:ext>
            </a:extLst>
          </p:cNvPr>
          <p:cNvSpPr txBox="1"/>
          <p:nvPr/>
        </p:nvSpPr>
        <p:spPr>
          <a:xfrm>
            <a:off x="2634724" y="3614058"/>
            <a:ext cx="3424845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800" b="1" dirty="0">
                <a:solidFill>
                  <a:srgbClr val="C00000"/>
                </a:solidFill>
              </a:rPr>
              <a:t>8 + 8 + 8 + 8 + 8 = 40</a:t>
            </a: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AC66306-37C1-1EAB-4A85-CAB00BA4C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438" y="1954244"/>
            <a:ext cx="3358091" cy="42993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4B623A-8E88-1544-F2DF-B1B0DA46F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485" y="1954245"/>
            <a:ext cx="3358091" cy="429934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58576" y="2817912"/>
            <a:ext cx="2954596" cy="1569031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718431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ينبه الأستاذ(ة) التلاميذ إلى إضافة (=) في عملية الجمع.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71D173-CAB9-0034-57BF-DAC27C81F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52" y="1803250"/>
            <a:ext cx="6663356" cy="414412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FAF6EE-A1A8-162F-28E7-0D3E5A268026}"/>
              </a:ext>
            </a:extLst>
          </p:cNvPr>
          <p:cNvSpPr txBox="1"/>
          <p:nvPr/>
        </p:nvSpPr>
        <p:spPr>
          <a:xfrm>
            <a:off x="5976259" y="3995056"/>
            <a:ext cx="78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= ….</a:t>
            </a:r>
          </a:p>
        </p:txBody>
      </p:sp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840F-71F8-A8E2-CF6E-51F701A5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90ECBF88-DAA8-0503-6076-5C7EF1911B3C}"/>
              </a:ext>
            </a:extLst>
          </p:cNvPr>
          <p:cNvSpPr txBox="1"/>
          <p:nvPr/>
        </p:nvSpPr>
        <p:spPr>
          <a:xfrm>
            <a:off x="390105" y="859949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0E8C92C-C09B-CB25-158C-16DBD05E016E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C7469DE-4C50-90D8-0A2A-3C4FD0EEE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B112AC9-0A2E-ABB2-7EB5-1B2C9882F344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82FDB-1F96-63D9-DF76-65D6FD10B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284001-EF70-B252-5FE4-3E56FA364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697DA5-9363-603E-8633-C504F4839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405" y="2162864"/>
            <a:ext cx="5506905" cy="34249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B6CD5CE-48FE-788D-B42D-A029F0CC661F}"/>
              </a:ext>
            </a:extLst>
          </p:cNvPr>
          <p:cNvSpPr txBox="1"/>
          <p:nvPr/>
        </p:nvSpPr>
        <p:spPr>
          <a:xfrm>
            <a:off x="5083627" y="3929740"/>
            <a:ext cx="78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= ….</a:t>
            </a:r>
          </a:p>
        </p:txBody>
      </p:sp>
    </p:spTree>
    <p:extLst>
      <p:ext uri="{BB962C8B-B14F-4D97-AF65-F5344CB8AC3E}">
        <p14:creationId xmlns:p14="http://schemas.microsoft.com/office/powerpoint/2010/main" val="17155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48DE9A-2B9B-62AB-8E2B-27EF10ACD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37" y="2549332"/>
            <a:ext cx="4198984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6BE21AF-571C-10BE-9D30-D1472E5A1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52" y="1803250"/>
            <a:ext cx="6663356" cy="4144129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BA3E19F-2FD3-8206-C1E1-5FBF5375A770}"/>
              </a:ext>
            </a:extLst>
          </p:cNvPr>
          <p:cNvSpPr txBox="1"/>
          <p:nvPr/>
        </p:nvSpPr>
        <p:spPr>
          <a:xfrm>
            <a:off x="4561115" y="3918856"/>
            <a:ext cx="23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    5    5    5 = 20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4321629" y="5344879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CEB6F-115A-24C1-E909-054F617EDEE6}"/>
              </a:ext>
            </a:extLst>
          </p:cNvPr>
          <p:cNvSpPr txBox="1"/>
          <p:nvPr/>
        </p:nvSpPr>
        <p:spPr>
          <a:xfrm>
            <a:off x="4691742" y="4397827"/>
            <a:ext cx="23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4     5      20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62EF6C0-4F4D-3F1C-A539-33549FD9DC86}"/>
              </a:ext>
            </a:extLst>
          </p:cNvPr>
          <p:cNvSpPr txBox="1"/>
          <p:nvPr/>
        </p:nvSpPr>
        <p:spPr>
          <a:xfrm>
            <a:off x="1785255" y="4049482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AA5E5A-4B02-585F-64F7-9E5F33780DC2}"/>
              </a:ext>
            </a:extLst>
          </p:cNvPr>
          <p:cNvSpPr txBox="1"/>
          <p:nvPr/>
        </p:nvSpPr>
        <p:spPr>
          <a:xfrm>
            <a:off x="2198912" y="4049482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E9A6531-54DA-124E-A0B2-95B364E2F824}"/>
              </a:ext>
            </a:extLst>
          </p:cNvPr>
          <p:cNvSpPr txBox="1"/>
          <p:nvPr/>
        </p:nvSpPr>
        <p:spPr>
          <a:xfrm>
            <a:off x="2677883" y="4049483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A8D3A11-DB9C-2D49-1522-363378625609}"/>
              </a:ext>
            </a:extLst>
          </p:cNvPr>
          <p:cNvSpPr txBox="1"/>
          <p:nvPr/>
        </p:nvSpPr>
        <p:spPr>
          <a:xfrm>
            <a:off x="3091540" y="4049483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37AB809-2E74-2A34-DBB1-12F51D171933}"/>
              </a:ext>
            </a:extLst>
          </p:cNvPr>
          <p:cNvSpPr txBox="1"/>
          <p:nvPr/>
        </p:nvSpPr>
        <p:spPr>
          <a:xfrm>
            <a:off x="2394855" y="3788225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E6EB802-5388-6FC4-A78D-8889E3CD3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399" y="1954245"/>
            <a:ext cx="3358091" cy="429934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93 أنجزوا النشاط رقم 3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676400" y="2743198"/>
            <a:ext cx="2879145" cy="1469572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20BB0C8-AE65-3E22-D55F-18D85A645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148" y="1900872"/>
            <a:ext cx="6405134" cy="3948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C5A187-A725-DAE2-4E06-177680269A4F}"/>
              </a:ext>
            </a:extLst>
          </p:cNvPr>
          <p:cNvSpPr txBox="1"/>
          <p:nvPr/>
        </p:nvSpPr>
        <p:spPr>
          <a:xfrm>
            <a:off x="4953001" y="3886199"/>
            <a:ext cx="239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5    9     45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BA2820-C0A0-4FEA-E5B3-E16011C12E02}"/>
              </a:ext>
            </a:extLst>
          </p:cNvPr>
          <p:cNvSpPr txBox="1"/>
          <p:nvPr/>
        </p:nvSpPr>
        <p:spPr>
          <a:xfrm>
            <a:off x="6411683" y="5268678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A6D5E51-83FE-58A9-6CBE-813135C2677D}"/>
              </a:ext>
            </a:extLst>
          </p:cNvPr>
          <p:cNvSpPr txBox="1"/>
          <p:nvPr/>
        </p:nvSpPr>
        <p:spPr>
          <a:xfrm>
            <a:off x="1621967" y="4060368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02B5259-F8D8-FF96-4A58-E6816C28035B}"/>
              </a:ext>
            </a:extLst>
          </p:cNvPr>
          <p:cNvSpPr txBox="1"/>
          <p:nvPr/>
        </p:nvSpPr>
        <p:spPr>
          <a:xfrm>
            <a:off x="2111826" y="4060368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605BF63-C61D-9638-6CE5-80C77361728C}"/>
              </a:ext>
            </a:extLst>
          </p:cNvPr>
          <p:cNvSpPr txBox="1"/>
          <p:nvPr/>
        </p:nvSpPr>
        <p:spPr>
          <a:xfrm>
            <a:off x="2590797" y="4060369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5F4859A-C5FE-94DF-BEDE-D52FE28D4076}"/>
              </a:ext>
            </a:extLst>
          </p:cNvPr>
          <p:cNvSpPr txBox="1"/>
          <p:nvPr/>
        </p:nvSpPr>
        <p:spPr>
          <a:xfrm>
            <a:off x="3004454" y="4060369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4A9A89-D9D8-931F-BDD5-29F695CF87B9}"/>
              </a:ext>
            </a:extLst>
          </p:cNvPr>
          <p:cNvSpPr txBox="1"/>
          <p:nvPr/>
        </p:nvSpPr>
        <p:spPr>
          <a:xfrm>
            <a:off x="2503711" y="3799111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782C64E-8FF7-8F8B-7943-09F658CEA8A1}"/>
              </a:ext>
            </a:extLst>
          </p:cNvPr>
          <p:cNvSpPr txBox="1"/>
          <p:nvPr/>
        </p:nvSpPr>
        <p:spPr>
          <a:xfrm>
            <a:off x="3407225" y="4060368"/>
            <a:ext cx="20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762382"/>
            <a:ext cx="7627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92 و 93</a:t>
            </a:r>
          </a:p>
          <a:p>
            <a:pPr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ينبه الأستاذ (ة) التلاميذ إلى تصحيح نموذج الأشرطة في التمرين 2 بحذف خانة من الأجزاء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8C577D-6F33-A325-030B-63592A360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438" y="1954244"/>
            <a:ext cx="3358091" cy="42993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15E626-AD48-F62C-CB07-ACA1CAD3B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485" y="1954245"/>
            <a:ext cx="3358091" cy="4299341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67DAC54-977C-BACA-1B8E-CC955FD9AA65}"/>
              </a:ext>
            </a:extLst>
          </p:cNvPr>
          <p:cNvCxnSpPr/>
          <p:nvPr/>
        </p:nvCxnSpPr>
        <p:spPr>
          <a:xfrm>
            <a:off x="5519057" y="5061857"/>
            <a:ext cx="76200" cy="2394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A6F9EED-5616-E6D0-EAB4-AD192EEAA75C}"/>
              </a:ext>
            </a:extLst>
          </p:cNvPr>
          <p:cNvCxnSpPr/>
          <p:nvPr/>
        </p:nvCxnSpPr>
        <p:spPr>
          <a:xfrm flipH="1">
            <a:off x="5519057" y="5061857"/>
            <a:ext cx="76200" cy="2394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76545A1-5A7F-AF01-2500-BC0C076221B6}"/>
              </a:ext>
            </a:extLst>
          </p:cNvPr>
          <p:cNvCxnSpPr/>
          <p:nvPr/>
        </p:nvCxnSpPr>
        <p:spPr>
          <a:xfrm>
            <a:off x="5442855" y="5072743"/>
            <a:ext cx="0" cy="21771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20804</TotalTime>
  <Words>1414</Words>
  <Application>Microsoft Office PowerPoint</Application>
  <PresentationFormat>Affichage à l'écran (4:3)</PresentationFormat>
  <Paragraphs>429</Paragraphs>
  <Slides>67</Slides>
  <Notes>22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67</vt:i4>
      </vt:variant>
    </vt:vector>
  </HeadingPairs>
  <TitlesOfParts>
    <vt:vector size="79" baseType="lpstr">
      <vt:lpstr>Wingdings</vt:lpstr>
      <vt:lpstr>Calibri</vt:lpstr>
      <vt:lpstr>Effra CC Arbc</vt:lpstr>
      <vt:lpstr>Aptos Display</vt:lpstr>
      <vt:lpstr>DengXian</vt:lpstr>
      <vt:lpstr>Arial</vt:lpstr>
      <vt:lpstr>Aptos</vt:lpstr>
      <vt:lpstr>Dosis</vt:lpstr>
      <vt:lpstr>2_Conception personnalisée</vt:lpstr>
      <vt:lpstr>Page d'entree</vt:lpstr>
      <vt:lpstr>partie 1</vt:lpstr>
      <vt:lpstr>1_partie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250</cp:revision>
  <cp:lastPrinted>2025-08-13T10:11:39Z</cp:lastPrinted>
  <dcterms:created xsi:type="dcterms:W3CDTF">2025-08-01T12:31:49Z</dcterms:created>
  <dcterms:modified xsi:type="dcterms:W3CDTF">2026-04-12T15:34:55Z</dcterms:modified>
</cp:coreProperties>
</file>