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2"/>
  </p:notesMasterIdLst>
  <p:handoutMasterIdLst>
    <p:handoutMasterId r:id="rId73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42" r:id="rId14"/>
    <p:sldId id="1125" r:id="rId15"/>
    <p:sldId id="1135" r:id="rId16"/>
    <p:sldId id="1117" r:id="rId17"/>
    <p:sldId id="1118" r:id="rId18"/>
    <p:sldId id="2134807062" r:id="rId19"/>
    <p:sldId id="2134807064" r:id="rId20"/>
    <p:sldId id="2134807063" r:id="rId21"/>
    <p:sldId id="2134807065" r:id="rId22"/>
    <p:sldId id="2134807076" r:id="rId23"/>
    <p:sldId id="2134807077" r:id="rId24"/>
    <p:sldId id="2134807078" r:id="rId25"/>
    <p:sldId id="2134807079" r:id="rId26"/>
    <p:sldId id="2134807073" r:id="rId27"/>
    <p:sldId id="2134807074" r:id="rId28"/>
    <p:sldId id="2134807075" r:id="rId29"/>
    <p:sldId id="2134807066" r:id="rId30"/>
    <p:sldId id="2134807067" r:id="rId31"/>
    <p:sldId id="2134807068" r:id="rId32"/>
    <p:sldId id="2134807069" r:id="rId33"/>
    <p:sldId id="2134807070" r:id="rId34"/>
    <p:sldId id="2134807071" r:id="rId35"/>
    <p:sldId id="2134807072" r:id="rId36"/>
    <p:sldId id="1016" r:id="rId37"/>
    <p:sldId id="812" r:id="rId38"/>
    <p:sldId id="751" r:id="rId39"/>
    <p:sldId id="916" r:id="rId40"/>
    <p:sldId id="1018" r:id="rId41"/>
    <p:sldId id="1087" r:id="rId42"/>
    <p:sldId id="1088" r:id="rId43"/>
    <p:sldId id="1089" r:id="rId44"/>
    <p:sldId id="940" r:id="rId45"/>
    <p:sldId id="1119" r:id="rId46"/>
    <p:sldId id="1091" r:id="rId47"/>
    <p:sldId id="2134807056" r:id="rId48"/>
    <p:sldId id="1092" r:id="rId49"/>
    <p:sldId id="1096" r:id="rId50"/>
    <p:sldId id="1097" r:id="rId51"/>
    <p:sldId id="2134807057" r:id="rId52"/>
    <p:sldId id="1123" r:id="rId53"/>
    <p:sldId id="2134807058" r:id="rId54"/>
    <p:sldId id="2134807059" r:id="rId55"/>
    <p:sldId id="2134807060" r:id="rId56"/>
    <p:sldId id="1019" r:id="rId57"/>
    <p:sldId id="926" r:id="rId58"/>
    <p:sldId id="927" r:id="rId59"/>
    <p:sldId id="925" r:id="rId60"/>
    <p:sldId id="920" r:id="rId61"/>
    <p:sldId id="911" r:id="rId62"/>
    <p:sldId id="644" r:id="rId63"/>
    <p:sldId id="875" r:id="rId64"/>
    <p:sldId id="1133" r:id="rId65"/>
    <p:sldId id="1134" r:id="rId66"/>
    <p:sldId id="2134807061" r:id="rId67"/>
    <p:sldId id="1021" r:id="rId68"/>
    <p:sldId id="809" r:id="rId69"/>
    <p:sldId id="764" r:id="rId70"/>
    <p:sldId id="944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E8EEEF"/>
    <a:srgbClr val="FCC302"/>
    <a:srgbClr val="3E898D"/>
    <a:srgbClr val="FFFEFC"/>
    <a:srgbClr val="FC8D00"/>
    <a:srgbClr val="2B7589"/>
    <a:srgbClr val="FEFEFE"/>
    <a:srgbClr val="617479"/>
    <a:srgbClr val="E7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notesMaster" Target="notesMasters/notes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handoutMaster" Target="handoutMasters/handout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3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52EE-6B4B-40D1-E899-22822101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DCCA78-93F0-1F93-8E48-6A4F0BAD5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8B163-4928-72B7-02BB-72645F96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86DA7-3CC4-C6D3-9BBD-C955B9661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F6317-6E02-274C-18B5-7B3968FEC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7BFD39-8017-70B4-B31A-E829C1B83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E477D5-2359-5CAB-3E77-07F7A1129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4A34DC-2AF0-AEB4-5DEC-16A397D9FF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8590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9A9DD-4318-5809-ACE0-5767C2061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89984B-16C0-D61D-A637-673377115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F58094-DBD0-391A-C4E8-CD3424F03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CAC375-2CFA-E387-85AD-B94EDD213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361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8ED1E-802D-4D81-9BC5-D123CB203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B2BDED-A322-05BD-00B8-D6D5C07B3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30ED72-FDA7-3F9E-0A16-86F169CB8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83B15A-8272-76C2-0045-0174B990D8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1713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8B263-497B-7F7A-1E61-6CAAECBA8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336010-E476-407B-5C9F-14E60A639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ADDA79-CFF8-C2A7-D4C8-B655A07B2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AB8DF4-31C0-1F04-69DE-C4BEAF2E5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3682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99A62-5045-08AB-6CB1-A4476AAB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201999-37F3-A021-C163-E16061619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533841-0806-6286-6C3D-7D5C5E2F0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903D3E-34E5-B743-BB79-A9B0EEB1B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9605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7E6D5-F1F1-2101-5EA1-3F5E495AC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0A6439-B72A-F988-48EA-EDE3195A5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CEFD95-D1A8-6765-A122-A952F0F1F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6D2E05-3703-63E5-A0E4-240A14CE28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9408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8B538-6895-3762-8365-0307EC808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E3621A-6751-49C0-DA27-F9078EE69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94DE0D-6DE8-0AE0-9636-DC8DD7F60A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F168E7-AF64-665E-0104-C811A73437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0191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7B6BE-9AA5-B0BA-EA18-DA5C3B6C5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5D90CE-F599-1C45-AF71-953ADC135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7760CC-5F1D-4FAD-AC8B-34CA98471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5BA5B3-BAC3-FCCC-83B3-B90A74421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023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D3670-5854-6040-727E-8F4A7650D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852408-3709-6011-3B8D-99F2C1B4E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27C7C0-2572-B14D-2806-24B799F70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82E2AF-ED1E-674F-E285-1DF4DF9AEE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781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D5226-7AEC-013E-9003-5AE789F70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67745D-D36E-C221-1E8F-136B3139C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E269D6-D488-19C1-D816-B1C0AEC95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B35365-3B85-5DCD-24E8-29192EAA5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8568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78C9A-E1C1-6C25-539C-795D5F9DB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371BF3-1794-57F4-268A-2D8673ECE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A7F42F-DEA5-07C1-5028-29D1A80C7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E34012-DA51-BB72-F547-028150588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009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image" Target="../media/image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emf"/><Relationship Id="rId4" Type="http://schemas.openxmlformats.org/officeDocument/2006/relationships/image" Target="../media/image2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46.emf"/><Relationship Id="rId4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5070" y="24568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91144" y="2972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(2)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535013" y="3808263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622101" y="4318798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الأطوال (3)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الأطوال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94483C-C146-88D1-EC69-84827661C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472" y="2318361"/>
            <a:ext cx="3062705" cy="40402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E1388A-C345-ED6F-EB48-E309DED1E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767" y="2318360"/>
            <a:ext cx="3062705" cy="404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566550"/>
            <a:ext cx="6288180" cy="1079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627216"/>
            <a:ext cx="52245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العلاقة بين وحدتي السنتمتر والمليمتر والقيام بتحويلات بين الوحدتين.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414574"/>
            <a:ext cx="4007926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CEE071-CC1C-4E0D-F503-31DEB26175A2}"/>
              </a:ext>
            </a:extLst>
          </p:cNvPr>
          <p:cNvSpPr txBox="1"/>
          <p:nvPr/>
        </p:nvSpPr>
        <p:spPr>
          <a:xfrm>
            <a:off x="2002968" y="37023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B2D369-8295-D440-F43D-B8DCD9A83ADE}"/>
              </a:ext>
            </a:extLst>
          </p:cNvPr>
          <p:cNvSpPr txBox="1"/>
          <p:nvPr/>
        </p:nvSpPr>
        <p:spPr>
          <a:xfrm>
            <a:off x="1992084" y="4159595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32A09B-558E-D119-5592-39B3A30E8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994" y="2109244"/>
            <a:ext cx="3424648" cy="42941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84FBB8-EF82-7985-B163-EF7143B23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705" y="2109244"/>
            <a:ext cx="3424648" cy="429413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88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580263" y="3962399"/>
            <a:ext cx="2942800" cy="9688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8D022C-8C62-8751-EE30-C696C734BBFA}"/>
              </a:ext>
            </a:extLst>
          </p:cNvPr>
          <p:cNvSpPr/>
          <p:nvPr/>
        </p:nvSpPr>
        <p:spPr>
          <a:xfrm>
            <a:off x="4669975" y="3015344"/>
            <a:ext cx="2795292" cy="19376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90A0222-5D5D-E9A8-E8A7-3DE20D09D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852" y="1816509"/>
            <a:ext cx="5288294" cy="422647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DC5842-64A1-75CE-15F4-5790EC5A9698}"/>
              </a:ext>
            </a:extLst>
          </p:cNvPr>
          <p:cNvSpPr txBox="1"/>
          <p:nvPr/>
        </p:nvSpPr>
        <p:spPr>
          <a:xfrm>
            <a:off x="4397827" y="5497285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D1D7F8-69C6-C711-3B61-C8024FE54E10}"/>
              </a:ext>
            </a:extLst>
          </p:cNvPr>
          <p:cNvSpPr txBox="1"/>
          <p:nvPr/>
        </p:nvSpPr>
        <p:spPr>
          <a:xfrm>
            <a:off x="6172197" y="3505199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E209A-A3E3-90C5-5D26-A734B43F8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3B839C2-6137-958F-647D-B1B9CBA8F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05" y="2307652"/>
            <a:ext cx="7031791" cy="274343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52F64E-9095-BC1E-ABC2-C9BC35FCBD6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4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84642C-6C53-3AA6-1C21-4DC1B075D7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B378082-6A4E-2C80-8DCC-00D3AA85FBA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D39F47B-A73B-D5A0-4763-B8963CF7E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70837D1-2A48-AC33-F896-C062E05B1D1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A0B9B5D-C9A0-3E2A-820E-029D5FD0B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E47F5CB-F864-A01B-DB54-A548127EC2C0}"/>
              </a:ext>
            </a:extLst>
          </p:cNvPr>
          <p:cNvSpPr txBox="1"/>
          <p:nvPr/>
        </p:nvSpPr>
        <p:spPr>
          <a:xfrm>
            <a:off x="2166258" y="4397827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EF50EB4-631B-4FD1-786F-252662213869}"/>
              </a:ext>
            </a:extLst>
          </p:cNvPr>
          <p:cNvSpPr txBox="1"/>
          <p:nvPr/>
        </p:nvSpPr>
        <p:spPr>
          <a:xfrm>
            <a:off x="1458686" y="4408717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A11F5E-32D6-DD73-AF2D-168B3A5DFDAC}"/>
              </a:ext>
            </a:extLst>
          </p:cNvPr>
          <p:cNvSpPr txBox="1"/>
          <p:nvPr/>
        </p:nvSpPr>
        <p:spPr>
          <a:xfrm>
            <a:off x="4452257" y="4397826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00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30AD462-99CF-2B28-7DEC-64BFCCBFD250}"/>
              </a:ext>
            </a:extLst>
          </p:cNvPr>
          <p:cNvSpPr txBox="1"/>
          <p:nvPr/>
        </p:nvSpPr>
        <p:spPr>
          <a:xfrm>
            <a:off x="3820887" y="4408716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DE1194-D5C6-1AE9-ECDA-2FD4733AD365}"/>
              </a:ext>
            </a:extLst>
          </p:cNvPr>
          <p:cNvSpPr txBox="1"/>
          <p:nvPr/>
        </p:nvSpPr>
        <p:spPr>
          <a:xfrm>
            <a:off x="6814449" y="4397826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00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C09E8B-39CC-AC19-D64C-EBB9A08F5780}"/>
              </a:ext>
            </a:extLst>
          </p:cNvPr>
          <p:cNvSpPr txBox="1"/>
          <p:nvPr/>
        </p:nvSpPr>
        <p:spPr>
          <a:xfrm>
            <a:off x="6270167" y="4408716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3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BCB04-56D0-B927-A76E-2DD3E3C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F19B4A-9437-5C6C-604C-D83F8708E0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B30617F-8163-DA99-4990-01A83C9CAEE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1544D1-19AB-0EC3-F3BF-85C82C7CC49A}"/>
              </a:ext>
            </a:extLst>
          </p:cNvPr>
          <p:cNvSpPr/>
          <p:nvPr/>
        </p:nvSpPr>
        <p:spPr>
          <a:xfrm>
            <a:off x="2834740" y="2523430"/>
            <a:ext cx="4007926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C89332B-AFE8-094D-2C28-CEBBBB10139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BED4652-CBDB-1DA2-FF9A-96BB95AD93D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D9AE42-8DEE-15AD-FB49-AF0A4F8D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86646" y="35900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F6B7B3B-1B75-F48A-0C75-52619D76514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1DC80-60B6-6818-93DE-801ECF1290B2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39C9D3-C845-256B-FDAA-EEC310371F9B}"/>
              </a:ext>
            </a:extLst>
          </p:cNvPr>
          <p:cNvSpPr txBox="1"/>
          <p:nvPr/>
        </p:nvSpPr>
        <p:spPr>
          <a:xfrm>
            <a:off x="1992084" y="422491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176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E207-E9EA-D072-E479-FBAA3B45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365253-99CF-5124-2063-9D0DB7A07E39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 الحساب الذهني الصفحة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BBEC16-96F7-A955-99E7-E5DE17B99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B16D08-1AC4-B3F7-50AC-BD51BD94F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030" y="1645899"/>
            <a:ext cx="3673090" cy="47636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669312-9587-F625-D408-F1B8A2A18DA3}"/>
              </a:ext>
            </a:extLst>
          </p:cNvPr>
          <p:cNvSpPr txBox="1"/>
          <p:nvPr/>
        </p:nvSpPr>
        <p:spPr>
          <a:xfrm>
            <a:off x="2721429" y="3374573"/>
            <a:ext cx="3243942" cy="4027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9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3C81A8-FAF3-2EF8-860F-741B29018822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C4C2DD2-9579-7BAD-40C5-765AD30BE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3004458"/>
            <a:ext cx="7557025" cy="80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6336E1CD-3133-0E48-E471-45EBB810C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3004458"/>
            <a:ext cx="7557025" cy="8094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EEC6E71-ED32-2541-4187-2F2E021A75CE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ثانيا: أجمع العدد الأول مع عشرات العدد الثاني.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86E89D2-7454-A8CD-CA5E-BDAB40D98296}"/>
              </a:ext>
            </a:extLst>
          </p:cNvPr>
          <p:cNvSpPr txBox="1"/>
          <p:nvPr/>
        </p:nvSpPr>
        <p:spPr>
          <a:xfrm>
            <a:off x="1752601" y="303711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4E8122-45FA-31EB-A46C-4941B90A4C90}"/>
              </a:ext>
            </a:extLst>
          </p:cNvPr>
          <p:cNvSpPr txBox="1"/>
          <p:nvPr/>
        </p:nvSpPr>
        <p:spPr>
          <a:xfrm>
            <a:off x="2231575" y="304800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CF7A5B-E219-D9C8-8D87-F834D5D73F47}"/>
              </a:ext>
            </a:extLst>
          </p:cNvPr>
          <p:cNvSpPr txBox="1"/>
          <p:nvPr/>
        </p:nvSpPr>
        <p:spPr>
          <a:xfrm>
            <a:off x="2645229" y="3048002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1E45B0F-3283-C7FE-5B71-E3257FF50ED3}"/>
              </a:ext>
            </a:extLst>
          </p:cNvPr>
          <p:cNvSpPr txBox="1"/>
          <p:nvPr/>
        </p:nvSpPr>
        <p:spPr>
          <a:xfrm>
            <a:off x="1763486" y="340722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D9B73A-FD64-8536-69E6-73FB93DC69E7}"/>
              </a:ext>
            </a:extLst>
          </p:cNvPr>
          <p:cNvSpPr txBox="1"/>
          <p:nvPr/>
        </p:nvSpPr>
        <p:spPr>
          <a:xfrm>
            <a:off x="2231574" y="3407231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A67327-2863-C223-D99C-89BFC696AD89}"/>
              </a:ext>
            </a:extLst>
          </p:cNvPr>
          <p:cNvSpPr txBox="1"/>
          <p:nvPr/>
        </p:nvSpPr>
        <p:spPr>
          <a:xfrm>
            <a:off x="2645228" y="340722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9552D59-B425-DD84-A2AA-A1B45E375209}"/>
              </a:ext>
            </a:extLst>
          </p:cNvPr>
          <p:cNvSpPr txBox="1"/>
          <p:nvPr/>
        </p:nvSpPr>
        <p:spPr>
          <a:xfrm>
            <a:off x="4016831" y="3048002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6A6EBF-7066-2DBE-2830-AD107EAB134F}"/>
              </a:ext>
            </a:extLst>
          </p:cNvPr>
          <p:cNvSpPr txBox="1"/>
          <p:nvPr/>
        </p:nvSpPr>
        <p:spPr>
          <a:xfrm>
            <a:off x="4474033" y="3058890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4B5AFE-3C5A-BC45-0DDB-D43C2DFEA920}"/>
              </a:ext>
            </a:extLst>
          </p:cNvPr>
          <p:cNvSpPr txBox="1"/>
          <p:nvPr/>
        </p:nvSpPr>
        <p:spPr>
          <a:xfrm>
            <a:off x="4887687" y="305888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7A6C54-7BAA-AEEB-642A-3446689198EE}"/>
              </a:ext>
            </a:extLst>
          </p:cNvPr>
          <p:cNvSpPr txBox="1"/>
          <p:nvPr/>
        </p:nvSpPr>
        <p:spPr>
          <a:xfrm>
            <a:off x="4016830" y="340722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E587026-B16C-6B57-BDCF-682DB52B76AE}"/>
              </a:ext>
            </a:extLst>
          </p:cNvPr>
          <p:cNvSpPr txBox="1"/>
          <p:nvPr/>
        </p:nvSpPr>
        <p:spPr>
          <a:xfrm>
            <a:off x="4474032" y="341811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54FA773-4F01-DBE9-BA56-C56702DAF915}"/>
              </a:ext>
            </a:extLst>
          </p:cNvPr>
          <p:cNvSpPr txBox="1"/>
          <p:nvPr/>
        </p:nvSpPr>
        <p:spPr>
          <a:xfrm>
            <a:off x="4887686" y="3418115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99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AF75FDD-C029-C318-EAEC-B0BFCB49B618}"/>
              </a:ext>
            </a:extLst>
          </p:cNvPr>
          <p:cNvSpPr txBox="1"/>
          <p:nvPr/>
        </p:nvSpPr>
        <p:spPr>
          <a:xfrm>
            <a:off x="6259286" y="303711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78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1CBC16-0781-8BFF-6B7B-D4F9065FB559}"/>
              </a:ext>
            </a:extLst>
          </p:cNvPr>
          <p:cNvSpPr txBox="1"/>
          <p:nvPr/>
        </p:nvSpPr>
        <p:spPr>
          <a:xfrm>
            <a:off x="6760032" y="304800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41A8D1-17FB-07C9-9970-C2008B4AB202}"/>
              </a:ext>
            </a:extLst>
          </p:cNvPr>
          <p:cNvSpPr txBox="1"/>
          <p:nvPr/>
        </p:nvSpPr>
        <p:spPr>
          <a:xfrm>
            <a:off x="7173686" y="304800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7DDBAE-F6B6-5891-E719-888CE0F74041}"/>
              </a:ext>
            </a:extLst>
          </p:cNvPr>
          <p:cNvSpPr txBox="1"/>
          <p:nvPr/>
        </p:nvSpPr>
        <p:spPr>
          <a:xfrm>
            <a:off x="6259285" y="3396345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39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3BB6458-6E89-098A-2417-393733084B98}"/>
              </a:ext>
            </a:extLst>
          </p:cNvPr>
          <p:cNvSpPr txBox="1"/>
          <p:nvPr/>
        </p:nvSpPr>
        <p:spPr>
          <a:xfrm>
            <a:off x="6760031" y="3407233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01F96AC-5BDA-7986-F561-270FAD0F6725}"/>
              </a:ext>
            </a:extLst>
          </p:cNvPr>
          <p:cNvSpPr txBox="1"/>
          <p:nvPr/>
        </p:nvSpPr>
        <p:spPr>
          <a:xfrm>
            <a:off x="7173685" y="3407231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67A0E-5767-656A-D586-F167A71D6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489FD26-11D5-A410-3A7E-4A582BEAE3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0CAD122-DDA9-EC05-A946-97B375F93DF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FEBA12-FE49-4C24-7D21-3EF089EA93A2}"/>
              </a:ext>
            </a:extLst>
          </p:cNvPr>
          <p:cNvSpPr/>
          <p:nvPr/>
        </p:nvSpPr>
        <p:spPr>
          <a:xfrm>
            <a:off x="2834740" y="2523430"/>
            <a:ext cx="4007926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B83926C-4E57-AF26-CC62-CC38054898A3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5CECAB4-8EC1-459C-E6CE-61898F562FE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52B31B-E6AA-360F-9D15-DE81CE93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3102" y="410172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6B8CEA6-C8A1-31AA-FF09-8341402D536F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B83311F-13A9-6F99-3FB1-3662C3876019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1ED6B5-217A-B868-2EE5-4D02F8C798A0}"/>
              </a:ext>
            </a:extLst>
          </p:cNvPr>
          <p:cNvSpPr txBox="1"/>
          <p:nvPr/>
        </p:nvSpPr>
        <p:spPr>
          <a:xfrm>
            <a:off x="1992084" y="422491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75495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91C3C-9A59-DA53-1707-DA6EF01D5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04AB08-B55F-4B8A-2BDA-A0D40741ACD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BC1DE5-4FED-5370-1E61-97E62CFA9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ACB56A-ADFB-986F-C6D4-D0A1FE5E3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0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F66A4-31B1-F694-3884-30422EA1B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4534C2-B778-4DEC-246D-834AA6609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24327A-B245-566B-ADCB-D4DB8EF0B175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5 و 10.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586749-F6BD-61D1-86FC-43FD609507D2}"/>
              </a:ext>
            </a:extLst>
          </p:cNvPr>
          <p:cNvSpPr txBox="1"/>
          <p:nvPr/>
        </p:nvSpPr>
        <p:spPr>
          <a:xfrm>
            <a:off x="2677884" y="3222171"/>
            <a:ext cx="3820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156082"/>
                </a:solidFill>
              </a:rPr>
              <a:t>5 x 10 = ……</a:t>
            </a:r>
          </a:p>
        </p:txBody>
      </p:sp>
    </p:spTree>
    <p:extLst>
      <p:ext uri="{BB962C8B-B14F-4D97-AF65-F5344CB8AC3E}">
        <p14:creationId xmlns:p14="http://schemas.microsoft.com/office/powerpoint/2010/main" val="207702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ED6F9-1C4C-F62E-6133-D3609CD32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CF1E17D-0D29-A67F-1395-00CDCC108DF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2AFB89-DB37-F233-50D6-DE72799AA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EB00A2-DEE1-DE7E-A3DB-3862D4B05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BBD29-B487-9DA4-4897-B95E83A53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B8A71E-F79E-CF12-0A05-BF3041DF6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85B479-57B8-2EC5-7014-019AC37F2DF4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497019-1D5F-425D-D518-C045F5CAA181}"/>
              </a:ext>
            </a:extLst>
          </p:cNvPr>
          <p:cNvSpPr txBox="1"/>
          <p:nvPr/>
        </p:nvSpPr>
        <p:spPr>
          <a:xfrm>
            <a:off x="2677884" y="3222171"/>
            <a:ext cx="3820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156082"/>
                </a:solidFill>
              </a:rPr>
              <a:t>5 x 10 = </a:t>
            </a:r>
            <a:r>
              <a:rPr lang="fr-MA" sz="5400" b="1" dirty="0">
                <a:solidFill>
                  <a:srgbClr val="C0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415405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C1143-C5E4-EF9C-BCA0-35BDC0B6E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921FCB-EBA1-1AB2-E7ED-C14837330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A6B14FC-F592-60DF-68AB-C1AFE87694FB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3 و 10.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47D6FD-2048-1699-727C-0FD9D6C008EB}"/>
              </a:ext>
            </a:extLst>
          </p:cNvPr>
          <p:cNvSpPr txBox="1"/>
          <p:nvPr/>
        </p:nvSpPr>
        <p:spPr>
          <a:xfrm>
            <a:off x="2677884" y="3222171"/>
            <a:ext cx="3820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156082"/>
                </a:solidFill>
              </a:rPr>
              <a:t>3 x 10 = ……</a:t>
            </a:r>
          </a:p>
        </p:txBody>
      </p:sp>
    </p:spTree>
    <p:extLst>
      <p:ext uri="{BB962C8B-B14F-4D97-AF65-F5344CB8AC3E}">
        <p14:creationId xmlns:p14="http://schemas.microsoft.com/office/powerpoint/2010/main" val="2313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9874-DFF0-179F-0DBC-99AA367B9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5965261-95E3-3686-2DFE-95FA8F14679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E0057E-923D-D678-6B80-98BA92475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28F6E-2CCB-BE45-BC20-6A57B1EB2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8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11238-06DD-A528-C1CA-5D57043F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E1D054-7C59-2717-4BA8-DB417A9A9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527AC66-0D9D-AF15-E33B-0673D1FE7E78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70FBAA-390E-F8FF-1288-1637201BB318}"/>
              </a:ext>
            </a:extLst>
          </p:cNvPr>
          <p:cNvSpPr txBox="1"/>
          <p:nvPr/>
        </p:nvSpPr>
        <p:spPr>
          <a:xfrm>
            <a:off x="2677884" y="3222171"/>
            <a:ext cx="3820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156082"/>
                </a:solidFill>
              </a:rPr>
              <a:t>3 x 10 = </a:t>
            </a:r>
            <a:r>
              <a:rPr lang="fr-MA" sz="5400" b="1" dirty="0">
                <a:solidFill>
                  <a:srgbClr val="C0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06054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A9C81-C98C-ABDC-95B6-CDB0E4AD1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2D671C-F369-4167-8EBE-BD5F46FFF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CCB731-3DFF-172A-BFBB-B9CAEEDA8101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قياس طول القلم بوحدة السنتمتر.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86AEE5-049C-C50C-5F60-BD59A27D6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552" y="2284758"/>
            <a:ext cx="5582896" cy="228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6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28C39-F576-C9F8-B9B6-99D9C6B6E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4F983-A196-E6DA-F131-DD3C0FBD1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A12A3C-FED0-4940-C580-096E649CDE97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قياس طول القلم بوحدة السنتمتر.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FB14C9-4C89-09C6-0A98-CFF766B81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552" y="2284758"/>
            <a:ext cx="5582896" cy="228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3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7D95F-7EEF-9525-8453-543650AC8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02252A-1E65-1D60-F0E3-13F45286381E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222E75-7681-1CD2-D353-5865CB040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FEEB74-AAA8-0AD9-C376-82EB659C2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3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3760D-63B9-29E0-BA8D-10BE51875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F0D20C-C508-DF4B-3521-763338C33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6EC5351-F953-47CE-AE6C-C98324BA8702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1FF77F-8AF4-E194-F541-20E0D722A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552" y="2284758"/>
            <a:ext cx="5582896" cy="228848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C6EFE0-323E-DEFE-1598-E889E60CFD18}"/>
              </a:ext>
            </a:extLst>
          </p:cNvPr>
          <p:cNvSpPr txBox="1"/>
          <p:nvPr/>
        </p:nvSpPr>
        <p:spPr>
          <a:xfrm>
            <a:off x="5148944" y="2416626"/>
            <a:ext cx="63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90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39DC-0FD5-C987-A18B-8ECF47C4E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B2E2EC-0068-CC63-4DC1-45104D442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D5BCBB-5899-FB23-CE43-CB45084CDE24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قياس طول نفس القلم بوحدة المليمتر.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CC745A-FAD7-1039-196C-CF96F7502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552" y="2284758"/>
            <a:ext cx="5582896" cy="2288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87C082-0350-BB56-FE07-E1C8557C9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6767" y="2465802"/>
            <a:ext cx="479491" cy="4241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6FE6899-4154-2740-0411-5A5C047246C9}"/>
              </a:ext>
            </a:extLst>
          </p:cNvPr>
          <p:cNvSpPr txBox="1"/>
          <p:nvPr/>
        </p:nvSpPr>
        <p:spPr>
          <a:xfrm>
            <a:off x="5497021" y="2433144"/>
            <a:ext cx="87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chemeClr val="accent1"/>
                </a:solidFill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320779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B99E4-44D9-E1EF-83E0-60825141D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AB55A9B-FC99-1FDC-33B8-3DDD3EECE07A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F0603D-BA7E-C9DD-4D28-44C5363F6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19F6A7-38CA-53B3-E0BE-A95CE0552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4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A30DC-DF38-E8F4-901C-59B807FC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74CD7EA-2521-CB19-6F29-130A9568D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552" y="2284758"/>
            <a:ext cx="5582896" cy="22884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0E2D3E-7BD3-047D-0B3A-E15950572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767" y="2465802"/>
            <a:ext cx="479491" cy="42416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7D5003-9BDA-0984-5866-DA540A9C8DE2}"/>
              </a:ext>
            </a:extLst>
          </p:cNvPr>
          <p:cNvSpPr txBox="1"/>
          <p:nvPr/>
        </p:nvSpPr>
        <p:spPr>
          <a:xfrm>
            <a:off x="5497021" y="2433144"/>
            <a:ext cx="87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chemeClr val="accent1"/>
                </a:solidFill>
              </a:rPr>
              <a:t>mm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ABA3C8-5D0A-EB4A-A1AF-6D634AABD1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FCA828-A719-F98D-80A1-D3D0AA6B1F11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A5A54D-75D8-6060-5064-9D2169BF482E}"/>
              </a:ext>
            </a:extLst>
          </p:cNvPr>
          <p:cNvSpPr txBox="1"/>
          <p:nvPr/>
        </p:nvSpPr>
        <p:spPr>
          <a:xfrm>
            <a:off x="5040085" y="2416626"/>
            <a:ext cx="63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70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22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9023D-3E91-B1B2-26EB-BE5AEE667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99FC29-C285-2D2E-C069-497F54F0C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88BB6C-34E8-DC09-D653-DF47938927D3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قياس طول القطعة بوحدة المليمتر.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919EE5-5E60-C590-D30E-6DCBA162F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767" y="2465802"/>
            <a:ext cx="479491" cy="4241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66C7C3-5480-CFEE-EF96-7D39928DF0B9}"/>
              </a:ext>
            </a:extLst>
          </p:cNvPr>
          <p:cNvSpPr txBox="1"/>
          <p:nvPr/>
        </p:nvSpPr>
        <p:spPr>
          <a:xfrm>
            <a:off x="3396343" y="2465916"/>
            <a:ext cx="207916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MA" sz="3600" dirty="0">
                <a:solidFill>
                  <a:schemeClr val="accent1"/>
                </a:solidFill>
              </a:rPr>
              <a:t>……. mm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C0E07E2-A16F-A46C-F28A-1ED112EDB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942" y="3139058"/>
            <a:ext cx="6554115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26E62-64BB-27D5-CFC6-1EECFD40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282E3AB-4A00-2146-7273-902E5E865E4D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9F4A5B-91C0-7E78-F324-3A5A3AF80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1B9C53-B74D-D9AC-098C-1A539A42B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93863-2347-1AC8-B0DA-3652C44E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E25965-2A88-0135-95AD-17F0B2F1F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EF4A4F-A6F1-75B8-26C8-8CCB65E0A4A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43AA5D-0D80-FA28-DAE6-EF3E13F24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767" y="2465802"/>
            <a:ext cx="479491" cy="42416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8BF8A15-D1DF-C484-3E5B-FB742984006B}"/>
              </a:ext>
            </a:extLst>
          </p:cNvPr>
          <p:cNvSpPr txBox="1"/>
          <p:nvPr/>
        </p:nvSpPr>
        <p:spPr>
          <a:xfrm>
            <a:off x="3624942" y="2462202"/>
            <a:ext cx="1850569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MA" sz="3600" dirty="0">
                <a:solidFill>
                  <a:srgbClr val="C00000"/>
                </a:solidFill>
              </a:rPr>
              <a:t>90</a:t>
            </a:r>
            <a:r>
              <a:rPr lang="fr-MA" sz="3600" dirty="0">
                <a:solidFill>
                  <a:schemeClr val="accent1"/>
                </a:solidFill>
              </a:rPr>
              <a:t> mm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8375BA-04D0-529C-CDF3-FB7F1541D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942" y="3139058"/>
            <a:ext cx="6554115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26417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281455"/>
              <a:ext cx="3744763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العلاقة بين وحدتي السنتمتر والمليمتر والقيام بتحويلات بين الوحدتين.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سنتعرف على العلاقة بين السنتمتر والمليمتر.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_N2_P4_SEM3_S3_v1 (1)">
            <a:hlinkClick r:id="" action="ppaction://media"/>
            <a:extLst>
              <a:ext uri="{FF2B5EF4-FFF2-40B4-BE49-F238E27FC236}">
                <a16:creationId xmlns:a16="http://schemas.microsoft.com/office/drawing/2014/main" id="{4DCB6143-4EFC-736F-B621-369DFADFD9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1870" y="1946297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العلاقة بين وحدتي  السنتمتر والمليمتر؛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00F3BF-26E3-BBE1-C455-3D89ECF98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141" y="2086502"/>
            <a:ext cx="6385719" cy="35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5775BF-3696-A7B2-67B6-816739DAE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4342B12-0815-3558-6037-078C130207AD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سنحول القياس التالي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السَّنتِيمِترِ والمليمتر إلى المليمتر فقط خُطوَةً خطوة.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B77B7E-39FA-C489-DEFE-DA87C63B33D5}"/>
              </a:ext>
            </a:extLst>
          </p:cNvPr>
          <p:cNvSpPr txBox="1"/>
          <p:nvPr/>
        </p:nvSpPr>
        <p:spPr>
          <a:xfrm>
            <a:off x="1839686" y="3211286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5 </a:t>
            </a:r>
            <a:r>
              <a:rPr lang="fr-MA" sz="4400" b="1" dirty="0">
                <a:solidFill>
                  <a:srgbClr val="156082"/>
                </a:solidFill>
              </a:rPr>
              <a:t>cm</a:t>
            </a:r>
            <a:r>
              <a:rPr lang="fr-MA" sz="4400" b="1" dirty="0">
                <a:solidFill>
                  <a:srgbClr val="C00000"/>
                </a:solidFill>
              </a:rPr>
              <a:t> 7 </a:t>
            </a:r>
            <a:r>
              <a:rPr lang="fr-MA" sz="4400" b="1" dirty="0">
                <a:solidFill>
                  <a:srgbClr val="156082"/>
                </a:solidFill>
              </a:rPr>
              <a:t>mm</a:t>
            </a:r>
            <a:r>
              <a:rPr lang="fr-MA" sz="4400" b="1" dirty="0">
                <a:solidFill>
                  <a:srgbClr val="C00000"/>
                </a:solidFill>
              </a:rPr>
              <a:t> =….. </a:t>
            </a:r>
            <a:r>
              <a:rPr lang="fr-MA" sz="4400" b="1" dirty="0">
                <a:solidFill>
                  <a:srgbClr val="156082"/>
                </a:solidFill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4129077" y="1889449"/>
            <a:ext cx="3715552" cy="486004"/>
            <a:chOff x="4709483" y="1965006"/>
            <a:chExt cx="3490903" cy="4016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4709483" y="1970604"/>
              <a:ext cx="2930784" cy="3936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أُحَوِّلُ السَّنْتِمِتْراتِ الْكامِلَةِ إِلى الْمِليمِتْرِ .....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5948" y="1965006"/>
              <a:ext cx="484438" cy="401654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1129195" y="1873391"/>
            <a:ext cx="2691973" cy="523934"/>
            <a:chOff x="3129196" y="1878312"/>
            <a:chExt cx="2691973" cy="52393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129196" y="1878312"/>
              <a:ext cx="2153703" cy="52393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الْمِليمِتْراتِ الْمُتَبَقِّيَةِ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673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5E9D871-CFED-7C5F-87A8-BABA7CB94117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5 cm 7 mm =….. mm</a:t>
            </a:r>
          </a:p>
        </p:txBody>
      </p: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195943" y="928529"/>
            <a:ext cx="7266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ليذكر لنا كيف نحول السنتمترات الكاملة إلى المليمتر؟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560A115B-E346-E91B-A5A7-B2DCCB3D778B}"/>
              </a:ext>
            </a:extLst>
          </p:cNvPr>
          <p:cNvGrpSpPr/>
          <p:nvPr/>
        </p:nvGrpSpPr>
        <p:grpSpPr>
          <a:xfrm>
            <a:off x="4129077" y="1889449"/>
            <a:ext cx="3715552" cy="486004"/>
            <a:chOff x="4709483" y="1965006"/>
            <a:chExt cx="3490903" cy="4016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FD3951B-E4E0-2669-16C8-FA0B9124BF24}"/>
                </a:ext>
              </a:extLst>
            </p:cNvPr>
            <p:cNvSpPr/>
            <p:nvPr/>
          </p:nvSpPr>
          <p:spPr>
            <a:xfrm>
              <a:off x="4709483" y="1970604"/>
              <a:ext cx="2930784" cy="3936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أُحَوِّلُ السَّنْتِمِتْراتِ الْكامِلَةِ إِلى الْمِليمِتْرِ .....</a:t>
              </a: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214F0B8A-2509-C114-CB69-D004538935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5948" y="1965006"/>
              <a:ext cx="484438" cy="401654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A9BDBAD-5B60-D18D-4168-E2DE24F0A038}"/>
              </a:ext>
            </a:extLst>
          </p:cNvPr>
          <p:cNvGrpSpPr/>
          <p:nvPr/>
        </p:nvGrpSpPr>
        <p:grpSpPr>
          <a:xfrm>
            <a:off x="1129195" y="1873391"/>
            <a:ext cx="2691973" cy="523934"/>
            <a:chOff x="3129196" y="1878312"/>
            <a:chExt cx="2691973" cy="52393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1ED13784-F392-C3E3-6447-70B4EC329FB9}"/>
                </a:ext>
              </a:extLst>
            </p:cNvPr>
            <p:cNvSpPr/>
            <p:nvPr/>
          </p:nvSpPr>
          <p:spPr>
            <a:xfrm>
              <a:off x="3129196" y="1878312"/>
              <a:ext cx="2153703" cy="52393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الْمِليمِتْراتِ الْمُتَبَقِّيَةِ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A2CE9130-2ADB-324C-5008-F73149B35E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673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A6A44C13-E7F4-9852-90F1-734DE9232A12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5 cm 7 mm =….. mm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472BDA8-B1B8-E1D9-9DD2-6F4C4DE9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D3541AFB-6E30-52CF-944E-8F217ECBEB87}"/>
              </a:ext>
            </a:extLst>
          </p:cNvPr>
          <p:cNvGrpSpPr/>
          <p:nvPr/>
        </p:nvGrpSpPr>
        <p:grpSpPr>
          <a:xfrm>
            <a:off x="4129077" y="1889449"/>
            <a:ext cx="3715552" cy="486004"/>
            <a:chOff x="4709483" y="1965006"/>
            <a:chExt cx="3490903" cy="401654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736706A-4959-EF0F-4F7F-E491C18C46B5}"/>
                </a:ext>
              </a:extLst>
            </p:cNvPr>
            <p:cNvSpPr/>
            <p:nvPr/>
          </p:nvSpPr>
          <p:spPr>
            <a:xfrm>
              <a:off x="4709483" y="1970604"/>
              <a:ext cx="2930784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أُحَوِّلُ السَّنْتِمِتْراتِ الْكامِلَةِ إِلى الْمِليمِتْرِ .....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BF107F94-647C-57D1-30E0-420ECDE0FC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5948" y="1965006"/>
              <a:ext cx="484438" cy="4016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C20582E5-B85E-CA06-528E-5C153745E06D}"/>
              </a:ext>
            </a:extLst>
          </p:cNvPr>
          <p:cNvGrpSpPr/>
          <p:nvPr/>
        </p:nvGrpSpPr>
        <p:grpSpPr>
          <a:xfrm>
            <a:off x="1129195" y="1873391"/>
            <a:ext cx="2691973" cy="523934"/>
            <a:chOff x="3129196" y="1878312"/>
            <a:chExt cx="2691973" cy="52393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A342E8F9-57A5-C390-5F52-454A8895C4EE}"/>
                </a:ext>
              </a:extLst>
            </p:cNvPr>
            <p:cNvSpPr/>
            <p:nvPr/>
          </p:nvSpPr>
          <p:spPr>
            <a:xfrm>
              <a:off x="3129196" y="1878312"/>
              <a:ext cx="2153703" cy="52393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الْمِليمِتْراتِ الْمُتَبَقِّيَةِ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C3B6228A-058B-763D-7CED-15C639BF20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673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B0910B96-C50D-AB8C-3F8A-A02F981DC5DA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5 cm 7 mm =….. mm</a:t>
            </a:r>
          </a:p>
        </p:txBody>
      </p:sp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أضيفوا المليمترات المتبقية واكتبوا على الألواح مجموع المليمترات المحصل عليها.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0C405F05-6FA8-361A-2961-44DFA4F0E015}"/>
              </a:ext>
            </a:extLst>
          </p:cNvPr>
          <p:cNvGrpSpPr/>
          <p:nvPr/>
        </p:nvGrpSpPr>
        <p:grpSpPr>
          <a:xfrm>
            <a:off x="4129077" y="1889449"/>
            <a:ext cx="3715552" cy="486004"/>
            <a:chOff x="4709483" y="1965006"/>
            <a:chExt cx="3490903" cy="401654"/>
          </a:xfrm>
          <a:solidFill>
            <a:schemeClr val="bg1">
              <a:lumMod val="75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EB855F4-D659-4CA3-43CA-71F076E5FD56}"/>
                </a:ext>
              </a:extLst>
            </p:cNvPr>
            <p:cNvSpPr/>
            <p:nvPr/>
          </p:nvSpPr>
          <p:spPr>
            <a:xfrm>
              <a:off x="4709483" y="1970604"/>
              <a:ext cx="2930784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أُحَوِّلُ السَّنْتِمِتْراتِ الْكامِلَةِ إِلى الْمِليمِتْرِ .....</a:t>
              </a: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E89E71D1-2280-DBC2-A68F-043F0C01D8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5948" y="1965006"/>
              <a:ext cx="484438" cy="4016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0F78DF1-D4F3-F16B-0BDA-87EE05090F5C}"/>
              </a:ext>
            </a:extLst>
          </p:cNvPr>
          <p:cNvGrpSpPr/>
          <p:nvPr/>
        </p:nvGrpSpPr>
        <p:grpSpPr>
          <a:xfrm>
            <a:off x="1129195" y="1873391"/>
            <a:ext cx="2691973" cy="523934"/>
            <a:chOff x="3129196" y="1878312"/>
            <a:chExt cx="2691973" cy="523934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C00C1013-54D5-5FEE-14C3-3D18E16A9398}"/>
                </a:ext>
              </a:extLst>
            </p:cNvPr>
            <p:cNvSpPr/>
            <p:nvPr/>
          </p:nvSpPr>
          <p:spPr>
            <a:xfrm>
              <a:off x="3129196" y="1878312"/>
              <a:ext cx="2153703" cy="52393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الْمِليمِتْراتِ الْمُتَبَقِّيَةِ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E2BAB840-4295-89D0-D7BB-121C08C5AD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673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AF28D275-C543-ADF4-FF9A-E4D6679E5B81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5 cm 7 mm =….. mm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FAD6-EA5F-0B91-86BD-8DF6AA598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3C18FA-7C38-F1BA-8DAE-9377CBE4269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1815CF-38D1-0273-12F0-DEB25107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3EBA72-8C2A-0277-C7AE-4B70B6DBA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727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 الصحيح؟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378C9F-ABD3-24F8-1466-70CEB5E3F54F}"/>
              </a:ext>
            </a:extLst>
          </p:cNvPr>
          <p:cNvGrpSpPr/>
          <p:nvPr/>
        </p:nvGrpSpPr>
        <p:grpSpPr>
          <a:xfrm>
            <a:off x="4129077" y="1889449"/>
            <a:ext cx="3715552" cy="486004"/>
            <a:chOff x="4709483" y="1965006"/>
            <a:chExt cx="3490903" cy="401654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2772389-487A-9BF7-7833-4D3D3E1D2169}"/>
                </a:ext>
              </a:extLst>
            </p:cNvPr>
            <p:cNvSpPr/>
            <p:nvPr/>
          </p:nvSpPr>
          <p:spPr>
            <a:xfrm>
              <a:off x="4709483" y="1970604"/>
              <a:ext cx="2930784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أُحَوِّلُ السَّنْتِمِتْراتِ الْكامِلَةِ إِلى الْمِليمِتْرِ .....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4EE7097-AD6E-ED79-581B-A5FAE30CF6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15948" y="1965006"/>
              <a:ext cx="484438" cy="4016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A75021E-1302-B659-3BD8-100996F0351B}"/>
              </a:ext>
            </a:extLst>
          </p:cNvPr>
          <p:cNvGrpSpPr/>
          <p:nvPr/>
        </p:nvGrpSpPr>
        <p:grpSpPr>
          <a:xfrm>
            <a:off x="1129195" y="1873391"/>
            <a:ext cx="2691973" cy="523934"/>
            <a:chOff x="3129196" y="1878312"/>
            <a:chExt cx="2691973" cy="52393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6ADD220-FE81-2909-9059-E070DCF7D957}"/>
                </a:ext>
              </a:extLst>
            </p:cNvPr>
            <p:cNvSpPr/>
            <p:nvPr/>
          </p:nvSpPr>
          <p:spPr>
            <a:xfrm>
              <a:off x="3129196" y="1878312"/>
              <a:ext cx="2153703" cy="52393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الْمِليمِتْراتِ الْمُتَبَقِّيَةِ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CE2458E6-62AF-2B47-FC3E-3AD9C41A6D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673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F4E1E46D-A5BC-389A-E702-962C6283708A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5 cm 7 mm = </a:t>
            </a:r>
            <a:r>
              <a:rPr lang="fr-MA" sz="4400" b="1" dirty="0">
                <a:solidFill>
                  <a:srgbClr val="C00000"/>
                </a:solidFill>
              </a:rPr>
              <a:t>57</a:t>
            </a:r>
            <a:r>
              <a:rPr lang="fr-MA" sz="4400" b="1" dirty="0">
                <a:solidFill>
                  <a:srgbClr val="156082"/>
                </a:solidFill>
              </a:rPr>
              <a:t> mm</a:t>
            </a:r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24B538-AAC5-E665-CA61-F3997EAE28DA}"/>
              </a:ext>
            </a:extLst>
          </p:cNvPr>
          <p:cNvSpPr txBox="1"/>
          <p:nvPr/>
        </p:nvSpPr>
        <p:spPr>
          <a:xfrm>
            <a:off x="304801" y="91318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بتحويل السنتمترات الكاملة والمليمترات إلى المليمتر على الألواح.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8E18C3-4AB1-94A9-B904-293A320CB440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2 cm 4 mm =….. mm</a:t>
            </a: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0E09F-2AAC-FF02-114D-693FCEC0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FA96606-B574-175B-D957-67DC20ECE31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C96349-0C34-073F-9E14-2AE8E48B9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81E5C5-2036-6F71-6133-7AB33DC4C7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03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E1DA-0E73-B354-5D6D-C0E856FE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85A9824-3DAD-ED51-3D6E-BA3C342A5F7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لنا كيف توصل إلى الجواب؟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F96458-3B61-BA37-29B9-E0FE0BFE3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5ECCB0-DC48-97B1-06BB-50063A454B99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2 cm 4 mm = </a:t>
            </a:r>
            <a:r>
              <a:rPr lang="fr-MA" sz="4400" b="1" dirty="0">
                <a:solidFill>
                  <a:srgbClr val="C00000"/>
                </a:solidFill>
              </a:rPr>
              <a:t>24</a:t>
            </a:r>
            <a:r>
              <a:rPr lang="fr-MA" sz="4400" b="1" dirty="0">
                <a:solidFill>
                  <a:srgbClr val="156082"/>
                </a:solidFill>
              </a:rPr>
              <a:t> mm</a:t>
            </a:r>
          </a:p>
        </p:txBody>
      </p:sp>
    </p:spTree>
    <p:extLst>
      <p:ext uri="{BB962C8B-B14F-4D97-AF65-F5344CB8AC3E}">
        <p14:creationId xmlns:p14="http://schemas.microsoft.com/office/powerpoint/2010/main" val="40062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3BF06-164B-58B9-8635-2CAF7D9A9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2E8D34-DF9B-9E06-CD9C-CBA01D019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CB4EA6-E703-9435-FADD-3D635DECC857}"/>
              </a:ext>
            </a:extLst>
          </p:cNvPr>
          <p:cNvSpPr txBox="1"/>
          <p:nvPr/>
        </p:nvSpPr>
        <p:spPr>
          <a:xfrm>
            <a:off x="304801" y="91318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بتحويل المليمترات إلى السنتمتر والمليمتر على الألواح.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044D33-FAFB-7C02-3E5D-6B034A43729A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… cm … mm = 69 mm</a:t>
            </a:r>
          </a:p>
        </p:txBody>
      </p:sp>
    </p:spTree>
    <p:extLst>
      <p:ext uri="{BB962C8B-B14F-4D97-AF65-F5344CB8AC3E}">
        <p14:creationId xmlns:p14="http://schemas.microsoft.com/office/powerpoint/2010/main" val="14818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5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CB8FD-972A-89EF-5715-61759045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CEC43AB-6E87-A412-F110-0ED97D5830D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لنا كيف توصل إلى الجواب؟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BD3F3E-8830-16BA-7A10-0CC41918F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7E02B2-566F-A8BA-8B84-6B9C1F306B1D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</a:rPr>
              <a:t>6</a:t>
            </a:r>
            <a:r>
              <a:rPr lang="fr-MA" sz="4400" b="1" dirty="0">
                <a:solidFill>
                  <a:srgbClr val="156082"/>
                </a:solidFill>
              </a:rPr>
              <a:t> cm </a:t>
            </a:r>
            <a:r>
              <a:rPr lang="ar-MA" sz="4400" b="1" dirty="0">
                <a:solidFill>
                  <a:srgbClr val="C00000"/>
                </a:solidFill>
              </a:rPr>
              <a:t>9</a:t>
            </a:r>
            <a:r>
              <a:rPr lang="fr-MA" sz="4400" b="1" dirty="0">
                <a:solidFill>
                  <a:srgbClr val="156082"/>
                </a:solidFill>
              </a:rPr>
              <a:t> mm = 69 mm</a:t>
            </a:r>
          </a:p>
        </p:txBody>
      </p:sp>
    </p:spTree>
    <p:extLst>
      <p:ext uri="{BB962C8B-B14F-4D97-AF65-F5344CB8AC3E}">
        <p14:creationId xmlns:p14="http://schemas.microsoft.com/office/powerpoint/2010/main" val="29727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5B99749-50EB-D298-98A7-65993788B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430" y="1782318"/>
            <a:ext cx="3198172" cy="444431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91.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421562-C552-24BB-89CB-303EF2F55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426" y="1782317"/>
            <a:ext cx="3091778" cy="44443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306285" y="2427514"/>
            <a:ext cx="2939145" cy="9143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30D6E0-35F2-66E2-C45F-8E38AE57D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339" y="2643609"/>
            <a:ext cx="5161550" cy="2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E8BDAD-A786-4AD9-DE60-AD946842A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93" y="2599103"/>
            <a:ext cx="4361532" cy="244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29B70A7-F81E-82D1-BC52-4B421F263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74" y="2296245"/>
            <a:ext cx="6870024" cy="2793607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AD884C2-F54D-5024-7874-EB945E6F9183}"/>
              </a:ext>
            </a:extLst>
          </p:cNvPr>
          <p:cNvSpPr txBox="1"/>
          <p:nvPr/>
        </p:nvSpPr>
        <p:spPr>
          <a:xfrm>
            <a:off x="6466113" y="3156856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FBFADF-7A61-ADFC-BCC8-D19E68A27722}"/>
              </a:ext>
            </a:extLst>
          </p:cNvPr>
          <p:cNvSpPr txBox="1"/>
          <p:nvPr/>
        </p:nvSpPr>
        <p:spPr>
          <a:xfrm>
            <a:off x="3320147" y="4191000"/>
            <a:ext cx="55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6B3E0A-E92A-7717-7B5E-C5254280DF41}"/>
              </a:ext>
            </a:extLst>
          </p:cNvPr>
          <p:cNvSpPr txBox="1"/>
          <p:nvPr/>
        </p:nvSpPr>
        <p:spPr>
          <a:xfrm>
            <a:off x="5018323" y="4180114"/>
            <a:ext cx="25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66CB089-011C-A4A8-151D-D596985DDBD2}"/>
              </a:ext>
            </a:extLst>
          </p:cNvPr>
          <p:cNvSpPr txBox="1"/>
          <p:nvPr/>
        </p:nvSpPr>
        <p:spPr>
          <a:xfrm>
            <a:off x="5747667" y="4180116"/>
            <a:ext cx="25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91 أنجزوا النشاط رقم 5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ABCB9AE-BBE7-8E8B-6E0B-DBFA23697D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425" y="1782317"/>
            <a:ext cx="3734031" cy="44443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5096F2-CACE-BFAB-7D73-DA9D50859164}"/>
              </a:ext>
            </a:extLst>
          </p:cNvPr>
          <p:cNvSpPr/>
          <p:nvPr/>
        </p:nvSpPr>
        <p:spPr>
          <a:xfrm>
            <a:off x="1572984" y="3679371"/>
            <a:ext cx="3233060" cy="9143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EAC3ED1-B7F4-6453-E436-59D05F380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17" y="2448183"/>
            <a:ext cx="6870023" cy="2462374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5D24FCDA-6EDE-30E0-2D5C-351E5D5578A8}"/>
              </a:ext>
            </a:extLst>
          </p:cNvPr>
          <p:cNvSpPr txBox="1"/>
          <p:nvPr/>
        </p:nvSpPr>
        <p:spPr>
          <a:xfrm>
            <a:off x="3048007" y="3156853"/>
            <a:ext cx="58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C4536DF-DF71-7D89-F7C2-A5C97EC38CFB}"/>
              </a:ext>
            </a:extLst>
          </p:cNvPr>
          <p:cNvSpPr txBox="1"/>
          <p:nvPr/>
        </p:nvSpPr>
        <p:spPr>
          <a:xfrm>
            <a:off x="5758549" y="3973284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BC215D-96D8-8660-9E08-4450F83CD77E}"/>
              </a:ext>
            </a:extLst>
          </p:cNvPr>
          <p:cNvSpPr txBox="1"/>
          <p:nvPr/>
        </p:nvSpPr>
        <p:spPr>
          <a:xfrm>
            <a:off x="5018326" y="3962395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92B389-660D-28BD-3ABD-3802BD7CCBE2}"/>
              </a:ext>
            </a:extLst>
          </p:cNvPr>
          <p:cNvSpPr txBox="1"/>
          <p:nvPr/>
        </p:nvSpPr>
        <p:spPr>
          <a:xfrm>
            <a:off x="6487889" y="3145965"/>
            <a:ext cx="58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81D159-9EC9-D8FB-F368-B2E67066B3C5}"/>
              </a:ext>
            </a:extLst>
          </p:cNvPr>
          <p:cNvSpPr txBox="1"/>
          <p:nvPr/>
        </p:nvSpPr>
        <p:spPr>
          <a:xfrm>
            <a:off x="2373092" y="3973284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B701A0-1F60-6AD5-40CE-327D60154F39}"/>
              </a:ext>
            </a:extLst>
          </p:cNvPr>
          <p:cNvSpPr txBox="1"/>
          <p:nvPr/>
        </p:nvSpPr>
        <p:spPr>
          <a:xfrm>
            <a:off x="1600211" y="3962395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7A37E-1F92-1060-7E59-7D03BB5E9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A84AD2F-A5F1-78E0-95BA-2E8AF6BAE13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جيدا، سأقرأ المسألة ويقرِأها بعدي اثنان منكم.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D4A822-AA8C-F5A0-715E-D1DD4CC21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C22E509-9061-16A6-395D-91896AC7C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2502356"/>
            <a:ext cx="6245475" cy="311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D8480-6DDD-CA75-449A-BEC8BE1F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7DAC7324-7F38-C542-8C25-450D0A49E2DD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أجيبوا عن سؤال المسألة، لديكم 4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EFDE23-2E8E-7037-8768-B76801FFD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20D6E18-363C-0871-1466-0B91B6A6AED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063E96F-DE8E-45F5-38AF-E74C6CC73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BFB614C-99B9-397B-B223-6DD54DDD2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4E605FC-1B33-A23C-2C40-2EDA17094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263" y="2502356"/>
            <a:ext cx="6245475" cy="311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409C6-32F8-15EF-5B15-53162B77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28A7985C-DC8F-2E49-173F-874ABFC7B012}"/>
              </a:ext>
            </a:extLst>
          </p:cNvPr>
          <p:cNvSpPr txBox="1"/>
          <p:nvPr/>
        </p:nvSpPr>
        <p:spPr>
          <a:xfrm>
            <a:off x="1893661" y="954098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F16E03-F28B-85DA-0863-C7319C265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9A642FC3-05E0-F6B3-982C-833FB02427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B73E5BDF-CB96-DE8E-0AC3-6D4D1379C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4D005CE-D978-0CA4-E940-27432E505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D3B5D12-D29D-8F1C-261C-E8593BE14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263" y="2502356"/>
            <a:ext cx="6245475" cy="31160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6A202ED-2E3C-6D91-B5AD-C969507594B7}"/>
              </a:ext>
            </a:extLst>
          </p:cNvPr>
          <p:cNvSpPr txBox="1"/>
          <p:nvPr/>
        </p:nvSpPr>
        <p:spPr>
          <a:xfrm>
            <a:off x="1893661" y="3940631"/>
            <a:ext cx="2123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15 </a:t>
            </a:r>
            <a:r>
              <a:rPr lang="fr-MA" sz="2000" dirty="0">
                <a:solidFill>
                  <a:schemeClr val="accent1"/>
                </a:solidFill>
              </a:rPr>
              <a:t>cm</a:t>
            </a:r>
            <a:r>
              <a:rPr lang="fr-MA" sz="2000" dirty="0">
                <a:solidFill>
                  <a:srgbClr val="C00000"/>
                </a:solidFill>
              </a:rPr>
              <a:t> = 150 </a:t>
            </a:r>
            <a:r>
              <a:rPr lang="fr-MA" sz="2000" dirty="0">
                <a:solidFill>
                  <a:schemeClr val="accent1"/>
                </a:solidFill>
              </a:rPr>
              <a:t>mm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ADB4D9-9B34-2803-B6E7-EBA22EBD0BF0}"/>
              </a:ext>
            </a:extLst>
          </p:cNvPr>
          <p:cNvSpPr txBox="1"/>
          <p:nvPr/>
        </p:nvSpPr>
        <p:spPr>
          <a:xfrm>
            <a:off x="4310746" y="3951517"/>
            <a:ext cx="3189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سَلْمى</a:t>
            </a:r>
            <a:r>
              <a:rPr lang="ar-MA" sz="2000" dirty="0">
                <a:solidFill>
                  <a:schemeClr val="accent1"/>
                </a:solidFill>
              </a:rPr>
              <a:t> هِيَ الّتي رَسَمَتْ قِطْعَةً أَطْوَلَ.</a:t>
            </a:r>
            <a:endParaRPr lang="fr-MA" sz="2000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2D7058-F004-9D0B-EEDA-9CA991820665}"/>
              </a:ext>
            </a:extLst>
          </p:cNvPr>
          <p:cNvSpPr txBox="1"/>
          <p:nvPr/>
        </p:nvSpPr>
        <p:spPr>
          <a:xfrm>
            <a:off x="4308064" y="4318969"/>
            <a:ext cx="3189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15 </a:t>
            </a:r>
            <a:r>
              <a:rPr lang="fr-MA" sz="2000" b="1" dirty="0">
                <a:solidFill>
                  <a:schemeClr val="accent1"/>
                </a:solidFill>
              </a:rPr>
              <a:t>cm</a:t>
            </a:r>
            <a:r>
              <a:rPr lang="fr-MA" sz="2000" dirty="0">
                <a:solidFill>
                  <a:srgbClr val="C00000"/>
                </a:solidFill>
              </a:rPr>
              <a:t> &gt; 140 </a:t>
            </a:r>
            <a:r>
              <a:rPr lang="fr-MA" sz="2000" b="1" dirty="0">
                <a:solidFill>
                  <a:schemeClr val="accent1"/>
                </a:solidFill>
              </a:rPr>
              <a:t>mm</a:t>
            </a:r>
            <a:r>
              <a:rPr lang="ar-MA" sz="2000" dirty="0">
                <a:solidFill>
                  <a:schemeClr val="accent1"/>
                </a:solidFill>
              </a:rPr>
              <a:t>لِأَنَّ:         </a:t>
            </a:r>
            <a:endParaRPr lang="fr-MA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2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90 و 91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F06420-1AC6-0830-4D79-F2DDE1B9E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430" y="1836748"/>
            <a:ext cx="3198172" cy="44443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34F8CD-BBD7-7903-871F-44DA477E23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426" y="1836747"/>
            <a:ext cx="3091778" cy="444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21370</TotalTime>
  <Words>963</Words>
  <Application>Microsoft Office PowerPoint</Application>
  <PresentationFormat>Affichage à l'écran (4:3)</PresentationFormat>
  <Paragraphs>279</Paragraphs>
  <Slides>68</Slides>
  <Notes>26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68</vt:i4>
      </vt:variant>
    </vt:vector>
  </HeadingPairs>
  <TitlesOfParts>
    <vt:vector size="78" baseType="lpstr">
      <vt:lpstr>Calibri</vt:lpstr>
      <vt:lpstr>Effra CC Arbc</vt:lpstr>
      <vt:lpstr>Aptos Display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244</cp:revision>
  <cp:lastPrinted>2025-08-13T10:11:39Z</cp:lastPrinted>
  <dcterms:created xsi:type="dcterms:W3CDTF">2025-08-01T12:31:49Z</dcterms:created>
  <dcterms:modified xsi:type="dcterms:W3CDTF">2026-04-12T15:33:08Z</dcterms:modified>
</cp:coreProperties>
</file>