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60"/>
  </p:notesMasterIdLst>
  <p:handoutMasterIdLst>
    <p:handoutMasterId r:id="rId61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807" r:id="rId15"/>
    <p:sldId id="2134806794" r:id="rId16"/>
    <p:sldId id="2134806795" r:id="rId17"/>
    <p:sldId id="2134806707" r:id="rId18"/>
    <p:sldId id="2134806796" r:id="rId19"/>
    <p:sldId id="2134806812" r:id="rId20"/>
    <p:sldId id="2134806813" r:id="rId21"/>
    <p:sldId id="2134806797" r:id="rId22"/>
    <p:sldId id="2134806659" r:id="rId23"/>
    <p:sldId id="2134806800" r:id="rId24"/>
    <p:sldId id="2134806802" r:id="rId25"/>
    <p:sldId id="2134806801" r:id="rId26"/>
    <p:sldId id="2134806808" r:id="rId27"/>
    <p:sldId id="2134806809" r:id="rId28"/>
    <p:sldId id="2134806810" r:id="rId29"/>
    <p:sldId id="2134806597" r:id="rId30"/>
    <p:sldId id="2134806733" r:id="rId31"/>
    <p:sldId id="2134806734" r:id="rId32"/>
    <p:sldId id="2134806638" r:id="rId33"/>
    <p:sldId id="2134806665" r:id="rId34"/>
    <p:sldId id="2134806599" r:id="rId35"/>
    <p:sldId id="2134806667" r:id="rId36"/>
    <p:sldId id="2134806735" r:id="rId37"/>
    <p:sldId id="2134806686" r:id="rId38"/>
    <p:sldId id="2134806758" r:id="rId39"/>
    <p:sldId id="2134806811" r:id="rId40"/>
    <p:sldId id="2134806759" r:id="rId41"/>
    <p:sldId id="2134806760" r:id="rId42"/>
    <p:sldId id="2134806806" r:id="rId43"/>
    <p:sldId id="2134806747" r:id="rId44"/>
    <p:sldId id="2134806748" r:id="rId45"/>
    <p:sldId id="2134806598" r:id="rId46"/>
    <p:sldId id="2134806652" r:id="rId47"/>
    <p:sldId id="2134806688" r:id="rId48"/>
    <p:sldId id="2134806750" r:id="rId49"/>
    <p:sldId id="2134806696" r:id="rId50"/>
    <p:sldId id="2134806749" r:id="rId51"/>
    <p:sldId id="2134806798" r:id="rId52"/>
    <p:sldId id="2134806799" r:id="rId53"/>
    <p:sldId id="2134806656" r:id="rId54"/>
    <p:sldId id="2134806690" r:id="rId55"/>
    <p:sldId id="2134806751" r:id="rId56"/>
    <p:sldId id="789" r:id="rId57"/>
    <p:sldId id="2134806639" r:id="rId58"/>
    <p:sldId id="980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807"/>
            <p14:sldId id="2134806794"/>
            <p14:sldId id="2134806795"/>
            <p14:sldId id="2134806707"/>
            <p14:sldId id="2134806796"/>
            <p14:sldId id="2134806812"/>
            <p14:sldId id="2134806813"/>
            <p14:sldId id="2134806797"/>
            <p14:sldId id="2134806659"/>
            <p14:sldId id="2134806800"/>
            <p14:sldId id="2134806802"/>
            <p14:sldId id="2134806801"/>
            <p14:sldId id="2134806808"/>
            <p14:sldId id="2134806809"/>
            <p14:sldId id="2134806810"/>
            <p14:sldId id="2134806597"/>
            <p14:sldId id="2134806733"/>
            <p14:sldId id="2134806734"/>
            <p14:sldId id="2134806638"/>
            <p14:sldId id="2134806665"/>
            <p14:sldId id="2134806599"/>
            <p14:sldId id="2134806667"/>
            <p14:sldId id="2134806735"/>
            <p14:sldId id="2134806686"/>
            <p14:sldId id="2134806758"/>
            <p14:sldId id="2134806811"/>
            <p14:sldId id="2134806759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4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2.fntdata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6.png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emf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6.png"/><Relationship Id="rId4" Type="http://schemas.openxmlformats.org/officeDocument/2006/relationships/image" Target="../media/image1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6.png"/><Relationship Id="rId4" Type="http://schemas.openxmlformats.org/officeDocument/2006/relationships/image" Target="../media/image1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0.png"/><Relationship Id="rId4" Type="http://schemas.openxmlformats.org/officeDocument/2006/relationships/image" Target="../media/image3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6.png"/><Relationship Id="rId4" Type="http://schemas.openxmlformats.org/officeDocument/2006/relationships/image" Target="../media/image16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491034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18669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77495D-F907-DB60-7F79-12FC0B4C519D}"/>
              </a:ext>
            </a:extLst>
          </p:cNvPr>
          <p:cNvGrpSpPr/>
          <p:nvPr/>
        </p:nvGrpSpPr>
        <p:grpSpPr>
          <a:xfrm>
            <a:off x="4528085" y="380241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40BA724-365E-FF12-CE1F-D703782A97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444A82AA-25F5-4334-2C28-169A54D30DD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61A6DABA-C9D1-CD2A-76A8-F90D9D585DC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التجميع بالتساوي (</a:t>
              </a:r>
              <a:r>
                <a: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3EB2B3D-6CDD-5345-E945-BA0B0714C306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ADB6747-E164-B266-6DD3-6C2E053B4B47}"/>
              </a:ext>
            </a:extLst>
          </p:cNvPr>
          <p:cNvGrpSpPr/>
          <p:nvPr/>
        </p:nvGrpSpPr>
        <p:grpSpPr>
          <a:xfrm>
            <a:off x="515046" y="21985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C4F94D8-499E-B6FF-F66F-83F439A1C45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7A11111E-E1B6-41A5-4C56-527B37DF6C8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Espace réservé du texte 5">
              <a:extLst>
                <a:ext uri="{FF2B5EF4-FFF2-40B4-BE49-F238E27FC236}">
                  <a16:creationId xmlns:a16="http://schemas.microsoft.com/office/drawing/2014/main" id="{DC9FDB6D-ED83-7B66-1380-713E37CA1CA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C5044C2-B247-4B56-0D70-7B15E49ED6BA}"/>
              </a:ext>
            </a:extLst>
          </p:cNvPr>
          <p:cNvGrpSpPr/>
          <p:nvPr/>
        </p:nvGrpSpPr>
        <p:grpSpPr>
          <a:xfrm>
            <a:off x="4507108" y="221077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C5DE2503-BF68-D9BE-FA79-2732F84ED0B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1CA6F958-C231-77BC-2048-2B22DB6EFD0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462BAF0A-5B8B-F7B0-2600-25A915D352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879E6A94-7C30-615D-06BB-3F48F8D98C28}"/>
              </a:ext>
            </a:extLst>
          </p:cNvPr>
          <p:cNvSpPr txBox="1"/>
          <p:nvPr/>
        </p:nvSpPr>
        <p:spPr>
          <a:xfrm>
            <a:off x="4520548" y="268666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التوزيع بالتساوي (1)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603E9CD-4FF9-6937-5EDF-6F6E654DE4BA}"/>
              </a:ext>
            </a:extLst>
          </p:cNvPr>
          <p:cNvSpPr txBox="1"/>
          <p:nvPr/>
        </p:nvSpPr>
        <p:spPr>
          <a:xfrm>
            <a:off x="631120" y="271439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(1)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1EB4AC-5CD1-890C-AB28-A62B09702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622" y="2468929"/>
            <a:ext cx="2925117" cy="38422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A4F9E-C491-EFD2-7DA1-347BAC574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505" y="2468930"/>
            <a:ext cx="2925117" cy="384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303020"/>
            <a:ext cx="5759988" cy="169701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1531961" y="3357270"/>
            <a:ext cx="548575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قيمة الجزء في توزيع بالتساوي؛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تجميع بالتساوي وعد عدد المجموعات؛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عدد المجموعات في توزيع بالتساوي؛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المقارنة باستخدام نموذج الأشرطة؛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15479E6-B66C-3831-F781-7B87156E3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571" y="1950910"/>
            <a:ext cx="3213970" cy="4325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BBA13F-E38C-1F39-3DCC-C03753BFB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114" y="1950910"/>
            <a:ext cx="3213970" cy="4325367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82،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4683975" y="4329407"/>
            <a:ext cx="2659217" cy="164181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698172" y="2438397"/>
            <a:ext cx="2848948" cy="164181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71496C4-7302-0531-1D1A-286320F48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608" y="2007136"/>
            <a:ext cx="6245475" cy="4150021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2202028" y="4007495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2205137" y="4374497"/>
            <a:ext cx="1097902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60034" y="4282753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359 + 120 = 479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5430419" y="5206485"/>
            <a:ext cx="793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CA400C9-94DE-BC38-C49B-AF57A0EA9F74}"/>
              </a:ext>
            </a:extLst>
          </p:cNvPr>
          <p:cNvCxnSpPr/>
          <p:nvPr/>
        </p:nvCxnSpPr>
        <p:spPr>
          <a:xfrm>
            <a:off x="3349689" y="4621756"/>
            <a:ext cx="64381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94F17CD-3528-4A15-A674-603367731829}"/>
              </a:ext>
            </a:extLst>
          </p:cNvPr>
          <p:cNvSpPr txBox="1"/>
          <p:nvPr/>
        </p:nvSpPr>
        <p:spPr>
          <a:xfrm>
            <a:off x="3359019" y="4292078"/>
            <a:ext cx="59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0D6DD-3AD8-B149-0655-B89571CC9035}"/>
              </a:ext>
            </a:extLst>
          </p:cNvPr>
          <p:cNvSpPr txBox="1"/>
          <p:nvPr/>
        </p:nvSpPr>
        <p:spPr>
          <a:xfrm>
            <a:off x="1561230" y="4369835"/>
            <a:ext cx="87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سِرْوالٌ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7E5580-F6F2-A6C9-D20A-A3C16830374B}"/>
              </a:ext>
            </a:extLst>
          </p:cNvPr>
          <p:cNvSpPr txBox="1"/>
          <p:nvPr/>
        </p:nvSpPr>
        <p:spPr>
          <a:xfrm>
            <a:off x="1555008" y="3897082"/>
            <a:ext cx="87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قَميصٌ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D3045-917F-AF96-80A2-F7348644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B20672C-5E82-BC66-BF0E-F8E2A0BAF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32" y="2017753"/>
            <a:ext cx="6245475" cy="4035459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3DC7C6-D330-6E31-3BF1-D07A6A3D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CA91DB-6307-B9FA-3E5A-7F7B2A8294C3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CAA597-E831-574B-9FBB-B8BEBBFEF9A6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058B1B-6D2B-A92A-81BE-21CBD741B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ED04B3E-EED3-003E-83BC-2926185BC7C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0634E42-C0B0-7AF5-161B-B84D27C107AD}"/>
              </a:ext>
            </a:extLst>
          </p:cNvPr>
          <p:cNvSpPr/>
          <p:nvPr/>
        </p:nvSpPr>
        <p:spPr>
          <a:xfrm>
            <a:off x="2202028" y="4007495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33FE9E-485D-A62E-A6C7-9DA25A57569E}"/>
              </a:ext>
            </a:extLst>
          </p:cNvPr>
          <p:cNvSpPr/>
          <p:nvPr/>
        </p:nvSpPr>
        <p:spPr>
          <a:xfrm>
            <a:off x="2205137" y="4374497"/>
            <a:ext cx="1097902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841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17B166-D73D-65D8-AE0D-CE1A3DFFBD55}"/>
              </a:ext>
            </a:extLst>
          </p:cNvPr>
          <p:cNvSpPr txBox="1"/>
          <p:nvPr/>
        </p:nvSpPr>
        <p:spPr>
          <a:xfrm>
            <a:off x="4460034" y="4282753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841 + 39 = 880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70E75B-88C0-D13E-6580-ACDF0CB0A22B}"/>
              </a:ext>
            </a:extLst>
          </p:cNvPr>
          <p:cNvSpPr txBox="1"/>
          <p:nvPr/>
        </p:nvSpPr>
        <p:spPr>
          <a:xfrm>
            <a:off x="4534677" y="5178492"/>
            <a:ext cx="3265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نُقَطِ بَدْرٍ هُوَ: 880 نُقْطَةً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1F707AC-7122-89A1-672D-E81959664B82}"/>
              </a:ext>
            </a:extLst>
          </p:cNvPr>
          <p:cNvCxnSpPr/>
          <p:nvPr/>
        </p:nvCxnSpPr>
        <p:spPr>
          <a:xfrm>
            <a:off x="3349689" y="4621756"/>
            <a:ext cx="64381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EE2CA53-EC95-0A37-18DB-D990D4CB2A57}"/>
              </a:ext>
            </a:extLst>
          </p:cNvPr>
          <p:cNvSpPr txBox="1"/>
          <p:nvPr/>
        </p:nvSpPr>
        <p:spPr>
          <a:xfrm>
            <a:off x="3359019" y="4292078"/>
            <a:ext cx="59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12A67E-E7B4-357C-9616-6BF23A84D3FF}"/>
              </a:ext>
            </a:extLst>
          </p:cNvPr>
          <p:cNvSpPr txBox="1"/>
          <p:nvPr/>
        </p:nvSpPr>
        <p:spPr>
          <a:xfrm>
            <a:off x="1691856" y="4351173"/>
            <a:ext cx="59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عِمادٌ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8496F7-EFB9-F8E9-DB8A-45612BDE2A09}"/>
              </a:ext>
            </a:extLst>
          </p:cNvPr>
          <p:cNvSpPr txBox="1"/>
          <p:nvPr/>
        </p:nvSpPr>
        <p:spPr>
          <a:xfrm>
            <a:off x="1750953" y="3859758"/>
            <a:ext cx="87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بَدْرٌ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7D07E0-B084-5AF4-312E-6ED6B8B25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365" y="1660180"/>
            <a:ext cx="3269268" cy="46262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C440AD-B4BB-3829-5BFB-146B5E0F2E72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176755-BF96-BC26-75F6-83A773FB74A2}"/>
              </a:ext>
            </a:extLst>
          </p:cNvPr>
          <p:cNvSpPr/>
          <p:nvPr/>
        </p:nvSpPr>
        <p:spPr>
          <a:xfrm>
            <a:off x="3161333" y="4720945"/>
            <a:ext cx="2820390" cy="3661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15521C-689F-5F06-1E27-F8F11681E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11151"/>
            <a:ext cx="7557025" cy="9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24998C-FD66-3939-148A-1A25C5033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11151"/>
            <a:ext cx="7557025" cy="935713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D1DDD7-518D-5997-E413-54C2F05AEC30}"/>
              </a:ext>
            </a:extLst>
          </p:cNvPr>
          <p:cNvSpPr txBox="1"/>
          <p:nvPr/>
        </p:nvSpPr>
        <p:spPr>
          <a:xfrm>
            <a:off x="1795295" y="340878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26E34E-9DA6-16B8-3A5B-F48263DB712D}"/>
              </a:ext>
            </a:extLst>
          </p:cNvPr>
          <p:cNvSpPr txBox="1"/>
          <p:nvPr/>
        </p:nvSpPr>
        <p:spPr>
          <a:xfrm>
            <a:off x="3487876" y="3006012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66F974-40E4-419A-643E-A488123C21D3}"/>
              </a:ext>
            </a:extLst>
          </p:cNvPr>
          <p:cNvSpPr txBox="1"/>
          <p:nvPr/>
        </p:nvSpPr>
        <p:spPr>
          <a:xfrm>
            <a:off x="3493467" y="340878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83CBC8-EC69-EC82-4164-945EFB0F94E5}"/>
              </a:ext>
            </a:extLst>
          </p:cNvPr>
          <p:cNvSpPr txBox="1"/>
          <p:nvPr/>
        </p:nvSpPr>
        <p:spPr>
          <a:xfrm>
            <a:off x="5154222" y="3006012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6B235F-39DF-61B0-7BD8-AEF3138527BD}"/>
              </a:ext>
            </a:extLst>
          </p:cNvPr>
          <p:cNvSpPr txBox="1"/>
          <p:nvPr/>
        </p:nvSpPr>
        <p:spPr>
          <a:xfrm>
            <a:off x="5180754" y="340878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CD0C3F-71B5-8275-6D30-F4F6B73712F3}"/>
              </a:ext>
            </a:extLst>
          </p:cNvPr>
          <p:cNvSpPr txBox="1"/>
          <p:nvPr/>
        </p:nvSpPr>
        <p:spPr>
          <a:xfrm>
            <a:off x="6858707" y="3016897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1E4DCC-4F34-A0B6-539F-87DAD25812C2}"/>
              </a:ext>
            </a:extLst>
          </p:cNvPr>
          <p:cNvSpPr txBox="1"/>
          <p:nvPr/>
        </p:nvSpPr>
        <p:spPr>
          <a:xfrm>
            <a:off x="6846266" y="340878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85A42B-C09F-673D-CEC0-3D8B98043AB3}"/>
              </a:ext>
            </a:extLst>
          </p:cNvPr>
          <p:cNvSpPr txBox="1"/>
          <p:nvPr/>
        </p:nvSpPr>
        <p:spPr>
          <a:xfrm>
            <a:off x="1773522" y="2995127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480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F28BD-5621-6AE4-3D47-9E0CFB976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EC294-E3D5-BD22-FDA5-EA8CB3E92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5116FC-8347-9F58-1262-18B287781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2458713"/>
            <a:ext cx="6245475" cy="1940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C4B46F-6077-C023-1867-98C994903C1B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DF1DD-8754-B7B1-4B7B-FB8E906C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749ADD-2A9B-4BB4-5B4D-32AA9A5BB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F2DD3-B678-75AD-9902-597563EA87DC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6AAD6B-3B55-8301-23C3-7B08DF961CE2}"/>
              </a:ext>
            </a:extLst>
          </p:cNvPr>
          <p:cNvGrpSpPr/>
          <p:nvPr/>
        </p:nvGrpSpPr>
        <p:grpSpPr>
          <a:xfrm>
            <a:off x="1449263" y="2458713"/>
            <a:ext cx="6245475" cy="2048023"/>
            <a:chOff x="1449263" y="2458713"/>
            <a:chExt cx="6245475" cy="204802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B8F2B19-F254-E4E0-944D-466FA92DE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9263" y="2458713"/>
              <a:ext cx="6245475" cy="1940575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D01C6FC-72FC-F5CE-3DE8-EC8E5F51B2C7}"/>
                </a:ext>
              </a:extLst>
            </p:cNvPr>
            <p:cNvSpPr txBox="1"/>
            <p:nvPr/>
          </p:nvSpPr>
          <p:spPr>
            <a:xfrm>
              <a:off x="5719672" y="3881534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2    1    1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F352E04-8CA2-F346-8A40-266AD7C8DF72}"/>
                </a:ext>
              </a:extLst>
            </p:cNvPr>
            <p:cNvSpPr txBox="1"/>
            <p:nvPr/>
          </p:nvSpPr>
          <p:spPr>
            <a:xfrm>
              <a:off x="1831908" y="3921961"/>
              <a:ext cx="1605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1    4    9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9871A62-0D38-4160-FCF3-B47E977EA4AE}"/>
                </a:ext>
              </a:extLst>
            </p:cNvPr>
            <p:cNvSpPr txBox="1"/>
            <p:nvPr/>
          </p:nvSpPr>
          <p:spPr>
            <a:xfrm>
              <a:off x="2394858" y="2590804"/>
              <a:ext cx="5042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dirty="0">
                  <a:solidFill>
                    <a:srgbClr val="C00000"/>
                  </a:solidFill>
                  <a:latin typeface="Aptos" panose="02110004020202020204"/>
                </a:rPr>
                <a:t>6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425A03-267A-D0B3-FE25-DC3560BE7E00}"/>
                </a:ext>
              </a:extLst>
            </p:cNvPr>
            <p:cNvSpPr/>
            <p:nvPr/>
          </p:nvSpPr>
          <p:spPr>
            <a:xfrm>
              <a:off x="2441512" y="2656120"/>
              <a:ext cx="233263" cy="2550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7FFDBF0-27AD-5A2B-0B21-F133D3365C5B}"/>
                </a:ext>
              </a:extLst>
            </p:cNvPr>
            <p:cNvSpPr txBox="1"/>
            <p:nvPr/>
          </p:nvSpPr>
          <p:spPr>
            <a:xfrm>
              <a:off x="2893010" y="2593912"/>
              <a:ext cx="671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13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E6EDAF-C46B-4233-BE2D-BB4A66EB7A52}"/>
                </a:ext>
              </a:extLst>
            </p:cNvPr>
            <p:cNvSpPr/>
            <p:nvPr/>
          </p:nvSpPr>
          <p:spPr>
            <a:xfrm>
              <a:off x="2984515" y="2659228"/>
              <a:ext cx="310473" cy="2550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76E7C4AC-C533-003B-091A-3F7B016C58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3049" y="2997125"/>
              <a:ext cx="205479" cy="2063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1BD1C4B-D9B1-93A9-109F-72755346A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6666" y="2990906"/>
              <a:ext cx="205479" cy="2063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72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إيجاد قيمة الجزء في توزيع بالتساوي.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59EC-58C6-348A-EE8D-5911D84B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57E44-E897-6425-9F7F-51B0D8A84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EA47B28-8E5C-06EF-D431-B6428BB68C24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التمثيل الذي تم فيه توزيع قطع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الشكلاطة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بالتساوي على الطفلين.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A8FBA3-B9C5-3CF6-E3C4-F9FC365C8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298" y="2551080"/>
            <a:ext cx="461378" cy="4495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DA5F2B-32EC-E731-39DB-07A8E6198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99" y="2544859"/>
            <a:ext cx="461378" cy="4495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7606B8-B360-8E69-4A26-6C69BA563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655" y="2554189"/>
            <a:ext cx="461378" cy="449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E49991-4E5D-43FE-728D-DED04631F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886" y="2566630"/>
            <a:ext cx="461378" cy="449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2213C2-44BC-2FF4-7BA0-A8D1476FC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895" y="2563517"/>
            <a:ext cx="461378" cy="449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1D7588-50E1-6F19-0364-DBB933A0C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472" y="2575958"/>
            <a:ext cx="461378" cy="4495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AD60AE-4197-B699-C075-4054E8579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28" y="2585288"/>
            <a:ext cx="461378" cy="4495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1AEF36-1C3C-7A5F-AEC5-18572EEA5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159" y="2597729"/>
            <a:ext cx="461378" cy="44954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B819C6-BC25-F03B-46DB-A3B619269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80" y="2607056"/>
            <a:ext cx="461378" cy="4495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B212F3-1BAF-506E-0281-5ECE4514D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11" y="2619497"/>
            <a:ext cx="461378" cy="44954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F8A909-659D-23B9-41EB-42FA29237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95" y="2594620"/>
            <a:ext cx="461378" cy="44954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7CA1098-9531-4E59-4514-E4CED1804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326" y="2607061"/>
            <a:ext cx="461378" cy="44954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A8DD7E6-DE99-9851-2633-01CE4C955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335" y="2603948"/>
            <a:ext cx="461378" cy="44954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5AD2010-2B30-00BC-A277-AB3155833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912" y="2616389"/>
            <a:ext cx="461378" cy="44954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FC83DED-FEAF-0EA4-509D-67687EA9C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368" y="2625719"/>
            <a:ext cx="461378" cy="44954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AB0253E-95EB-F652-B48F-A12F1BBF1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99" y="2628829"/>
            <a:ext cx="461378" cy="449548"/>
          </a:xfrm>
          <a:prstGeom prst="rect">
            <a:avLst/>
          </a:prstGeom>
        </p:spPr>
      </p:pic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1E292DC-980E-198C-4036-D945C66A73FE}"/>
              </a:ext>
            </a:extLst>
          </p:cNvPr>
          <p:cNvCxnSpPr/>
          <p:nvPr/>
        </p:nvCxnSpPr>
        <p:spPr>
          <a:xfrm>
            <a:off x="4413381" y="1940765"/>
            <a:ext cx="0" cy="4096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Google Shape;96;p14">
            <a:extLst>
              <a:ext uri="{FF2B5EF4-FFF2-40B4-BE49-F238E27FC236}">
                <a16:creationId xmlns:a16="http://schemas.microsoft.com/office/drawing/2014/main" id="{6BF794A2-1E8A-C6DD-EF51-2D4552E9937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7324" y="3872759"/>
            <a:ext cx="1011592" cy="169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86351E4-D04E-9E4A-8A93-745FF68D75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77136" y="3872759"/>
            <a:ext cx="995001" cy="1492500"/>
          </a:xfrm>
          <a:prstGeom prst="rect">
            <a:avLst/>
          </a:prstGeom>
        </p:spPr>
      </p:pic>
      <p:pic>
        <p:nvPicPr>
          <p:cNvPr id="35" name="Google Shape;96;p14">
            <a:extLst>
              <a:ext uri="{FF2B5EF4-FFF2-40B4-BE49-F238E27FC236}">
                <a16:creationId xmlns:a16="http://schemas.microsoft.com/office/drawing/2014/main" id="{846B0701-46ED-380D-FD84-BDA5B71110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9018" y="3931850"/>
            <a:ext cx="1011592" cy="160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F28B03-623B-5AFB-6671-034A0782AE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798" y="3959842"/>
            <a:ext cx="995001" cy="1492500"/>
          </a:xfrm>
          <a:prstGeom prst="rect">
            <a:avLst/>
          </a:prstGeom>
        </p:spPr>
      </p:pic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142F78D6-EA11-F104-A36D-717F5347F5AC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824200" y="306904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C2000E3D-F49C-FEB9-E22C-2DBD58496124}"/>
              </a:ext>
            </a:extLst>
          </p:cNvPr>
          <p:cNvCxnSpPr>
            <a:stCxn id="23" idx="2"/>
          </p:cNvCxnSpPr>
          <p:nvPr/>
        </p:nvCxnSpPr>
        <p:spPr>
          <a:xfrm>
            <a:off x="1240969" y="305660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052042AA-1D7F-4979-CDC6-851B6C4B5CA9}"/>
              </a:ext>
            </a:extLst>
          </p:cNvPr>
          <p:cNvCxnSpPr>
            <a:stCxn id="30" idx="2"/>
          </p:cNvCxnSpPr>
          <p:nvPr/>
        </p:nvCxnSpPr>
        <p:spPr>
          <a:xfrm flipH="1">
            <a:off x="1442599" y="3078377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084CCDA-98A2-2CD6-7CBC-474DF4F9E847}"/>
              </a:ext>
            </a:extLst>
          </p:cNvPr>
          <p:cNvCxnSpPr>
            <a:stCxn id="29" idx="2"/>
          </p:cNvCxnSpPr>
          <p:nvPr/>
        </p:nvCxnSpPr>
        <p:spPr>
          <a:xfrm flipH="1">
            <a:off x="1558212" y="3075267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A4C3343-4A7F-703D-9877-D9F8393AA0FC}"/>
              </a:ext>
            </a:extLst>
          </p:cNvPr>
          <p:cNvCxnSpPr>
            <a:cxnSpLocks/>
          </p:cNvCxnSpPr>
          <p:nvPr/>
        </p:nvCxnSpPr>
        <p:spPr>
          <a:xfrm>
            <a:off x="2581469" y="305349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6426BF71-03F8-4719-69CB-B31D455A1ED0}"/>
              </a:ext>
            </a:extLst>
          </p:cNvPr>
          <p:cNvCxnSpPr/>
          <p:nvPr/>
        </p:nvCxnSpPr>
        <p:spPr>
          <a:xfrm>
            <a:off x="2998238" y="3041052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4543ECE2-BDC6-6123-807C-112009C527EE}"/>
              </a:ext>
            </a:extLst>
          </p:cNvPr>
          <p:cNvCxnSpPr/>
          <p:nvPr/>
        </p:nvCxnSpPr>
        <p:spPr>
          <a:xfrm flipH="1">
            <a:off x="3199868" y="3062825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79C3B0E6-C01B-CC75-0737-EEBED70139F3}"/>
              </a:ext>
            </a:extLst>
          </p:cNvPr>
          <p:cNvCxnSpPr/>
          <p:nvPr/>
        </p:nvCxnSpPr>
        <p:spPr>
          <a:xfrm flipH="1">
            <a:off x="3315481" y="305971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DE44819F-4D66-0D8E-56A5-FF912A8C8CC1}"/>
              </a:ext>
            </a:extLst>
          </p:cNvPr>
          <p:cNvCxnSpPr>
            <a:cxnSpLocks/>
          </p:cNvCxnSpPr>
          <p:nvPr/>
        </p:nvCxnSpPr>
        <p:spPr>
          <a:xfrm>
            <a:off x="5054078" y="3016167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3678FF71-B38B-8DBE-F8D9-AB81710F8871}"/>
              </a:ext>
            </a:extLst>
          </p:cNvPr>
          <p:cNvCxnSpPr/>
          <p:nvPr/>
        </p:nvCxnSpPr>
        <p:spPr>
          <a:xfrm>
            <a:off x="5470847" y="3003726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8F53C88E-5CCF-986D-2E23-6072EA975585}"/>
              </a:ext>
            </a:extLst>
          </p:cNvPr>
          <p:cNvCxnSpPr/>
          <p:nvPr/>
        </p:nvCxnSpPr>
        <p:spPr>
          <a:xfrm flipH="1">
            <a:off x="5672477" y="3025499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2E488AE4-1ED5-B411-50E2-3E538C798254}"/>
              </a:ext>
            </a:extLst>
          </p:cNvPr>
          <p:cNvCxnSpPr/>
          <p:nvPr/>
        </p:nvCxnSpPr>
        <p:spPr>
          <a:xfrm flipH="1">
            <a:off x="5788090" y="3022389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B1E971F2-6C40-6690-44E8-3949D45FC64C}"/>
              </a:ext>
            </a:extLst>
          </p:cNvPr>
          <p:cNvCxnSpPr>
            <a:cxnSpLocks/>
          </p:cNvCxnSpPr>
          <p:nvPr/>
        </p:nvCxnSpPr>
        <p:spPr>
          <a:xfrm flipH="1">
            <a:off x="5884504" y="2991284"/>
            <a:ext cx="908181" cy="8472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032D8693-8017-D1F2-F073-0B7A3E4AD7E8}"/>
              </a:ext>
            </a:extLst>
          </p:cNvPr>
          <p:cNvCxnSpPr/>
          <p:nvPr/>
        </p:nvCxnSpPr>
        <p:spPr>
          <a:xfrm>
            <a:off x="7228116" y="298817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6DC6F7E5-34D9-8458-B520-611344A75FB7}"/>
              </a:ext>
            </a:extLst>
          </p:cNvPr>
          <p:cNvCxnSpPr/>
          <p:nvPr/>
        </p:nvCxnSpPr>
        <p:spPr>
          <a:xfrm flipH="1">
            <a:off x="7429746" y="3009947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E058AC57-95F7-26C7-3D50-C9544B0111DC}"/>
              </a:ext>
            </a:extLst>
          </p:cNvPr>
          <p:cNvCxnSpPr/>
          <p:nvPr/>
        </p:nvCxnSpPr>
        <p:spPr>
          <a:xfrm flipH="1">
            <a:off x="7545359" y="3006837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Graphique 59" descr="Badge 1 avec un remplissage uni">
            <a:extLst>
              <a:ext uri="{FF2B5EF4-FFF2-40B4-BE49-F238E27FC236}">
                <a16:creationId xmlns:a16="http://schemas.microsoft.com/office/drawing/2014/main" id="{DA8CBE25-AE90-6D0E-5C69-3C5CEA1664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1912" y="5464804"/>
            <a:ext cx="687003" cy="687003"/>
          </a:xfrm>
          <a:prstGeom prst="rect">
            <a:avLst/>
          </a:prstGeom>
        </p:spPr>
      </p:pic>
      <p:pic>
        <p:nvPicPr>
          <p:cNvPr id="62" name="Graphique 61" descr="Badge avec un remplissage uni">
            <a:extLst>
              <a:ext uri="{FF2B5EF4-FFF2-40B4-BE49-F238E27FC236}">
                <a16:creationId xmlns:a16="http://schemas.microsoft.com/office/drawing/2014/main" id="{0D0C9F34-9051-A616-65C1-5A0FE4AF8D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0646" y="5418859"/>
            <a:ext cx="687003" cy="6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48B7E-7DE5-3117-26FE-12D40E076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9A59A5C-8550-5C44-F459-3358FDADCE8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5544C0-1C5D-1A64-7F53-9EC33DE42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B47BD1-BFDD-CDCA-1C8A-8F0B88BC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99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3F37CF-CA5B-17EA-1085-F8042D400593}"/>
              </a:ext>
            </a:extLst>
          </p:cNvPr>
          <p:cNvSpPr txBox="1"/>
          <p:nvPr/>
        </p:nvSpPr>
        <p:spPr>
          <a:xfrm>
            <a:off x="830424" y="868581"/>
            <a:ext cx="67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التمثيل الذي تم فيه التوزيع بالتساوي هو التمثيل رقم 1. من يشرح لنا لماذا؟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5E4ACE-4BF4-D9B5-5178-86DACAB17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912" y="2607056"/>
            <a:ext cx="461378" cy="4495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288669-54DF-FA19-0CB7-65FE70B48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143" y="2619497"/>
            <a:ext cx="461378" cy="4495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1DB1A3-4EE6-9C08-DDDF-48F847518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727" y="2594620"/>
            <a:ext cx="461378" cy="449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76CB49-9D70-EA5F-DBA0-3D3A51E97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958" y="2607061"/>
            <a:ext cx="461378" cy="449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C4A367-5A96-523D-E0E9-3426CFA70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67" y="2603948"/>
            <a:ext cx="461378" cy="449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B09C61-8B62-CB31-2E07-AB306FF1E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544" y="2616389"/>
            <a:ext cx="461378" cy="4495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ED76998-F003-F6B1-E99D-CBC1A99C0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000" y="2625719"/>
            <a:ext cx="461378" cy="4495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037757-EEEB-700B-67A5-D5BFF448C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31" y="2628829"/>
            <a:ext cx="461378" cy="449548"/>
          </a:xfrm>
          <a:prstGeom prst="rect">
            <a:avLst/>
          </a:prstGeom>
        </p:spPr>
      </p:pic>
      <p:pic>
        <p:nvPicPr>
          <p:cNvPr id="26" name="Google Shape;96;p14">
            <a:extLst>
              <a:ext uri="{FF2B5EF4-FFF2-40B4-BE49-F238E27FC236}">
                <a16:creationId xmlns:a16="http://schemas.microsoft.com/office/drawing/2014/main" id="{C621EA86-9401-A410-3C79-5CA599D912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7650" y="3931850"/>
            <a:ext cx="1011592" cy="160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AC5A76-E9F6-9DFF-4428-FD998D0DE8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9430" y="3959842"/>
            <a:ext cx="995001" cy="1492500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82C5DEE1-A0DC-BCEB-7BF1-757FFD086341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212832" y="306904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7F1739B-9DD2-52E2-82DA-CE375FC54AE7}"/>
              </a:ext>
            </a:extLst>
          </p:cNvPr>
          <p:cNvCxnSpPr>
            <a:stCxn id="15" idx="2"/>
          </p:cNvCxnSpPr>
          <p:nvPr/>
        </p:nvCxnSpPr>
        <p:spPr>
          <a:xfrm>
            <a:off x="3629601" y="305660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DFC5714-2E2E-1F62-98EF-1940AA34EABD}"/>
              </a:ext>
            </a:extLst>
          </p:cNvPr>
          <p:cNvCxnSpPr>
            <a:stCxn id="22" idx="2"/>
          </p:cNvCxnSpPr>
          <p:nvPr/>
        </p:nvCxnSpPr>
        <p:spPr>
          <a:xfrm flipH="1">
            <a:off x="3831231" y="3078377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667C5BE3-F5C2-C1A5-B4DD-23C540A5BD62}"/>
              </a:ext>
            </a:extLst>
          </p:cNvPr>
          <p:cNvCxnSpPr>
            <a:stCxn id="21" idx="2"/>
          </p:cNvCxnSpPr>
          <p:nvPr/>
        </p:nvCxnSpPr>
        <p:spPr>
          <a:xfrm flipH="1">
            <a:off x="3946844" y="3075267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8580DD1-3367-E850-70F1-6BEED2AE174A}"/>
              </a:ext>
            </a:extLst>
          </p:cNvPr>
          <p:cNvCxnSpPr>
            <a:cxnSpLocks/>
          </p:cNvCxnSpPr>
          <p:nvPr/>
        </p:nvCxnSpPr>
        <p:spPr>
          <a:xfrm>
            <a:off x="4970101" y="305349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591FD2B3-D3A5-52C6-F107-0252B7666B4E}"/>
              </a:ext>
            </a:extLst>
          </p:cNvPr>
          <p:cNvCxnSpPr/>
          <p:nvPr/>
        </p:nvCxnSpPr>
        <p:spPr>
          <a:xfrm>
            <a:off x="5386870" y="3041052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A9C5F6A-9F9C-0C57-894F-EB367A0BE21E}"/>
              </a:ext>
            </a:extLst>
          </p:cNvPr>
          <p:cNvCxnSpPr/>
          <p:nvPr/>
        </p:nvCxnSpPr>
        <p:spPr>
          <a:xfrm flipH="1">
            <a:off x="5588500" y="3062825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6DFE6805-41C4-AD7A-3CAF-80B0E8C7BD1F}"/>
              </a:ext>
            </a:extLst>
          </p:cNvPr>
          <p:cNvCxnSpPr/>
          <p:nvPr/>
        </p:nvCxnSpPr>
        <p:spPr>
          <a:xfrm flipH="1">
            <a:off x="5704113" y="305971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Graphique 45" descr="Badge 1 avec un remplissage uni">
            <a:extLst>
              <a:ext uri="{FF2B5EF4-FFF2-40B4-BE49-F238E27FC236}">
                <a16:creationId xmlns:a16="http://schemas.microsoft.com/office/drawing/2014/main" id="{2016EC23-00DF-644B-5842-5F4A50EF76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7160" y="5464804"/>
            <a:ext cx="687003" cy="6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3BF8-1F2A-8AC1-24A0-09A34D6C9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67953E-54F6-FB5F-E6A5-3D0661E03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6E0180-5D93-305C-FDF4-C99ED4F25505}"/>
              </a:ext>
            </a:extLst>
          </p:cNvPr>
          <p:cNvSpPr txBox="1"/>
          <p:nvPr/>
        </p:nvSpPr>
        <p:spPr>
          <a:xfrm>
            <a:off x="830424" y="868581"/>
            <a:ext cx="67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نصيب كل طفل من قطع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الشكلاطة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E93671-83E2-02FC-EA7E-A3CF7B4E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912" y="2607056"/>
            <a:ext cx="461378" cy="4495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02176C-8F33-1449-9618-C931A86D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143" y="2619497"/>
            <a:ext cx="461378" cy="4495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59DDE4-EF41-8AF3-18D8-11F4D1C90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727" y="2594620"/>
            <a:ext cx="461378" cy="449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FDFFFB-BA5F-85C7-FA79-1E270F6D8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958" y="2607061"/>
            <a:ext cx="461378" cy="449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3A4F1F-8599-596B-928C-EB2CA4A36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67" y="2603948"/>
            <a:ext cx="461378" cy="449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FED91E-4441-0A1E-060C-1887B2C3C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544" y="2616389"/>
            <a:ext cx="461378" cy="4495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3B18C8-3850-1F22-9A73-0EB8A994A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000" y="2625719"/>
            <a:ext cx="461378" cy="4495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3AE663-A888-A83E-EDDF-D435B26A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31" y="2628829"/>
            <a:ext cx="461378" cy="449548"/>
          </a:xfrm>
          <a:prstGeom prst="rect">
            <a:avLst/>
          </a:prstGeom>
        </p:spPr>
      </p:pic>
      <p:pic>
        <p:nvPicPr>
          <p:cNvPr id="26" name="Google Shape;96;p14">
            <a:extLst>
              <a:ext uri="{FF2B5EF4-FFF2-40B4-BE49-F238E27FC236}">
                <a16:creationId xmlns:a16="http://schemas.microsoft.com/office/drawing/2014/main" id="{1BE90F4E-E910-D4F0-BBB2-A66CF2F564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7650" y="3931850"/>
            <a:ext cx="1011592" cy="160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A427E92-00EC-F0F5-29F7-74B2018A6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9430" y="3959842"/>
            <a:ext cx="995001" cy="1492500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E2DAC04-9EE9-A070-799F-F824E616B151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212832" y="306904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45085F4B-8214-B485-BCC1-072122576CED}"/>
              </a:ext>
            </a:extLst>
          </p:cNvPr>
          <p:cNvCxnSpPr>
            <a:stCxn id="15" idx="2"/>
          </p:cNvCxnSpPr>
          <p:nvPr/>
        </p:nvCxnSpPr>
        <p:spPr>
          <a:xfrm>
            <a:off x="3629601" y="305660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2C5A50EC-BC12-7995-96ED-AC532AA73FD8}"/>
              </a:ext>
            </a:extLst>
          </p:cNvPr>
          <p:cNvCxnSpPr>
            <a:stCxn id="22" idx="2"/>
          </p:cNvCxnSpPr>
          <p:nvPr/>
        </p:nvCxnSpPr>
        <p:spPr>
          <a:xfrm flipH="1">
            <a:off x="3831231" y="3078377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91D49FF-2DD5-DD6E-B63D-FD75F5784355}"/>
              </a:ext>
            </a:extLst>
          </p:cNvPr>
          <p:cNvCxnSpPr>
            <a:stCxn id="21" idx="2"/>
          </p:cNvCxnSpPr>
          <p:nvPr/>
        </p:nvCxnSpPr>
        <p:spPr>
          <a:xfrm flipH="1">
            <a:off x="3946844" y="3075267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8048251-280E-0A11-D98C-3A02BD09FB48}"/>
              </a:ext>
            </a:extLst>
          </p:cNvPr>
          <p:cNvCxnSpPr>
            <a:cxnSpLocks/>
          </p:cNvCxnSpPr>
          <p:nvPr/>
        </p:nvCxnSpPr>
        <p:spPr>
          <a:xfrm>
            <a:off x="4970101" y="305349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F82668E6-412C-8214-9D94-67F9EF869FEB}"/>
              </a:ext>
            </a:extLst>
          </p:cNvPr>
          <p:cNvCxnSpPr/>
          <p:nvPr/>
        </p:nvCxnSpPr>
        <p:spPr>
          <a:xfrm>
            <a:off x="5386870" y="3041052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B6EF23D-7547-A165-1343-44D221FC431C}"/>
              </a:ext>
            </a:extLst>
          </p:cNvPr>
          <p:cNvCxnSpPr/>
          <p:nvPr/>
        </p:nvCxnSpPr>
        <p:spPr>
          <a:xfrm flipH="1">
            <a:off x="5588500" y="3062825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ABF1EF6-0405-18E4-61AC-1EAFB3B5802C}"/>
              </a:ext>
            </a:extLst>
          </p:cNvPr>
          <p:cNvCxnSpPr/>
          <p:nvPr/>
        </p:nvCxnSpPr>
        <p:spPr>
          <a:xfrm flipH="1">
            <a:off x="5704113" y="305971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8E5CAC-E8DB-9BC8-4600-33FED554F697}"/>
              </a:ext>
            </a:extLst>
          </p:cNvPr>
          <p:cNvSpPr/>
          <p:nvPr/>
        </p:nvSpPr>
        <p:spPr>
          <a:xfrm>
            <a:off x="5305829" y="5670464"/>
            <a:ext cx="629245" cy="50894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1"/>
                </a:solidFill>
              </a:rPr>
              <a:t>.....</a:t>
            </a:r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49F62F0-C162-AA09-04D6-409E349DDA35}"/>
              </a:ext>
            </a:extLst>
          </p:cNvPr>
          <p:cNvSpPr/>
          <p:nvPr/>
        </p:nvSpPr>
        <p:spPr>
          <a:xfrm>
            <a:off x="3424154" y="5673573"/>
            <a:ext cx="629245" cy="50894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1"/>
                </a:solidFill>
              </a:rPr>
              <a:t>.....</a:t>
            </a:r>
            <a:endParaRPr lang="fr-M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9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7D8B-5322-8730-F194-894BCECEF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C62831B-7160-E671-3689-57DDE293801F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FD2B2A-601C-900E-F06A-4691B222E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9F8C17-B673-4E54-05F8-60B01CA11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6676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B77B0-DD54-54FC-F9B0-0794F79F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D32715-213E-23A6-6DAB-62A50580F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61E5EB2-BA22-A283-B2BD-DB7464BE48E2}"/>
              </a:ext>
            </a:extLst>
          </p:cNvPr>
          <p:cNvSpPr txBox="1"/>
          <p:nvPr/>
        </p:nvSpPr>
        <p:spPr>
          <a:xfrm>
            <a:off x="830424" y="868581"/>
            <a:ext cx="67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D391CE-0031-FABA-A0CD-AAB2641FF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912" y="2607056"/>
            <a:ext cx="461378" cy="4495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0D6DAE-EAF4-C8C2-6ED5-CCC8FC9AD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143" y="2619497"/>
            <a:ext cx="461378" cy="4495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D153536-B93A-52DE-89A6-366F2D299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727" y="2594620"/>
            <a:ext cx="461378" cy="449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7917BA-4067-5F55-551B-F0988703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958" y="2607061"/>
            <a:ext cx="461378" cy="449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E6EAAD-E44F-B015-B09C-AD0F8A4B7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67" y="2603948"/>
            <a:ext cx="461378" cy="449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63AFBA7-BEA9-4E5A-4EC2-84BE80169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544" y="2616389"/>
            <a:ext cx="461378" cy="4495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782660-2FF4-5A59-DF10-DDABE9F70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000" y="2625719"/>
            <a:ext cx="461378" cy="4495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1DAC43-22BE-55DD-D5A8-0CA41B971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31" y="2628829"/>
            <a:ext cx="461378" cy="449548"/>
          </a:xfrm>
          <a:prstGeom prst="rect">
            <a:avLst/>
          </a:prstGeom>
        </p:spPr>
      </p:pic>
      <p:pic>
        <p:nvPicPr>
          <p:cNvPr id="26" name="Google Shape;96;p14">
            <a:extLst>
              <a:ext uri="{FF2B5EF4-FFF2-40B4-BE49-F238E27FC236}">
                <a16:creationId xmlns:a16="http://schemas.microsoft.com/office/drawing/2014/main" id="{5E5C81D6-0EC7-7C7F-8C94-FA041F963D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7650" y="3931850"/>
            <a:ext cx="1011592" cy="160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5DC877-DE3C-6A93-D4D2-8D63CF6ACD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9430" y="3959842"/>
            <a:ext cx="995001" cy="1492500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D304741-E086-E64F-F594-26D42D432509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212832" y="3069045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3CA18B6-492F-B928-AD3B-E2066BB4BA5B}"/>
              </a:ext>
            </a:extLst>
          </p:cNvPr>
          <p:cNvCxnSpPr>
            <a:stCxn id="15" idx="2"/>
          </p:cNvCxnSpPr>
          <p:nvPr/>
        </p:nvCxnSpPr>
        <p:spPr>
          <a:xfrm>
            <a:off x="3629601" y="3056604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3890CA0-EA37-41C0-AF39-BCB9DB90F7E5}"/>
              </a:ext>
            </a:extLst>
          </p:cNvPr>
          <p:cNvCxnSpPr>
            <a:stCxn id="22" idx="2"/>
          </p:cNvCxnSpPr>
          <p:nvPr/>
        </p:nvCxnSpPr>
        <p:spPr>
          <a:xfrm flipH="1">
            <a:off x="3831231" y="3078377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D361110-AAFB-BA76-75C7-02B0107EED47}"/>
              </a:ext>
            </a:extLst>
          </p:cNvPr>
          <p:cNvCxnSpPr>
            <a:stCxn id="21" idx="2"/>
          </p:cNvCxnSpPr>
          <p:nvPr/>
        </p:nvCxnSpPr>
        <p:spPr>
          <a:xfrm flipH="1">
            <a:off x="3946844" y="3075267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A865E7B3-D143-782C-B310-C1E2A7150EE5}"/>
              </a:ext>
            </a:extLst>
          </p:cNvPr>
          <p:cNvCxnSpPr>
            <a:cxnSpLocks/>
          </p:cNvCxnSpPr>
          <p:nvPr/>
        </p:nvCxnSpPr>
        <p:spPr>
          <a:xfrm>
            <a:off x="4970101" y="3053493"/>
            <a:ext cx="380613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4612A3A-F040-B819-E0F6-5E42A973DE8A}"/>
              </a:ext>
            </a:extLst>
          </p:cNvPr>
          <p:cNvCxnSpPr/>
          <p:nvPr/>
        </p:nvCxnSpPr>
        <p:spPr>
          <a:xfrm>
            <a:off x="5386870" y="3041052"/>
            <a:ext cx="74647" cy="81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CB4B003-6E8A-4EEB-2AD5-C7D372A5D98E}"/>
              </a:ext>
            </a:extLst>
          </p:cNvPr>
          <p:cNvCxnSpPr/>
          <p:nvPr/>
        </p:nvCxnSpPr>
        <p:spPr>
          <a:xfrm flipH="1">
            <a:off x="5588500" y="3062825"/>
            <a:ext cx="230689" cy="794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30580026-33E5-98CD-2C56-A7D58E761788}"/>
              </a:ext>
            </a:extLst>
          </p:cNvPr>
          <p:cNvCxnSpPr/>
          <p:nvPr/>
        </p:nvCxnSpPr>
        <p:spPr>
          <a:xfrm flipH="1">
            <a:off x="5704113" y="3059715"/>
            <a:ext cx="531845" cy="797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25D007-8010-6169-0552-62DD6864F292}"/>
              </a:ext>
            </a:extLst>
          </p:cNvPr>
          <p:cNvSpPr/>
          <p:nvPr/>
        </p:nvSpPr>
        <p:spPr>
          <a:xfrm>
            <a:off x="5240512" y="5670464"/>
            <a:ext cx="629245" cy="50894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6FF3642-6F9C-8ACF-68F2-45978DE54819}"/>
              </a:ext>
            </a:extLst>
          </p:cNvPr>
          <p:cNvSpPr/>
          <p:nvPr/>
        </p:nvSpPr>
        <p:spPr>
          <a:xfrm>
            <a:off x="3358837" y="5673573"/>
            <a:ext cx="629245" cy="50894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68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_N2_P4_SEM2_S1_V1">
            <a:hlinkClick r:id="" action="ppaction://media"/>
            <a:extLst>
              <a:ext uri="{FF2B5EF4-FFF2-40B4-BE49-F238E27FC236}">
                <a16:creationId xmlns:a16="http://schemas.microsoft.com/office/drawing/2014/main" id="{5E3DD354-08CA-226E-0209-FA22BF423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2373" y="2198152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CDB45A-23BB-F4DF-2993-B0473069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028" y="2080872"/>
            <a:ext cx="3217629" cy="42264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09F5AD-1418-4E91-EAB5-2FE65A3B9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966" y="2080873"/>
            <a:ext cx="3217629" cy="422647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84.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4686006" y="2500601"/>
            <a:ext cx="2685180" cy="172616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F4D252A-4E0C-7918-3449-62F57967F0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3148" y="2052015"/>
            <a:ext cx="5677705" cy="3948289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9D5126E-ACC9-D7D3-398A-755D79984128}"/>
              </a:ext>
            </a:extLst>
          </p:cNvPr>
          <p:cNvCxnSpPr/>
          <p:nvPr/>
        </p:nvCxnSpPr>
        <p:spPr>
          <a:xfrm>
            <a:off x="2659224" y="2995127"/>
            <a:ext cx="391886" cy="2892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4B39837-8B45-A1CA-6C7C-06CEEE6620BE}"/>
              </a:ext>
            </a:extLst>
          </p:cNvPr>
          <p:cNvCxnSpPr>
            <a:cxnSpLocks/>
          </p:cNvCxnSpPr>
          <p:nvPr/>
        </p:nvCxnSpPr>
        <p:spPr>
          <a:xfrm flipH="1">
            <a:off x="3163078" y="2968689"/>
            <a:ext cx="283027" cy="3063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95457E8-C157-A3C2-406F-20C86D19B999}"/>
              </a:ext>
            </a:extLst>
          </p:cNvPr>
          <p:cNvCxnSpPr>
            <a:cxnSpLocks/>
          </p:cNvCxnSpPr>
          <p:nvPr/>
        </p:nvCxnSpPr>
        <p:spPr>
          <a:xfrm>
            <a:off x="3060441" y="2951584"/>
            <a:ext cx="0" cy="3234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B41CF35-C9F3-8012-FD75-7E57FE5768A4}"/>
              </a:ext>
            </a:extLst>
          </p:cNvPr>
          <p:cNvCxnSpPr>
            <a:cxnSpLocks/>
          </p:cNvCxnSpPr>
          <p:nvPr/>
        </p:nvCxnSpPr>
        <p:spPr>
          <a:xfrm flipH="1">
            <a:off x="3295260" y="2957803"/>
            <a:ext cx="561392" cy="2985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73DAD9A-EDB1-B3D7-E2D9-D163941CC0CA}"/>
              </a:ext>
            </a:extLst>
          </p:cNvPr>
          <p:cNvCxnSpPr>
            <a:cxnSpLocks/>
          </p:cNvCxnSpPr>
          <p:nvPr/>
        </p:nvCxnSpPr>
        <p:spPr>
          <a:xfrm flipH="1">
            <a:off x="3377682" y="2962468"/>
            <a:ext cx="872031" cy="3219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6E46A8-71CB-5A67-58B4-F38C2AF38703}"/>
              </a:ext>
            </a:extLst>
          </p:cNvPr>
          <p:cNvCxnSpPr>
            <a:cxnSpLocks/>
          </p:cNvCxnSpPr>
          <p:nvPr/>
        </p:nvCxnSpPr>
        <p:spPr>
          <a:xfrm>
            <a:off x="4692122" y="2962468"/>
            <a:ext cx="983997" cy="4665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E3DFEA5-8692-B07E-AFE2-03A949BC47E3}"/>
              </a:ext>
            </a:extLst>
          </p:cNvPr>
          <p:cNvCxnSpPr>
            <a:cxnSpLocks/>
          </p:cNvCxnSpPr>
          <p:nvPr/>
        </p:nvCxnSpPr>
        <p:spPr>
          <a:xfrm>
            <a:off x="5470842" y="2956246"/>
            <a:ext cx="348347" cy="4447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0924A04-0279-0CF2-A875-54129A3A0486}"/>
              </a:ext>
            </a:extLst>
          </p:cNvPr>
          <p:cNvCxnSpPr>
            <a:cxnSpLocks/>
          </p:cNvCxnSpPr>
          <p:nvPr/>
        </p:nvCxnSpPr>
        <p:spPr>
          <a:xfrm>
            <a:off x="5116285" y="2964023"/>
            <a:ext cx="650033" cy="4369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6DDAE09-0B2B-640F-9740-C02155EB315A}"/>
              </a:ext>
            </a:extLst>
          </p:cNvPr>
          <p:cNvCxnSpPr>
            <a:cxnSpLocks/>
          </p:cNvCxnSpPr>
          <p:nvPr/>
        </p:nvCxnSpPr>
        <p:spPr>
          <a:xfrm flipH="1">
            <a:off x="5854956" y="2940696"/>
            <a:ext cx="35769" cy="46031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00B0EE7B-EA1F-91A0-615A-22C5193A5636}"/>
              </a:ext>
            </a:extLst>
          </p:cNvPr>
          <p:cNvCxnSpPr>
            <a:cxnSpLocks/>
          </p:cNvCxnSpPr>
          <p:nvPr/>
        </p:nvCxnSpPr>
        <p:spPr>
          <a:xfrm flipH="1">
            <a:off x="5909388" y="2946914"/>
            <a:ext cx="386838" cy="4820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6611B8B0-EC33-BAE1-67B9-0C4D5062FA3E}"/>
              </a:ext>
            </a:extLst>
          </p:cNvPr>
          <p:cNvSpPr txBox="1"/>
          <p:nvPr/>
        </p:nvSpPr>
        <p:spPr>
          <a:xfrm>
            <a:off x="3136638" y="4488023"/>
            <a:ext cx="28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14B25AD-EEC0-5F3F-86BA-58321970DB2A}"/>
              </a:ext>
            </a:extLst>
          </p:cNvPr>
          <p:cNvSpPr txBox="1"/>
          <p:nvPr/>
        </p:nvSpPr>
        <p:spPr>
          <a:xfrm>
            <a:off x="5696337" y="4509792"/>
            <a:ext cx="28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C3A6696-8D09-06B4-A11F-7C4B803D602C}"/>
              </a:ext>
            </a:extLst>
          </p:cNvPr>
          <p:cNvSpPr txBox="1"/>
          <p:nvPr/>
        </p:nvSpPr>
        <p:spPr>
          <a:xfrm>
            <a:off x="4035482" y="5106957"/>
            <a:ext cx="28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تجميع بالتساوي وعد عدد المجموعات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EE3C24-2904-AA8E-34DD-08B1E247B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21" y="1776241"/>
            <a:ext cx="3539392" cy="4649118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55EFDAF-0985-495C-A4E0-F8F9FCC2750B}"/>
              </a:ext>
            </a:extLst>
          </p:cNvPr>
          <p:cNvSpPr/>
          <p:nvPr/>
        </p:nvSpPr>
        <p:spPr>
          <a:xfrm>
            <a:off x="2345245" y="4196204"/>
            <a:ext cx="3007255" cy="192467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03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BE8722CB-1D9A-2588-5BFD-C55E977C77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8297" y="1889697"/>
            <a:ext cx="6027405" cy="4179625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6831878-B0ED-4E7D-041E-C952071776FD}"/>
              </a:ext>
            </a:extLst>
          </p:cNvPr>
          <p:cNvSpPr/>
          <p:nvPr/>
        </p:nvSpPr>
        <p:spPr>
          <a:xfrm>
            <a:off x="2065800" y="2865431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8C417D9-F061-1454-4882-FDE7296D8016}"/>
              </a:ext>
            </a:extLst>
          </p:cNvPr>
          <p:cNvSpPr/>
          <p:nvPr/>
        </p:nvSpPr>
        <p:spPr>
          <a:xfrm>
            <a:off x="2936660" y="2868540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3649146-48EE-09E1-8BBC-0C60AA4654B3}"/>
              </a:ext>
            </a:extLst>
          </p:cNvPr>
          <p:cNvSpPr/>
          <p:nvPr/>
        </p:nvSpPr>
        <p:spPr>
          <a:xfrm>
            <a:off x="3823068" y="2868540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5FF8918-F708-2056-DB70-411B88543EDA}"/>
              </a:ext>
            </a:extLst>
          </p:cNvPr>
          <p:cNvSpPr/>
          <p:nvPr/>
        </p:nvSpPr>
        <p:spPr>
          <a:xfrm>
            <a:off x="4693928" y="2871649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46AEB02-4661-28EC-8545-3279C4DAD2E0}"/>
              </a:ext>
            </a:extLst>
          </p:cNvPr>
          <p:cNvSpPr/>
          <p:nvPr/>
        </p:nvSpPr>
        <p:spPr>
          <a:xfrm>
            <a:off x="5521237" y="2868540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F062F4-BB49-5424-37D6-9F1011C5F07E}"/>
              </a:ext>
            </a:extLst>
          </p:cNvPr>
          <p:cNvSpPr/>
          <p:nvPr/>
        </p:nvSpPr>
        <p:spPr>
          <a:xfrm>
            <a:off x="6392097" y="2871649"/>
            <a:ext cx="738984" cy="22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222DFF-4F00-755E-2E35-FB33A96C182C}"/>
              </a:ext>
            </a:extLst>
          </p:cNvPr>
          <p:cNvSpPr txBox="1"/>
          <p:nvPr/>
        </p:nvSpPr>
        <p:spPr>
          <a:xfrm>
            <a:off x="4058815" y="5374431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7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N2_P4_SEM2_S2_v1">
            <a:hlinkClick r:id="" action="ppaction://media"/>
            <a:extLst>
              <a:ext uri="{FF2B5EF4-FFF2-40B4-BE49-F238E27FC236}">
                <a16:creationId xmlns:a16="http://schemas.microsoft.com/office/drawing/2014/main" id="{458F443E-F588-88FA-B1CD-5F6EF84E01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7688" y="2056637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إيجاد عدد المجموعات في توزيع بالتساوي.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C4F2AB78-A7AB-3CC9-6B09-36F8F0E40F7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سأقرأ المسألة وسيقرأها بعدي اثنان منكم.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FCF31A-FAE8-93FF-AC22-578CAD9FE5D8}"/>
              </a:ext>
            </a:extLst>
          </p:cNvPr>
          <p:cNvSpPr txBox="1"/>
          <p:nvPr/>
        </p:nvSpPr>
        <p:spPr>
          <a:xfrm>
            <a:off x="1002861" y="1857275"/>
            <a:ext cx="6909507" cy="10709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مَريضٍ عُلْبَةُ دَواءٍ تَحْتَوي عَلى 12 قُرْصاً. يَتَناوَلُ الْمَريضُ 3 أَقْراصٍ فِي الْيَوْمِ.</a:t>
            </a:r>
          </a:p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يَوْماً سَيَحْتاجُ الْمَريضُ لِإِكْمالِ عُلْبَةِ الدَّواءِ؟</a:t>
            </a: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718E8-0BD0-8DE7-4726-5074B28F6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91F272-B39B-8440-3FD5-8BCCE68A9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0497ADA6-00CC-706F-4429-D727CB04758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المتساوية وحددوا كم يوما سيحتاج المريض لإكمال علبة الدواء.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CEF939-5397-4D24-77DC-35425954E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54865"/>
              </p:ext>
            </p:extLst>
          </p:nvPr>
        </p:nvGraphicFramePr>
        <p:xfrm>
          <a:off x="676281" y="4247622"/>
          <a:ext cx="7839070" cy="518160"/>
        </p:xfrm>
        <a:graphic>
          <a:graphicData uri="http://schemas.openxmlformats.org/drawingml/2006/table">
            <a:tbl>
              <a:tblPr/>
              <a:tblGrid>
                <a:gridCol w="3919535">
                  <a:extLst>
                    <a:ext uri="{9D8B030D-6E8A-4147-A177-3AD203B41FA5}">
                      <a16:colId xmlns:a16="http://schemas.microsoft.com/office/drawing/2014/main" val="240425875"/>
                    </a:ext>
                  </a:extLst>
                </a:gridCol>
                <a:gridCol w="3919535">
                  <a:extLst>
                    <a:ext uri="{9D8B030D-6E8A-4147-A177-3AD203B41FA5}">
                      <a16:colId xmlns:a16="http://schemas.microsoft.com/office/drawing/2014/main" val="4169388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MA" sz="28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ar-MA" sz="28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سَيَحْتاجُ الْمَريضُ إِلى </a:t>
                      </a:r>
                      <a:r>
                        <a:rPr lang="ar-MA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</a:t>
                      </a:r>
                      <a:r>
                        <a:rPr lang="ar-MA" sz="28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أَيّام.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56891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E4A54D4A-879B-8ECA-A863-A1284DAA1F91}"/>
              </a:ext>
            </a:extLst>
          </p:cNvPr>
          <p:cNvSpPr txBox="1"/>
          <p:nvPr/>
        </p:nvSpPr>
        <p:spPr>
          <a:xfrm>
            <a:off x="3396344" y="3262996"/>
            <a:ext cx="2407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…..</a:t>
            </a: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1F7401-DE5C-572E-790B-FC72B171D9BE}"/>
              </a:ext>
            </a:extLst>
          </p:cNvPr>
          <p:cNvSpPr txBox="1"/>
          <p:nvPr/>
        </p:nvSpPr>
        <p:spPr>
          <a:xfrm>
            <a:off x="1002861" y="1857275"/>
            <a:ext cx="6909507" cy="10709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مَريضٍ عُلْبَةُ دَواءٍ تَحْتَوي عَلى 12 قُرْصاً. يَتَناوَلُ الْمَريضُ 3 أَقْراصٍ فِي الْيَوْمِ.</a:t>
            </a:r>
          </a:p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يَوْماً سَيَحْتاجُ الْمَريضُ لِإِكْمالِ عُلْبَةِ الدَّواءِ؟</a:t>
            </a:r>
          </a:p>
        </p:txBody>
      </p:sp>
    </p:spTree>
    <p:extLst>
      <p:ext uri="{BB962C8B-B14F-4D97-AF65-F5344CB8AC3E}">
        <p14:creationId xmlns:p14="http://schemas.microsoft.com/office/powerpoint/2010/main" val="3826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7432-086F-74AB-7A2D-7B6FFEC7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12113B-1F99-E574-2F3B-E2662418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7944A7-C385-8A86-C3D2-9E40651683B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F3AB1-51B0-2CF7-C56A-1B8F4790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6B5CF95-5808-7869-244E-483C8774A0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899125"/>
              </p:ext>
            </p:extLst>
          </p:nvPr>
        </p:nvGraphicFramePr>
        <p:xfrm>
          <a:off x="676281" y="4247622"/>
          <a:ext cx="7839070" cy="518160"/>
        </p:xfrm>
        <a:graphic>
          <a:graphicData uri="http://schemas.openxmlformats.org/drawingml/2006/table">
            <a:tbl>
              <a:tblPr/>
              <a:tblGrid>
                <a:gridCol w="3919535">
                  <a:extLst>
                    <a:ext uri="{9D8B030D-6E8A-4147-A177-3AD203B41FA5}">
                      <a16:colId xmlns:a16="http://schemas.microsoft.com/office/drawing/2014/main" val="240425875"/>
                    </a:ext>
                  </a:extLst>
                </a:gridCol>
                <a:gridCol w="3919535">
                  <a:extLst>
                    <a:ext uri="{9D8B030D-6E8A-4147-A177-3AD203B41FA5}">
                      <a16:colId xmlns:a16="http://schemas.microsoft.com/office/drawing/2014/main" val="4169388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MA" sz="28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ar-MA" sz="28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سَيَحْتاجُ الْمَريضُ إِلى </a:t>
                      </a:r>
                      <a:r>
                        <a:rPr lang="ar-MA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ar-MA" sz="28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أَيّام.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56891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125428D-982E-869F-9F43-FC059BB61AB0}"/>
              </a:ext>
            </a:extLst>
          </p:cNvPr>
          <p:cNvSpPr txBox="1"/>
          <p:nvPr/>
        </p:nvSpPr>
        <p:spPr>
          <a:xfrm>
            <a:off x="3396344" y="3262996"/>
            <a:ext cx="2407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=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4F95A-BE6A-52C5-83C5-99192A2608D8}"/>
              </a:ext>
            </a:extLst>
          </p:cNvPr>
          <p:cNvSpPr txBox="1"/>
          <p:nvPr/>
        </p:nvSpPr>
        <p:spPr>
          <a:xfrm>
            <a:off x="1002861" y="1857275"/>
            <a:ext cx="6909507" cy="10709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مَريضٍ عُلْبَةُ دَواءٍ تَحْتَوي عَلى 12 قُرْصاً. يَتَناوَلُ الْمَريضُ 3 أَقْراصٍ فِي الْيَوْمِ.</a:t>
            </a:r>
          </a:p>
          <a:p>
            <a:pPr algn="r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يَوْماً سَيَحْتاجُ الْمَريضُ لِإِكْمالِ عُلْبَةِ الدَّواءِ؟</a:t>
            </a: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N2_P4_SEM2_S3">
            <a:hlinkClick r:id="" action="ppaction://media"/>
            <a:extLst>
              <a:ext uri="{FF2B5EF4-FFF2-40B4-BE49-F238E27FC236}">
                <a16:creationId xmlns:a16="http://schemas.microsoft.com/office/drawing/2014/main" id="{C3D8239B-6549-1019-B54D-FA9A14DD7D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68" y="199761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76FE083-5EB3-8B84-84B7-0749F86CDCE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508" y="3135086"/>
            <a:ext cx="6022201" cy="19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40153B9-E02E-39BB-35EA-914A09796E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5145" y="2954349"/>
            <a:ext cx="6624421" cy="21287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AF743C-C53A-3336-7692-8C885AB00CB4}"/>
              </a:ext>
            </a:extLst>
          </p:cNvPr>
          <p:cNvSpPr txBox="1"/>
          <p:nvPr/>
        </p:nvSpPr>
        <p:spPr>
          <a:xfrm>
            <a:off x="6055565" y="4394717"/>
            <a:ext cx="2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8A18A6-95A7-43E7-47A6-E35BCB9D9F43}"/>
              </a:ext>
            </a:extLst>
          </p:cNvPr>
          <p:cNvSpPr txBox="1"/>
          <p:nvPr/>
        </p:nvSpPr>
        <p:spPr>
          <a:xfrm>
            <a:off x="3072878" y="4407157"/>
            <a:ext cx="2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(المقارنة)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سَنَةٍ دِراسِيَّةٍ، قَرَأَتْ سَلْمَى 34 كِتاباً، وَقَرَأَتْ صَديقَتُهَا نورٌ 15 كِتاباً أَكْثَرَ مِنْها. كَمْ كِتاباً قَرَأَتْ نورٌ؟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5A3508-F870-DB94-70F2-8C5E0F6637D1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14" name="Google Shape;117;p2">
              <a:extLst>
                <a:ext uri="{FF2B5EF4-FFF2-40B4-BE49-F238E27FC236}">
                  <a16:creationId xmlns:a16="http://schemas.microsoft.com/office/drawing/2014/main" id="{15DF658E-FD02-35C8-E50E-1532E2977A2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6;p2">
              <a:extLst>
                <a:ext uri="{FF2B5EF4-FFF2-40B4-BE49-F238E27FC236}">
                  <a16:creationId xmlns:a16="http://schemas.microsoft.com/office/drawing/2014/main" id="{14CA73C2-E94D-B2D1-C813-30AA8D48EEB7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9144E34-E21F-2720-F04D-B679E9698945}"/>
              </a:ext>
            </a:extLst>
          </p:cNvPr>
          <p:cNvSpPr txBox="1"/>
          <p:nvPr/>
        </p:nvSpPr>
        <p:spPr>
          <a:xfrm>
            <a:off x="5674541" y="5183623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77D93C-C824-9AF0-7C31-8AB4C736EFBA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3FF337AB-9D8B-9749-1E2D-62C474601CC4}"/>
              </a:ext>
            </a:extLst>
          </p:cNvPr>
          <p:cNvSpPr txBox="1"/>
          <p:nvPr/>
        </p:nvSpPr>
        <p:spPr>
          <a:xfrm>
            <a:off x="2133602" y="5227166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FFB97A-3125-EA4C-EFDC-DA8488F41C7D}"/>
              </a:ext>
            </a:extLst>
          </p:cNvPr>
          <p:cNvSpPr txBox="1"/>
          <p:nvPr/>
        </p:nvSpPr>
        <p:spPr>
          <a:xfrm>
            <a:off x="2133600" y="42147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91E7EB-5961-BAA8-E64F-D880462BE942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071DB7-FC04-8C41-3AC8-914B6F00902A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سَنَةٍ دِراسِيَّةٍ، قَرَأَتْ سَلْمَى 34 كِتاباً، وَقَرَأَتْ صَديقَتُهَا نورٌ 15 كِتاباً أَكْثَرَ مِنْها. كَمْ كِتاباً قَرَأَتْ نورٌ؟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0441FDB-034B-A499-9AAA-BDFEA0D2AB74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14" name="Google Shape;117;p2">
              <a:extLst>
                <a:ext uri="{FF2B5EF4-FFF2-40B4-BE49-F238E27FC236}">
                  <a16:creationId xmlns:a16="http://schemas.microsoft.com/office/drawing/2014/main" id="{5C38FB8F-2C07-5E58-1BEA-721DDCF20BC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34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6;p2">
              <a:extLst>
                <a:ext uri="{FF2B5EF4-FFF2-40B4-BE49-F238E27FC236}">
                  <a16:creationId xmlns:a16="http://schemas.microsoft.com/office/drawing/2014/main" id="{9DB5662C-EAC8-E54C-847B-935EC2589261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CEB5BD0E-E9B2-72F5-A81B-D28340BE340E}"/>
              </a:ext>
            </a:extLst>
          </p:cNvPr>
          <p:cNvSpPr txBox="1"/>
          <p:nvPr/>
        </p:nvSpPr>
        <p:spPr>
          <a:xfrm>
            <a:off x="5674541" y="5183623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52ECC7B-CCB8-6586-47A8-40912CC38CD8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0DC8433-44A5-0901-0D9A-ADA5CEB6797F}"/>
              </a:ext>
            </a:extLst>
          </p:cNvPr>
          <p:cNvSpPr txBox="1"/>
          <p:nvPr/>
        </p:nvSpPr>
        <p:spPr>
          <a:xfrm>
            <a:off x="2133602" y="5227166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2C6F04-5BB8-D90F-36F5-4948A0805DAA}"/>
              </a:ext>
            </a:extLst>
          </p:cNvPr>
          <p:cNvSpPr txBox="1"/>
          <p:nvPr/>
        </p:nvSpPr>
        <p:spPr>
          <a:xfrm>
            <a:off x="2133600" y="42147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نورٌ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DCF1AED-A023-400D-5CEB-F1CA01428F8E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4F1A1D-BF2F-88E0-1B93-2F06D9652275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سَنَةٍ دِراسِيَّةٍ، قَرَأَتْ سَلْمَى 34 كِتاباً، وَقَرَأَتْ صَديقَتُهَا نورٌ 15 كِتاباً أَكْثَرَ مِنْها. كَمْ كِتاباً قَرَأَتْ نورٌ؟</a:t>
            </a: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الكتب التي قرأتها نور 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2684317" y="4349030"/>
            <a:ext cx="3699160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81057A-7F61-816E-3AA9-F58D275E8F22}"/>
              </a:ext>
            </a:extLst>
          </p:cNvPr>
          <p:cNvGrpSpPr/>
          <p:nvPr/>
        </p:nvGrpSpPr>
        <p:grpSpPr>
          <a:xfrm>
            <a:off x="3338324" y="1977611"/>
            <a:ext cx="2976649" cy="1742297"/>
            <a:chOff x="3024192" y="4019458"/>
            <a:chExt cx="2976649" cy="1742297"/>
          </a:xfrm>
        </p:grpSpPr>
        <p:sp>
          <p:nvSpPr>
            <p:cNvPr id="3" name="Google Shape;117;p2">
              <a:extLst>
                <a:ext uri="{FF2B5EF4-FFF2-40B4-BE49-F238E27FC236}">
                  <a16:creationId xmlns:a16="http://schemas.microsoft.com/office/drawing/2014/main" id="{207DC188-479F-080F-16EC-DA48AC868C18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34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16;p2">
              <a:extLst>
                <a:ext uri="{FF2B5EF4-FFF2-40B4-BE49-F238E27FC236}">
                  <a16:creationId xmlns:a16="http://schemas.microsoft.com/office/drawing/2014/main" id="{104DD707-DF08-2CA9-1FA1-3E4EF54AC77B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DD71A41D-B39E-9890-6080-F9DD5C0329AE}"/>
              </a:ext>
            </a:extLst>
          </p:cNvPr>
          <p:cNvSpPr txBox="1"/>
          <p:nvPr/>
        </p:nvSpPr>
        <p:spPr>
          <a:xfrm>
            <a:off x="5291986" y="2934947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E222955-104D-C7B6-29AA-E0EA9279AFEF}"/>
              </a:ext>
            </a:extLst>
          </p:cNvPr>
          <p:cNvCxnSpPr/>
          <p:nvPr/>
        </p:nvCxnSpPr>
        <p:spPr>
          <a:xfrm>
            <a:off x="5088682" y="3521925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38C8C34-E09E-0CBD-193F-90E19F4B32A6}"/>
              </a:ext>
            </a:extLst>
          </p:cNvPr>
          <p:cNvSpPr txBox="1"/>
          <p:nvPr/>
        </p:nvSpPr>
        <p:spPr>
          <a:xfrm>
            <a:off x="1751047" y="2978490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F5A12EA-C82D-667F-395D-DDC61E128BAF}"/>
              </a:ext>
            </a:extLst>
          </p:cNvPr>
          <p:cNvSpPr txBox="1"/>
          <p:nvPr/>
        </p:nvSpPr>
        <p:spPr>
          <a:xfrm>
            <a:off x="1751045" y="1966118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نورٌ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EA92C8-5624-8F2D-9155-34149996D224}"/>
              </a:ext>
            </a:extLst>
          </p:cNvPr>
          <p:cNvSpPr txBox="1"/>
          <p:nvPr/>
        </p:nvSpPr>
        <p:spPr>
          <a:xfrm>
            <a:off x="3005319" y="4349030"/>
            <a:ext cx="3057157" cy="796885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34 + 15 = 49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7367B37-AB9A-6501-C7D1-DE1D585C1A73}"/>
              </a:ext>
            </a:extLst>
          </p:cNvPr>
          <p:cNvGrpSpPr/>
          <p:nvPr/>
        </p:nvGrpSpPr>
        <p:grpSpPr>
          <a:xfrm>
            <a:off x="3338324" y="1977611"/>
            <a:ext cx="2976649" cy="1742297"/>
            <a:chOff x="3024192" y="4019458"/>
            <a:chExt cx="2976649" cy="1742297"/>
          </a:xfrm>
        </p:grpSpPr>
        <p:sp>
          <p:nvSpPr>
            <p:cNvPr id="4" name="Google Shape;117;p2">
              <a:extLst>
                <a:ext uri="{FF2B5EF4-FFF2-40B4-BE49-F238E27FC236}">
                  <a16:creationId xmlns:a16="http://schemas.microsoft.com/office/drawing/2014/main" id="{1F019363-E1C3-7E6B-6AF7-E81BA383A9E3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34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16;p2">
              <a:extLst>
                <a:ext uri="{FF2B5EF4-FFF2-40B4-BE49-F238E27FC236}">
                  <a16:creationId xmlns:a16="http://schemas.microsoft.com/office/drawing/2014/main" id="{06961B90-C893-5DC0-765F-76BD13AE3001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0958B3E-7FEC-352C-DE73-C605EEBBA1D9}"/>
              </a:ext>
            </a:extLst>
          </p:cNvPr>
          <p:cNvSpPr txBox="1"/>
          <p:nvPr/>
        </p:nvSpPr>
        <p:spPr>
          <a:xfrm>
            <a:off x="5291986" y="2934947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160F6AD-9064-8F79-354F-287E1F31ED24}"/>
              </a:ext>
            </a:extLst>
          </p:cNvPr>
          <p:cNvCxnSpPr/>
          <p:nvPr/>
        </p:nvCxnSpPr>
        <p:spPr>
          <a:xfrm>
            <a:off x="5088682" y="3521925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435FBF95-7056-C100-01FC-CB4B850B6DB0}"/>
              </a:ext>
            </a:extLst>
          </p:cNvPr>
          <p:cNvSpPr txBox="1"/>
          <p:nvPr/>
        </p:nvSpPr>
        <p:spPr>
          <a:xfrm>
            <a:off x="1751047" y="2978490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1E9932-C3E4-5754-39CE-1ED294D312E7}"/>
              </a:ext>
            </a:extLst>
          </p:cNvPr>
          <p:cNvSpPr txBox="1"/>
          <p:nvPr/>
        </p:nvSpPr>
        <p:spPr>
          <a:xfrm>
            <a:off x="1751045" y="1966118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نورٌ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 N2_P4_SEM2_L4_V1VF">
            <a:hlinkClick r:id="" action="ppaction://media"/>
            <a:extLst>
              <a:ext uri="{FF2B5EF4-FFF2-40B4-BE49-F238E27FC236}">
                <a16:creationId xmlns:a16="http://schemas.microsoft.com/office/drawing/2014/main" id="{0D7D46C8-8DBF-8469-81A3-00B0CF8F26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8397" y="2154608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85.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8523184-A7CF-99EE-8C65-EB3A98E3FC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5475" y="2046403"/>
            <a:ext cx="6653048" cy="384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654C796-4D5D-F001-29C6-511CF14563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5475" y="2046403"/>
            <a:ext cx="6653048" cy="384754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D52225D-855D-A8E5-D2C1-925C697BF9C2}"/>
              </a:ext>
            </a:extLst>
          </p:cNvPr>
          <p:cNvGrpSpPr/>
          <p:nvPr/>
        </p:nvGrpSpPr>
        <p:grpSpPr>
          <a:xfrm>
            <a:off x="2048839" y="4051887"/>
            <a:ext cx="1848265" cy="812795"/>
            <a:chOff x="3024192" y="4019458"/>
            <a:chExt cx="2976649" cy="1742297"/>
          </a:xfrm>
        </p:grpSpPr>
        <p:sp>
          <p:nvSpPr>
            <p:cNvPr id="12" name="Google Shape;117;p2">
              <a:extLst>
                <a:ext uri="{FF2B5EF4-FFF2-40B4-BE49-F238E27FC236}">
                  <a16:creationId xmlns:a16="http://schemas.microsoft.com/office/drawing/2014/main" id="{72EC73C2-1F27-AAF2-ED67-56C0BF57E120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53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16;p2">
              <a:extLst>
                <a:ext uri="{FF2B5EF4-FFF2-40B4-BE49-F238E27FC236}">
                  <a16:creationId xmlns:a16="http://schemas.microsoft.com/office/drawing/2014/main" id="{8A946AD8-B47D-EE6E-A69C-B94FF1A388FC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97</a:t>
              </a:r>
              <a:endParaRPr sz="1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47DF43D-9905-36F5-6449-8279F1B3E4F9}"/>
              </a:ext>
            </a:extLst>
          </p:cNvPr>
          <p:cNvSpPr txBox="1"/>
          <p:nvPr/>
        </p:nvSpPr>
        <p:spPr>
          <a:xfrm>
            <a:off x="3002878" y="4413845"/>
            <a:ext cx="102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DFDC2F5-68CE-D79A-66CA-0929B0B52DA6}"/>
              </a:ext>
            </a:extLst>
          </p:cNvPr>
          <p:cNvCxnSpPr/>
          <p:nvPr/>
        </p:nvCxnSpPr>
        <p:spPr>
          <a:xfrm>
            <a:off x="3115194" y="4820671"/>
            <a:ext cx="78973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1C799E1-9C63-5C61-CEC7-B935E56D13DA}"/>
              </a:ext>
            </a:extLst>
          </p:cNvPr>
          <p:cNvSpPr txBox="1"/>
          <p:nvPr/>
        </p:nvSpPr>
        <p:spPr>
          <a:xfrm>
            <a:off x="1126660" y="4521150"/>
            <a:ext cx="119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لُعْبَةٌ</a:t>
            </a:r>
            <a:endParaRPr lang="fr-FR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474334B-A0DB-4DED-B6F5-C2F22646F189}"/>
              </a:ext>
            </a:extLst>
          </p:cNvPr>
          <p:cNvSpPr txBox="1"/>
          <p:nvPr/>
        </p:nvSpPr>
        <p:spPr>
          <a:xfrm>
            <a:off x="1245475" y="4009522"/>
            <a:ext cx="107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كُرَةٌ</a:t>
            </a:r>
            <a:endParaRPr lang="fr-FR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7F1367-2515-1A8D-6AD7-FB0AFC31CED9}"/>
              </a:ext>
            </a:extLst>
          </p:cNvPr>
          <p:cNvSpPr txBox="1"/>
          <p:nvPr/>
        </p:nvSpPr>
        <p:spPr>
          <a:xfrm>
            <a:off x="5231368" y="4338890"/>
            <a:ext cx="254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97 – 53 = 44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57F415-C6DD-562F-116C-59B00EE77581}"/>
              </a:ext>
            </a:extLst>
          </p:cNvPr>
          <p:cNvSpPr txBox="1"/>
          <p:nvPr/>
        </p:nvSpPr>
        <p:spPr>
          <a:xfrm>
            <a:off x="4598440" y="5282679"/>
            <a:ext cx="765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16893</TotalTime>
  <Words>969</Words>
  <Application>Microsoft Office PowerPoint</Application>
  <PresentationFormat>Affichage à l'écran (4:3)</PresentationFormat>
  <Paragraphs>259</Paragraphs>
  <Slides>56</Slides>
  <Notes>6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68" baseType="lpstr">
      <vt:lpstr>Effra CC Arbc</vt:lpstr>
      <vt:lpstr>Dosis</vt:lpstr>
      <vt:lpstr>Arial</vt:lpstr>
      <vt:lpstr>Aptos</vt:lpstr>
      <vt:lpstr>Arimo Italics</vt:lpstr>
      <vt:lpstr>Wingdings</vt:lpstr>
      <vt:lpstr>Calibri</vt:lpstr>
      <vt:lpstr>Noto Sans Symbols</vt:lpstr>
      <vt:lpstr>Aptos Display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186</cp:revision>
  <cp:lastPrinted>2025-08-13T10:11:39Z</cp:lastPrinted>
  <dcterms:created xsi:type="dcterms:W3CDTF">2025-08-01T12:31:49Z</dcterms:created>
  <dcterms:modified xsi:type="dcterms:W3CDTF">2026-04-05T11:29:14Z</dcterms:modified>
</cp:coreProperties>
</file>