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1" r:id="rId4"/>
  </p:sldMasterIdLst>
  <p:notesMasterIdLst>
    <p:notesMasterId r:id="rId62"/>
  </p:notesMasterIdLst>
  <p:handoutMasterIdLst>
    <p:handoutMasterId r:id="rId63"/>
  </p:handoutMasterIdLst>
  <p:sldIdLst>
    <p:sldId id="1043" r:id="rId5"/>
    <p:sldId id="1010" r:id="rId6"/>
    <p:sldId id="2134806762" r:id="rId7"/>
    <p:sldId id="780" r:id="rId8"/>
    <p:sldId id="1011" r:id="rId9"/>
    <p:sldId id="1012" r:id="rId10"/>
    <p:sldId id="1142" r:id="rId11"/>
    <p:sldId id="766" r:id="rId12"/>
    <p:sldId id="2134806763" r:id="rId13"/>
    <p:sldId id="1146" r:id="rId14"/>
    <p:sldId id="1022" r:id="rId15"/>
    <p:sldId id="2134806764" r:id="rId16"/>
    <p:sldId id="1072" r:id="rId17"/>
    <p:sldId id="1074" r:id="rId18"/>
    <p:sldId id="2134806765" r:id="rId19"/>
    <p:sldId id="786" r:id="rId20"/>
    <p:sldId id="812" r:id="rId21"/>
    <p:sldId id="751" r:id="rId22"/>
    <p:sldId id="916" r:id="rId23"/>
    <p:sldId id="787" r:id="rId24"/>
    <p:sldId id="777" r:id="rId25"/>
    <p:sldId id="917" r:id="rId26"/>
    <p:sldId id="740" r:id="rId27"/>
    <p:sldId id="940" r:id="rId28"/>
    <p:sldId id="945" r:id="rId29"/>
    <p:sldId id="941" r:id="rId30"/>
    <p:sldId id="2134806708" r:id="rId31"/>
    <p:sldId id="847" r:id="rId32"/>
    <p:sldId id="2134806709" r:id="rId33"/>
    <p:sldId id="2134806710" r:id="rId34"/>
    <p:sldId id="2134806707" r:id="rId35"/>
    <p:sldId id="2134806711" r:id="rId36"/>
    <p:sldId id="2134806712" r:id="rId37"/>
    <p:sldId id="2134806713" r:id="rId38"/>
    <p:sldId id="2134806714" r:id="rId39"/>
    <p:sldId id="2134806715" r:id="rId40"/>
    <p:sldId id="918" r:id="rId41"/>
    <p:sldId id="851" r:id="rId42"/>
    <p:sldId id="2134806748" r:id="rId43"/>
    <p:sldId id="2134806747" r:id="rId44"/>
    <p:sldId id="2134806716" r:id="rId45"/>
    <p:sldId id="2134806700" r:id="rId46"/>
    <p:sldId id="2134806701" r:id="rId47"/>
    <p:sldId id="2134806703" r:id="rId48"/>
    <p:sldId id="2134806702" r:id="rId49"/>
    <p:sldId id="919" r:id="rId50"/>
    <p:sldId id="926" r:id="rId51"/>
    <p:sldId id="927" r:id="rId52"/>
    <p:sldId id="925" r:id="rId53"/>
    <p:sldId id="920" r:id="rId54"/>
    <p:sldId id="788" r:id="rId55"/>
    <p:sldId id="644" r:id="rId56"/>
    <p:sldId id="875" r:id="rId57"/>
    <p:sldId id="789" r:id="rId58"/>
    <p:sldId id="809" r:id="rId59"/>
    <p:sldId id="764" r:id="rId60"/>
    <p:sldId id="944" r:id="rId6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4"/>
      <p:bold r:id="rId65"/>
    </p:embeddedFon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7589"/>
    <a:srgbClr val="FC8D00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8" autoAdjust="0"/>
    <p:restoredTop sz="85409" autoAdjust="0"/>
  </p:normalViewPr>
  <p:slideViewPr>
    <p:cSldViewPr snapToGrid="0">
      <p:cViewPr varScale="1">
        <p:scale>
          <a:sx n="59" d="100"/>
          <a:sy n="59" d="100"/>
        </p:scale>
        <p:origin x="20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handoutMaster" Target="handoutMasters/handoutMaster1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3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1.fntdata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58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14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7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7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0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51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9.png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5.mp4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4450326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التجميع بالتساوي (</a:t>
              </a:r>
              <a:r>
                <a:rPr lang="f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grpSp>
        <p:nvGrpSpPr>
          <p:cNvPr id="12" name="Group 9">
            <a:extLst>
              <a:ext uri="{FF2B5EF4-FFF2-40B4-BE49-F238E27FC236}">
                <a16:creationId xmlns:a16="http://schemas.microsoft.com/office/drawing/2014/main" id="{CC95AD09-A94C-B448-E8DE-BDB0169BD865}"/>
              </a:ext>
            </a:extLst>
          </p:cNvPr>
          <p:cNvGrpSpPr/>
          <p:nvPr/>
        </p:nvGrpSpPr>
        <p:grpSpPr>
          <a:xfrm>
            <a:off x="446320" y="3836419"/>
            <a:ext cx="3765568" cy="1157973"/>
            <a:chOff x="4491471" y="2433702"/>
            <a:chExt cx="3765568" cy="115797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0EFA6CD-AF5E-C0FA-1EAB-05A8C7B4E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34EBC2A-B09F-3741-E9A9-D0FFC5EE44F7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31374" y="4290297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 (المقارنة)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B283BE3-077D-CF23-BA47-E7D759D97E0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270AE48-5509-E74A-161E-92CC654A0285}"/>
              </a:ext>
            </a:extLst>
          </p:cNvPr>
          <p:cNvGrpSpPr/>
          <p:nvPr/>
        </p:nvGrpSpPr>
        <p:grpSpPr>
          <a:xfrm>
            <a:off x="515046" y="219853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BDDDC19-9438-BD8F-FF54-F6A9F2C7CC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C43EC5E6-0954-D5C1-7CD2-8B765F0C11F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CBCF29E8-D31A-0161-FDA5-ED55067201D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27A137F-B557-EE99-D659-3782A5605DD0}"/>
              </a:ext>
            </a:extLst>
          </p:cNvPr>
          <p:cNvGrpSpPr/>
          <p:nvPr/>
        </p:nvGrpSpPr>
        <p:grpSpPr>
          <a:xfrm>
            <a:off x="4507108" y="221077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618D990-3340-0E3B-936A-32684D7E8E5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7BD36978-426F-5C2F-1EC0-F568CBD2CFA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3179CF95-D31E-1A1F-2DD4-0CD9250E219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1F0CD355-0AA7-B8AD-72EA-E12AC49B1BA0}"/>
              </a:ext>
            </a:extLst>
          </p:cNvPr>
          <p:cNvSpPr txBox="1"/>
          <p:nvPr/>
        </p:nvSpPr>
        <p:spPr>
          <a:xfrm>
            <a:off x="4520548" y="268666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التوزيع بالتساوي (1)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31C5F55-3186-A679-90A9-DA20C3B300F1}"/>
              </a:ext>
            </a:extLst>
          </p:cNvPr>
          <p:cNvSpPr txBox="1"/>
          <p:nvPr/>
        </p:nvSpPr>
        <p:spPr>
          <a:xfrm>
            <a:off x="631120" y="271439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(1)</a:t>
            </a:r>
          </a:p>
        </p:txBody>
      </p:sp>
    </p:spTree>
    <p:extLst>
      <p:ext uri="{BB962C8B-B14F-4D97-AF65-F5344CB8AC3E}">
        <p14:creationId xmlns:p14="http://schemas.microsoft.com/office/powerpoint/2010/main" val="173239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حل المسائل (المقارنة)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141D0A9-882B-8DC9-4264-CA02E7810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6" y="2436770"/>
            <a:ext cx="2921791" cy="39321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01CC84-B315-E278-5F78-F9615EAA4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156" y="2436770"/>
            <a:ext cx="2921791" cy="393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835353" y="3748642"/>
            <a:ext cx="6231015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مسائل وضعيات المقارنة باستخدام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نموذج الأشرطة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7C0F-4627-F2F7-4B5B-8CF32567194A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780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B4F4C4F-740C-B035-AE0E-F18DDDC04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290" y="1768198"/>
            <a:ext cx="3581200" cy="467202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6CBA8A-9FB1-DD90-8A86-0F6188A97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108" y="1764733"/>
            <a:ext cx="3581199" cy="4672022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 ص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، سنصحح تمارين الواجب المنزلي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320326" y="5018315"/>
            <a:ext cx="3051010" cy="11103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651F21-F3CD-FD4B-57A1-32890168062F}"/>
              </a:ext>
            </a:extLst>
          </p:cNvPr>
          <p:cNvSpPr/>
          <p:nvPr/>
        </p:nvSpPr>
        <p:spPr>
          <a:xfrm>
            <a:off x="4604657" y="5181594"/>
            <a:ext cx="3091537" cy="9470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3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A9505F-9231-76DC-34ED-313CE86EB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139606"/>
            <a:ext cx="7557025" cy="25787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1473C8A-4765-C221-1A44-389620F825EC}"/>
              </a:ext>
            </a:extLst>
          </p:cNvPr>
          <p:cNvSpPr txBox="1"/>
          <p:nvPr/>
        </p:nvSpPr>
        <p:spPr>
          <a:xfrm>
            <a:off x="2492828" y="4060371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FF76C2D-3572-D53B-278E-2FEA94EB2BE8}"/>
              </a:ext>
            </a:extLst>
          </p:cNvPr>
          <p:cNvSpPr txBox="1"/>
          <p:nvPr/>
        </p:nvSpPr>
        <p:spPr>
          <a:xfrm>
            <a:off x="2895599" y="4060372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64D22E2-EEED-E1C1-47CA-DC1BDDD052B4}"/>
              </a:ext>
            </a:extLst>
          </p:cNvPr>
          <p:cNvSpPr txBox="1"/>
          <p:nvPr/>
        </p:nvSpPr>
        <p:spPr>
          <a:xfrm>
            <a:off x="6313712" y="4049484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958696-A185-BAED-D2D8-0035B3F52F36}"/>
              </a:ext>
            </a:extLst>
          </p:cNvPr>
          <p:cNvSpPr txBox="1"/>
          <p:nvPr/>
        </p:nvSpPr>
        <p:spPr>
          <a:xfrm>
            <a:off x="6716483" y="4049485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D23EC-D0DE-2E49-9E88-C20EBB93E868}"/>
              </a:ext>
            </a:extLst>
          </p:cNvPr>
          <p:cNvSpPr txBox="1"/>
          <p:nvPr/>
        </p:nvSpPr>
        <p:spPr>
          <a:xfrm>
            <a:off x="6520542" y="3624940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8530AA7-3BAD-82F3-00CC-C22F9D633512}"/>
              </a:ext>
            </a:extLst>
          </p:cNvPr>
          <p:cNvSpPr txBox="1"/>
          <p:nvPr/>
        </p:nvSpPr>
        <p:spPr>
          <a:xfrm>
            <a:off x="6966857" y="3624941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2D537E5-FD50-894B-D078-4EAF9D42B2DC}"/>
              </a:ext>
            </a:extLst>
          </p:cNvPr>
          <p:cNvSpPr txBox="1"/>
          <p:nvPr/>
        </p:nvSpPr>
        <p:spPr>
          <a:xfrm>
            <a:off x="6248395" y="3080655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0696EE5-427B-267A-2BB0-0EA2B7DB1F56}"/>
              </a:ext>
            </a:extLst>
          </p:cNvPr>
          <p:cNvSpPr txBox="1"/>
          <p:nvPr/>
        </p:nvSpPr>
        <p:spPr>
          <a:xfrm>
            <a:off x="6651166" y="3080656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30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5F69-9E0B-D28A-4FE3-36C60745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D32603-4DE4-C070-D325-C0DA1D7F7BA2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6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F84702-BE6E-C119-EBD0-3604185282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0837D2-D776-4447-47F4-4EE65D0F506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158D205-FCF3-ED19-3C8A-ADCD2256C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39269BF-5D0F-144D-8200-7EC6CF75163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AD2A5D2-8BD4-F488-C7A2-76738EE07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F503CA-77A9-8157-B4AA-22F7B5C57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544" y="2204452"/>
            <a:ext cx="7557025" cy="294983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4A844D3-893D-D6BE-9377-8841E0975773}"/>
              </a:ext>
            </a:extLst>
          </p:cNvPr>
          <p:cNvSpPr txBox="1"/>
          <p:nvPr/>
        </p:nvSpPr>
        <p:spPr>
          <a:xfrm>
            <a:off x="4234543" y="3831771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70BE605-B381-2A21-6BB5-EADEA7CAB889}"/>
              </a:ext>
            </a:extLst>
          </p:cNvPr>
          <p:cNvSpPr txBox="1"/>
          <p:nvPr/>
        </p:nvSpPr>
        <p:spPr>
          <a:xfrm>
            <a:off x="5736772" y="4419602"/>
            <a:ext cx="34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36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91808"/>
            <a:ext cx="4408719" cy="20672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64264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867809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86286" y="324733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7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465351-0C18-B90D-A0FC-2A4A99573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7365" y="1660180"/>
            <a:ext cx="3269268" cy="462621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D24A4E-F419-0C95-A6AC-488285DCDC30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19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437A38-5CFB-9F61-647C-D835CA0ADFD1}"/>
              </a:ext>
            </a:extLst>
          </p:cNvPr>
          <p:cNvSpPr/>
          <p:nvPr/>
        </p:nvSpPr>
        <p:spPr>
          <a:xfrm>
            <a:off x="3161333" y="4263743"/>
            <a:ext cx="2820390" cy="3661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4D3AC0-6B03-6AC0-A8F3-ED52F88C7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39143"/>
            <a:ext cx="7557025" cy="90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7AB273D-A5A6-01B4-CEB7-E53C3A056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39143"/>
            <a:ext cx="7557025" cy="90265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51281" y="3418117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540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43862" y="3015343"/>
            <a:ext cx="68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49453" y="341811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630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219539" y="3015343"/>
            <a:ext cx="61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36740" y="341811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400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924024" y="3026228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02252" y="341811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250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02350B-4BBE-58F2-1DA4-3AB8750FE11D}"/>
              </a:ext>
            </a:extLst>
          </p:cNvPr>
          <p:cNvSpPr txBox="1"/>
          <p:nvPr/>
        </p:nvSpPr>
        <p:spPr>
          <a:xfrm>
            <a:off x="1829508" y="3004458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99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2100947" y="2599631"/>
            <a:ext cx="4942105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2057403" y="3341264"/>
            <a:ext cx="41767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(المقارنة) باستخدام نموذج الأشرطة.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25605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نحل مسألة المقارنة باستخدام نموذج الأشرطة.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 N2_P4_SEM2_L4_V1VF">
            <a:hlinkClick r:id="" action="ppaction://media"/>
            <a:extLst>
              <a:ext uri="{FF2B5EF4-FFF2-40B4-BE49-F238E27FC236}">
                <a16:creationId xmlns:a16="http://schemas.microsoft.com/office/drawing/2014/main" id="{ADC6ECA5-5CD2-02D5-98AF-979009A9A6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3517" y="1915122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A86DEF-F7A0-D85A-354A-268523A88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897" y="2285203"/>
            <a:ext cx="6207576" cy="339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سنحل مسألة بتمثيلها في نموذج الأشرطة.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430A00-F4B8-F5CC-D69A-D17171B49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63" y="2018777"/>
            <a:ext cx="6100276" cy="366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412" y="4981619"/>
            <a:ext cx="842294" cy="1164205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9FF97F-2792-5615-A64A-77E78EEDFCF9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F956607-CE42-B430-85AB-BA969B69BAFF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F45113-E28F-5ACE-9AFE-CD932337B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8914501-A251-1952-F23B-0477E61655B2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79675E-411E-3D91-A392-5D0CBEE323A5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E3C538D-73D3-9658-3E79-41CB7A9FA6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4D57D75-697A-BACE-5C92-A4144D4EA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82" y="2682807"/>
            <a:ext cx="6100276" cy="366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5060CD40-8584-EC5F-4D33-F0757BA50BAC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4F5FE8A-FA25-2946-BCEE-2E29C7541323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B2B7AEE-337D-60CC-C1E4-19AAB2734E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55D1B07-7BE2-4682-7AB3-C3DC7643065A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163FE3C-AAEE-8704-5F96-B611AF58F517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89C4FCB3-26D9-E89B-483E-D8CFEA3530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D18CD8A-5E7C-E35F-C9F8-FADAD3732E11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1AFE2B7-21E4-5722-508C-3D1202DFB00A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742F41C-A805-772B-BC59-4172C05D88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6AAD44-172F-85B3-DB66-A9A15E4AFCA2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52D5156-71FF-305D-A2D9-20EEA6AEC68E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8E9101D4-BB49-14D7-9F27-217849F8B2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6301BA-4C29-CA22-3F9F-EE59168B1822}"/>
              </a:ext>
            </a:extLst>
          </p:cNvPr>
          <p:cNvSpPr/>
          <p:nvPr/>
        </p:nvSpPr>
        <p:spPr>
          <a:xfrm>
            <a:off x="1436914" y="2800041"/>
            <a:ext cx="6006687" cy="8478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9FF32B-0699-AB6A-606C-0ACEA683CB71}"/>
              </a:ext>
            </a:extLst>
          </p:cNvPr>
          <p:cNvGrpSpPr/>
          <p:nvPr/>
        </p:nvGrpSpPr>
        <p:grpSpPr>
          <a:xfrm>
            <a:off x="1358582" y="2682807"/>
            <a:ext cx="6304961" cy="3669535"/>
            <a:chOff x="1358582" y="2682807"/>
            <a:chExt cx="6304961" cy="366953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C33C7680-0292-7C3D-7D9D-D9625DD27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8582" y="2682807"/>
              <a:ext cx="6100276" cy="3669535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01660E5-6DFC-7417-931C-904A426491AF}"/>
                </a:ext>
              </a:extLst>
            </p:cNvPr>
            <p:cNvSpPr/>
            <p:nvPr/>
          </p:nvSpPr>
          <p:spPr>
            <a:xfrm>
              <a:off x="1358582" y="3766457"/>
              <a:ext cx="6304961" cy="25858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A9948FF-224F-8C3F-340B-D33A68114F46}"/>
              </a:ext>
            </a:extLst>
          </p:cNvPr>
          <p:cNvSpPr/>
          <p:nvPr/>
        </p:nvSpPr>
        <p:spPr>
          <a:xfrm>
            <a:off x="1436914" y="2800041"/>
            <a:ext cx="6006687" cy="89157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299" y="5003391"/>
            <a:ext cx="842294" cy="11642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75B7B64-4644-6692-E874-F7B84D6B033B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6B10449-6372-9DA1-B265-24E6CBE84870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20EE0E6-4A4D-14AF-8917-02D19F986B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7883B01-0F9E-FF52-C379-8B1AB064E3EC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72780B6-BEAD-2BD0-9E68-2C192212134D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24138BE-29EC-5459-B85E-6E25B2AF8C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79A5CF2-7DF2-8CA4-3105-724A7D1F2751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C84D2A7-FCBB-E781-4382-3748F2FC2721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EAC343A-D299-ADAE-DC3C-6DDB85338C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EA7C7CF-B0CA-684A-2974-92590D6F2854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74448D4-357B-4897-5003-730AFF5B5008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CE342FF9-93D0-DCD8-8F2E-9BEC366A3B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3507D17-F7FB-EDB9-D6EB-6233026C8C5B}"/>
              </a:ext>
            </a:extLst>
          </p:cNvPr>
          <p:cNvGrpSpPr/>
          <p:nvPr/>
        </p:nvGrpSpPr>
        <p:grpSpPr>
          <a:xfrm>
            <a:off x="1358582" y="2682807"/>
            <a:ext cx="6304961" cy="3669535"/>
            <a:chOff x="1358582" y="2682807"/>
            <a:chExt cx="6304961" cy="366953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E1E518-A8F8-49CD-A1AB-1327F4D90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8582" y="2682807"/>
              <a:ext cx="6100276" cy="3669535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426387B-7595-A91D-EE39-3F198AC95B48}"/>
                </a:ext>
              </a:extLst>
            </p:cNvPr>
            <p:cNvSpPr/>
            <p:nvPr/>
          </p:nvSpPr>
          <p:spPr>
            <a:xfrm>
              <a:off x="1358582" y="3766457"/>
              <a:ext cx="6304961" cy="25858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5C89A73-16E8-3143-28E1-726C8EED085C}"/>
              </a:ext>
            </a:extLst>
          </p:cNvPr>
          <p:cNvSpPr/>
          <p:nvPr/>
        </p:nvSpPr>
        <p:spPr>
          <a:xfrm>
            <a:off x="1436914" y="2800041"/>
            <a:ext cx="6006687" cy="89157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عنصري المقارنة ومثلوهما على الألواح بشريطين مختلفي الطول حسب قيمهما.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8B09E1B-6796-4F8E-C60D-47345B3AF9F1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36D4862-F519-9927-AECE-582CAA0A2F26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9B25F49E-3322-384B-A67F-C913EDDAD5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606F8A-8867-0622-EDEE-E4FA4696846B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321B8F7-91EE-055E-5FC3-EF24F92F637F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DFBC72A-DB73-5C3A-A211-9193C63763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B4F0433-BD7A-5B97-96E5-AA2B9A30ADFA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1742503-D2D6-4125-7EC2-7098E76FE684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3F2C2F5-E273-6407-0E75-81D9B5D569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938C0E-E5E2-CEB2-7734-2940F7ABE52A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07B24E8-75C9-18BE-2601-437F78D1106E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B538540-950F-0F02-2652-627C502E85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B80AA14-D37B-403D-F148-7B307584FE88}"/>
              </a:ext>
            </a:extLst>
          </p:cNvPr>
          <p:cNvGrpSpPr/>
          <p:nvPr/>
        </p:nvGrpSpPr>
        <p:grpSpPr>
          <a:xfrm>
            <a:off x="1358582" y="2682807"/>
            <a:ext cx="6304961" cy="3669535"/>
            <a:chOff x="1358582" y="2682807"/>
            <a:chExt cx="6304961" cy="3669535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308DBF0-465D-1329-8AE9-8CBDC8C69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8582" y="2682807"/>
              <a:ext cx="6100276" cy="3669535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CF6E905-E692-9BCD-705A-A3E7C6327000}"/>
                </a:ext>
              </a:extLst>
            </p:cNvPr>
            <p:cNvSpPr/>
            <p:nvPr/>
          </p:nvSpPr>
          <p:spPr>
            <a:xfrm>
              <a:off x="4038600" y="4310743"/>
              <a:ext cx="3624943" cy="2041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AB43C9B-FF36-2681-E887-D5BC062BD633}"/>
              </a:ext>
            </a:extLst>
          </p:cNvPr>
          <p:cNvSpPr/>
          <p:nvPr/>
        </p:nvSpPr>
        <p:spPr>
          <a:xfrm>
            <a:off x="4206146" y="3720957"/>
            <a:ext cx="3248341" cy="54760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72DE4B3-5479-88C9-E76A-9F10FC888625}"/>
              </a:ext>
            </a:extLst>
          </p:cNvPr>
          <p:cNvGrpSpPr/>
          <p:nvPr/>
        </p:nvGrpSpPr>
        <p:grpSpPr>
          <a:xfrm>
            <a:off x="1358582" y="2682807"/>
            <a:ext cx="6304961" cy="3669535"/>
            <a:chOff x="1358582" y="2682807"/>
            <a:chExt cx="6304961" cy="366953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0F28522-2D7C-56C2-685D-E58907951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8582" y="2682807"/>
              <a:ext cx="6100276" cy="366953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B71ECBF-8206-F6FA-88AD-90EEF8630109}"/>
                </a:ext>
              </a:extLst>
            </p:cNvPr>
            <p:cNvSpPr/>
            <p:nvPr/>
          </p:nvSpPr>
          <p:spPr>
            <a:xfrm>
              <a:off x="4038600" y="4310743"/>
              <a:ext cx="3624943" cy="2041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تمكن من رسم شريطي عنصري المقارنة؟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7D38D0A-B85F-9892-B5DA-E681A3BFC762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B85C71-3762-9CB0-1C68-47E36124A718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5C222B5-09E3-A008-582F-A1D65A47F9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B5BF19E-542C-EA16-2F7A-4F39D08B14DC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5DEB36F-920A-B8B9-703C-749BF9109002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D862F710-8E18-2FD1-2190-0EFC01477C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152522C-88BA-BC71-0CE4-F7E157219F62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E63A92-C4C8-1CC0-DFC4-60F5392A1B94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91E0E344-F7BE-5CE4-5865-F63F990343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A6D9142-B5B3-D41B-0FEC-797DB706717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EBDF7C4-2C6B-7FC3-ABDC-6E72A6344EF9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3F54041-6090-45D6-BE57-168648C334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215CFD5-2F8E-F5FB-F443-850261F56B9B}"/>
              </a:ext>
            </a:extLst>
          </p:cNvPr>
          <p:cNvGrpSpPr/>
          <p:nvPr/>
        </p:nvGrpSpPr>
        <p:grpSpPr>
          <a:xfrm>
            <a:off x="1628958" y="4397122"/>
            <a:ext cx="1848265" cy="812795"/>
            <a:chOff x="3024192" y="4019458"/>
            <a:chExt cx="2976649" cy="1742297"/>
          </a:xfrm>
        </p:grpSpPr>
        <p:sp>
          <p:nvSpPr>
            <p:cNvPr id="31" name="Google Shape;117;p2">
              <a:extLst>
                <a:ext uri="{FF2B5EF4-FFF2-40B4-BE49-F238E27FC236}">
                  <a16:creationId xmlns:a16="http://schemas.microsoft.com/office/drawing/2014/main" id="{87E0196D-5F2C-8DFD-DD62-D240FFF01B6A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67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16;p2">
              <a:extLst>
                <a:ext uri="{FF2B5EF4-FFF2-40B4-BE49-F238E27FC236}">
                  <a16:creationId xmlns:a16="http://schemas.microsoft.com/office/drawing/2014/main" id="{68F6F9DF-B220-4B5F-6531-4C2666A63503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1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65FE8747-7958-1192-348A-8ADA1C4E9777}"/>
              </a:ext>
            </a:extLst>
          </p:cNvPr>
          <p:cNvSpPr txBox="1"/>
          <p:nvPr/>
        </p:nvSpPr>
        <p:spPr>
          <a:xfrm>
            <a:off x="402775" y="4791737"/>
            <a:ext cx="149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بَدْرٌ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ED7C270-EA75-B4C7-BBF5-C4F0D8523FCA}"/>
              </a:ext>
            </a:extLst>
          </p:cNvPr>
          <p:cNvSpPr txBox="1"/>
          <p:nvPr/>
        </p:nvSpPr>
        <p:spPr>
          <a:xfrm>
            <a:off x="402773" y="4280109"/>
            <a:ext cx="149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أَمينَةٌ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12DDDC1-591F-55F4-8D92-0B0F79D8CC60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FD7EB40-3983-5B9B-AEE6-5D792ADDED3F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57E564C-D210-A920-0569-5C77385CDB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3F98E28-11EE-0C7D-DA95-8275FB31FF32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D8C5A79-992D-DF12-F2B5-24F1011A3BB8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83184259-9049-B6E7-E4A0-E409C256E4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3B59879-9F94-401A-4652-BB1EDC020CFA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A0AAD56-09A3-3549-195E-3949E01E77F0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F093E76-C1F0-4D67-978D-448E8E06C9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01B4D54-1BB3-66FA-85A5-16E6A8DE0E75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FF03064-EB76-32F3-3863-B4947B7762B9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2A21109-4839-64FF-C298-FEDCFBBA66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FC98C0F-3EA7-D747-3435-C95EB194BBB6}"/>
              </a:ext>
            </a:extLst>
          </p:cNvPr>
          <p:cNvGrpSpPr/>
          <p:nvPr/>
        </p:nvGrpSpPr>
        <p:grpSpPr>
          <a:xfrm>
            <a:off x="402773" y="2682807"/>
            <a:ext cx="7260770" cy="3669535"/>
            <a:chOff x="402773" y="2682807"/>
            <a:chExt cx="7260770" cy="3669535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6E87ABF-408F-01F9-9D7B-439F93D635F6}"/>
                </a:ext>
              </a:extLst>
            </p:cNvPr>
            <p:cNvGrpSpPr/>
            <p:nvPr/>
          </p:nvGrpSpPr>
          <p:grpSpPr>
            <a:xfrm>
              <a:off x="1358582" y="2682807"/>
              <a:ext cx="6304961" cy="3669535"/>
              <a:chOff x="1358582" y="2682807"/>
              <a:chExt cx="6304961" cy="3669535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1814F0DE-7473-F030-6129-81C30BD50E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58582" y="2682807"/>
                <a:ext cx="6100276" cy="3669535"/>
              </a:xfrm>
              <a:prstGeom prst="rect">
                <a:avLst/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A8EF972-D5CD-BC27-BC25-1BD07AEC2DCA}"/>
                  </a:ext>
                </a:extLst>
              </p:cNvPr>
              <p:cNvSpPr/>
              <p:nvPr/>
            </p:nvSpPr>
            <p:spPr>
              <a:xfrm>
                <a:off x="4038600" y="4310743"/>
                <a:ext cx="3624943" cy="20415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90F9231-A47A-1EEF-1822-79F9BDBA013E}"/>
                </a:ext>
              </a:extLst>
            </p:cNvPr>
            <p:cNvGrpSpPr/>
            <p:nvPr/>
          </p:nvGrpSpPr>
          <p:grpSpPr>
            <a:xfrm>
              <a:off x="1628958" y="4397122"/>
              <a:ext cx="1848265" cy="812795"/>
              <a:chOff x="3024192" y="4019458"/>
              <a:chExt cx="2976649" cy="1742297"/>
            </a:xfrm>
          </p:grpSpPr>
          <p:sp>
            <p:nvSpPr>
              <p:cNvPr id="14" name="Google Shape;117;p2">
                <a:extLst>
                  <a:ext uri="{FF2B5EF4-FFF2-40B4-BE49-F238E27FC236}">
                    <a16:creationId xmlns:a16="http://schemas.microsoft.com/office/drawing/2014/main" id="{7BB4F592-7D8C-17B7-A355-3A209511D202}"/>
                  </a:ext>
                </a:extLst>
              </p:cNvPr>
              <p:cNvSpPr/>
              <p:nvPr/>
            </p:nvSpPr>
            <p:spPr>
              <a:xfrm>
                <a:off x="3024192" y="4961353"/>
                <a:ext cx="1703068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MA" sz="2400" b="1" i="0" u="none" strike="noStrike" cap="none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67</a:t>
                </a:r>
                <a:endParaRPr sz="28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16;p2">
                <a:extLst>
                  <a:ext uri="{FF2B5EF4-FFF2-40B4-BE49-F238E27FC236}">
                    <a16:creationId xmlns:a16="http://schemas.microsoft.com/office/drawing/2014/main" id="{C0513773-9A44-CC5D-16C2-44FB8913FE6A}"/>
                  </a:ext>
                </a:extLst>
              </p:cNvPr>
              <p:cNvSpPr/>
              <p:nvPr/>
            </p:nvSpPr>
            <p:spPr>
              <a:xfrm>
                <a:off x="3024192" y="4019458"/>
                <a:ext cx="2976649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MA" sz="2400" b="1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?</a:t>
                </a:r>
                <a:endParaRPr sz="16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8454212-3EA2-8BE1-3609-76AD4E1066DE}"/>
                </a:ext>
              </a:extLst>
            </p:cNvPr>
            <p:cNvSpPr txBox="1"/>
            <p:nvPr/>
          </p:nvSpPr>
          <p:spPr>
            <a:xfrm>
              <a:off x="402775" y="4791737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بَدْرٌ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B6B5CA99-5D28-EEFF-2289-1F61516E6B62}"/>
                </a:ext>
              </a:extLst>
            </p:cNvPr>
            <p:cNvSpPr txBox="1"/>
            <p:nvPr/>
          </p:nvSpPr>
          <p:spPr>
            <a:xfrm>
              <a:off x="402773" y="4280109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أَمينَةٌ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تمثيل المسألة بتحديد الفرق.</a:t>
            </a: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21E9218-AB00-3988-A764-94AA7C08B90F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8E8A16-7468-C8F9-F54B-AC0E4532E2A6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C6A91EEF-A48B-912D-DD87-747D9C1FA9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DDC172-5A31-2384-CEF2-8797AF5522A4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023769C-181F-7776-45CC-858C3E443115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7E0D9F1-E2C5-AFC4-E50E-6CCCBDCC1B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38E9456-26BA-C3B9-52A9-242FFD172B55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75B3D1B-276E-923D-CD7B-99E587CFE2D5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81EA6582-E5BF-65FD-7353-8D9D95B908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9122F73-6BE9-24EA-CDFD-E423BBF5506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EDADD60-6ED4-CF9F-9145-95160FD7F8E7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9CDD9EF-6582-DECC-A61F-C83A4888DB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C3D865-21F2-347E-625E-5D9DB2CE2B4F}"/>
              </a:ext>
            </a:extLst>
          </p:cNvPr>
          <p:cNvGrpSpPr/>
          <p:nvPr/>
        </p:nvGrpSpPr>
        <p:grpSpPr>
          <a:xfrm>
            <a:off x="402773" y="2682807"/>
            <a:ext cx="7260770" cy="3669535"/>
            <a:chOff x="402773" y="2682807"/>
            <a:chExt cx="7260770" cy="3669535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F35D1BD4-9237-3108-78DC-BE4E24CAF27E}"/>
                </a:ext>
              </a:extLst>
            </p:cNvPr>
            <p:cNvGrpSpPr/>
            <p:nvPr/>
          </p:nvGrpSpPr>
          <p:grpSpPr>
            <a:xfrm>
              <a:off x="1358582" y="2682807"/>
              <a:ext cx="6304961" cy="3669535"/>
              <a:chOff x="1358582" y="2682807"/>
              <a:chExt cx="6304961" cy="3669535"/>
            </a:xfrm>
          </p:grpSpPr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6BF73DA1-C932-CC24-9E78-7112768A1F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8582" y="2682807"/>
                <a:ext cx="6100276" cy="3669535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A5C12A6-D49E-718C-50B3-9442F71F70AA}"/>
                  </a:ext>
                </a:extLst>
              </p:cNvPr>
              <p:cNvSpPr/>
              <p:nvPr/>
            </p:nvSpPr>
            <p:spPr>
              <a:xfrm>
                <a:off x="4038600" y="4310743"/>
                <a:ext cx="3624943" cy="20415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38DAAC3-4158-9C92-E5F1-FFF5C19144C8}"/>
                </a:ext>
              </a:extLst>
            </p:cNvPr>
            <p:cNvGrpSpPr/>
            <p:nvPr/>
          </p:nvGrpSpPr>
          <p:grpSpPr>
            <a:xfrm>
              <a:off x="1628958" y="4397122"/>
              <a:ext cx="1848265" cy="812795"/>
              <a:chOff x="3024192" y="4019458"/>
              <a:chExt cx="2976649" cy="1742297"/>
            </a:xfrm>
          </p:grpSpPr>
          <p:sp>
            <p:nvSpPr>
              <p:cNvPr id="16" name="Google Shape;117;p2">
                <a:extLst>
                  <a:ext uri="{FF2B5EF4-FFF2-40B4-BE49-F238E27FC236}">
                    <a16:creationId xmlns:a16="http://schemas.microsoft.com/office/drawing/2014/main" id="{5260F87E-AC06-D01C-1796-428C61A898D9}"/>
                  </a:ext>
                </a:extLst>
              </p:cNvPr>
              <p:cNvSpPr/>
              <p:nvPr/>
            </p:nvSpPr>
            <p:spPr>
              <a:xfrm>
                <a:off x="3024192" y="4961353"/>
                <a:ext cx="1703068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MA" sz="2400" b="1" i="0" u="none" strike="noStrike" cap="none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67</a:t>
                </a:r>
                <a:endParaRPr sz="28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116;p2">
                <a:extLst>
                  <a:ext uri="{FF2B5EF4-FFF2-40B4-BE49-F238E27FC236}">
                    <a16:creationId xmlns:a16="http://schemas.microsoft.com/office/drawing/2014/main" id="{78289FE8-DD35-C9E4-D294-6D51C66B30EB}"/>
                  </a:ext>
                </a:extLst>
              </p:cNvPr>
              <p:cNvSpPr/>
              <p:nvPr/>
            </p:nvSpPr>
            <p:spPr>
              <a:xfrm>
                <a:off x="3024192" y="4019458"/>
                <a:ext cx="2976649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MA" sz="2400" b="1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?</a:t>
                </a:r>
                <a:endParaRPr sz="16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7C4F488-45CB-2C72-0C4B-CF4AE89F80D4}"/>
                </a:ext>
              </a:extLst>
            </p:cNvPr>
            <p:cNvSpPr txBox="1"/>
            <p:nvPr/>
          </p:nvSpPr>
          <p:spPr>
            <a:xfrm>
              <a:off x="402775" y="4791737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بَدْرٌ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1705EB5-FDBA-B7A0-15CA-2251332D65E4}"/>
                </a:ext>
              </a:extLst>
            </p:cNvPr>
            <p:cNvSpPr txBox="1"/>
            <p:nvPr/>
          </p:nvSpPr>
          <p:spPr>
            <a:xfrm>
              <a:off x="402773" y="4280109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أَمينَةٌ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C77D-B449-11F6-4DB0-0FD1D95A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196EF41-64BD-9E1C-E17B-0A71F9D3A2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الجواب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A3B7A5-FA88-50F3-A40F-2A2AD85E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C453963-934E-0979-F727-F8A86476EEB3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82C3769-9F9C-BA5A-F835-DCA521557F66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C8C36E0-9190-21C7-76A2-652B913451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B89EF4F6-AC96-5F6C-4E23-6BBBC377F21A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0DE295D-14F5-B4CC-FB42-8D7AA2254B66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C56F78E-5F74-622C-6A47-FFD09997BA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B2ADC53-C9C5-778F-786F-F618320BD04D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A3094B4-6AB2-C5EA-4269-1F34F5945EBA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A535A414-7B4A-4179-9313-E835DE3CCE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A8DAF30-737B-E088-97AE-6F10F55AF031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E64B730-CC0F-D2AA-6BE6-1CF4EA92C2F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F63A30E-E9ED-BB37-247A-D8E46F7F33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1DFAF02-348F-4AE5-3C90-A443F8D4D2A9}"/>
              </a:ext>
            </a:extLst>
          </p:cNvPr>
          <p:cNvGrpSpPr/>
          <p:nvPr/>
        </p:nvGrpSpPr>
        <p:grpSpPr>
          <a:xfrm>
            <a:off x="402773" y="2682807"/>
            <a:ext cx="7260770" cy="3669535"/>
            <a:chOff x="402773" y="2682807"/>
            <a:chExt cx="7260770" cy="3669535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E9B84919-9271-DDCA-8CFA-C9437FC07539}"/>
                </a:ext>
              </a:extLst>
            </p:cNvPr>
            <p:cNvGrpSpPr/>
            <p:nvPr/>
          </p:nvGrpSpPr>
          <p:grpSpPr>
            <a:xfrm>
              <a:off x="1358582" y="2682807"/>
              <a:ext cx="6304961" cy="3669535"/>
              <a:chOff x="1358582" y="2682807"/>
              <a:chExt cx="6304961" cy="3669535"/>
            </a:xfrm>
          </p:grpSpPr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997697CA-EA89-E8B5-1F43-2B45A4F0C6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8582" y="2682807"/>
                <a:ext cx="6100276" cy="3669535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3063AB7-929B-88A4-D9E8-EC421DCD54C4}"/>
                  </a:ext>
                </a:extLst>
              </p:cNvPr>
              <p:cNvSpPr/>
              <p:nvPr/>
            </p:nvSpPr>
            <p:spPr>
              <a:xfrm>
                <a:off x="4038600" y="4310743"/>
                <a:ext cx="3624943" cy="20415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4B2831F-EBE4-C347-D201-87BA3FB1700B}"/>
                </a:ext>
              </a:extLst>
            </p:cNvPr>
            <p:cNvGrpSpPr/>
            <p:nvPr/>
          </p:nvGrpSpPr>
          <p:grpSpPr>
            <a:xfrm>
              <a:off x="1628958" y="4397122"/>
              <a:ext cx="1848265" cy="812795"/>
              <a:chOff x="3024192" y="4019458"/>
              <a:chExt cx="2976649" cy="1742297"/>
            </a:xfrm>
          </p:grpSpPr>
          <p:sp>
            <p:nvSpPr>
              <p:cNvPr id="31" name="Google Shape;117;p2">
                <a:extLst>
                  <a:ext uri="{FF2B5EF4-FFF2-40B4-BE49-F238E27FC236}">
                    <a16:creationId xmlns:a16="http://schemas.microsoft.com/office/drawing/2014/main" id="{C2C9D55A-FB59-6AE2-B33E-0BD2F8C7A6EF}"/>
                  </a:ext>
                </a:extLst>
              </p:cNvPr>
              <p:cNvSpPr/>
              <p:nvPr/>
            </p:nvSpPr>
            <p:spPr>
              <a:xfrm>
                <a:off x="3024192" y="4961353"/>
                <a:ext cx="1703068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MA" sz="2400" b="1" i="0" u="none" strike="noStrike" cap="none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67</a:t>
                </a:r>
                <a:endParaRPr sz="28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116;p2">
                <a:extLst>
                  <a:ext uri="{FF2B5EF4-FFF2-40B4-BE49-F238E27FC236}">
                    <a16:creationId xmlns:a16="http://schemas.microsoft.com/office/drawing/2014/main" id="{2B7F4A93-E964-A59B-B630-B5BF962E32BC}"/>
                  </a:ext>
                </a:extLst>
              </p:cNvPr>
              <p:cNvSpPr/>
              <p:nvPr/>
            </p:nvSpPr>
            <p:spPr>
              <a:xfrm>
                <a:off x="3024192" y="4019458"/>
                <a:ext cx="2976649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MA" sz="2400" b="1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?</a:t>
                </a:r>
                <a:endParaRPr sz="16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20C0712-656E-8D43-FE59-DFDCC1D0B066}"/>
                </a:ext>
              </a:extLst>
            </p:cNvPr>
            <p:cNvSpPr txBox="1"/>
            <p:nvPr/>
          </p:nvSpPr>
          <p:spPr>
            <a:xfrm>
              <a:off x="2582997" y="4759080"/>
              <a:ext cx="1025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00B5057C-F968-1104-E4CC-036638B8579F}"/>
                </a:ext>
              </a:extLst>
            </p:cNvPr>
            <p:cNvCxnSpPr/>
            <p:nvPr/>
          </p:nvCxnSpPr>
          <p:spPr>
            <a:xfrm>
              <a:off x="2695313" y="5165906"/>
              <a:ext cx="789739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833740E-DEF5-57FC-5640-86B400CF3202}"/>
                </a:ext>
              </a:extLst>
            </p:cNvPr>
            <p:cNvSpPr txBox="1"/>
            <p:nvPr/>
          </p:nvSpPr>
          <p:spPr>
            <a:xfrm>
              <a:off x="402775" y="4791737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بَدْرٌ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367B0CA-9434-3B6D-B418-31AC1D54CD69}"/>
                </a:ext>
              </a:extLst>
            </p:cNvPr>
            <p:cNvSpPr txBox="1"/>
            <p:nvPr/>
          </p:nvSpPr>
          <p:spPr>
            <a:xfrm>
              <a:off x="402773" y="4280109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أَمينَةٌ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13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4D52-F045-5BA5-71C0-AA98E35C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58466A-E94C-A2E5-D1C0-6BF5DCC0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784" y="5056309"/>
            <a:ext cx="765722" cy="105836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86DDA1-85BC-CB11-B003-ECEF2BD5A87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E04D8BB-D0DB-C8F1-A6A5-4CEA05C6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BE28A1-37D9-F27D-B3C2-92C4E1E7BACF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EE1FFB3-6A4E-3F98-BBA7-EAAF06EAC6C9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F26C5A9-E850-621E-D324-B50CD6F927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B6EEEDD-28A0-77BB-5833-8B804F46C8C7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9B83ED5-82C1-B30E-B1CA-AA9F381B230E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D404A7B-03B8-9E99-CB4A-26F64DC750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B352045-4B07-476A-0BAE-581D8C6455C4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349B3EC-426E-187D-E378-BC676898E984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284BD3A6-62B2-B993-4E77-3CE0FC1F16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800C27A-E532-6554-B5BE-2668CD283BB6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45852EE-220A-E40B-0B8D-E81F12701B0B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84B7375F-7D1B-E882-0A5D-29863BDDC0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A1BDD7B-92CE-DBA3-A5A6-DDAFA29E4AA4}"/>
              </a:ext>
            </a:extLst>
          </p:cNvPr>
          <p:cNvGrpSpPr/>
          <p:nvPr/>
        </p:nvGrpSpPr>
        <p:grpSpPr>
          <a:xfrm>
            <a:off x="402773" y="2682807"/>
            <a:ext cx="7112270" cy="3669535"/>
            <a:chOff x="402773" y="2682807"/>
            <a:chExt cx="7112270" cy="3669535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F40A589-C791-AC59-F916-22D2FACCF04A}"/>
                </a:ext>
              </a:extLst>
            </p:cNvPr>
            <p:cNvGrpSpPr/>
            <p:nvPr/>
          </p:nvGrpSpPr>
          <p:grpSpPr>
            <a:xfrm>
              <a:off x="1358582" y="2682807"/>
              <a:ext cx="6156461" cy="3669535"/>
              <a:chOff x="1358582" y="2682807"/>
              <a:chExt cx="6156461" cy="3669535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A2DC83E3-A5E1-4181-A3D9-0E8A07D6D9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58582" y="2682807"/>
                <a:ext cx="6100276" cy="3669535"/>
              </a:xfrm>
              <a:prstGeom prst="rect">
                <a:avLst/>
              </a:prstGeom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9A88D28-A956-7280-BB5A-1A5091ECF7A4}"/>
                  </a:ext>
                </a:extLst>
              </p:cNvPr>
              <p:cNvSpPr/>
              <p:nvPr/>
            </p:nvSpPr>
            <p:spPr>
              <a:xfrm>
                <a:off x="4038601" y="5072743"/>
                <a:ext cx="3476442" cy="12795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D273242-FDEA-59D8-C054-B4A4C299347E}"/>
                </a:ext>
              </a:extLst>
            </p:cNvPr>
            <p:cNvGrpSpPr/>
            <p:nvPr/>
          </p:nvGrpSpPr>
          <p:grpSpPr>
            <a:xfrm>
              <a:off x="1628958" y="4397122"/>
              <a:ext cx="1848265" cy="812795"/>
              <a:chOff x="3024192" y="4019458"/>
              <a:chExt cx="2976649" cy="1742297"/>
            </a:xfrm>
          </p:grpSpPr>
          <p:sp>
            <p:nvSpPr>
              <p:cNvPr id="23" name="Google Shape;117;p2">
                <a:extLst>
                  <a:ext uri="{FF2B5EF4-FFF2-40B4-BE49-F238E27FC236}">
                    <a16:creationId xmlns:a16="http://schemas.microsoft.com/office/drawing/2014/main" id="{95376DF4-4553-A522-5DF0-3F17D49C97B3}"/>
                  </a:ext>
                </a:extLst>
              </p:cNvPr>
              <p:cNvSpPr/>
              <p:nvPr/>
            </p:nvSpPr>
            <p:spPr>
              <a:xfrm>
                <a:off x="3024192" y="4961353"/>
                <a:ext cx="1703068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MA" sz="2400" b="1" i="0" u="none" strike="noStrike" cap="none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67</a:t>
                </a:r>
                <a:endParaRPr sz="28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16;p2">
                <a:extLst>
                  <a:ext uri="{FF2B5EF4-FFF2-40B4-BE49-F238E27FC236}">
                    <a16:creationId xmlns:a16="http://schemas.microsoft.com/office/drawing/2014/main" id="{FD4E990A-858D-D090-BE7F-306BCDD8AF20}"/>
                  </a:ext>
                </a:extLst>
              </p:cNvPr>
              <p:cNvSpPr/>
              <p:nvPr/>
            </p:nvSpPr>
            <p:spPr>
              <a:xfrm>
                <a:off x="3024192" y="4019458"/>
                <a:ext cx="2976649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MA" sz="2400" b="1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?</a:t>
                </a:r>
                <a:endParaRPr sz="16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09907AA-ABEC-8E9F-AF7F-347CED530DA2}"/>
                </a:ext>
              </a:extLst>
            </p:cNvPr>
            <p:cNvSpPr txBox="1"/>
            <p:nvPr/>
          </p:nvSpPr>
          <p:spPr>
            <a:xfrm>
              <a:off x="2582997" y="4759080"/>
              <a:ext cx="1025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FE856B8D-CC32-D91A-A4A5-ED514D274081}"/>
                </a:ext>
              </a:extLst>
            </p:cNvPr>
            <p:cNvCxnSpPr/>
            <p:nvPr/>
          </p:nvCxnSpPr>
          <p:spPr>
            <a:xfrm>
              <a:off x="2695313" y="5165906"/>
              <a:ext cx="789739" cy="0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854828A-15A8-4640-99C0-97FFC5E3A533}"/>
                </a:ext>
              </a:extLst>
            </p:cNvPr>
            <p:cNvSpPr txBox="1"/>
            <p:nvPr/>
          </p:nvSpPr>
          <p:spPr>
            <a:xfrm>
              <a:off x="402775" y="4791737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بَدْرٌ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2B85EFF-63FB-58ED-8969-6598FFC95801}"/>
                </a:ext>
              </a:extLst>
            </p:cNvPr>
            <p:cNvSpPr txBox="1"/>
            <p:nvPr/>
          </p:nvSpPr>
          <p:spPr>
            <a:xfrm>
              <a:off x="402773" y="4280109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أَمينَةٌ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18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22B5-68AC-B0C5-B8AA-6D28B204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746884-5FDA-DB2E-5C25-0D944B6B0D1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المناسبة.</a:t>
            </a:r>
          </a:p>
        </p:txBody>
      </p: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62EA86-90E0-25E3-087C-47A7ECDB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2BA9AD8-3F04-790E-7B4B-D52380008533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14D506C-E42D-7F7D-47C7-5A8B33098F1C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F6A17AD0-C7BB-439F-F917-90915EBCC6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7304489-FD62-F8DC-1E1F-217C6AE1582C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882A013-A86A-0289-6FB8-FF05ED789448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2E1FB12-09E1-E960-B153-5691266991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823369-A297-429F-0438-50CE5C82325C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3495250-80CE-65A7-7E9C-5CB6FAE41B73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86190F4-809B-CF69-9CD0-33F044FC37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9AD18D2-B7A6-DAAB-F94D-79332C46CBB8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A7D08FC-80AA-DABA-EEAF-FCF48238AEB3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0D7CB15D-5404-EA85-5C26-FC3597900A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12D3883-FAE8-EF9F-26F0-8677CE3F1CB5}"/>
              </a:ext>
            </a:extLst>
          </p:cNvPr>
          <p:cNvGrpSpPr/>
          <p:nvPr/>
        </p:nvGrpSpPr>
        <p:grpSpPr>
          <a:xfrm>
            <a:off x="402773" y="2682807"/>
            <a:ext cx="7112270" cy="3669535"/>
            <a:chOff x="402773" y="2682807"/>
            <a:chExt cx="7112270" cy="3669535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CE633F7-6DC7-BD2F-FBC8-A630A4BA352E}"/>
                </a:ext>
              </a:extLst>
            </p:cNvPr>
            <p:cNvGrpSpPr/>
            <p:nvPr/>
          </p:nvGrpSpPr>
          <p:grpSpPr>
            <a:xfrm>
              <a:off x="1358582" y="2682807"/>
              <a:ext cx="6156461" cy="3669535"/>
              <a:chOff x="1358582" y="2682807"/>
              <a:chExt cx="6156461" cy="3669535"/>
            </a:xfrm>
          </p:grpSpPr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FB83B900-05E3-0135-796F-982F248161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8582" y="2682807"/>
                <a:ext cx="6100276" cy="3669535"/>
              </a:xfrm>
              <a:prstGeom prst="rect">
                <a:avLst/>
              </a:prstGeom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474CC11-0487-32A3-F48B-7D2CF3F80B90}"/>
                  </a:ext>
                </a:extLst>
              </p:cNvPr>
              <p:cNvSpPr/>
              <p:nvPr/>
            </p:nvSpPr>
            <p:spPr>
              <a:xfrm>
                <a:off x="4038601" y="5072743"/>
                <a:ext cx="3476442" cy="12795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DD2A0AC-7C3E-23E7-B3FA-C5DEEB053E37}"/>
                </a:ext>
              </a:extLst>
            </p:cNvPr>
            <p:cNvGrpSpPr/>
            <p:nvPr/>
          </p:nvGrpSpPr>
          <p:grpSpPr>
            <a:xfrm>
              <a:off x="1628958" y="4397122"/>
              <a:ext cx="1848265" cy="812795"/>
              <a:chOff x="3024192" y="4019458"/>
              <a:chExt cx="2976649" cy="1742297"/>
            </a:xfrm>
          </p:grpSpPr>
          <p:sp>
            <p:nvSpPr>
              <p:cNvPr id="29" name="Google Shape;117;p2">
                <a:extLst>
                  <a:ext uri="{FF2B5EF4-FFF2-40B4-BE49-F238E27FC236}">
                    <a16:creationId xmlns:a16="http://schemas.microsoft.com/office/drawing/2014/main" id="{46E3FBB4-BD48-1132-D113-C2F3CA1F4BDD}"/>
                  </a:ext>
                </a:extLst>
              </p:cNvPr>
              <p:cNvSpPr/>
              <p:nvPr/>
            </p:nvSpPr>
            <p:spPr>
              <a:xfrm>
                <a:off x="3024192" y="4961353"/>
                <a:ext cx="1703068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MA" sz="2400" b="1" i="0" u="none" strike="noStrike" cap="none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67</a:t>
                </a:r>
                <a:endParaRPr sz="28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16;p2">
                <a:extLst>
                  <a:ext uri="{FF2B5EF4-FFF2-40B4-BE49-F238E27FC236}">
                    <a16:creationId xmlns:a16="http://schemas.microsoft.com/office/drawing/2014/main" id="{0BAE996B-519F-4B6A-A426-6D031086368E}"/>
                  </a:ext>
                </a:extLst>
              </p:cNvPr>
              <p:cNvSpPr/>
              <p:nvPr/>
            </p:nvSpPr>
            <p:spPr>
              <a:xfrm>
                <a:off x="3024192" y="4019458"/>
                <a:ext cx="2976649" cy="800402"/>
              </a:xfrm>
              <a:prstGeom prst="rect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MA" sz="2400" b="1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?</a:t>
                </a:r>
                <a:endParaRPr sz="16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4F93A57-D8EB-9273-7D2F-9C53E3521423}"/>
                </a:ext>
              </a:extLst>
            </p:cNvPr>
            <p:cNvSpPr txBox="1"/>
            <p:nvPr/>
          </p:nvSpPr>
          <p:spPr>
            <a:xfrm>
              <a:off x="2582997" y="4759080"/>
              <a:ext cx="1025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85FB3E89-F878-3777-8FDB-8898BF7F1677}"/>
                </a:ext>
              </a:extLst>
            </p:cNvPr>
            <p:cNvCxnSpPr/>
            <p:nvPr/>
          </p:nvCxnSpPr>
          <p:spPr>
            <a:xfrm>
              <a:off x="2695313" y="5165906"/>
              <a:ext cx="789739" cy="0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120AE98-992E-4D9B-216A-9E7686C07561}"/>
                </a:ext>
              </a:extLst>
            </p:cNvPr>
            <p:cNvSpPr txBox="1"/>
            <p:nvPr/>
          </p:nvSpPr>
          <p:spPr>
            <a:xfrm>
              <a:off x="402775" y="4791737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بَدْرٌ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B20D7E8C-2EA3-FD8E-743E-327F38245793}"/>
                </a:ext>
              </a:extLst>
            </p:cNvPr>
            <p:cNvSpPr txBox="1"/>
            <p:nvPr/>
          </p:nvSpPr>
          <p:spPr>
            <a:xfrm>
              <a:off x="402773" y="4280109"/>
              <a:ext cx="1496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أَمينَةٌ</a:t>
              </a:r>
              <a:endParaRPr lang="fr-F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FBB324F-72DA-26F2-2307-A87206502D8B}"/>
              </a:ext>
            </a:extLst>
          </p:cNvPr>
          <p:cNvSpPr/>
          <p:nvPr/>
        </p:nvSpPr>
        <p:spPr>
          <a:xfrm>
            <a:off x="4292049" y="4280109"/>
            <a:ext cx="3437185" cy="117363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13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BE598-A7D5-862E-8E67-5FDADFDC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D4112-1F98-F215-6758-DB4AA3D2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99266A-2923-F936-5329-6D07D622484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8C4FA-29B8-1541-7B17-D586458A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C6A7-28AF-99C1-A89A-6907585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9ECA18-AB27-4898-651A-68E87B64524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التقطت أمينة 85 صورة.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CD85AE-5AC8-16C0-FFAC-0D34331F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4328554-9157-B9C9-A8DC-9AB9096234C2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718607-C2BA-BC65-7936-072F794ABBC1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9E2693FE-3188-6605-AC15-D439ED892F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66ED783-D1E7-D6B8-B955-2A7664A8999B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DCEC977-A8BB-F7C5-C4B9-C321A2BFF8F6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509BCAC-92CC-AD60-3092-459DF7AA7C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07C08FF-DD4F-C037-0AD5-6D992DBE782B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3B16AA8-8A56-F42B-CA8E-00D6B8E49CE7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46F9A9F8-98CA-6CDE-B800-E62476DA9C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D6B68BC-B1A4-8635-39B8-1067184224C4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263B81-B946-DC18-ED8C-117B3989626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036F8E4D-C623-53E1-119B-FB4D22AB9F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60EA6D4D-16B4-AB5E-94F9-C5AA95EC6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582" y="2682807"/>
            <a:ext cx="6100276" cy="366953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6AC4FBC-FE51-A175-1370-C5ED22244EE4}"/>
              </a:ext>
            </a:extLst>
          </p:cNvPr>
          <p:cNvGrpSpPr/>
          <p:nvPr/>
        </p:nvGrpSpPr>
        <p:grpSpPr>
          <a:xfrm>
            <a:off x="1628958" y="4397122"/>
            <a:ext cx="1848265" cy="812795"/>
            <a:chOff x="3024192" y="4019458"/>
            <a:chExt cx="2976649" cy="1742297"/>
          </a:xfrm>
        </p:grpSpPr>
        <p:sp>
          <p:nvSpPr>
            <p:cNvPr id="13" name="Google Shape;117;p2">
              <a:extLst>
                <a:ext uri="{FF2B5EF4-FFF2-40B4-BE49-F238E27FC236}">
                  <a16:creationId xmlns:a16="http://schemas.microsoft.com/office/drawing/2014/main" id="{86C9BBA0-3542-5C99-101F-CD027F9527DD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67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16;p2">
              <a:extLst>
                <a:ext uri="{FF2B5EF4-FFF2-40B4-BE49-F238E27FC236}">
                  <a16:creationId xmlns:a16="http://schemas.microsoft.com/office/drawing/2014/main" id="{2B5377F1-C380-4CDA-3C58-27C3D164A0D3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4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16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FDE759F0-2C46-F484-463A-47C758E179B6}"/>
              </a:ext>
            </a:extLst>
          </p:cNvPr>
          <p:cNvSpPr txBox="1"/>
          <p:nvPr/>
        </p:nvSpPr>
        <p:spPr>
          <a:xfrm>
            <a:off x="2582997" y="4759080"/>
            <a:ext cx="102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2132366-6094-093B-0D93-0D7516D8BD57}"/>
              </a:ext>
            </a:extLst>
          </p:cNvPr>
          <p:cNvCxnSpPr/>
          <p:nvPr/>
        </p:nvCxnSpPr>
        <p:spPr>
          <a:xfrm>
            <a:off x="2695313" y="5165906"/>
            <a:ext cx="789739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0C5AFE6-57DC-6875-AD65-89A27F876DD9}"/>
              </a:ext>
            </a:extLst>
          </p:cNvPr>
          <p:cNvSpPr txBox="1"/>
          <p:nvPr/>
        </p:nvSpPr>
        <p:spPr>
          <a:xfrm>
            <a:off x="402775" y="4791737"/>
            <a:ext cx="149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بَدْرٌ</a:t>
            </a:r>
            <a:endParaRPr lang="fr-FR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204D7B-F498-EDF7-71E3-4E6A3232C808}"/>
              </a:ext>
            </a:extLst>
          </p:cNvPr>
          <p:cNvSpPr txBox="1"/>
          <p:nvPr/>
        </p:nvSpPr>
        <p:spPr>
          <a:xfrm>
            <a:off x="402773" y="4280109"/>
            <a:ext cx="149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أَمينَةٌ</a:t>
            </a:r>
            <a:endParaRPr lang="fr-FR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0F60BD-8387-DA8A-190D-4BDC252A4BAB}"/>
              </a:ext>
            </a:extLst>
          </p:cNvPr>
          <p:cNvSpPr txBox="1"/>
          <p:nvPr/>
        </p:nvSpPr>
        <p:spPr>
          <a:xfrm>
            <a:off x="4811487" y="4684125"/>
            <a:ext cx="2547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rgbClr val="C00000"/>
                </a:solidFill>
              </a:rPr>
              <a:t>67 + 18 = 85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8050F90-5727-1BE3-9EF5-FA2E565DE1E6}"/>
              </a:ext>
            </a:extLst>
          </p:cNvPr>
          <p:cNvSpPr txBox="1"/>
          <p:nvPr/>
        </p:nvSpPr>
        <p:spPr>
          <a:xfrm>
            <a:off x="5606143" y="5627914"/>
            <a:ext cx="765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85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8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57B7E9-A9AF-E804-48B7-7E5FBFFE0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202" y="2754086"/>
            <a:ext cx="6641597" cy="117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65DADC-B589-086B-EB2B-C0BEFBB92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202" y="2460172"/>
            <a:ext cx="6641597" cy="117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DF45CAA-98AD-A516-1A16-3D32956FFA24}"/>
              </a:ext>
            </a:extLst>
          </p:cNvPr>
          <p:cNvGrpSpPr/>
          <p:nvPr/>
        </p:nvGrpSpPr>
        <p:grpSpPr>
          <a:xfrm>
            <a:off x="3720879" y="4312162"/>
            <a:ext cx="2976649" cy="1439915"/>
            <a:chOff x="3024192" y="4019458"/>
            <a:chExt cx="2976649" cy="1742297"/>
          </a:xfrm>
        </p:grpSpPr>
        <p:sp>
          <p:nvSpPr>
            <p:cNvPr id="10" name="Google Shape;117;p2">
              <a:extLst>
                <a:ext uri="{FF2B5EF4-FFF2-40B4-BE49-F238E27FC236}">
                  <a16:creationId xmlns:a16="http://schemas.microsoft.com/office/drawing/2014/main" id="{9C2894B6-DA7D-191F-AFFA-8747EDA40C86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6;p2">
              <a:extLst>
                <a:ext uri="{FF2B5EF4-FFF2-40B4-BE49-F238E27FC236}">
                  <a16:creationId xmlns:a16="http://schemas.microsoft.com/office/drawing/2014/main" id="{3C165E17-7B2B-DC53-DD7D-0B69C3F04D90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25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7D8C7BF-0188-8E8D-E950-BFFB622159E4}"/>
              </a:ext>
            </a:extLst>
          </p:cNvPr>
          <p:cNvSpPr txBox="1"/>
          <p:nvPr/>
        </p:nvSpPr>
        <p:spPr>
          <a:xfrm>
            <a:off x="5663655" y="5063880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5832376-58AB-5AC8-8504-C80B75B44E5E}"/>
              </a:ext>
            </a:extLst>
          </p:cNvPr>
          <p:cNvCxnSpPr/>
          <p:nvPr/>
        </p:nvCxnSpPr>
        <p:spPr>
          <a:xfrm>
            <a:off x="5471237" y="5661744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C2E218D-F7AA-2C0E-C8DB-5061641B24D7}"/>
              </a:ext>
            </a:extLst>
          </p:cNvPr>
          <p:cNvSpPr txBox="1"/>
          <p:nvPr/>
        </p:nvSpPr>
        <p:spPr>
          <a:xfrm>
            <a:off x="1393370" y="5085652"/>
            <a:ext cx="241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اَلْبُرْتُقالُ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E6CD0F6-83FB-5E01-56A2-FCA98010D221}"/>
              </a:ext>
            </a:extLst>
          </p:cNvPr>
          <p:cNvSpPr txBox="1"/>
          <p:nvPr/>
        </p:nvSpPr>
        <p:spPr>
          <a:xfrm>
            <a:off x="1295401" y="4280110"/>
            <a:ext cx="2607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اَلتُّفّاحُ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0A2122-9063-4BDE-6687-AD4F392ED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202" y="2024744"/>
            <a:ext cx="6641597" cy="117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1D0B-44CB-57C5-E765-AE608D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019AB-5018-531C-06F7-9D7AEC4A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550227-8661-A243-D4D7-0C9D66623146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أشجار البرتقال؟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693171-2851-4782-AC6E-8F8193DC78D4}"/>
              </a:ext>
            </a:extLst>
          </p:cNvPr>
          <p:cNvSpPr txBox="1"/>
          <p:nvPr/>
        </p:nvSpPr>
        <p:spPr>
          <a:xfrm>
            <a:off x="3385457" y="4441372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C8FED8-B526-7228-FA0E-5CDC33C8D9E0}"/>
              </a:ext>
            </a:extLst>
          </p:cNvPr>
          <p:cNvCxnSpPr/>
          <p:nvPr/>
        </p:nvCxnSpPr>
        <p:spPr>
          <a:xfrm flipV="1">
            <a:off x="4528455" y="5089452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CDAB96-F536-5D92-BA1F-A0688D0120DD}"/>
              </a:ext>
            </a:extLst>
          </p:cNvPr>
          <p:cNvGrpSpPr/>
          <p:nvPr/>
        </p:nvGrpSpPr>
        <p:grpSpPr>
          <a:xfrm>
            <a:off x="3720879" y="1862877"/>
            <a:ext cx="2976649" cy="1439915"/>
            <a:chOff x="3024192" y="4019458"/>
            <a:chExt cx="2976649" cy="1742297"/>
          </a:xfrm>
        </p:grpSpPr>
        <p:sp>
          <p:nvSpPr>
            <p:cNvPr id="9" name="Google Shape;117;p2">
              <a:extLst>
                <a:ext uri="{FF2B5EF4-FFF2-40B4-BE49-F238E27FC236}">
                  <a16:creationId xmlns:a16="http://schemas.microsoft.com/office/drawing/2014/main" id="{5400C148-85A4-D255-3939-EAD1AE11D103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16;p2">
              <a:extLst>
                <a:ext uri="{FF2B5EF4-FFF2-40B4-BE49-F238E27FC236}">
                  <a16:creationId xmlns:a16="http://schemas.microsoft.com/office/drawing/2014/main" id="{5414D875-E4E2-03C4-554A-8AFA0B3D0D3C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25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B18819CC-DB48-5CC0-919D-35C81B24FF0C}"/>
              </a:ext>
            </a:extLst>
          </p:cNvPr>
          <p:cNvSpPr txBox="1"/>
          <p:nvPr/>
        </p:nvSpPr>
        <p:spPr>
          <a:xfrm>
            <a:off x="5663655" y="2614595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3E60341B-DAB8-96F6-6023-458B832F96C3}"/>
              </a:ext>
            </a:extLst>
          </p:cNvPr>
          <p:cNvCxnSpPr/>
          <p:nvPr/>
        </p:nvCxnSpPr>
        <p:spPr>
          <a:xfrm>
            <a:off x="5471237" y="321245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EF4CD66-D8F0-A168-77B2-31FF0E401D60}"/>
              </a:ext>
            </a:extLst>
          </p:cNvPr>
          <p:cNvSpPr txBox="1"/>
          <p:nvPr/>
        </p:nvSpPr>
        <p:spPr>
          <a:xfrm>
            <a:off x="1393370" y="2636367"/>
            <a:ext cx="241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اَلْبُرْتُقالُ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D757BD-6453-0135-2B31-82543F65F6D1}"/>
              </a:ext>
            </a:extLst>
          </p:cNvPr>
          <p:cNvSpPr txBox="1"/>
          <p:nvPr/>
        </p:nvSpPr>
        <p:spPr>
          <a:xfrm>
            <a:off x="1295401" y="1830825"/>
            <a:ext cx="2607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اَلتُّفّاحُ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3563-AB02-5F4F-3486-3BC6F8E1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738A1-360E-0D1C-3FAA-FBC1228B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B89BCF8-8817-035C-F58D-F3D98FEA7739}"/>
              </a:ext>
            </a:extLst>
          </p:cNvPr>
          <p:cNvSpPr txBox="1"/>
          <p:nvPr/>
        </p:nvSpPr>
        <p:spPr>
          <a:xfrm>
            <a:off x="293914" y="892607"/>
            <a:ext cx="7235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169AA8-399E-E2A7-FE53-7D6BAD6F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DF03-9F5B-258B-F24B-B90D98FE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861D63A-DE3D-D52B-8467-507E3103B47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1027952-11F0-FF2E-58E6-91E35C4915DF}"/>
              </a:ext>
            </a:extLst>
          </p:cNvPr>
          <p:cNvSpPr txBox="1"/>
          <p:nvPr/>
        </p:nvSpPr>
        <p:spPr>
          <a:xfrm>
            <a:off x="2668120" y="4386943"/>
            <a:ext cx="3830650" cy="935474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b="1" dirty="0">
                <a:solidFill>
                  <a:srgbClr val="C00000"/>
                </a:solidFill>
              </a:rPr>
              <a:t>25 – 9 = 16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B65236-5564-FB7C-42C7-5FB2ABB1E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23E5783-BB36-4124-493E-9903FC1D0290}"/>
              </a:ext>
            </a:extLst>
          </p:cNvPr>
          <p:cNvGrpSpPr/>
          <p:nvPr/>
        </p:nvGrpSpPr>
        <p:grpSpPr>
          <a:xfrm>
            <a:off x="3720879" y="1862877"/>
            <a:ext cx="2976649" cy="1439915"/>
            <a:chOff x="3024192" y="4019458"/>
            <a:chExt cx="2976649" cy="1742297"/>
          </a:xfrm>
        </p:grpSpPr>
        <p:sp>
          <p:nvSpPr>
            <p:cNvPr id="8" name="Google Shape;117;p2">
              <a:extLst>
                <a:ext uri="{FF2B5EF4-FFF2-40B4-BE49-F238E27FC236}">
                  <a16:creationId xmlns:a16="http://schemas.microsoft.com/office/drawing/2014/main" id="{DA662999-6137-9C80-8C3F-B7D6A2AE8930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16;p2">
              <a:extLst>
                <a:ext uri="{FF2B5EF4-FFF2-40B4-BE49-F238E27FC236}">
                  <a16:creationId xmlns:a16="http://schemas.microsoft.com/office/drawing/2014/main" id="{D56D2DD0-CE4F-E31A-42C0-9493CC106747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25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4880272B-4D7A-50A4-8A0F-F6D3970E80D1}"/>
              </a:ext>
            </a:extLst>
          </p:cNvPr>
          <p:cNvSpPr txBox="1"/>
          <p:nvPr/>
        </p:nvSpPr>
        <p:spPr>
          <a:xfrm>
            <a:off x="5663655" y="2614595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082ADDA-5084-612B-ADF4-0DD9937F76BA}"/>
              </a:ext>
            </a:extLst>
          </p:cNvPr>
          <p:cNvCxnSpPr/>
          <p:nvPr/>
        </p:nvCxnSpPr>
        <p:spPr>
          <a:xfrm>
            <a:off x="5471237" y="321245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0CC46F8C-5D4E-786D-B60F-F28C3872459E}"/>
              </a:ext>
            </a:extLst>
          </p:cNvPr>
          <p:cNvSpPr txBox="1"/>
          <p:nvPr/>
        </p:nvSpPr>
        <p:spPr>
          <a:xfrm>
            <a:off x="1393370" y="2636367"/>
            <a:ext cx="241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اَلْبُرْتُقالُ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9A08E7-C7A8-40D7-347E-67986C123F77}"/>
              </a:ext>
            </a:extLst>
          </p:cNvPr>
          <p:cNvSpPr txBox="1"/>
          <p:nvPr/>
        </p:nvSpPr>
        <p:spPr>
          <a:xfrm>
            <a:off x="1295401" y="1830825"/>
            <a:ext cx="2607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اَلتُّفّاحُ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0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D30C42F-09C3-E407-D56D-E9CEB7431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026" y="1989792"/>
            <a:ext cx="3213970" cy="43253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437336-B4EC-39EF-6975-3E0003D65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93" y="1989792"/>
            <a:ext cx="3213970" cy="432536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82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41853" y="2872342"/>
            <a:ext cx="2776060" cy="1438401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8E2FE5-514B-0A9A-8DA4-D8DA144FF3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663" y="2097314"/>
            <a:ext cx="5677705" cy="316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45FDDF-AC51-20D0-AFC6-BAD49A18A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37" y="2598854"/>
            <a:ext cx="4663844" cy="25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44541DA-0C69-6171-8C23-A471D2C1C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589" y="2015454"/>
            <a:ext cx="6870024" cy="3828578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2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BA3E19F-2FD3-8206-C1E1-5FBF5375A770}"/>
              </a:ext>
            </a:extLst>
          </p:cNvPr>
          <p:cNvSpPr txBox="1"/>
          <p:nvPr/>
        </p:nvSpPr>
        <p:spPr>
          <a:xfrm>
            <a:off x="4844143" y="4180113"/>
            <a:ext cx="2394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235 + 158 = 393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431077-F88A-E1CC-3EEC-058678880733}"/>
              </a:ext>
            </a:extLst>
          </p:cNvPr>
          <p:cNvSpPr txBox="1"/>
          <p:nvPr/>
        </p:nvSpPr>
        <p:spPr>
          <a:xfrm>
            <a:off x="4321629" y="5159822"/>
            <a:ext cx="9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393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235395-DE0B-6705-BCCA-872CFD301136}"/>
              </a:ext>
            </a:extLst>
          </p:cNvPr>
          <p:cNvGrpSpPr/>
          <p:nvPr/>
        </p:nvGrpSpPr>
        <p:grpSpPr>
          <a:xfrm>
            <a:off x="2097044" y="3754865"/>
            <a:ext cx="1848265" cy="812795"/>
            <a:chOff x="3024192" y="4019458"/>
            <a:chExt cx="2976649" cy="1742297"/>
          </a:xfrm>
        </p:grpSpPr>
        <p:sp>
          <p:nvSpPr>
            <p:cNvPr id="4" name="Google Shape;117;p2">
              <a:extLst>
                <a:ext uri="{FF2B5EF4-FFF2-40B4-BE49-F238E27FC236}">
                  <a16:creationId xmlns:a16="http://schemas.microsoft.com/office/drawing/2014/main" id="{264B27E8-47C0-F153-9828-DFD1EF451402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235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16;p2">
              <a:extLst>
                <a:ext uri="{FF2B5EF4-FFF2-40B4-BE49-F238E27FC236}">
                  <a16:creationId xmlns:a16="http://schemas.microsoft.com/office/drawing/2014/main" id="{4B48E081-4775-2505-8886-20F72099B981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1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4C472423-822C-0CFC-12AD-8FFA68C5832C}"/>
              </a:ext>
            </a:extLst>
          </p:cNvPr>
          <p:cNvSpPr txBox="1"/>
          <p:nvPr/>
        </p:nvSpPr>
        <p:spPr>
          <a:xfrm>
            <a:off x="3051083" y="4116823"/>
            <a:ext cx="102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EDC42A1-34D7-A370-121C-16001AA9A2AE}"/>
              </a:ext>
            </a:extLst>
          </p:cNvPr>
          <p:cNvCxnSpPr/>
          <p:nvPr/>
        </p:nvCxnSpPr>
        <p:spPr>
          <a:xfrm>
            <a:off x="3163399" y="4523649"/>
            <a:ext cx="789739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3BFF8595-DA78-78B8-40AC-223B62D1AC82}"/>
              </a:ext>
            </a:extLst>
          </p:cNvPr>
          <p:cNvSpPr txBox="1"/>
          <p:nvPr/>
        </p:nvSpPr>
        <p:spPr>
          <a:xfrm>
            <a:off x="870861" y="4149480"/>
            <a:ext cx="149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اَلسَّبْتُ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6A109F4-BB9B-89B4-1DC6-26EA43D971A2}"/>
              </a:ext>
            </a:extLst>
          </p:cNvPr>
          <p:cNvSpPr txBox="1"/>
          <p:nvPr/>
        </p:nvSpPr>
        <p:spPr>
          <a:xfrm>
            <a:off x="870859" y="3681396"/>
            <a:ext cx="149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اَلْأَحَدُ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54601F3-DE5F-B197-A8D0-6F9F2D398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693" y="1989792"/>
            <a:ext cx="3213970" cy="432536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رقم 4 لديكم 8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1621970" y="4376059"/>
            <a:ext cx="2879145" cy="1643742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14114B0-A3F8-C234-E62D-BA27BEFBD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148" y="2359535"/>
            <a:ext cx="5677705" cy="3706473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2B7A0767-1541-03C4-8E7B-E5E8C38AE601}"/>
              </a:ext>
            </a:extLst>
          </p:cNvPr>
          <p:cNvSpPr txBox="1"/>
          <p:nvPr/>
        </p:nvSpPr>
        <p:spPr>
          <a:xfrm>
            <a:off x="4539341" y="4386942"/>
            <a:ext cx="2503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450 – 300 = 150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35CA3C-C6B5-AE33-14A8-C2C57683813F}"/>
              </a:ext>
            </a:extLst>
          </p:cNvPr>
          <p:cNvSpPr txBox="1"/>
          <p:nvPr/>
        </p:nvSpPr>
        <p:spPr>
          <a:xfrm>
            <a:off x="4169229" y="5181605"/>
            <a:ext cx="309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ثَمَنُ الشِّرْبيلِ هُوَ 150 دِرْهَماً 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EB073EA-FFC3-FA15-FF13-8CFF13EF5977}"/>
              </a:ext>
            </a:extLst>
          </p:cNvPr>
          <p:cNvGrpSpPr/>
          <p:nvPr/>
        </p:nvGrpSpPr>
        <p:grpSpPr>
          <a:xfrm>
            <a:off x="2097044" y="4092323"/>
            <a:ext cx="1848265" cy="812795"/>
            <a:chOff x="3024192" y="4019458"/>
            <a:chExt cx="2976649" cy="1742297"/>
          </a:xfrm>
        </p:grpSpPr>
        <p:sp>
          <p:nvSpPr>
            <p:cNvPr id="7" name="Google Shape;117;p2">
              <a:extLst>
                <a:ext uri="{FF2B5EF4-FFF2-40B4-BE49-F238E27FC236}">
                  <a16:creationId xmlns:a16="http://schemas.microsoft.com/office/drawing/2014/main" id="{55B3212A-70B8-2600-6A0B-E90ED71CA708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6;p2">
              <a:extLst>
                <a:ext uri="{FF2B5EF4-FFF2-40B4-BE49-F238E27FC236}">
                  <a16:creationId xmlns:a16="http://schemas.microsoft.com/office/drawing/2014/main" id="{1AC5191D-2BBF-19E4-343D-954D15F251B2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450</a:t>
              </a:r>
              <a:endParaRPr sz="1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8D0943F-1C9B-097D-2C2F-3F7910BDFD46}"/>
              </a:ext>
            </a:extLst>
          </p:cNvPr>
          <p:cNvSpPr txBox="1"/>
          <p:nvPr/>
        </p:nvSpPr>
        <p:spPr>
          <a:xfrm>
            <a:off x="3051083" y="4454281"/>
            <a:ext cx="102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9B99CBD-B8C4-15B5-4F8F-882B874E26B1}"/>
              </a:ext>
            </a:extLst>
          </p:cNvPr>
          <p:cNvCxnSpPr/>
          <p:nvPr/>
        </p:nvCxnSpPr>
        <p:spPr>
          <a:xfrm>
            <a:off x="3163399" y="4861107"/>
            <a:ext cx="789739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5FC8CC54-CB5C-77E1-C628-6903B923BFCE}"/>
              </a:ext>
            </a:extLst>
          </p:cNvPr>
          <p:cNvSpPr txBox="1"/>
          <p:nvPr/>
        </p:nvSpPr>
        <p:spPr>
          <a:xfrm>
            <a:off x="870861" y="4486938"/>
            <a:ext cx="149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شِرْبيلٌ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33A77D3-25F3-1C6B-64EA-735E6E033C0B}"/>
              </a:ext>
            </a:extLst>
          </p:cNvPr>
          <p:cNvSpPr txBox="1"/>
          <p:nvPr/>
        </p:nvSpPr>
        <p:spPr>
          <a:xfrm>
            <a:off x="870859" y="4018854"/>
            <a:ext cx="1496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جِلْبابٌ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882128"/>
            <a:ext cx="762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82 و 83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858586-4D93-42B5-590B-028AEA800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026" y="1989792"/>
            <a:ext cx="3213970" cy="4325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821B22-30D2-2968-22C7-E7CAC0077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93" y="1989792"/>
            <a:ext cx="3213970" cy="432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20191</TotalTime>
  <Words>950</Words>
  <Application>Microsoft Office PowerPoint</Application>
  <PresentationFormat>Affichage à l'écran (4:3)</PresentationFormat>
  <Paragraphs>347</Paragraphs>
  <Slides>57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57</vt:i4>
      </vt:variant>
    </vt:vector>
  </HeadingPairs>
  <TitlesOfParts>
    <vt:vector size="69" baseType="lpstr">
      <vt:lpstr>Dosis</vt:lpstr>
      <vt:lpstr>Effra CC Arbc</vt:lpstr>
      <vt:lpstr>Arial</vt:lpstr>
      <vt:lpstr>Aptos</vt:lpstr>
      <vt:lpstr>Wingdings</vt:lpstr>
      <vt:lpstr>Calibri</vt:lpstr>
      <vt:lpstr>DengXian</vt:lpstr>
      <vt:lpstr>Aptos Display</vt:lpstr>
      <vt:lpstr>2_Conception personnalisée</vt:lpstr>
      <vt:lpstr>Page d'entree</vt:lpstr>
      <vt:lpstr>partie 1</vt:lpstr>
      <vt:lpstr>1_partie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245</cp:revision>
  <cp:lastPrinted>2025-08-13T10:11:39Z</cp:lastPrinted>
  <dcterms:created xsi:type="dcterms:W3CDTF">2025-08-01T12:31:49Z</dcterms:created>
  <dcterms:modified xsi:type="dcterms:W3CDTF">2026-04-05T11:26:37Z</dcterms:modified>
</cp:coreProperties>
</file>