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2"/>
  </p:notesMasterIdLst>
  <p:handoutMasterIdLst>
    <p:handoutMasterId r:id="rId53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1114" r:id="rId12"/>
    <p:sldId id="1074" r:id="rId13"/>
    <p:sldId id="1073" r:id="rId14"/>
    <p:sldId id="1016" r:id="rId15"/>
    <p:sldId id="812" r:id="rId16"/>
    <p:sldId id="751" r:id="rId17"/>
    <p:sldId id="916" r:id="rId18"/>
    <p:sldId id="1018" r:id="rId19"/>
    <p:sldId id="1087" r:id="rId20"/>
    <p:sldId id="1088" r:id="rId21"/>
    <p:sldId id="1125" r:id="rId22"/>
    <p:sldId id="1089" r:id="rId23"/>
    <p:sldId id="940" r:id="rId24"/>
    <p:sldId id="1119" r:id="rId25"/>
    <p:sldId id="1070" r:id="rId26"/>
    <p:sldId id="1091" r:id="rId27"/>
    <p:sldId id="1126" r:id="rId28"/>
    <p:sldId id="1127" r:id="rId29"/>
    <p:sldId id="1121" r:id="rId30"/>
    <p:sldId id="1092" r:id="rId31"/>
    <p:sldId id="942" r:id="rId32"/>
    <p:sldId id="1122" r:id="rId33"/>
    <p:sldId id="1096" r:id="rId34"/>
    <p:sldId id="1097" r:id="rId35"/>
    <p:sldId id="1123" r:id="rId36"/>
    <p:sldId id="1124" r:id="rId37"/>
    <p:sldId id="1128" r:id="rId38"/>
    <p:sldId id="1019" r:id="rId39"/>
    <p:sldId id="926" r:id="rId40"/>
    <p:sldId id="927" r:id="rId41"/>
    <p:sldId id="1129" r:id="rId42"/>
    <p:sldId id="925" r:id="rId43"/>
    <p:sldId id="920" r:id="rId44"/>
    <p:sldId id="911" r:id="rId45"/>
    <p:sldId id="644" r:id="rId46"/>
    <p:sldId id="875" r:id="rId47"/>
    <p:sldId id="1021" r:id="rId48"/>
    <p:sldId id="809" r:id="rId49"/>
    <p:sldId id="764" r:id="rId50"/>
    <p:sldId id="944" r:id="rId5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4"/>
      <p:bold r:id="rId55"/>
    </p:embeddedFont>
    <p:embeddedFont>
      <p:font typeface="Dosis" pitchFamily="2" charset="0"/>
      <p:regular r:id="rId56"/>
      <p:bold r:id="rId5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56082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59" d="100"/>
          <a:sy n="59" d="100"/>
        </p:scale>
        <p:origin x="154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2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handoutMaster" Target="handoutMasters/handoutMaster1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1.fntdata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4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1:42.4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2062 66 9830,'-3'1'109,"0"0"1,0 0-1,0 0 0,0 0 1,0 1-1,1-1 0,-1 1 1,1-1-1,-1 1 0,1 0 1,-4 3-1,-15 11 491,-116 36 1165,8-4-233,64-15-518,40-19-261,-50 19 0,-7 1 381,60-23-778,0-2 1,0 0-1,-1-2 0,-46 9 1,59-15-192,0 1 0,-1 0 1,1 0-1,0 1 1,0 1-1,1-1 1,-1 1-1,1 1 1,0 0-1,0 0 1,0 1-1,0 0 0,-13 13 1,4-5 296,-1 0 1,-25 13-1,-9 6 388,-19 22 316,49-35-662,-2-1 0,-29 17 1,51-34-461,-8 5 130,0-1 0,0 0-1,-1 0 1,1-2 0,-1 1-1,0-1 1,0-1 0,-14 2 0,13-4-158,0 0-1,0 2 1,0-1 0,1 1 0,-1 1 0,1 1 0,0-1 0,0 2 0,1 0 0,-21 13 0,17-9-16,1 0 0,-2-2 0,1 0 0,-25 9 0,25-11 0,0 0 0,1 1 0,0 0 0,0 2 0,-19 13 0,6 1 0,-37 35 0,30-25 0,-72 53 0,84-69 0,-1-1 0,-1-1 0,-43 22 0,65-37 0,1 0 0,-1 1 0,1-1 0,0 1 0,-1 0 0,1-1 0,-1 1 0,1 0 0,0 0 0,-1 0 0,1 0 0,0 0 0,0 0 0,0 0 0,0 0 0,0 0 0,0 1 0,0-1 0,0 0 0,1 1 0,-1-1 0,0 1 0,1-1 0,-1 1 0,1-1 0,-1 1 0,1-1 0,0 1 0,0-1 0,0 1 0,0-1 0,0 1 0,0 0 0,1 2 0,1 3 0,1-1 0,0 1 0,0-1 0,1 0 0,-1 0 0,8 8 0,-8-10 0,8 11 0,0 0 0,-1 0 0,-1 1 0,0 1 0,-1-1 0,-1 1 0,-1 1 0,0-1 0,-1 1 0,-1 0 0,-1 0 0,1 22 0,-3 272 0,-3-140 0,4-151 0,0 0 0,2 0 0,0 0 0,1-1 0,16 40 0,-4-13 0,-14-39 0,1 0 0,0-1 0,0 1 0,1-1 0,0 0 0,0 0 0,1 0 0,-1-1 0,2 0 0,11 10 0,-7-7 0,0 1 0,15 19 0,-21-23 0,0-1 0,1 0 0,0 0 0,0 0 0,1-1 0,-1 0 0,1 0 0,0-1 0,0 1 0,0-2 0,9 4 0,-4-2 0,0 1 0,-1 0 0,12 8 0,-10-4 0,-1-1 0,1 0 0,0-1 0,0-1 0,1 0 0,22 6 0,-31-11 0,-1 0 0,1 0 0,-1 0 0,1 0 0,-1 1 0,1 0 0,-1 0 0,0 0 0,0 0 0,0 1 0,0 0 0,0 0 0,-1 0 0,1 0 0,-1 0 0,0 1 0,0-1 0,0 1 0,0 0 0,-1 0 0,4 9 0,0-5 0,-1 1 0,1-1 0,1 0 0,-1-1 0,1 1 0,1-1 0,-1-1 0,1 1 0,10 5 0,-5-2 0,7 8 0,0 0 0,-1 1 0,18 24 0,-2-1 0,-29-37 0,-1 0 0,1-1 0,-1 0 0,1 0 0,1 0 0,-1-1 0,0 0 0,12 4 0,-12-5 0,0 1 0,1 0 0,-1 0 0,0 0 0,-1 0 0,1 1 0,0 0 0,-1 1 0,9 7 0,13 23 0,-1 0 0,36 65 0,-54-85 0,3 9 0,2-1 0,0 0 0,2-1 0,26 30 0,-35-44 0,-1-1 0,0 1 0,0 0 0,0 0 0,-1 0 0,4 11 0,18 32 0,-17-35 0,0 0 0,8 20 0,-11-23 0,0-1 0,0 1 0,1-1 0,1-1 0,11 15 0,4 2 0,29 49 0,-19-11 0,-26-48 0,20 32 0,-1-11 0,-12-19 0,0 1 0,-1 1 0,-2 0 0,15 36 0,-20-46 0,0 0 0,1-1 0,1 1 0,0-2 0,0 1 0,1-1 0,12 11 0,-8-7 0,5 4 0,0 0 0,1-1 0,1 0 0,1-2 0,43 25 0,-42-28 0,0-1 0,1-1 0,31 9 0,-40-14 0,0 1 0,24 13 0,-27-13 0,0 0 0,0-1 0,0-1 0,1 0 0,20 5 0,54-2 0,6 1 0,-82-6 0,0 0 0,0 0 0,0 2 0,-1-1 0,1 1 0,-1 0 0,10 7 0,-7-4 0,1 0 0,0 0 0,1-2 0,-1 1 0,1-2 0,0 0 0,19 3 0,89 21 0,-20 0 0,-79-20 0,1-1 0,0-1 0,1-1 0,47 4 0,-46-8 0,-1-1 0,1-1 0,0-1 0,0-1 0,0-1 0,-1-2 0,0-1 0,0 0 0,29-15 0,-48 19-56,-1-1 0,0 0 0,0 0 1,-1-1-1,1 1 0,-1-1 0,0 0 0,0-1 0,0 1 0,-1-1 0,0 1 0,0-1 0,3-8 0,21-34-111,-23 43 172,0-1 0,0 1 1,1 0-1,-1 0 0,1 0 0,0 1 0,1 0 0,-1 0 1,1 0-1,-1 1 0,1 0 0,0 0 0,0 0 0,1 1 1,-1-1-1,0 2 0,1-1 0,8-1 0,12-1 20,0-2 0,0-1 0,35-15-1,-18 7 8,-34 10-20,0 0-1,0 0 0,0-1 0,-1 0 0,17-15 1,25-16 35,15-4 11,19-10 15,-77 47-136,-1-1-1,1 1 1,-1-1-1,0 0 1,-1-1 0,1 0-1,-1 0 1,0 0-1,0-1 1,-1 0-1,0 0 1,0 0 0,-1-1-1,0 1 1,0-1-1,-1 0 1,0-1-1,3-10 1,2-6-379,0-1 1,-2 1-1,-1-1 0,3-50 1,-7 15-198,-5-181-1876,3 233 2448,-1 0 1,0 0 0,-1 0 0,0 0 0,-1 1 0,0-1 0,-6-9 0,5 9 1,0 0-1,1 0 0,0 0 1,1 0-1,0-1 1,-2-9-1,0-35-325,4 34 181,-1 1 1,-6-24-1,4 25 15,0-1 0,1 0-1,0 0 1,1-31 0,3 41 110,0 0 1,0 0-1,0 0 0,1 0 1,1 0-1,0 0 1,0 1-1,0 0 1,1-1-1,0 1 0,10-13 1,5-8-162,-12 19 209,0-1-1,1 1 1,0 1 0,9-9 0,45-45 815,-51 53-650,-1 0 0,0 0 0,0-2 1,10-14-1,-9 11 66,25-26 1,-32 37-141,1 0 0,-1 0-1,1 0 1,0 1 0,0 0 0,0 0 0,1 1 0,-1-1 0,1 1 0,7-2-1,19-5 260,-1-2 0,33-16-1,-29 12 117,46-14-1,-42 17-94,-1-2 0,-1-1 0,0-2 1,43-27-1,-70 39-222,1 0 0,-1 1 0,1 0 0,18-3 0,24-10 314,5-5-91,-42 17-194,1-1 0,-1 0-1,-1-1 1,22-14 0,-20 11 63,0 0 1,21-8-1,27-17 352,-34 14-451,-16 10-135,1 1 0,0 0 1,33-13-1,-31 16 29,-6 3 37,-1 0-1,0-1 0,0 0 1,11-9-1,-19 12-65,0 0-1,0-1 1,0 1 0,0-1 0,-1 0-1,1 0 1,-1 0 0,0 0 0,0-1-1,0 1 1,0 0 0,0-1 0,-1 0-1,0 1 1,0-1 0,0 0-1,1-4 1,1-29-479,-1 0 1,-2-1-1,-7-60 0,6 94 502,1 0 0,-1 1-1,-1-1 1,1 0 0,-1 0 0,1 1 0,-1-1 0,0 1-1,0 0 1,0-1 0,-1 1 0,1 0 0,-1 0-1,0 1 1,0-1 0,0 0 0,-3-1 0,-9-6 130,1 2 0,-27-13 0,18 10-56,-79-31 343,79 35-302,1-2 0,0 0 1,0-1-1,1-2 0,-36-24 1,3-3 114,38 29-111,0-1 0,2-1 0,-18-16 1,28 24-167,0-1 0,0-1 1,0 1-1,0-1 0,1 1 0,0-1 1,0 0-1,1 0 0,-1 0 1,1-1-1,0 1 0,1 0 0,-1-9 1,-2-49-982,5-93 0,2 45-5,-1 17 145,-5-112-1057,0 183 1594,-2 0 0,-1 0 1,-13-37-1,-6-20-571,21 66 848,0 0 0,-1 0-1,-1 0 1,-1 1-1,0 0 1,-14-21-1,16 27 182,0 1 0,-1 0 1,0 1-1,-1-1 0,1 1 0,-1 0 0,-1 1 0,1-1 0,-1 1 0,1 1 0,-2 0 0,-14-6 0,-9 1 272,-1 1 0,0 1 0,-66-4-1,-103 11 1005,91 2-592,93-3-585,-1-1-1,1-1 0,-25-7 1,22 5 140,-42-5 0,42 7-112,0-1-1,1 0 0,0-2 1,0 0-1,-32-16 1,32 13-2,-1 0 1,0 2 0,0 1 0,-43-8 0,45 11-28,0-1 1,0 0 0,0-2 0,-21-8-1,-9-4 281,22 12-213,0 2 1,-1 0 0,0 2-1,0 0 1,-52 6 0,9-2 158,-595-2-399,640 2-26,1 1 0,-47 11 0,14-2 0,44-9 0,0 1 0,1 0 0,0 1 0,0 0 0,0 1 0,0 1 0,-20 14 0,-1 0 0,29-19 0,0 1 0,-1-1 0,1 0 0,0-1 0,-1 1 0,0-1 0,1 0 0,-9 0 0,-6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1:44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9830,'0'0'0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2:08.3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246 2572 9830,'0'16'363,"-1"0"1,-1 0-1,-1 0 0,0-1 0,-8 24 1,-36 71 1062,44-103-1292,-3 8 183,0 1-1,-4 20 0,7-20 61,-2 0 0,-11 25-1,-7 1 223,17-32-426,0 0 1,1 0 0,0 1 0,0-1 0,1 1-1,0 0 1,-2 17 0,0 2 595,-17 56 0,-4 14 642,24-79-1103,0 1 0,1 0 0,1-1 1,1 1-1,1 0 0,1 0 0,1-1 0,1 1 0,1-1 1,12 36-1,-8-36-38,-4-6 24,2 1 0,0-1 0,13 19 0,-2-5 122,-13-19-233,1-1 1,0 0-1,1 0 1,12 12 0,56 63 1569,-7-7-773,-61-70-980,1 1 0,0-1 0,0 0 0,1-1 0,0 0 0,0 0 0,0-1 0,12 5 0,55 28 0,-59-28 0,0-1 0,1 0 0,30 9 0,33 6 0,-47-12 0,2-2 0,-1-1 0,57 6 0,25-11 0,-76-4 0,0 1 0,0 2 0,0 3 0,44 10 0,-12 10 0,-57-19 0,2 0 0,-1-1 0,1-1 0,0-1 0,29 4 0,161-6 0,-114-4 0,100 13 0,-180-10 0,282 47 0,-27-2 0,-239-42 0,87 6 0,199-8 0,-148-4 0,-52 3 0,128-3 0,-92-22 0,-135 21 0,19-6 0,-1-2 0,0 0 0,60-31 0,-79 36 0,-1 0 0,1 2 0,0 0 0,21-3 0,-16 4 0,-1-1 0,23-8 0,47-14 3,-69 22-49,0-2 0,-1 0 1,1-1-1,-2-1 0,34-19 0,-36 18 37,0 0 0,1 1 0,26-9-1,33-15 32,-49 19-11,33-11-1,-36 15-3,-1-1 1,26-14-1,10-3 6,-46 21-8,-1 1 0,1-2 0,19-12 0,-30 17 0,125-84-307,-104 72 285,0 1 0,1 1-1,42-13 1,-11 5 59,61-31 0,-57 24-14,-50 22-106,-1 1 1,0-1-1,0-1 1,-1 1 0,0-2-1,0 1 1,0-1-1,-1 0 1,0-1 0,0 1-1,0-2 1,-1 1 0,-1-1-1,0 1 1,0-1-1,7-19 1,-5 7-252,-2 0 0,0-1 1,-1 0-1,-1 0 0,-1-1 0,-2-37 1,0 39 24,-1 0 0,-1 0 0,0 0 0,-9-29 0,9 44 281,0 0 0,0 0 1,-1 0-1,0 0 0,0 1 1,0-1-1,-1 1 1,1 0-1,-1 0 0,-1 0 1,1 1-1,-1-1 1,0 1-1,0 0 0,0 0 1,0 1-1,-1 0 0,1 0 1,-8-3-1,-46-16 294,38 15-142,1 0 0,0-1 0,0-1-1,1-1 1,-32-22 0,26 14 23,17 13-99,1 0 0,0-1 0,0 1 1,-7-9-1,9 9-13,-1 0 0,0 0 0,0 1 0,0 0 0,0 0 0,-1 0 0,0 1 0,0 0 0,0 0 0,-12-2 0,8 1 32,0 0 1,0 0 0,-15-9 0,0-1 86,-1 1 0,-1 2 0,0 1 0,0 1 0,-39-7 0,-30-10 280,-47-7 101,103 26-294,0-2 0,-64-23 0,-7-4 177,44 16-169,63 18-280,0-1-1,1 1 1,0-1 0,-1 0 0,1 0 0,0 0 0,0 0 0,0-1 0,1 1-1,0-1 1,-1 0 0,1 0 0,0-1 0,1 1 0,-1-1 0,1 1 0,0-1-1,-3-7 1,3 4-80,-1 0-1,1 0 1,0-1-1,1 1 1,0-1-1,0 1 1,1-1-1,0 0 0,1 1 1,1-14-1,0 15 14,0-2-65,0-1 0,1 1-1,5-13 1,-6 18 153,0 1 1,0 0-1,0 0 1,0 0-1,0 0 0,1 1 1,0-1-1,-1 0 1,1 1-1,0 0 0,0 0 1,5-3-1,26-19 103,-28 19-78,0 0 0,0 1 0,0 0-1,0 0 1,0 1 0,1 0-1,10-4 1,10-2 59,1-2 0,-2 0 0,1-2-1,32-22 1,44-21 184,-65 41-193,-30 13-57,-1 0 0,0-1-1,0 0 1,1-1 0,-2 1 0,1-1-1,0-1 1,-1 1 0,7-7 0,40-49-173,-40 43 205,2 1 0,-1 0 0,2 1 0,0 1 0,22-15 0,-31 23-49,1 0 0,-1 0 0,0 0 0,-1-1-1,7-9 1,-6 8-22,0 0-1,1 0 1,13-11-1,12-9 92,-27 22-49,0 0 0,1 1 1,-1 0-1,1 0 0,13-7 0,-2 2 21,-1-1 0,0-1 0,-1 0 0,15-16 0,-10 10 5,-9 8-62,-1 0 0,0 0 0,-1-1 0,0-1 0,9-13 0,-12 15 33,1 1 0,0 0 0,0 1 0,1 0 0,11-9 0,-11 10-56,0-1 1,0 0 0,0-1 0,10-14-1,-17 19-9,0 1 0,0-1 0,0 0-1,0 0 1,-1 0 0,1 1 0,-1-2 0,0 1-1,0 0 1,-1 0 0,1 0 0,-1 0-1,0 0 1,0-1 0,-1 1 0,1 0 0,-2-5-1,1 2 9,-1 0 0,0 1-1,-1-1 1,1 1 0,-1 0 0,0-1-1,-1 1 1,1 0 0,-1 1 0,0-1-1,-9-8 1,1 3 113,-1 1 0,0 0 1,-26-14-1,8 6 40,1-2 1,-29-24 0,29 18-2,-1 2 0,-1 0 1,-1 2-1,-1 2 0,-1 1 1,-40-16-1,-19-5 117,61 24-119,-1 2 0,-48-13 0,68 23-65,1-1-1,-1-1 1,-15-8-1,18 8-9,0 0 0,-1 1 0,1 1 0,-1 0 0,-16-3 0,-17-3 112,0-2-1,1-1 1,-60-28 0,93 34-199,0 1 1,0-1-1,0-1 1,-18-17-1,2 2 103,1 2-451,1-2 0,1 0 0,1-2 0,0 0 1,3-2-1,0 0 0,-22-41 0,36 57 413,-1-1 0,1 2 0,-2-1 0,0 1 0,0 0 0,0 0 0,-1 1 0,-1 0 0,0 1 0,-12-8 0,12 9 57,0-1 1,-17-15-1,19 15-11,-1 0-1,0 0 0,-18-10 1,26 17-51,-11-7 47,-1 1 1,0 1-1,-1 0 1,1 0 0,-1 2-1,-1-1 1,-22-3 0,-51-6 188,58 8-135,0 1 1,-32-1-1,35 5 10,0-2 1,-52-11 0,24 4 30,39 8-89,0 0 0,0-2-1,1 0 1,-1-1 0,-20-9 0,21 8-5,1 1 1,-1 0-1,0 1 1,0 0 0,-16-1-1,15 3 2,0-1 0,0-1 0,1-1-1,-21-8 1,19 6 0,1 1 0,-1 0 0,-1 1 0,1 1 0,0 0 1,-1 1-1,0 1 0,-32 1 0,29 0 8,1-2 1,-1 0-1,1-1 1,-1-1-1,-19-8 1,18 6-43,0 0 1,-1 2 0,-40-5-1,-298 8-20,177 4 0,162 0 0,1 0 0,-1 1 0,1 2 0,0 0 0,0 1 0,-32 14 0,38-13 0,0 1 0,-23 18 0,-17 9 0,-22 13 0,65-39 0,-1 0 0,0 0 0,-1-1 0,0-1 0,0 0 0,0-1 0,-1-1 0,0 0 0,-25 5 0,29-9 0,-1 1 0,1 1 0,-1 0 0,1 0 0,0 1 0,0 1 0,0 0 0,1 0 0,0 1 0,0 0 0,0 1 0,1 0 0,0 1 0,0 0 0,1 0 0,-8 11 0,-30 21 0,36-32 0,0-1 0,1 2 0,-9 10 0,15-15 0,0 0 0,0 0 0,0 1 0,1-1 0,0 1 0,0-1 0,0 1 0,0 0 0,1 0 0,0 0 0,-1 6 0,1-5 0,1 0 0,-1 0 0,2 0 0,-1-1 0,0 1 0,1 0 0,0 0 0,0-1 0,1 1 0,0-1 0,0 1 0,0-1 0,1 0 0,-1 0 0,1 0 0,0 0 0,1 0 0,-1-1 0,1 1 0,0-1 0,0 0 0,0 0 0,1 0 0,-1-1 0,1 1 0,0-1 0,0-1 0,0 1 0,0 0 0,1-1 0,5 1 0,-4-1 0,3 0 0,0 0 0,0 1 0,0 0 0,-1 0 0,16 9 0,-22-10 0,0 0 0,0 0 0,0 1 0,-1-1 0,1 1 0,-1 0 0,1 0 0,-1 0 0,0 0 0,0 0 0,-1 0 0,1 1 0,-1-1 0,1 0 0,-1 1 0,0-1 0,0 1 0,-1 0 0,1 5 0,1 10 0,-3 36 0,1 11 0,1-64 0,1 1 0,-1 0 0,1-1 0,-1 1 0,1-1 0,0 0 0,0 0 0,0 1 0,0-1 0,0 0 0,1-1 0,-1 1 0,1 0 0,-1-1 0,3 2 0,14 11 0,-8-1 0,0 0 0,-2 0 0,1 1 0,10 22 0,-10-17 0,1-1 0,15 18 0,-18-24 0,0-1 0,-1 2 0,-1-1 0,8 17 0,18 34 0,6 4 0,-28-46 0,2-1 0,17 23 0,-24-35 0,0 1 0,0-1 0,-1 1 0,0 0 0,-1 0 0,0 0 0,3 11 0,-4-9 0,2 0 0,0 0 0,0 0 0,8 14 0,-6-14 0,0 0 0,-1 0 0,-1 1 0,0-1 0,-1 1 0,0 0 0,0 0 0,0 21 0,-1 10 0,-4 49 0,0-24 0,2-54 0,-1 0 0,0 0 0,-1-1 0,0 1 0,-1-1 0,-8 22 0,8-29 0,1 0 0,-1-1 0,0 1 0,-1-1 0,1 0 0,-1 0 0,0 0 0,0 0 0,0-1 0,-1 0 0,0 0 0,0 0 0,0 0 0,0-1 0,0 0 0,-1 0 0,-7 3 0,10-5 0,0 0 0,0 0 0,1-1 0,-1 1 0,0-1 0,0 1 0,0-1 0,0 0 0,1 0 0,-1-1 0,0 1 0,0 0 0,0-1 0,0 0 0,1 1 0,-1-1 0,0 0 0,1-1 0,-6-2 0,-3-1 0,11 5 0,-1 0 0,1 0 0,0 0 0,-1 0 0,1 0 0,-1 0 0,1 0 0,-1 1 0,1-1 0,0 0 0,-1 0 0,1 0 0,-1 0 0,1 1 0,0-1 0,-1 0 0,1 0 0,0 1 0,-1-1 0,1 0 0,0 0 0,-1 1 0,1-1 0,0 0 0,0 1 0,-1-1 0,1 1 0,0-1 0,0 0 0,0 1 0,-1-1 0,1 1 0,0-1 0,0 0 0,0 1 0,0-1 0,0 1 0,0-1 0,0 1 0,0-1 0,0 0 0,0 1 0,0 0 0,-1 27 0,1-20 0,-3 5 0,1-1 0,-2 0 0,1 1 0,-2-2 0,-9 20 0,-2 5 0,14-31 0,0-1 0,0 0 0,-1 0 0,0 0 0,0 0 0,0-1 0,0 1 0,0-1 0,-1 1 0,1-1 0,-1 0 0,0-1 0,0 1 0,0-1 0,0 0 0,-6 3 0,-10 2 0,0 0 0,-32 5 0,-4 3 0,32-8 0,13-4 0,1 0 0,-1 1 0,1 0 0,-15 9 0,-45 26 0,46-27 0,0 2 0,-28 20 0,36-23 0,0-1 0,-1-1 0,0-1 0,-34 12 0,4-2 0,30-11 0,0-2 0,-21 4 0,-8 3 0,-3-1 0,38-9 0,1-1 0,0 2 0,0 0 0,1 0 0,-1 0 0,1 1 0,-13 8 0,13-7 0,1 0 0,-1-1 0,0 0 0,-1 0 0,1 0 0,-1-2 0,1 1 0,-1-1 0,0 0 0,-12 0 0,-2-1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2:09.6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9830,'0'0'0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2:32.5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1 1 9830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2:29.8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94 9830,'1'15'431,"0"-1"0,2 0 0,7 27 0,-1-8-31,45 138 1713,-17-65-892,-29-82-731,2-2-1,16 30 1,0-1 335,-17-30-505,-7-15-197,1 0 1,0 0 0,0 0 0,0 0 0,0 0 0,1-1 0,8 10-1,10 8 341,-17-17-333,0-1-1,0 1 1,1-1-1,0 0 1,0 0-1,0-1 1,0 0-1,8 4 1,9 4 414,-1 0 1,28 22-1,-40-27-407,-3-3-11,1 0 0,0 0 0,0 0 0,0-1 0,8 2 0,-8-3-1,-1 1-1,1-1 0,-1 2 0,0-1 0,0 1 0,7 4 0,-4-1 75,0-2-1,0 1 1,0-1 0,0-1-1,1 0 1,15 4 0,-16-6-49,-1 1 0,1 0 0,-1 1 0,0 0 0,0 0 0,-1 1 0,1 0 0,12 10 0,-7-2 150,0 0 0,1-2 0,0 1 0,1-2 0,1 0 0,-1-1-1,1-1 1,27 10 0,-22-10-287,-1 2-1,0 0 0,-1 2 1,0 0-1,29 24 1,17 10-13,0-9-1,14 10 0,-71-41 0,-2 1 0,1 1 0,-1 0 0,0 0 0,0 0 0,-1 0 0,7 13 0,-6-9 0,1 0 0,1-1 0,11 13 0,-16-19 0,1 0 0,-1 0 0,0 1 0,-1 0 0,1 0 0,-1 0 0,0 0 0,0 0 0,-1 0 0,0 1 0,0 0 0,-1-1 0,1 8 0,1 10 0,-2 0 0,-2 33 0,0-26 0,-2-4 0,0 0 0,-11 39 0,1-3 0,11-51 0,0 0 0,-1-1 0,0 1 0,-1-1 0,-10 20 0,12-26 0,-1 0 0,0-1 0,-1 1 0,1-1 0,-1 0 0,0 0 0,0 0 0,0-1 0,0 1 0,-1-1 0,1 0 0,-1 0 0,0-1 0,-7 4 0,-24 10 0,-42 25 0,47-24 0,-61 26 0,83-39 0,0 0 0,0 1 0,1 1 0,0-1 0,0 2 0,0-1 0,-13 15 0,12-12 0,-1 0 0,0-1 0,0 0 0,-14 8 0,6-6 0,0 1 0,1 1 0,0 0 0,-27 27 0,-8 3 0,42-35 0,1 0 0,0 0 0,0 1 0,0 0 0,1 1 0,0-1 0,-12 20 0,13-15 0,1 0 0,1 0 0,0 1 0,1 0 0,1 0 0,0 0 0,0 0 0,2 0 0,0 1 0,0-1 0,1 1 0,1-1 0,1 0 0,5 26 0,-5-36 0,0 0 0,1 1 0,-1-1 0,1 0 0,0 0 0,0 0 0,0-1 0,0 1 0,1-1 0,-1 0 0,1 0 0,0 0 0,0 0 0,0-1 0,1 1 0,4 1 0,26 18 0,-26-14 0,0 0 0,1-1 0,0-1 0,1 1 0,-1-2 0,1 1 0,0-2 0,1 1 0,-1-1 0,1-1 0,16 3 0,-9-4 0,1 2 0,-1 0 0,-1 1 0,1 1 0,-1 1 0,0 0 0,0 1 0,25 17 0,5 8 0,67 59 0,-83-65 0,26 18 0,-29-24 0,33 34 0,125 128 0,-170-166 0,0-1 0,1 0 0,1-1 0,1-1 0,-1-1 0,2-1 0,33 15 0,-40-20 0,0 1 0,0 0 0,-1 1 0,0 1 0,0 0 0,14 15 0,29 23 0,-45-41 0,1 0 0,0-1 0,1 0 0,0-1 0,13 4 0,34 14 0,-1 2 0,-43-20 0,-1 1 0,0 0 0,-1 1 0,18 12 0,-10-4 0,1-1 0,39 19 0,171 88 0,-219-115 0,1 1 0,-1-2 0,1 0 0,0-1 0,0 0 0,22 1 0,-16-2 0,0 1 0,34 12 0,-37-10 0,0 0 0,1-1 0,0-1 0,0-1 0,20 0 0,96-3 0,0 0 0,-109 4 0,0 0 0,-1 2 0,33 11 0,-32-9 0,1-1 0,52 8 0,-19-11 0,-28-3 0,0 2 0,37 7 0,-41-5 0,1-1 0,52-1 0,-58-3 0,-1 0 0,0 2 0,0 0 0,0 2 0,-1 0 0,23 7 0,-15-1 0,1-1 0,0-2 0,1-2 0,56 4 0,128-9 0,-86-3 0,-66 4 0,-34 1 0,-1-2 0,1 0 0,-1-2 0,55-11 0,-3-4 2,-62 14-67,1 0 1,-1-2 0,0 0-1,0 0 1,33-17-1,-19 6 41,54-19-1,-55 24 22,0-2 0,32-18 0,-53 25-159,-1-2 0,0 1 0,0-1 0,14-18-1,11-10 111,-23 26-62,-1-1 0,-1 0 0,1-1-1,-2 0 1,0 0 0,0 0 0,9-23 0,-1-8-793,14-49 1,-3 5 2,-15 55 472,-2 0 1,-1-1 0,-1-1-1,-2 1 1,-2-1-1,1-40 1,-5-14-1292,17-148-1,14 43-213,-26 155 1326,-1 0 0,-2-59 0,-3 61 100,2 0 1,1 0-1,8-37 1,7-40-501,-13 77 533,1 1 0,17-60 0,-13 68 478,-2 0 0,-1-1 0,-2 1 0,0-1 0,-1-46 0,-2 50 0,2 1 0,1 1 0,0-1 0,13-35 0,-9 30 0,-1 1 0,5-39 0,4-26 0,-10 64 0,-1-1 0,1-35 0,-7-16 0,0 46 0,1-1 0,2 0 0,9-53 0,6 6 0,-5 24 0,20-63 0,-28 110 50,0 0-1,-1 0 1,0-1-1,-1 1 1,-1-1 0,0 1-1,0-1 1,-1 0-1,-1 0 1,0 1-1,0-1 1,-1 1 0,-1-1-1,0 1 1,0 0-1,-1 0 1,-1 0 0,1 0-1,-2 1 1,0 0-1,0 0 1,-1 0-1,0 1 1,0 0 0,-10-9-1,-67-78 907,-4-5 103,6 7-582,70 82-246,-1 1 1,0 1 0,0 0 0,-1 1-1,-19-9 1,-79-30 1162,72 33-499,-52-29 1,72 35-577,0 0 0,0 1 0,-36-8 0,-27-11 570,63 20-659,-1 2 0,1-1 0,-1 2 0,0 1 0,-29-1-1,21 2 36,-43-11 536,51 8-379,-39-4 0,-346 7 3263,208 4-1888,127-3-1463,28-1-325,0 2-1,1 2 1,-61 11-1,-91 25-8,173-34 0,-1-1 0,0-1 0,-43-2 0,43 0 0,0 0 0,0 1 0,-36 6 0,49-4 0,1 0 0,-1 1 0,0 0 0,1 0 0,0 1 0,0 0 0,-9 7 0,10-6 0,-1-1 0,1 0 0,-1 0 0,0-1 0,0 0 0,0 0 0,-1-1 0,-11 3 0,-2-3 0,-1-1 0,-37-2 0,41 0 0,-1 0 0,1 1 0,0 0 0,-26 7 0,30-5 0,-28 10 0,-1-3 0,0-1 0,0-2 0,-50 0 0,-481-9 0,555 4 0,0 0 0,1 1 0,0 1 0,-1 1 0,-26 11 0,25-9 0,-1 0 0,1-2 0,-44 6 0,-233-9 0,143-4 0,-269 2 0,405 1 0,0 1 0,0 1 0,-21 6 0,18-4 0,-41 4 0,63-9 0,-42 3 0,-77 13 0,70-8 0,1-3 0,-1-2 0,-87-5 0,36 0 0,86 2 0,5 0 0,0 1 0,-1-2 0,1 1 0,0-1 0,0-1 0,0 0 0,-16-5 0,12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2:31.0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9830,'0'0'0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8:27.1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1034 0 9830,'-45'3'910,"1"1"1,-46 10-1,27-3-228,49-8-446,0 1 1,0 0 0,0 1 0,-12 7 0,11-6 69,0 0-1,-27 7 1,12-5 317,1 1-1,-48 22 0,50-18 10,-1-2 0,-54 14 0,44-15 125,-39 14-1,14-2-54,48-18-453,0 1 0,1 0-1,0 1 1,0 1 0,0 0 0,-16 12 0,24-14-133,1 0 1,0 0-1,0 0 0,0 0 1,1 1-1,-1-1 1,1 1-1,1 0 0,-1 1 1,1-1-1,0 1 1,1-1-1,-1 1 0,1 0 1,-2 13-1,-1 29 774,2 0 0,6 81 1,-1-31 43,-2 493 25,2-559-959,2-1 0,0 0 0,17 57 0,2 14 0,-18-63 0,-2-1 0,-4 71 0,1 33 0,15-49 0,-9-63 0,5 55 0,-8-48 0,2-1 0,17 66 0,-13-67 0,-1 1 0,-2-1 0,1 39 0,-8-8 0,0-43 0,0 0 0,2-1 0,1 1 0,9 45 0,6-6 0,15 109 0,-19-92 0,26 88 0,-1-6 0,-24-103 0,31 81 0,-1-5 0,-24-78 0,-14-41 0,0 1 0,-1 0 0,5 30 0,-7-31 0,0 0 0,0-1 0,2 0 0,0 0 0,0 0 0,2 0 0,0-1 0,17 26 0,4 17 0,-20-40 0,0 0 0,11 17 0,75 87 0,-16-20 0,-70-90 0,0-1 0,1 0 0,0 0 0,1 0 0,-1-1 0,2-1 0,-1 0 0,20 11 0,208 130 0,-209-132 0,43 18 0,-47-25 0,-1 2 0,0 1 0,29 20 0,-17-6 0,1-2 0,56 27 0,-39-19 0,-40-23 0,1-1 0,23 11 0,1-4 0,0-2 0,2-2 0,63 12 0,-76-18 0,0 2 0,0 0 0,28 14 0,-28-10 0,1-2 0,40 9 0,-28-13 0,0-3 0,1-1 0,51-5 0,-10 1 0,-29 4 0,0 3 0,0 3 0,56 15 0,-53-11 0,-3-4 0,0-3 0,0-2 0,72-6 0,-21 1 0,318 2 0,-401-1 0,-1-2 0,1 0 0,-1-1 0,0-1 0,0-1 0,-1-1 0,0-1 0,0 0 0,22-14 0,-26 15 0,-1 1 0,28-8 0,-25 9 0,34-14 0,-42 14 0,8-5 0,1 1 0,1 1 0,-1 0 0,1 2 0,0 0 0,1 1 0,32-3 0,-19 3 0,0 0 0,-1-3 0,1 0 0,50-22 0,6 0 0,-59 20 0,55-14 0,-53 16 0,-1-1 0,1-2 0,47-24 0,-72 32 0,16-7 0,0 2 0,35-7 0,-36 10 0,0-1 0,-1-1 0,25-11 0,27-23 0,-52 27 0,1 1 0,1 1 0,31-11 0,-43 19-30,-1-1 0,0-1 0,0 0 0,0 0 0,-1-1 0,14-12 0,52-53-441,-59 52 250,-1-1 0,-1-1 0,17-30 0,-10 14-36,-12 19-36,-1 0 0,-1-1 0,-1 0 1,0 0-1,-2 0 0,0-1 0,-1 0 1,-1 0-1,0-38 0,-2 22-81,0 8-28,-1 1 0,-1-1-1,-1 0 1,-11-50 0,2 24-242,10 47 618,0 0 0,0 0 0,-1 0 0,0 1 0,0-1 0,0 1 0,-1-1 0,-1 1 0,1 0 0,-1 0 0,0 0 0,-1 1 0,1 0 0,-1-1 0,-7-5 0,-17-13 240,7 7-28,0-2 1,1 0-1,1-1 0,-30-43 0,37 46-115,-1 0-1,-1 1 1,0 0-1,-1 1 1,-1 1-1,0 1 1,-38-24 0,6 15 179,41 20-244,1 0-1,-1 0 0,1 0 0,0-1 0,0 0 0,0-1 0,1 0 0,-10-9 0,3 2 54,1 0 1,-1 1-1,-1 0 1,0 1-1,-1 1 0,0 0 1,0 1-1,-1 1 1,0 0-1,-21-6 1,14 5-30,-1-2-1,2 0 1,-1-2 0,1 0 0,1-1 0,-24-21 0,-2 1 260,28 23-180,1 0 1,-2 1-1,-24-8 0,-1-1 90,8 5-46,26 10-93,1-1 0,-1 0-1,1-1 1,-17-10 0,4 0 148,-38-17 1,1 0-404,-22-10 297,60 33-39,0-2-1,2-1 1,-1 0 0,2-1-1,-23-20 1,30 22-50,0-1 1,0 2-1,-1 0 1,0 0-1,-1 1 0,0 1 1,0 0-1,-23-8 1,26 11 25,0 0 0,1-1 0,0 0 1,0 0-1,-15-14 0,-26-15 120,40 28-280,-1-1 0,1 0 0,1-1-1,0 0 1,0 0 0,0-1 0,1-1-1,1 1 1,0-1 0,0-1 0,1 1-1,1-2 1,0 1 0,0 0 0,2-1 0,-5-16-1,2 8-75,-1 0 0,0 0-1,-2 1 1,-1 0 0,0 1 0,-1 0-1,-18-21 1,24 33 112,0-1-1,1 0 1,0 0-1,1 0 1,-1 0-1,1-1 1,1 1 0,0-1-1,0 0 1,1 0-1,0 0 1,-1-14-1,1-12-258,1 0 1,4-37-1,0 5-157,-2 47 311,-1 1 0,0-1 1,-2 0-1,0 1 0,-2-1 0,0 1 1,-9-26-1,3 20-68,-2-6 39,-1 0 0,-23-39 0,30 61 300,0 0 0,0 1 0,-1 0 0,0 0 1,-1 0-1,0 1 0,0 0 0,0 0 0,-1 1 0,0 0 1,-15-7-1,3 2 192,0-1 1,0-1-1,1-1 0,1-1 1,1 0-1,-33-36 0,41 42-126,0 1-1,0 0 0,-1 1 1,-13-7-1,-22-16-242,-140-142-1379,73 63 598,69 75 1171,33 26-238,0 0 0,0 0 1,-15-17-1,1-6-257,-35-55 1,-22-22 137,59 80-82,-11-11 33,17 20 210,-26-37-1,39 50-40,-1 1 1,1 0-1,-1-1 1,-1 2-1,1-1 0,-1 1 1,0-1-1,-7-2 0,5 1 38,-1 1 0,1-1 0,-11-11-1,-12-13 183,-2 2-1,-68-45 1,-70-32 942,162 100-1141,-1 0-1,1 1 1,-1 0-1,1 0 0,-18-3 1,15 4 33,1 0 1,0-1-1,-20-9 1,16 6-8,0 0 0,0 1 0,-1 0 0,0 2 1,0 0-1,-1 0 0,-27-1 0,-121 5 668,77 3-346,33-2-199,-73-3 414,125 1-651,0 1 1,0-1-1,0 0 1,0 0-1,0 0 0,0 0 1,0-1-1,0 1 0,1-1 1,-1 1-1,1-1 1,-1 0-1,1 0 0,-1 0 1,1-1-1,0 1 1,0 0-1,0-1 0,1 0 1,-1 1-1,1-1 1,-1 0-1,0-3 0,-1 4 36,2 7 8,1 10 17,0-14-51,1 17 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8:28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9830,'0'0'0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8:49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9830,'0'0'0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9:02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913 1 9830,'-19'-1'312,"0"2"-1,0 0 1,0 0 0,0 2-1,0 0 1,0 2 0,0 0 0,1 1-1,0 0 1,1 2 0,-23 12-1,-5 4 414,36-21-557,0 1-1,0 1 1,0 0-1,0 0 1,1 1-1,0 0 0,0 0 1,1 0-1,0 1 1,0 1-1,-7 8 1,-89 148 2476,97-156-2464,0-1 0,-1 0 1,0-1-1,-8 7 0,-20 20 557,0 11 123,22-27-419,-1 0-1,0-1 0,-22 20 0,27-29-257,0 1-1,1 1 1,1-1-1,-1 2 0,1-1 1,1 1-1,0 0 1,0 0-1,1 0 1,0 1-1,-6 19 0,6-8 100,0 0-1,2 0 0,0 1 0,1 0 0,2 24 0,-1-35-94,0 0-1,-1 1 1,0-1-1,-1 0 1,0 0-1,-1-1 1,0 1-1,-1-1 1,0 1-1,-1-1 1,-13 18 0,13-18-70,-4 8-114,0 1 1,2 0 0,1 0 0,0 1 0,2 0 0,0 0 0,1 0 0,2 1 0,0-1 0,1 1-1,1-1 1,5 36 0,-5-54-4,1-1 0,0 1 0,0-1 0,0 1 0,0-1 0,0 0 0,1 0 0,-1 0 0,1 0 0,-1 0 0,1 0 0,0 0 0,0 0 0,0 0 0,0-1 0,0 1 0,0-1 0,0 0 0,1 0 0,-1 1 0,0-1 0,5 1 0,20 13 0,8 8 0,-17-14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9:20.0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1439 9830,'12'10'577,"-7"-5"-444,-1-1 0,1 1 0,-1-1 0,1 1 0,-1 1 0,-1-1 0,1 0 0,2 8 0,3 6 277,-1 1-1,-1 1 1,9 38 0,-15-51-291,1-1 0,1 0 1,-1 1-1,1-1 1,1-1-1,-1 1 0,1 0 1,0-1-1,1 0 1,-1 0-1,7 6 0,6 4 301,0-1 0,26 17-1,15 13 573,-50-38-808,1-1 0,0 0 0,15 7 0,-18-10-72,0 0 0,-1 0 0,1 0-1,0 1 1,-1 0 0,0 0 0,0 1 0,0-1 0,-1 1 0,9 10-1,64 89 1878,-68-90-1674,1-1 0,1 0 0,0 0 0,21 17 0,-26-24-191,1-1 0,-1 0 0,1-1 0,1 0 0,-1 0 0,0 0 0,1-1 0,0 0-1,0 0 1,0-1 0,11 2 0,-7-3 58,-1 1 0,1 0 0,-1 1 0,0 0 0,0 1 0,0 0 0,0 1 1,-1 0-1,1 1 0,-1 0 0,-1 1 0,1 0 0,-1 0 0,0 1 0,-1 0 0,0 1 0,10 13 0,-18-22-181,12 15 469,0 0 0,24 22 0,-32-33-398,2 0 0,-1 0-1,0-1 1,1 1-1,-1-1 1,1-1-1,0 1 1,0-1 0,0 0-1,0 0 1,13 1-1,23-1-71,-35-3 0,0 1 0,0 0 0,1 0 0,-1 1 0,-1 0 0,1 0 0,0 1 0,0 0 0,0 0 0,-1 0 0,8 5 0,0 0 0,0 0 0,0 0 0,16 5 0,23 10 0,-46-18 0,-1 0 0,-1 0 0,1 1 0,-1 0 0,7 7 0,-7-6 0,1-1 0,-1 0 0,1 0 0,0-1 0,8 5 0,17 6 0,1-2 0,0-2 0,67 15 0,-59-16 0,-26-5 0,1 0 0,-1 1 0,0 1 0,21 14 0,26 11 0,-41-22 0,-1 1 0,-1 1 0,1 0 0,-2 1 0,0 1 0,-1 0 0,20 24 0,5 2 0,-31-31 0,1 0 0,0-1 0,16 8 0,-16-10 0,0 1 0,-1-1 0,0 2 0,14 13 0,20 24 0,54 44 0,27 29 0,-57-52 0,-51-51 0,37 23 0,-36-25 0,1 0 0,18 18 0,-29-24 0,1 0 0,-1 0 0,2-1 0,-1 0 0,1-1 0,0 0 0,12 4 0,-10-3 0,10 6 0,-1 0 0,0 2 0,35 31 0,29 31 0,41 33 0,-80-73 0,68 71 0,-100-95 0,0-2 0,1 0 0,0-1 0,0 0 0,1-1 0,0-1 0,1-1 0,19 6 0,30 13 0,-51-20 0,1 0 0,-1-2 0,1 1 0,0-2 0,0 0 0,29-1 0,-26-1 0,0 1 0,-1 1 0,1 1 0,31 8 0,-50-11 0,26 9 0,1 0 0,0-2 0,1 0 0,-1-3 0,37 3 0,479-6 0,-238-3 0,-289 2-5,8 0 9,-1-1 0,28-4 1,-43 4-13,-1-1 0,0 0 1,1 0-1,-1-1 0,0 0 1,0 0-1,0 0 0,-1-1 0,1 0 1,10-10-1,18-16-206,1 2 0,58-35 0,-87 58 143,-1 0 1,1-1 0,-1 0 0,0 0-1,-1-1 1,1 1 0,-1-1 0,-1-1 0,1 1-1,-1 0 1,-1-1 0,1 0 0,2-9-1,-1 3-49,2 1 0,-1 0 0,12-16 0,-9 14-26,-1 0 0,0 0 0,-1 0 1,-1-1-1,0 0 0,5-26 1,-9 35 122,2-1 0,-1 1 0,1 0 0,0 0 1,7-11-1,-5 11-106,-1-1 0,0 0 1,-1 0-1,4-10 0,-3 0-101,0 0 0,-1-1 1,-2 1-1,2-30 0,-7-80-887,0 44 336,3 64 608,1 5-5,-1 1 0,0 0 0,-1 0 1,-1 0-1,-1-1 0,0 2 0,-6-19 0,-41-117-1272,15 37 111,30 95 1097,1 1 0,1-1 0,0 0-1,0-29 1,2 26-93,-1 0 0,-8-37 0,0 18-90,6 20 154,-1 1 1,-1 0 0,-1-1-1,-10-19 1,5 13-115,2 0 0,1-1 0,-8-33 0,-7-19-569,-6-42-431,24 98 1336,1-2-1,0 1 0,-1-46 0,8-75-91,1 50 109,-3-510 32,0 595 30,-1-1 0,0 1-1,0 1 1,-1-1 0,0 0 0,-1 0 0,0 1-1,0-1 1,-1 1 0,0 0 0,0 0 0,-1 0-1,0 0 1,0 1 0,-1 0 0,0 0-1,0 1 1,-1-1 0,1 2 0,-2-1 0,-7-5-1,-5 2 337,0 2-1,-1 0 0,0 1 1,-27-4-1,21 4 360,-50-17 0,1-11 489,54 22-741,-1 2 1,0 0-1,-47-11 1,-30-5 742,-20-3 302,98 26-1127,0-1-1,1-1 1,0-1 0,0 0-1,0-2 1,-38-19-1,36 16-2,0 1-1,0 2 0,-1 0 0,0 1 0,-45-6 0,57 11-258,-74-10 801,-23-4 434,51 1-522,32 7-423,-1 2 0,-30-4-1,16 4-249,-68-19 0,76 16-176,0 1-1,-1 2 1,-50-4-1,58 10 8,13 1 0,0-1 0,0-1 0,0 0 0,1 0 0,-1-2 0,0 1 0,1-1 0,-23-10 0,9 2 0,-1 1 0,-41-9 0,37 11 0,-46-19 0,44 13 0,0 2 0,-52-13 0,40 13 0,27 7 0,0 0 0,-26-2 0,-2 1 0,-71-19 0,80 15 0,-1 1 0,0 3 0,-47-3 0,-533 9 0,269 2 0,270 0 0,26-1 0,-62-5 0,99 1 0,1-1 0,-1-1 0,1 0 0,1-1 0,-1 0 0,1-1 0,0-1 0,-23-18 0,6 6 0,-2 7 0,16 11 0,17 2 0,0 0 0,-1 0 0,1 0 0,0 0 0,0 0 0,-1 0 0,1 0 0,0 0 0,0 0 0,0 0 0,-1 1 0,1-1 0,0 0 0,0 0 0,0 0 0,0 0 0,-1 0 0,1 1 0,0-1 0,0 0 0,0 0 0,0 0 0,0 1 0,0-1 0,0 0 0,-1 0 0,1 0 0,0 1 0,0-1 0,0 0 0,0 0 0,0 0 0,0 1 0,0-1 0,0 0 0,0 0 0,0 1 0,0-1 0,0 0 0,0 0 0,0 0 0,0 1 0,0-1 0,1 0 0,-1 0 0,0 0 0,0 1 0,0-1 0,0 0 0,6 11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9:21.1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0 0 9830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9:24.8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14363,'212'2963'0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9:31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9830,'0'0'0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9:41.9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3421 9830,'7'2'154,"1"0"1,-1 0-1,0 0 0,0 1 0,-1 0 1,1 0-1,-1 1 0,1-1 0,-1 2 1,0-1-1,0 1 0,5 5 0,2 1 101,26 20 427,-22-16-371,0-2-1,1 1 0,0-2 0,1-1 0,27 13 0,-20-12 329,0 1 0,-1 1 0,45 34 1,-28-18 193,-26-21-509,1 0 0,0-1 1,0-1-1,34 9 1,-30-10-2,0 1 0,-1 1 1,24 12-1,77 56 1643,-112-71-1803,1-1-1,-1 0 1,1 0 0,0-1-1,0-1 1,0 0 0,15 2-1,25 5 503,74 14 949,-54-11-799,294 72 1376,-334-77-2191,0-1 0,0-2 0,37 1 0,94-7 0,-58 0 0,-52 1 0,64 3 0,-101-1 0,1 1 0,-1 0 0,0 2 0,-1-1 0,1 2 0,13 6 0,-10-4 0,0-1 0,1-1 0,0 0 0,0-1 0,0-1 0,26 1 0,116-4 0,-78-3 0,-15 4 0,-39 1 0,0-2 0,1 0 0,-1-2 0,51-11 0,-43 5 0,-29 7 0,1 0 0,-1 0 0,0-1 0,0 0 0,0-1 0,0 1 0,0-1 0,-1-1 0,10-5 0,8-10 0,95-73 0,-70 48-285,-10 7 259,-7 10 36,-22 18-5,1 0 0,0 0-1,0 1 1,1 0 0,25-11-1,-26 13 0,1 0 0,-1-1 0,0 0 0,-1-1 0,1 0 0,-2-1 0,14-15 0,-13 13 1,1 1-1,0 0 1,0 1 0,1 0 0,22-13 0,-23 16-108,0-1 0,-1-1 1,0 0-1,0 0 0,-1-1 1,0-1-1,-1 1 0,13-20 1,14-15 124,-26 33-221,0 0-1,-1-1 0,-1 0 1,0 0-1,10-25 1,18-71-1076,-27 77 928,38-134-1531,-33 104 1145,-12 49 606,1 0 0,0 0 1,1 0-1,0 1 0,1-1 0,0 1 1,1 0-1,0 0 0,9-14 1,-7 15 29,-1 0 1,0-1-1,-1 1 1,0-1-1,0-1 1,-1 1-1,-1-1 1,0 1 0,-1-1-1,0 0 1,-1 0-1,0 0 1,-1 0-1,-1-17 1,-1 15-34,0 0-1,0 0 1,-2 0 0,0 0 0,0 1 0,-1 0-1,-1 0 1,0 0 0,-1 1 0,0 0 0,-18-22-1,18 25 47,1 1 0,0-1 0,1 0 0,0 0-1,0-1 1,1 1 0,0-1 0,1 0 0,0 0 0,0 0-1,0-12 1,0 9-86,-1 0-1,-1 1 1,-10-23-1,10 24 48,0-1 1,0 1-1,1-1 0,-4-21 1,1-32-330,-3-21-190,2 41 155,-3 1-1,-22-60 1,26 86 323,2 0 0,0 0-1,1 0 1,1-1 0,-1-27 0,5-97-804,2 60 295,-1-24 318,-5-140-642,-12 143 997,8 62 0,-2-52 0,8 86 0,2-13 0,-2 0 0,-1-1 0,0 1 0,-2 0 0,0 1 0,-11-34 0,-13-36 0,22 65 0,-2 1 0,0-1 0,-11-22 0,-95-133 0,97 155 0,-32-51 0,32 46 0,-1 2 0,-2 0 0,-1 1 0,0 1 0,-30-27 0,32 37 52,3 2 220,-1 0 1,-23-13-1,33 23-195,0 0 0,-1 1 0,0 0 0,0 0 0,0 0 0,0 1 0,0 0 0,-1 1 0,-9-1-1,-225 3 2561,93 2-1014,55-5-588,-111 5 1207,190 0-1958,-1 0 0,2 1 0,-1 1 0,-20 9 0,18-7 53,-1-1-1,-26 7 0,-81 20 1351,12-1-289,-12-2 263,97-23-989,-46 17-1,19-5 65,26-13-532,-1-1 0,0-1 0,0-1-1,-1-2 1,-52-5 0,2 1-196,-28 1-8,-142 5 0,222 1 0,0 2 0,-43 14 0,-17 4 0,-95 26 0,66-15 0,36-16 0,-51 15 0,117-29 0,0-1 0,-23 3 0,31-7 0,0 1 0,0 0 0,0 1 0,0 0 0,0 1 0,0-1 0,1 2 0,-1-1 0,1 1 0,0 0 0,0 1 0,-10 8 0,11-7 0,-1-1 0,1 1 0,-1-1 0,-1-1 0,1 1 0,-1-1 0,0-1 0,0 0 0,0 0 0,0-1 0,-16 3 0,17-3 0,1 0 0,0 1 0,-1 0 0,1 1 0,0-1 0,-10 8 0,-22 11 0,35-20 0,-10 5 0,16-5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9:43.0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9830,'0'0'0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9:51.2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 1 14866,'-119'1966'0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9:55.4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9830,'0'0'0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39:57.5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14272,'121'1723'0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40:02.2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9830,'0'0'0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30T11:40:08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3630 9830,'22'1'467,"0"1"-1,-1 1 1,1 1-1,0 0 1,-1 2-1,0 1 1,29 13-1,136 80 1688,-97-48-928,-20-16 122,2-3 0,82 25 0,-119-47-1034,25 9 625,82 17 0,-118-32-570,0 2 0,0 0 0,0 2 0,-1 0 0,31 19 0,-42-22-183,0-1 0,1-1 0,0 0 0,0-1 0,0 0 0,0-1 0,22 1 0,92-5 1151,-54 0-530,-53 1-650,23 2-95,0-2 0,0-2-1,-1-1 1,70-18 0,-69 12-62,1 1 0,1 2 0,61-2 0,-104 9 0,57-7 0,80-19 0,-24 3 0,-75 14-193,-1-2-1,-1-1 1,0-2 0,48-26-1,71-25-79,-41 28-9,197-68 243,-251 81 113,-26 9 5,52-13-1,-61 22-39,0-1-1,-1-2 1,0 0-1,0-1 1,-1-2 0,35-22-1,-39 21 3,1 1 1,25-10-1,13-7 51,239-157 384,-285 177-592,-1-1 1,-1 0-1,1-1 0,-1 0 1,-1 0-1,0-1 0,-1-1 1,0 0-1,-1 0 0,0 0 1,11-29-1,-1-2-403,-10 29 266,-1 0 0,-1-1 0,-1 0-1,0 0 1,-1 0 0,3-31 0,-6-265-3213,-3 140 1746,2-705-7679,-2 847 9192,-1 0 0,-8-35 0,5 33 3,-3-52 1,8 57 203,2 14 0,-1-1 0,-1 1 0,0 0 0,-1-1 0,0 1 0,-1 0 0,-1 0 0,-6-17 0,2 10 0,1 0 0,0 0 0,2-1 0,1 0 0,-4-39 0,8 55 0,-2-5 82,0 0-1,-1 0 0,0 1 1,-1-1-1,0 1 1,0 0-1,-1 0 1,-1 0-1,1 1 1,-1-1-1,0 1 0,-15-13 1,-7-6 592,-64-45 1,73 58-614,-69-56 633,59 45-262,-1 1 0,0 1 0,-64-34 1,47 31 117,-10-5 253,-81-39-176,-6-1-618,131 65 74,-22-7 260,0-2-1,-63-37 1,87 46-219,-1 0 0,-1 1 0,1 0-1,-1 0 1,0 2 0,-22-5 0,17 5 125,-1-2 1,-27-10-1,12 2 105,1 1 0,-2 2 0,1 1 0,-2 2 0,-35-3-1,-50-7 949,-147-41-1,222 50-920,1 2 0,-1 2-1,0 2 1,-64 5-1,8-1 288,-346-2 2088,416-1-2756,1-2 0,-35-8 0,32 5 0,-51-3 0,-70-6 0,-16-1 0,-349 17 0,503 0 0,-1 1 0,1 1 0,-26 7 0,25-6 0,0 0 0,-35 3 0,3-1 0,31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C0FE9-C2FF-CD70-0B05-2409C485E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A18185-F6DB-15AB-7BC2-8F096F5D76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40A67E-54EC-45C3-AC82-3C0D34B13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F25546-89DF-FDA9-FE73-6576BD420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220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DD989-C56F-03C7-1B42-10F27E95A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9E7568-1DAE-1383-8FFF-0C1CDBD8D8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9B4CBB-85C8-3100-42B0-F6394A758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86DC2F-7F8F-36D6-5BA1-2947D19FD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0157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8.png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customXml" Target="../ink/ink5.xml"/><Relationship Id="rId3" Type="http://schemas.openxmlformats.org/officeDocument/2006/relationships/image" Target="../media/image22.png"/><Relationship Id="rId7" Type="http://schemas.openxmlformats.org/officeDocument/2006/relationships/image" Target="../media/image370.png"/><Relationship Id="rId12" Type="http://schemas.openxmlformats.org/officeDocument/2006/relationships/customXml" Target="../ink/ink4.xml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.xml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5" Type="http://schemas.openxmlformats.org/officeDocument/2006/relationships/image" Target="../media/image40.png"/><Relationship Id="rId10" Type="http://schemas.openxmlformats.org/officeDocument/2006/relationships/customXml" Target="../ink/ink3.xml"/><Relationship Id="rId4" Type="http://schemas.openxmlformats.org/officeDocument/2006/relationships/image" Target="../media/image38.emf"/><Relationship Id="rId9" Type="http://schemas.openxmlformats.org/officeDocument/2006/relationships/image" Target="../media/image38.png"/><Relationship Id="rId14" Type="http://schemas.openxmlformats.org/officeDocument/2006/relationships/customXml" Target="../ink/ink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emf"/><Relationship Id="rId5" Type="http://schemas.openxmlformats.org/officeDocument/2006/relationships/image" Target="../media/image22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6.png"/><Relationship Id="rId18" Type="http://schemas.openxmlformats.org/officeDocument/2006/relationships/customXml" Target="../ink/ink16.xml"/><Relationship Id="rId26" Type="http://schemas.openxmlformats.org/officeDocument/2006/relationships/customXml" Target="../ink/ink21.xml"/><Relationship Id="rId3" Type="http://schemas.openxmlformats.org/officeDocument/2006/relationships/image" Target="../media/image38.emf"/><Relationship Id="rId21" Type="http://schemas.openxmlformats.org/officeDocument/2006/relationships/customXml" Target="../ink/ink18.xml"/><Relationship Id="rId7" Type="http://schemas.openxmlformats.org/officeDocument/2006/relationships/customXml" Target="../ink/ink9.xml"/><Relationship Id="rId12" Type="http://schemas.openxmlformats.org/officeDocument/2006/relationships/customXml" Target="../ink/ink12.xml"/><Relationship Id="rId17" Type="http://schemas.openxmlformats.org/officeDocument/2006/relationships/customXml" Target="../ink/ink15.xml"/><Relationship Id="rId25" Type="http://schemas.openxmlformats.org/officeDocument/2006/relationships/image" Target="../media/image50.png"/><Relationship Id="rId2" Type="http://schemas.openxmlformats.org/officeDocument/2006/relationships/image" Target="../media/image22.png"/><Relationship Id="rId16" Type="http://schemas.openxmlformats.org/officeDocument/2006/relationships/image" Target="../media/image47.png"/><Relationship Id="rId20" Type="http://schemas.openxmlformats.org/officeDocument/2006/relationships/customXml" Target="../ink/ink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11" Type="http://schemas.openxmlformats.org/officeDocument/2006/relationships/image" Target="../media/image45.png"/><Relationship Id="rId24" Type="http://schemas.openxmlformats.org/officeDocument/2006/relationships/customXml" Target="../ink/ink20.xml"/><Relationship Id="rId5" Type="http://schemas.openxmlformats.org/officeDocument/2006/relationships/customXml" Target="../ink/ink8.xml"/><Relationship Id="rId15" Type="http://schemas.openxmlformats.org/officeDocument/2006/relationships/customXml" Target="../ink/ink14.xml"/><Relationship Id="rId23" Type="http://schemas.openxmlformats.org/officeDocument/2006/relationships/customXml" Target="../ink/ink19.xml"/><Relationship Id="rId28" Type="http://schemas.openxmlformats.org/officeDocument/2006/relationships/image" Target="../media/image51.png"/><Relationship Id="rId10" Type="http://schemas.openxmlformats.org/officeDocument/2006/relationships/customXml" Target="../ink/ink11.xml"/><Relationship Id="rId19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customXml" Target="../ink/ink10.xml"/><Relationship Id="rId14" Type="http://schemas.openxmlformats.org/officeDocument/2006/relationships/customXml" Target="../ink/ink13.xml"/><Relationship Id="rId22" Type="http://schemas.openxmlformats.org/officeDocument/2006/relationships/image" Target="../media/image49.png"/><Relationship Id="rId27" Type="http://schemas.openxmlformats.org/officeDocument/2006/relationships/customXml" Target="../ink/ink2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4F8D02-1F07-ABA3-16F6-AA983915831E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3DAE52-FCE2-7CED-4E44-ECF9D668C8CF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(المقارنة)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07108" y="221077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520548" y="268666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التوزيع بالتساوي (1)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بالتساوي (2)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517996" y="2243744"/>
            <a:ext cx="3765568" cy="1149317"/>
            <a:chOff x="4491471" y="2442358"/>
            <a:chExt cx="3765568" cy="114931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605084" y="2754279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التجميع بالتساوي (1) 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التجميع بالتساوي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3792A2-7FE2-E550-30A8-9C1820207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449" y="2454287"/>
            <a:ext cx="2832276" cy="386590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40A3AC-F531-A3EA-B331-2D79444D9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746" y="2454287"/>
            <a:ext cx="2832276" cy="386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893903" y="3638497"/>
            <a:ext cx="691699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833711" y="3823164"/>
            <a:ext cx="6099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تجميع بالتساوي وعد عدد المجموعات (الأجزاء).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834740" y="2538921"/>
            <a:ext cx="4007926" cy="16148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328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BAA67-16BE-C8A3-5FB7-09DB68705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AF5C2D4-F79A-1C61-C2CF-7915A08BA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365" y="1660180"/>
            <a:ext cx="3269268" cy="462621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4339C22-3FF2-5CD2-815C-8B9BFE84F9D5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19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E72587-96D2-DE50-A1FC-9CF53E3541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3D1D43-2CEC-9137-D519-B2B1CAD3903B}"/>
              </a:ext>
            </a:extLst>
          </p:cNvPr>
          <p:cNvSpPr/>
          <p:nvPr/>
        </p:nvSpPr>
        <p:spPr>
          <a:xfrm>
            <a:off x="3161333" y="3327570"/>
            <a:ext cx="2820390" cy="3661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086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ED19AF-016F-36A6-7C1C-16092AE76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93571"/>
            <a:ext cx="7557025" cy="82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7A379DF-197B-5A26-6BC5-BBBBAA8C4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93571"/>
            <a:ext cx="7557025" cy="82140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807031" y="3026230"/>
            <a:ext cx="65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280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72543" y="3026229"/>
            <a:ext cx="684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360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59828" y="3026229"/>
            <a:ext cx="662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270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47113" y="3026228"/>
            <a:ext cx="60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140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DA7F37-7933-4915-E69C-7D10B3195E0A}"/>
              </a:ext>
            </a:extLst>
          </p:cNvPr>
          <p:cNvSpPr txBox="1"/>
          <p:nvPr/>
        </p:nvSpPr>
        <p:spPr>
          <a:xfrm>
            <a:off x="1817917" y="3396343"/>
            <a:ext cx="65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200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B154C7C-3C26-E266-F996-2374B139513E}"/>
              </a:ext>
            </a:extLst>
          </p:cNvPr>
          <p:cNvSpPr txBox="1"/>
          <p:nvPr/>
        </p:nvSpPr>
        <p:spPr>
          <a:xfrm>
            <a:off x="3516087" y="3396342"/>
            <a:ext cx="684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400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9F1C7A-7BBD-1907-4E80-7577E2274FCB}"/>
              </a:ext>
            </a:extLst>
          </p:cNvPr>
          <p:cNvSpPr txBox="1"/>
          <p:nvPr/>
        </p:nvSpPr>
        <p:spPr>
          <a:xfrm>
            <a:off x="5159828" y="3396342"/>
            <a:ext cx="662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160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6D30A8-90D1-6315-70E6-FE96026CBB71}"/>
              </a:ext>
            </a:extLst>
          </p:cNvPr>
          <p:cNvSpPr txBox="1"/>
          <p:nvPr/>
        </p:nvSpPr>
        <p:spPr>
          <a:xfrm>
            <a:off x="6868885" y="3407227"/>
            <a:ext cx="60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450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التجميع بالتساوي وعد عدد المجموعات (الأجزاء).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نجمع بالتساوي ونعد عدد المجموعات.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N2_P4_SEM2_S2_v1">
            <a:hlinkClick r:id="" action="ppaction://media"/>
            <a:extLst>
              <a:ext uri="{FF2B5EF4-FFF2-40B4-BE49-F238E27FC236}">
                <a16:creationId xmlns:a16="http://schemas.microsoft.com/office/drawing/2014/main" id="{32B297A1-EC42-B1F7-E355-B3B3A95EA5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47688" y="2056637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التجميع بالتساوي وعد عدد المجموعات.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F05042-517C-5E9C-AB21-2F1426003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707" y="2070575"/>
            <a:ext cx="6406585" cy="352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58ABE5-2342-18C3-42F4-DF7821F50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لدينا 12 سمكة. نريد تجميع كل 4 سمكات في حوض. كم حوضا سنحتاج؟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9" name="Graphique 38" descr="Poisson clown avec un remplissage uni">
            <a:extLst>
              <a:ext uri="{FF2B5EF4-FFF2-40B4-BE49-F238E27FC236}">
                <a16:creationId xmlns:a16="http://schemas.microsoft.com/office/drawing/2014/main" id="{F0E421A2-F671-F5D7-DB32-C199496D61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40" name="Graphique 39" descr="Poisson clown avec un remplissage uni">
            <a:extLst>
              <a:ext uri="{FF2B5EF4-FFF2-40B4-BE49-F238E27FC236}">
                <a16:creationId xmlns:a16="http://schemas.microsoft.com/office/drawing/2014/main" id="{FAC618A9-E9D9-F198-3813-9C1A657357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41" name="Graphique 40" descr="Poisson clown avec un remplissage uni">
            <a:extLst>
              <a:ext uri="{FF2B5EF4-FFF2-40B4-BE49-F238E27FC236}">
                <a16:creationId xmlns:a16="http://schemas.microsoft.com/office/drawing/2014/main" id="{986F3BA7-E7EB-1E75-0817-04D4B15127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42" name="Graphique 41" descr="Poisson clown avec un remplissage uni">
            <a:extLst>
              <a:ext uri="{FF2B5EF4-FFF2-40B4-BE49-F238E27FC236}">
                <a16:creationId xmlns:a16="http://schemas.microsoft.com/office/drawing/2014/main" id="{FD91F106-0153-B11C-1EFF-474259D9B6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43" name="Graphique 42" descr="Poisson clown avec un remplissage uni">
            <a:extLst>
              <a:ext uri="{FF2B5EF4-FFF2-40B4-BE49-F238E27FC236}">
                <a16:creationId xmlns:a16="http://schemas.microsoft.com/office/drawing/2014/main" id="{286E51BA-582E-84E0-18A8-4607DA52E2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44" name="Graphique 43" descr="Poisson clown avec un remplissage uni">
            <a:extLst>
              <a:ext uri="{FF2B5EF4-FFF2-40B4-BE49-F238E27FC236}">
                <a16:creationId xmlns:a16="http://schemas.microsoft.com/office/drawing/2014/main" id="{4D0F1DC9-BEE7-2714-D928-097E8BC8E8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45" name="Graphique 44" descr="Poisson clown avec un remplissage uni">
            <a:extLst>
              <a:ext uri="{FF2B5EF4-FFF2-40B4-BE49-F238E27FC236}">
                <a16:creationId xmlns:a16="http://schemas.microsoft.com/office/drawing/2014/main" id="{E9CCF6E0-B727-E5A9-1483-936CE7B3B7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46" name="Graphique 45" descr="Poisson clown avec un remplissage uni">
            <a:extLst>
              <a:ext uri="{FF2B5EF4-FFF2-40B4-BE49-F238E27FC236}">
                <a16:creationId xmlns:a16="http://schemas.microsoft.com/office/drawing/2014/main" id="{D1963A2E-94D6-20A6-7AC4-FF06B45234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47" name="Graphique 46" descr="Poisson clown avec un remplissage uni">
            <a:extLst>
              <a:ext uri="{FF2B5EF4-FFF2-40B4-BE49-F238E27FC236}">
                <a16:creationId xmlns:a16="http://schemas.microsoft.com/office/drawing/2014/main" id="{966DF91D-F2B5-DC65-B59F-DF55F74702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48" name="Graphique 47" descr="Poisson clown avec un remplissage uni">
            <a:extLst>
              <a:ext uri="{FF2B5EF4-FFF2-40B4-BE49-F238E27FC236}">
                <a16:creationId xmlns:a16="http://schemas.microsoft.com/office/drawing/2014/main" id="{6E04C28A-5D84-004A-D519-10172699C2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49" name="Graphique 48" descr="Poisson clown avec un remplissage uni">
            <a:extLst>
              <a:ext uri="{FF2B5EF4-FFF2-40B4-BE49-F238E27FC236}">
                <a16:creationId xmlns:a16="http://schemas.microsoft.com/office/drawing/2014/main" id="{9EC089B6-7E04-EF78-7E3F-DDF218B2EF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50" name="Graphique 49" descr="Poisson clown avec un remplissage uni">
            <a:extLst>
              <a:ext uri="{FF2B5EF4-FFF2-40B4-BE49-F238E27FC236}">
                <a16:creationId xmlns:a16="http://schemas.microsoft.com/office/drawing/2014/main" id="{DBA63C0D-BDEF-D92A-0B36-571E363B3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DBAC9-6A69-E8E9-5199-863360BD8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A6D3F8D-764D-723D-D81F-5FB78A4460CC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سنقوم بتجميع الأسماك بالتساوي خطوة خطوة.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D1ECEE-1ACE-5F61-7F72-0E1A06B8E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7" name="Graphique 16" descr="Poisson clown avec un remplissage uni">
            <a:extLst>
              <a:ext uri="{FF2B5EF4-FFF2-40B4-BE49-F238E27FC236}">
                <a16:creationId xmlns:a16="http://schemas.microsoft.com/office/drawing/2014/main" id="{5F702A6D-A286-D718-AEF8-DCC3453339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18" name="Graphique 17" descr="Poisson clown avec un remplissage uni">
            <a:extLst>
              <a:ext uri="{FF2B5EF4-FFF2-40B4-BE49-F238E27FC236}">
                <a16:creationId xmlns:a16="http://schemas.microsoft.com/office/drawing/2014/main" id="{AE8140B8-A571-FCF1-C6CF-76E758438D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19" name="Graphique 18" descr="Poisson clown avec un remplissage uni">
            <a:extLst>
              <a:ext uri="{FF2B5EF4-FFF2-40B4-BE49-F238E27FC236}">
                <a16:creationId xmlns:a16="http://schemas.microsoft.com/office/drawing/2014/main" id="{CB33172B-4627-D439-AC76-46E3C478FE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20" name="Graphique 19" descr="Poisson clown avec un remplissage uni">
            <a:extLst>
              <a:ext uri="{FF2B5EF4-FFF2-40B4-BE49-F238E27FC236}">
                <a16:creationId xmlns:a16="http://schemas.microsoft.com/office/drawing/2014/main" id="{27EC8CCB-668B-D488-5DE0-307E93107C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21" name="Graphique 20" descr="Poisson clown avec un remplissage uni">
            <a:extLst>
              <a:ext uri="{FF2B5EF4-FFF2-40B4-BE49-F238E27FC236}">
                <a16:creationId xmlns:a16="http://schemas.microsoft.com/office/drawing/2014/main" id="{ABB3D90A-126F-1849-F972-2D850E1588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22" name="Graphique 21" descr="Poisson clown avec un remplissage uni">
            <a:extLst>
              <a:ext uri="{FF2B5EF4-FFF2-40B4-BE49-F238E27FC236}">
                <a16:creationId xmlns:a16="http://schemas.microsoft.com/office/drawing/2014/main" id="{0E22D8D5-EE6A-6655-4635-2C72B4B22E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23" name="Graphique 22" descr="Poisson clown avec un remplissage uni">
            <a:extLst>
              <a:ext uri="{FF2B5EF4-FFF2-40B4-BE49-F238E27FC236}">
                <a16:creationId xmlns:a16="http://schemas.microsoft.com/office/drawing/2014/main" id="{8DB4F969-65C0-28E0-BFF7-1128B68BC9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24" name="Graphique 23" descr="Poisson clown avec un remplissage uni">
            <a:extLst>
              <a:ext uri="{FF2B5EF4-FFF2-40B4-BE49-F238E27FC236}">
                <a16:creationId xmlns:a16="http://schemas.microsoft.com/office/drawing/2014/main" id="{BF40D39F-46A8-778E-9030-7CBFA596C5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25" name="Graphique 24" descr="Poisson clown avec un remplissage uni">
            <a:extLst>
              <a:ext uri="{FF2B5EF4-FFF2-40B4-BE49-F238E27FC236}">
                <a16:creationId xmlns:a16="http://schemas.microsoft.com/office/drawing/2014/main" id="{B02C3D05-EB1B-9593-F264-7BBC460BE1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26" name="Graphique 25" descr="Poisson clown avec un remplissage uni">
            <a:extLst>
              <a:ext uri="{FF2B5EF4-FFF2-40B4-BE49-F238E27FC236}">
                <a16:creationId xmlns:a16="http://schemas.microsoft.com/office/drawing/2014/main" id="{411D00B0-1D9A-F2B5-5E2D-F47595056C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C394A965-884E-EB4E-7F9E-FF2BD7DA7C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28" name="Graphique 27" descr="Poisson clown avec un remplissage uni">
            <a:extLst>
              <a:ext uri="{FF2B5EF4-FFF2-40B4-BE49-F238E27FC236}">
                <a16:creationId xmlns:a16="http://schemas.microsoft.com/office/drawing/2014/main" id="{5B5B0D24-BFC6-204C-7A25-72533DF24C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2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8" name="Graphique 7" descr="Poisson clown avec un remplissage uni">
            <a:extLst>
              <a:ext uri="{FF2B5EF4-FFF2-40B4-BE49-F238E27FC236}">
                <a16:creationId xmlns:a16="http://schemas.microsoft.com/office/drawing/2014/main" id="{9DE2B0C0-FEE0-D9E8-6BBF-BDA14E090B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16" name="Graphique 15" descr="Poisson clown avec un remplissage uni">
            <a:extLst>
              <a:ext uri="{FF2B5EF4-FFF2-40B4-BE49-F238E27FC236}">
                <a16:creationId xmlns:a16="http://schemas.microsoft.com/office/drawing/2014/main" id="{3E87A9A4-78D1-3D90-034C-A69E13EDCE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17" name="Graphique 16" descr="Poisson clown avec un remplissage uni">
            <a:extLst>
              <a:ext uri="{FF2B5EF4-FFF2-40B4-BE49-F238E27FC236}">
                <a16:creationId xmlns:a16="http://schemas.microsoft.com/office/drawing/2014/main" id="{DD3B33C6-0AD7-6EE3-7C31-6E6E8F782D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18" name="Graphique 17" descr="Poisson clown avec un remplissage uni">
            <a:extLst>
              <a:ext uri="{FF2B5EF4-FFF2-40B4-BE49-F238E27FC236}">
                <a16:creationId xmlns:a16="http://schemas.microsoft.com/office/drawing/2014/main" id="{69D80679-53B9-E162-BF56-87C66E3BE5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19" name="Graphique 18" descr="Poisson clown avec un remplissage uni">
            <a:extLst>
              <a:ext uri="{FF2B5EF4-FFF2-40B4-BE49-F238E27FC236}">
                <a16:creationId xmlns:a16="http://schemas.microsoft.com/office/drawing/2014/main" id="{70C74399-338D-4199-CEBE-BE4A9AFE6D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20" name="Graphique 19" descr="Poisson clown avec un remplissage uni">
            <a:extLst>
              <a:ext uri="{FF2B5EF4-FFF2-40B4-BE49-F238E27FC236}">
                <a16:creationId xmlns:a16="http://schemas.microsoft.com/office/drawing/2014/main" id="{6BB76247-82ED-6278-58F5-74F504B155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21" name="Graphique 20" descr="Poisson clown avec un remplissage uni">
            <a:extLst>
              <a:ext uri="{FF2B5EF4-FFF2-40B4-BE49-F238E27FC236}">
                <a16:creationId xmlns:a16="http://schemas.microsoft.com/office/drawing/2014/main" id="{F37A037F-2627-4F09-BAE0-4141557896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22" name="Graphique 21" descr="Poisson clown avec un remplissage uni">
            <a:extLst>
              <a:ext uri="{FF2B5EF4-FFF2-40B4-BE49-F238E27FC236}">
                <a16:creationId xmlns:a16="http://schemas.microsoft.com/office/drawing/2014/main" id="{64E7C778-515E-EA5A-1A2A-72B44D9CAD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24" name="Graphique 23" descr="Poisson clown avec un remplissage uni">
            <a:extLst>
              <a:ext uri="{FF2B5EF4-FFF2-40B4-BE49-F238E27FC236}">
                <a16:creationId xmlns:a16="http://schemas.microsoft.com/office/drawing/2014/main" id="{DE3967AF-3730-38E0-97EA-8FCB221B54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25" name="Graphique 24" descr="Poisson clown avec un remplissage uni">
            <a:extLst>
              <a:ext uri="{FF2B5EF4-FFF2-40B4-BE49-F238E27FC236}">
                <a16:creationId xmlns:a16="http://schemas.microsoft.com/office/drawing/2014/main" id="{F3AA5075-EBB8-3EC9-5EE3-B8AC481EF4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26" name="Graphique 25" descr="Poisson clown avec un remplissage uni">
            <a:extLst>
              <a:ext uri="{FF2B5EF4-FFF2-40B4-BE49-F238E27FC236}">
                <a16:creationId xmlns:a16="http://schemas.microsoft.com/office/drawing/2014/main" id="{66929A29-5C78-5A39-B92E-BCCD9110E7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D2DD4AE4-9350-A7A7-7768-C0E9C0C69F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العناصر المطلوب وضعها في كل مجموعة.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3FFC0E-F2E8-6D20-4A9C-210E39A0FDE0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ABA9F14-6926-EED7-675B-A92948BEC603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5926183F-A1BA-FCBC-A3CF-3C798B4D83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FD50F1D-2EE8-936F-B4C9-2EF31156F0A3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5F50452-4A41-BAFC-9E75-80E0AFF39A4E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22F2D188-17CE-F4BE-2B26-A131401457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C29D47-C91C-1614-CE0A-B9DFD810145A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285F561-04E4-9730-81D5-9F6ECB95C57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A4FD48BE-0157-E9BD-62AA-691EBE0E84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4" name="Graphique 23" descr="Poisson clown avec un remplissage uni">
            <a:extLst>
              <a:ext uri="{FF2B5EF4-FFF2-40B4-BE49-F238E27FC236}">
                <a16:creationId xmlns:a16="http://schemas.microsoft.com/office/drawing/2014/main" id="{32352B21-6DEE-14FF-57E4-DAC55B55A9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25" name="Graphique 24" descr="Poisson clown avec un remplissage uni">
            <a:extLst>
              <a:ext uri="{FF2B5EF4-FFF2-40B4-BE49-F238E27FC236}">
                <a16:creationId xmlns:a16="http://schemas.microsoft.com/office/drawing/2014/main" id="{7503F1B8-EE42-FB80-2604-D62B3C4B81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26" name="Graphique 25" descr="Poisson clown avec un remplissage uni">
            <a:extLst>
              <a:ext uri="{FF2B5EF4-FFF2-40B4-BE49-F238E27FC236}">
                <a16:creationId xmlns:a16="http://schemas.microsoft.com/office/drawing/2014/main" id="{B7C14B6D-CC96-8712-710B-F02B1D4073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3C96FBCA-D10B-EA2A-363F-FC07581603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28" name="Graphique 27" descr="Poisson clown avec un remplissage uni">
            <a:extLst>
              <a:ext uri="{FF2B5EF4-FFF2-40B4-BE49-F238E27FC236}">
                <a16:creationId xmlns:a16="http://schemas.microsoft.com/office/drawing/2014/main" id="{48DC4EFC-E99F-D1FD-6DEF-5B5041891F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29" name="Graphique 28" descr="Poisson clown avec un remplissage uni">
            <a:extLst>
              <a:ext uri="{FF2B5EF4-FFF2-40B4-BE49-F238E27FC236}">
                <a16:creationId xmlns:a16="http://schemas.microsoft.com/office/drawing/2014/main" id="{95B527BC-ACB5-EBFF-9AB6-9568B8BCED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30" name="Graphique 29" descr="Poisson clown avec un remplissage uni">
            <a:extLst>
              <a:ext uri="{FF2B5EF4-FFF2-40B4-BE49-F238E27FC236}">
                <a16:creationId xmlns:a16="http://schemas.microsoft.com/office/drawing/2014/main" id="{40D2BB33-5037-C106-53AE-BEC4DF979C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31" name="Graphique 30" descr="Poisson clown avec un remplissage uni">
            <a:extLst>
              <a:ext uri="{FF2B5EF4-FFF2-40B4-BE49-F238E27FC236}">
                <a16:creationId xmlns:a16="http://schemas.microsoft.com/office/drawing/2014/main" id="{BB309220-C3E1-EB0D-77A6-C1168457D2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32" name="Graphique 31" descr="Poisson clown avec un remplissage uni">
            <a:extLst>
              <a:ext uri="{FF2B5EF4-FFF2-40B4-BE49-F238E27FC236}">
                <a16:creationId xmlns:a16="http://schemas.microsoft.com/office/drawing/2014/main" id="{AFB4AF88-22A4-7E03-3066-ACFFB6AD02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33" name="Graphique 32" descr="Poisson clown avec un remplissage uni">
            <a:extLst>
              <a:ext uri="{FF2B5EF4-FFF2-40B4-BE49-F238E27FC236}">
                <a16:creationId xmlns:a16="http://schemas.microsoft.com/office/drawing/2014/main" id="{465C6305-220F-C8ED-0AA3-3917CCF413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34" name="Graphique 33" descr="Poisson clown avec un remplissage uni">
            <a:extLst>
              <a:ext uri="{FF2B5EF4-FFF2-40B4-BE49-F238E27FC236}">
                <a16:creationId xmlns:a16="http://schemas.microsoft.com/office/drawing/2014/main" id="{BB1125C6-7DFC-29FA-6A3A-82EA3F95D7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35" name="Graphique 34" descr="Poisson clown avec un remplissage uni">
            <a:extLst>
              <a:ext uri="{FF2B5EF4-FFF2-40B4-BE49-F238E27FC236}">
                <a16:creationId xmlns:a16="http://schemas.microsoft.com/office/drawing/2014/main" id="{CE491859-EB07-6332-E97A-5AC006903C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BCE92-46B2-7593-A3A6-F931EB70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BB694E-0D78-D67F-0CEF-A2E26985F22D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نريد وضع 4 سمكات في كل مجموعة.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58D9009-E024-F5B9-A3F4-DB104C235772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745CB64-364F-0921-F510-B51AD90AABD4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8044FAC-2901-1657-8FDB-CC87944367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D96EDDC-2AA6-BC4C-152F-37F22FF54DC4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DFE0FA2-96A8-4C4F-B8AE-C805F18E0B72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A274220-EE13-AC88-468C-5A7F43C82B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16D1AE-57FD-A85D-CEC2-68276DBA2F03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34940BA-D016-D59D-4701-3B42196DFFF2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D1A6CBA6-BA44-D7B9-CA48-3509C4964C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5" name="Graphique 24" descr="Poisson clown avec un remplissage uni">
            <a:extLst>
              <a:ext uri="{FF2B5EF4-FFF2-40B4-BE49-F238E27FC236}">
                <a16:creationId xmlns:a16="http://schemas.microsoft.com/office/drawing/2014/main" id="{6A4A37AA-033D-6523-6385-A1C5284481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26" name="Graphique 25" descr="Poisson clown avec un remplissage uni">
            <a:extLst>
              <a:ext uri="{FF2B5EF4-FFF2-40B4-BE49-F238E27FC236}">
                <a16:creationId xmlns:a16="http://schemas.microsoft.com/office/drawing/2014/main" id="{009BAFB6-C160-9165-40BA-E9C4084651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C700946B-B620-1FA8-8419-3E20B2F78C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28" name="Graphique 27" descr="Poisson clown avec un remplissage uni">
            <a:extLst>
              <a:ext uri="{FF2B5EF4-FFF2-40B4-BE49-F238E27FC236}">
                <a16:creationId xmlns:a16="http://schemas.microsoft.com/office/drawing/2014/main" id="{6C65B9A7-5964-D30A-09CF-52E0082A0A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29" name="Graphique 28" descr="Poisson clown avec un remplissage uni">
            <a:extLst>
              <a:ext uri="{FF2B5EF4-FFF2-40B4-BE49-F238E27FC236}">
                <a16:creationId xmlns:a16="http://schemas.microsoft.com/office/drawing/2014/main" id="{4BC89DDD-7DDD-8751-5C72-BA31417D00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30" name="Graphique 29" descr="Poisson clown avec un remplissage uni">
            <a:extLst>
              <a:ext uri="{FF2B5EF4-FFF2-40B4-BE49-F238E27FC236}">
                <a16:creationId xmlns:a16="http://schemas.microsoft.com/office/drawing/2014/main" id="{CC665CB1-2C7E-EC98-2F91-D8D9428F73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31" name="Graphique 30" descr="Poisson clown avec un remplissage uni">
            <a:extLst>
              <a:ext uri="{FF2B5EF4-FFF2-40B4-BE49-F238E27FC236}">
                <a16:creationId xmlns:a16="http://schemas.microsoft.com/office/drawing/2014/main" id="{E674E165-1A36-B850-B182-CA1D3E105A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32" name="Graphique 31" descr="Poisson clown avec un remplissage uni">
            <a:extLst>
              <a:ext uri="{FF2B5EF4-FFF2-40B4-BE49-F238E27FC236}">
                <a16:creationId xmlns:a16="http://schemas.microsoft.com/office/drawing/2014/main" id="{BF7F5222-8E86-BE3B-87E9-3AC8E999B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33" name="Graphique 32" descr="Poisson clown avec un remplissage uni">
            <a:extLst>
              <a:ext uri="{FF2B5EF4-FFF2-40B4-BE49-F238E27FC236}">
                <a16:creationId xmlns:a16="http://schemas.microsoft.com/office/drawing/2014/main" id="{A43ADF31-130E-521F-5BCD-4C042BE148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34" name="Graphique 33" descr="Poisson clown avec un remplissage uni">
            <a:extLst>
              <a:ext uri="{FF2B5EF4-FFF2-40B4-BE49-F238E27FC236}">
                <a16:creationId xmlns:a16="http://schemas.microsoft.com/office/drawing/2014/main" id="{6DBF1305-DE9C-B987-9AC1-3658FBC086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35" name="Graphique 34" descr="Poisson clown avec un remplissage uni">
            <a:extLst>
              <a:ext uri="{FF2B5EF4-FFF2-40B4-BE49-F238E27FC236}">
                <a16:creationId xmlns:a16="http://schemas.microsoft.com/office/drawing/2014/main" id="{2BAF2DAC-2F9C-D2A5-DCA4-A1B4478095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36" name="Graphique 35" descr="Poisson clown avec un remplissage uni">
            <a:extLst>
              <a:ext uri="{FF2B5EF4-FFF2-40B4-BE49-F238E27FC236}">
                <a16:creationId xmlns:a16="http://schemas.microsoft.com/office/drawing/2014/main" id="{DE28E46B-0C1C-6179-8F3A-26B5CE2038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  <p:pic>
        <p:nvPicPr>
          <p:cNvPr id="3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4BA68D-CDBD-092A-A54B-269065C98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361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173DC22-15B8-5F4B-B56E-2C3CBFD82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C77707B-4BAB-F24C-32B3-3A03E4E27622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111610E-5490-5BD4-E3AD-A3A68E805CE5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589B2458-6D0D-9CE7-9188-83F5C35D59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CF551E3D-D8C3-31B7-129C-BAC3D97552F8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9C3D61C-9CC5-D268-A3C3-D92901DB60D7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52C6B29-8A77-94C6-E1DB-1D6537CE4B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EBB256-529C-D688-DFF8-39F747FEE2FA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8AE1D3A-C86D-937E-4589-7A5D8BC94E38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C0615DD-9350-AE9C-7F2A-3A75A7E7AC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2" name="Graphique 21" descr="Poisson clown avec un remplissage uni">
            <a:extLst>
              <a:ext uri="{FF2B5EF4-FFF2-40B4-BE49-F238E27FC236}">
                <a16:creationId xmlns:a16="http://schemas.microsoft.com/office/drawing/2014/main" id="{DEEDAED7-23B7-D9FA-02C3-11C49F5232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16DD52FB-9C97-0B73-A69C-5F1570C1E5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28" name="Graphique 27" descr="Poisson clown avec un remplissage uni">
            <a:extLst>
              <a:ext uri="{FF2B5EF4-FFF2-40B4-BE49-F238E27FC236}">
                <a16:creationId xmlns:a16="http://schemas.microsoft.com/office/drawing/2014/main" id="{BE0CD503-882B-1651-D440-18F40A8E34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29" name="Graphique 28" descr="Poisson clown avec un remplissage uni">
            <a:extLst>
              <a:ext uri="{FF2B5EF4-FFF2-40B4-BE49-F238E27FC236}">
                <a16:creationId xmlns:a16="http://schemas.microsoft.com/office/drawing/2014/main" id="{FFF82429-FC17-D2A0-BF19-2D0233DE99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30" name="Graphique 29" descr="Poisson clown avec un remplissage uni">
            <a:extLst>
              <a:ext uri="{FF2B5EF4-FFF2-40B4-BE49-F238E27FC236}">
                <a16:creationId xmlns:a16="http://schemas.microsoft.com/office/drawing/2014/main" id="{3D5FAC99-C657-F80D-1D11-8043E074D6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31" name="Graphique 30" descr="Poisson clown avec un remplissage uni">
            <a:extLst>
              <a:ext uri="{FF2B5EF4-FFF2-40B4-BE49-F238E27FC236}">
                <a16:creationId xmlns:a16="http://schemas.microsoft.com/office/drawing/2014/main" id="{3CE9BB4A-D163-AAD7-8E80-F76BABC121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32" name="Graphique 31" descr="Poisson clown avec un remplissage uni">
            <a:extLst>
              <a:ext uri="{FF2B5EF4-FFF2-40B4-BE49-F238E27FC236}">
                <a16:creationId xmlns:a16="http://schemas.microsoft.com/office/drawing/2014/main" id="{122D7471-4F7F-0FC9-CF9E-B53B03E649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33" name="Graphique 32" descr="Poisson clown avec un remplissage uni">
            <a:extLst>
              <a:ext uri="{FF2B5EF4-FFF2-40B4-BE49-F238E27FC236}">
                <a16:creationId xmlns:a16="http://schemas.microsoft.com/office/drawing/2014/main" id="{181F1397-9C70-32B5-7F76-BFDF7A4987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34" name="Graphique 33" descr="Poisson clown avec un remplissage uni">
            <a:extLst>
              <a:ext uri="{FF2B5EF4-FFF2-40B4-BE49-F238E27FC236}">
                <a16:creationId xmlns:a16="http://schemas.microsoft.com/office/drawing/2014/main" id="{06B4AD28-AA27-CA60-0B25-85CA4F4B52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35" name="Graphique 34" descr="Poisson clown avec un remplissage uni">
            <a:extLst>
              <a:ext uri="{FF2B5EF4-FFF2-40B4-BE49-F238E27FC236}">
                <a16:creationId xmlns:a16="http://schemas.microsoft.com/office/drawing/2014/main" id="{71882792-BB1E-68B2-A82B-D6C5D2A431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36" name="Graphique 35" descr="Poisson clown avec un remplissage uni">
            <a:extLst>
              <a:ext uri="{FF2B5EF4-FFF2-40B4-BE49-F238E27FC236}">
                <a16:creationId xmlns:a16="http://schemas.microsoft.com/office/drawing/2014/main" id="{C58ECD69-6526-424D-3736-58025E8CC9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37" name="Graphique 36" descr="Poisson clown avec un remplissage uni">
            <a:extLst>
              <a:ext uri="{FF2B5EF4-FFF2-40B4-BE49-F238E27FC236}">
                <a16:creationId xmlns:a16="http://schemas.microsoft.com/office/drawing/2014/main" id="{48397B80-6BCF-34E9-F2CA-DA0249AB10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ليجمع  4 سمكات ويكون المجموعة الأولى؟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5D7AA95-D726-7AAF-2492-06833A231A56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EE3EA1-530A-A851-4329-5E105E59F5FF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F914AFC-7E04-C79E-BB5E-253476A3F2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8715EF8-54CB-DDE6-A13C-4E8781AA1F4A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AC3913D-D9D7-4787-101E-BD081543FD8E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49A3DC45-65B4-2625-9AD1-A5574B87FC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6D6099-E7F4-FB3A-0D1E-B7E40DEF93D7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3C0F892-B6FA-AE90-60AC-A15035741C7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7318D5BA-0124-7B88-3733-680530842E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3" name="Graphique 22" descr="Poisson clown avec un remplissage uni">
            <a:extLst>
              <a:ext uri="{FF2B5EF4-FFF2-40B4-BE49-F238E27FC236}">
                <a16:creationId xmlns:a16="http://schemas.microsoft.com/office/drawing/2014/main" id="{5DA195A0-D238-5DCF-4F0F-C1B7E5D02F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24" name="Graphique 23" descr="Poisson clown avec un remplissage uni">
            <a:extLst>
              <a:ext uri="{FF2B5EF4-FFF2-40B4-BE49-F238E27FC236}">
                <a16:creationId xmlns:a16="http://schemas.microsoft.com/office/drawing/2014/main" id="{1428E1E4-FF82-7CBE-903E-634253AFBA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25" name="Graphique 24" descr="Poisson clown avec un remplissage uni">
            <a:extLst>
              <a:ext uri="{FF2B5EF4-FFF2-40B4-BE49-F238E27FC236}">
                <a16:creationId xmlns:a16="http://schemas.microsoft.com/office/drawing/2014/main" id="{D71337B0-E9CE-B0C6-8C13-0AAEA5BC08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26" name="Graphique 25" descr="Poisson clown avec un remplissage uni">
            <a:extLst>
              <a:ext uri="{FF2B5EF4-FFF2-40B4-BE49-F238E27FC236}">
                <a16:creationId xmlns:a16="http://schemas.microsoft.com/office/drawing/2014/main" id="{3EB818A4-8D55-F4F7-023B-FCD190B807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5FD39CBE-3D6B-5567-E464-9EF0CBD7BA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28" name="Graphique 27" descr="Poisson clown avec un remplissage uni">
            <a:extLst>
              <a:ext uri="{FF2B5EF4-FFF2-40B4-BE49-F238E27FC236}">
                <a16:creationId xmlns:a16="http://schemas.microsoft.com/office/drawing/2014/main" id="{7760E30D-52F0-1991-53CC-C01BDCE6F7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29" name="Graphique 28" descr="Poisson clown avec un remplissage uni">
            <a:extLst>
              <a:ext uri="{FF2B5EF4-FFF2-40B4-BE49-F238E27FC236}">
                <a16:creationId xmlns:a16="http://schemas.microsoft.com/office/drawing/2014/main" id="{C3327D63-5433-7828-C954-6EF9EFF587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30" name="Graphique 29" descr="Poisson clown avec un remplissage uni">
            <a:extLst>
              <a:ext uri="{FF2B5EF4-FFF2-40B4-BE49-F238E27FC236}">
                <a16:creationId xmlns:a16="http://schemas.microsoft.com/office/drawing/2014/main" id="{AF3374AB-B884-1AFF-1373-A7341937B0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31" name="Graphique 30" descr="Poisson clown avec un remplissage uni">
            <a:extLst>
              <a:ext uri="{FF2B5EF4-FFF2-40B4-BE49-F238E27FC236}">
                <a16:creationId xmlns:a16="http://schemas.microsoft.com/office/drawing/2014/main" id="{146AD884-9F8A-B2D4-3960-BF90B61C50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32" name="Graphique 31" descr="Poisson clown avec un remplissage uni">
            <a:extLst>
              <a:ext uri="{FF2B5EF4-FFF2-40B4-BE49-F238E27FC236}">
                <a16:creationId xmlns:a16="http://schemas.microsoft.com/office/drawing/2014/main" id="{330C6E51-3CA0-FF7F-7183-E1C9939C1D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33" name="Graphique 32" descr="Poisson clown avec un remplissage uni">
            <a:extLst>
              <a:ext uri="{FF2B5EF4-FFF2-40B4-BE49-F238E27FC236}">
                <a16:creationId xmlns:a16="http://schemas.microsoft.com/office/drawing/2014/main" id="{5F8429EE-955B-BC95-1A16-31A9ADBA89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34" name="Graphique 33" descr="Poisson clown avec un remplissage uni">
            <a:extLst>
              <a:ext uri="{FF2B5EF4-FFF2-40B4-BE49-F238E27FC236}">
                <a16:creationId xmlns:a16="http://schemas.microsoft.com/office/drawing/2014/main" id="{245808EE-8D63-0AE2-CC4C-0F139CC7C4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86412-DFF8-E5D1-D873-1CD844AB2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BC6B19-6A7B-FE3E-9EED-FC8302A3B0D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جيد. من يقوم إلى السبورة ليكون المجموعة الثانية؟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AB1BDB-AB60-DB09-9E3B-A851B4E50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0F39D33-9A8F-9F89-9C53-43298A6E1269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6EE716D-303D-06E8-4727-5F093F42886A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84DAA8A2-452F-3A25-DB4D-B9A58CB2EE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39E2536-436C-7E03-7E62-87B4713CAAF1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8440BF0-A158-AD4D-8B4E-358BFC804633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7C1D74B-8CCE-070C-A79E-EE27BF1CD6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24F28DA-C6AD-28FE-1FEA-E5B32593D3A6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B045D66-9D81-7FF8-5C65-29CBD967299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232B1E5-8C81-5248-7A19-7D55B00EA4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3" name="Graphique 22" descr="Poisson clown avec un remplissage uni">
            <a:extLst>
              <a:ext uri="{FF2B5EF4-FFF2-40B4-BE49-F238E27FC236}">
                <a16:creationId xmlns:a16="http://schemas.microsoft.com/office/drawing/2014/main" id="{CE095434-7C74-5AAC-BA6B-428A764832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24" name="Graphique 23" descr="Poisson clown avec un remplissage uni">
            <a:extLst>
              <a:ext uri="{FF2B5EF4-FFF2-40B4-BE49-F238E27FC236}">
                <a16:creationId xmlns:a16="http://schemas.microsoft.com/office/drawing/2014/main" id="{821BD148-14F5-FC1D-96DF-F9EF7F8715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25" name="Graphique 24" descr="Poisson clown avec un remplissage uni">
            <a:extLst>
              <a:ext uri="{FF2B5EF4-FFF2-40B4-BE49-F238E27FC236}">
                <a16:creationId xmlns:a16="http://schemas.microsoft.com/office/drawing/2014/main" id="{8B7383FB-7ACE-DED3-54FE-516025EE4A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26" name="Graphique 25" descr="Poisson clown avec un remplissage uni">
            <a:extLst>
              <a:ext uri="{FF2B5EF4-FFF2-40B4-BE49-F238E27FC236}">
                <a16:creationId xmlns:a16="http://schemas.microsoft.com/office/drawing/2014/main" id="{73F947EF-E633-9105-361F-276198D23D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4EF6A884-A523-E9CB-06FC-5AE5704F6C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28" name="Graphique 27" descr="Poisson clown avec un remplissage uni">
            <a:extLst>
              <a:ext uri="{FF2B5EF4-FFF2-40B4-BE49-F238E27FC236}">
                <a16:creationId xmlns:a16="http://schemas.microsoft.com/office/drawing/2014/main" id="{8FF8E3B3-C71F-B289-36A0-C88DBB7073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29" name="Graphique 28" descr="Poisson clown avec un remplissage uni">
            <a:extLst>
              <a:ext uri="{FF2B5EF4-FFF2-40B4-BE49-F238E27FC236}">
                <a16:creationId xmlns:a16="http://schemas.microsoft.com/office/drawing/2014/main" id="{911C5C26-4EA4-C175-061B-B177A8EDEA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30" name="Graphique 29" descr="Poisson clown avec un remplissage uni">
            <a:extLst>
              <a:ext uri="{FF2B5EF4-FFF2-40B4-BE49-F238E27FC236}">
                <a16:creationId xmlns:a16="http://schemas.microsoft.com/office/drawing/2014/main" id="{375D88C3-00F5-7016-DD4D-198068BADF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31" name="Graphique 30" descr="Poisson clown avec un remplissage uni">
            <a:extLst>
              <a:ext uri="{FF2B5EF4-FFF2-40B4-BE49-F238E27FC236}">
                <a16:creationId xmlns:a16="http://schemas.microsoft.com/office/drawing/2014/main" id="{69D81E0E-D4A6-2CD6-E50E-085DECE4CB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32" name="Graphique 31" descr="Poisson clown avec un remplissage uni">
            <a:extLst>
              <a:ext uri="{FF2B5EF4-FFF2-40B4-BE49-F238E27FC236}">
                <a16:creationId xmlns:a16="http://schemas.microsoft.com/office/drawing/2014/main" id="{1F466BD3-C078-048D-39CC-58E39B10EE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33" name="Graphique 32" descr="Poisson clown avec un remplissage uni">
            <a:extLst>
              <a:ext uri="{FF2B5EF4-FFF2-40B4-BE49-F238E27FC236}">
                <a16:creationId xmlns:a16="http://schemas.microsoft.com/office/drawing/2014/main" id="{EFFFE84F-DA63-16F0-7FBC-EC1764045E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34" name="Graphique 33" descr="Poisson clown avec un remplissage uni">
            <a:extLst>
              <a:ext uri="{FF2B5EF4-FFF2-40B4-BE49-F238E27FC236}">
                <a16:creationId xmlns:a16="http://schemas.microsoft.com/office/drawing/2014/main" id="{E6A18154-BDAD-39B9-C3A4-1095AEEAE0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BE8BE9D-7F0B-89D8-142F-E4391F77E1D2}"/>
              </a:ext>
            </a:extLst>
          </p:cNvPr>
          <p:cNvSpPr/>
          <p:nvPr/>
        </p:nvSpPr>
        <p:spPr>
          <a:xfrm>
            <a:off x="2538771" y="3094124"/>
            <a:ext cx="3785836" cy="61790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811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29F6D-E600-7500-04E2-D672EB4E0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D3518C2-DEFB-CACE-52CA-958AA405E12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جيد. من يقوم إلى السبورة ليكون المجموعة الثالثة؟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A0BD237-15F3-65E0-ABFD-F0DD29399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CC5773E-06D1-DD2C-97B2-1F783CDF0B13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9BD88B9-298C-D90D-0404-4B3826911831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CAF21E1-EF4F-EEA7-8983-E6E5F448C2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99EC1A2-72B7-04A3-015C-6B9BE9317237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A0EBF87-4D83-72A5-1135-E706CCC814FB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220A3CF3-46BC-A8B1-2229-B93958BA3F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06B60BB-225E-77B4-0005-ADF76BDD7F12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914F13C-754E-EBFE-8A74-AE39A9168628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C1DA207-C5A9-AA84-D44A-B7252D5B38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3" name="Graphique 22" descr="Poisson clown avec un remplissage uni">
            <a:extLst>
              <a:ext uri="{FF2B5EF4-FFF2-40B4-BE49-F238E27FC236}">
                <a16:creationId xmlns:a16="http://schemas.microsoft.com/office/drawing/2014/main" id="{45F34D90-08B8-8573-1D02-B16DC73F83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24" name="Graphique 23" descr="Poisson clown avec un remplissage uni">
            <a:extLst>
              <a:ext uri="{FF2B5EF4-FFF2-40B4-BE49-F238E27FC236}">
                <a16:creationId xmlns:a16="http://schemas.microsoft.com/office/drawing/2014/main" id="{17DC7041-84DD-D561-A867-3D9460E3AB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25" name="Graphique 24" descr="Poisson clown avec un remplissage uni">
            <a:extLst>
              <a:ext uri="{FF2B5EF4-FFF2-40B4-BE49-F238E27FC236}">
                <a16:creationId xmlns:a16="http://schemas.microsoft.com/office/drawing/2014/main" id="{920B839B-DDF3-B0F1-D45D-F8C5637D26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26" name="Graphique 25" descr="Poisson clown avec un remplissage uni">
            <a:extLst>
              <a:ext uri="{FF2B5EF4-FFF2-40B4-BE49-F238E27FC236}">
                <a16:creationId xmlns:a16="http://schemas.microsoft.com/office/drawing/2014/main" id="{EDDBBFB6-D1E7-9AD7-D9E7-CEADEB8298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85F9750D-B0EC-47AD-7BD7-A2BAA2FBAF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28" name="Graphique 27" descr="Poisson clown avec un remplissage uni">
            <a:extLst>
              <a:ext uri="{FF2B5EF4-FFF2-40B4-BE49-F238E27FC236}">
                <a16:creationId xmlns:a16="http://schemas.microsoft.com/office/drawing/2014/main" id="{D74988D0-ACDE-A452-2057-AE858E06CE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29" name="Graphique 28" descr="Poisson clown avec un remplissage uni">
            <a:extLst>
              <a:ext uri="{FF2B5EF4-FFF2-40B4-BE49-F238E27FC236}">
                <a16:creationId xmlns:a16="http://schemas.microsoft.com/office/drawing/2014/main" id="{3E9AE817-3936-972D-BB8F-7AD9F721FE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30" name="Graphique 29" descr="Poisson clown avec un remplissage uni">
            <a:extLst>
              <a:ext uri="{FF2B5EF4-FFF2-40B4-BE49-F238E27FC236}">
                <a16:creationId xmlns:a16="http://schemas.microsoft.com/office/drawing/2014/main" id="{06CB4649-266D-21B5-ACF7-81F6E84DF5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31" name="Graphique 30" descr="Poisson clown avec un remplissage uni">
            <a:extLst>
              <a:ext uri="{FF2B5EF4-FFF2-40B4-BE49-F238E27FC236}">
                <a16:creationId xmlns:a16="http://schemas.microsoft.com/office/drawing/2014/main" id="{1877CAB6-E20A-42C5-20DA-6D1F3CF2DA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32" name="Graphique 31" descr="Poisson clown avec un remplissage uni">
            <a:extLst>
              <a:ext uri="{FF2B5EF4-FFF2-40B4-BE49-F238E27FC236}">
                <a16:creationId xmlns:a16="http://schemas.microsoft.com/office/drawing/2014/main" id="{654EFF66-D351-3D77-9562-CFBCA76B4C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33" name="Graphique 32" descr="Poisson clown avec un remplissage uni">
            <a:extLst>
              <a:ext uri="{FF2B5EF4-FFF2-40B4-BE49-F238E27FC236}">
                <a16:creationId xmlns:a16="http://schemas.microsoft.com/office/drawing/2014/main" id="{6F938543-E7CC-3C9C-1C79-C609186C3A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34" name="Graphique 33" descr="Poisson clown avec un remplissage uni">
            <a:extLst>
              <a:ext uri="{FF2B5EF4-FFF2-40B4-BE49-F238E27FC236}">
                <a16:creationId xmlns:a16="http://schemas.microsoft.com/office/drawing/2014/main" id="{E6C83514-2B62-9AFA-5D21-43F70EB2AF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D3E8B98-CB46-9B2C-ADD4-94EE9013B1F6}"/>
              </a:ext>
            </a:extLst>
          </p:cNvPr>
          <p:cNvSpPr/>
          <p:nvPr/>
        </p:nvSpPr>
        <p:spPr>
          <a:xfrm>
            <a:off x="2538771" y="3094124"/>
            <a:ext cx="3785836" cy="61790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7C583F3-3157-4115-D204-3C5F9BFE40B8}"/>
              </a:ext>
            </a:extLst>
          </p:cNvPr>
          <p:cNvSpPr/>
          <p:nvPr/>
        </p:nvSpPr>
        <p:spPr>
          <a:xfrm>
            <a:off x="2538772" y="3755570"/>
            <a:ext cx="3785836" cy="6432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034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DB0EC-9D03-0ECE-9018-59529E3A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CB34C9-923A-C1FA-F951-13072C89CBEB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جيد. كونا المجموعات الممكنة. ولم تبق أسماك لم يتم تجميعها. 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01E849E-9256-0239-F8FA-CC428D2E0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09D214E-1D0A-7362-0312-AB2E9B6E5607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87C08D-2CBC-9857-0614-BFDEA31CD0F2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E7003D9A-979F-0119-A051-5B1799086C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6E20BE5-A863-FD28-FC17-E1AC16B6EA39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CFBC515-88D6-D0C3-321D-BEC0BFA5FA1D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52CB545-40ED-3366-330B-C1072A150F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DEF4A1A-BC9A-DACF-34D7-01153F2D0737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D40B617-EB17-D129-D263-A495A53443B6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1B4D2021-8410-8B99-8526-7661E43BAB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5" name="Graphique 24" descr="Poisson clown avec un remplissage uni">
            <a:extLst>
              <a:ext uri="{FF2B5EF4-FFF2-40B4-BE49-F238E27FC236}">
                <a16:creationId xmlns:a16="http://schemas.microsoft.com/office/drawing/2014/main" id="{7BD2638F-5323-DB4D-B255-D58052A3A3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26" name="Graphique 25" descr="Poisson clown avec un remplissage uni">
            <a:extLst>
              <a:ext uri="{FF2B5EF4-FFF2-40B4-BE49-F238E27FC236}">
                <a16:creationId xmlns:a16="http://schemas.microsoft.com/office/drawing/2014/main" id="{94B2922F-B270-C0DA-2559-806168084D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C4110457-F840-A271-8F51-7942FC9D46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28" name="Graphique 27" descr="Poisson clown avec un remplissage uni">
            <a:extLst>
              <a:ext uri="{FF2B5EF4-FFF2-40B4-BE49-F238E27FC236}">
                <a16:creationId xmlns:a16="http://schemas.microsoft.com/office/drawing/2014/main" id="{BA51A698-3ECB-D9F3-91B5-CC115ED3AA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29" name="Graphique 28" descr="Poisson clown avec un remplissage uni">
            <a:extLst>
              <a:ext uri="{FF2B5EF4-FFF2-40B4-BE49-F238E27FC236}">
                <a16:creationId xmlns:a16="http://schemas.microsoft.com/office/drawing/2014/main" id="{49EB1815-9848-926F-BD6F-6802443487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30" name="Graphique 29" descr="Poisson clown avec un remplissage uni">
            <a:extLst>
              <a:ext uri="{FF2B5EF4-FFF2-40B4-BE49-F238E27FC236}">
                <a16:creationId xmlns:a16="http://schemas.microsoft.com/office/drawing/2014/main" id="{99788CC6-07D2-7E8E-B5CC-58C9F429F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31" name="Graphique 30" descr="Poisson clown avec un remplissage uni">
            <a:extLst>
              <a:ext uri="{FF2B5EF4-FFF2-40B4-BE49-F238E27FC236}">
                <a16:creationId xmlns:a16="http://schemas.microsoft.com/office/drawing/2014/main" id="{0C3B8950-7415-AEE2-933E-E393F24AC3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32" name="Graphique 31" descr="Poisson clown avec un remplissage uni">
            <a:extLst>
              <a:ext uri="{FF2B5EF4-FFF2-40B4-BE49-F238E27FC236}">
                <a16:creationId xmlns:a16="http://schemas.microsoft.com/office/drawing/2014/main" id="{71780807-D4FC-1E8E-8D94-2D550066D5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33" name="Graphique 32" descr="Poisson clown avec un remplissage uni">
            <a:extLst>
              <a:ext uri="{FF2B5EF4-FFF2-40B4-BE49-F238E27FC236}">
                <a16:creationId xmlns:a16="http://schemas.microsoft.com/office/drawing/2014/main" id="{7C7C75E9-5D39-4A25-C880-C24054B653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34" name="Graphique 33" descr="Poisson clown avec un remplissage uni">
            <a:extLst>
              <a:ext uri="{FF2B5EF4-FFF2-40B4-BE49-F238E27FC236}">
                <a16:creationId xmlns:a16="http://schemas.microsoft.com/office/drawing/2014/main" id="{B45D2C99-0A3C-9A08-36CA-BAAC51D90C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35" name="Graphique 34" descr="Poisson clown avec un remplissage uni">
            <a:extLst>
              <a:ext uri="{FF2B5EF4-FFF2-40B4-BE49-F238E27FC236}">
                <a16:creationId xmlns:a16="http://schemas.microsoft.com/office/drawing/2014/main" id="{BBD4505F-9C6C-3F5F-214E-1525C152CC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38" name="Graphique 37" descr="Poisson clown avec un remplissage uni">
            <a:extLst>
              <a:ext uri="{FF2B5EF4-FFF2-40B4-BE49-F238E27FC236}">
                <a16:creationId xmlns:a16="http://schemas.microsoft.com/office/drawing/2014/main" id="{397F6A7D-3864-A2FB-5796-CCF071A966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7A559FE8-C05B-75FD-B1DF-FB174809920B}"/>
              </a:ext>
            </a:extLst>
          </p:cNvPr>
          <p:cNvSpPr/>
          <p:nvPr/>
        </p:nvSpPr>
        <p:spPr>
          <a:xfrm>
            <a:off x="2538771" y="3094124"/>
            <a:ext cx="3785836" cy="61790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AD19A4B6-1710-A122-BCE5-1F6FE8D79FDD}"/>
              </a:ext>
            </a:extLst>
          </p:cNvPr>
          <p:cNvSpPr/>
          <p:nvPr/>
        </p:nvSpPr>
        <p:spPr>
          <a:xfrm>
            <a:off x="2538772" y="3755570"/>
            <a:ext cx="3785836" cy="6432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96F77562-1232-C800-504F-67756BC560D2}"/>
              </a:ext>
            </a:extLst>
          </p:cNvPr>
          <p:cNvSpPr/>
          <p:nvPr/>
        </p:nvSpPr>
        <p:spPr>
          <a:xfrm>
            <a:off x="2549658" y="4441366"/>
            <a:ext cx="3785836" cy="6432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204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89" y="4859378"/>
            <a:ext cx="1019175" cy="1408687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0C7221F-3B0E-4EF9-D482-9AB9FF1F306E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EC6686-E16D-1C49-A2BC-1535BF11BC4C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4B0CE486-4654-E5FE-E0EC-607525DFF7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AA24EB37-E710-E63C-59A5-4C3F1780C304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755246B-14F2-301B-FC87-17361CDEBE2E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2C8FD23-E093-E66B-EE9C-8C261F5C45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11CD33-D8C8-27DE-C9B5-A5C6ABB8D485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C80E3A4-EBEA-4B1A-5BEF-5ACB0749B77D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22742EE7-27A2-83B2-60A3-90A5C9C178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6" name="Graphique 15" descr="Poisson clown avec un remplissage uni">
            <a:extLst>
              <a:ext uri="{FF2B5EF4-FFF2-40B4-BE49-F238E27FC236}">
                <a16:creationId xmlns:a16="http://schemas.microsoft.com/office/drawing/2014/main" id="{9B8A108A-AD0F-CD48-F993-2D0E4BEC40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17" name="Graphique 16" descr="Poisson clown avec un remplissage uni">
            <a:extLst>
              <a:ext uri="{FF2B5EF4-FFF2-40B4-BE49-F238E27FC236}">
                <a16:creationId xmlns:a16="http://schemas.microsoft.com/office/drawing/2014/main" id="{780DCD02-6756-A695-9C21-06B1F4AD7C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18" name="Graphique 17" descr="Poisson clown avec un remplissage uni">
            <a:extLst>
              <a:ext uri="{FF2B5EF4-FFF2-40B4-BE49-F238E27FC236}">
                <a16:creationId xmlns:a16="http://schemas.microsoft.com/office/drawing/2014/main" id="{C8E8F53E-38AB-005F-4136-FFA6C8F119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19" name="Graphique 18" descr="Poisson clown avec un remplissage uni">
            <a:extLst>
              <a:ext uri="{FF2B5EF4-FFF2-40B4-BE49-F238E27FC236}">
                <a16:creationId xmlns:a16="http://schemas.microsoft.com/office/drawing/2014/main" id="{FAC63455-658A-164D-0CAC-71B4E8AE76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20" name="Graphique 19" descr="Poisson clown avec un remplissage uni">
            <a:extLst>
              <a:ext uri="{FF2B5EF4-FFF2-40B4-BE49-F238E27FC236}">
                <a16:creationId xmlns:a16="http://schemas.microsoft.com/office/drawing/2014/main" id="{A83CAFC7-F49E-2689-5F06-3632F28225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21" name="Graphique 20" descr="Poisson clown avec un remplissage uni">
            <a:extLst>
              <a:ext uri="{FF2B5EF4-FFF2-40B4-BE49-F238E27FC236}">
                <a16:creationId xmlns:a16="http://schemas.microsoft.com/office/drawing/2014/main" id="{22EA5145-56B0-F8E0-E38C-DAEA17E040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22" name="Graphique 21" descr="Poisson clown avec un remplissage uni">
            <a:extLst>
              <a:ext uri="{FF2B5EF4-FFF2-40B4-BE49-F238E27FC236}">
                <a16:creationId xmlns:a16="http://schemas.microsoft.com/office/drawing/2014/main" id="{5DD201D3-8C93-5BE3-AE9B-12DE8D6ABD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23" name="Graphique 22" descr="Poisson clown avec un remplissage uni">
            <a:extLst>
              <a:ext uri="{FF2B5EF4-FFF2-40B4-BE49-F238E27FC236}">
                <a16:creationId xmlns:a16="http://schemas.microsoft.com/office/drawing/2014/main" id="{A92BC49F-ADAE-BF3A-2D54-6FCC1759DB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24" name="Graphique 23" descr="Poisson clown avec un remplissage uni">
            <a:extLst>
              <a:ext uri="{FF2B5EF4-FFF2-40B4-BE49-F238E27FC236}">
                <a16:creationId xmlns:a16="http://schemas.microsoft.com/office/drawing/2014/main" id="{47D5CDA5-2836-F46F-D220-7B206B4100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25" name="Graphique 24" descr="Poisson clown avec un remplissage uni">
            <a:extLst>
              <a:ext uri="{FF2B5EF4-FFF2-40B4-BE49-F238E27FC236}">
                <a16:creationId xmlns:a16="http://schemas.microsoft.com/office/drawing/2014/main" id="{B8B6C986-B906-F26F-D220-4545D80C1A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26" name="Graphique 25" descr="Poisson clown avec un remplissage uni">
            <a:extLst>
              <a:ext uri="{FF2B5EF4-FFF2-40B4-BE49-F238E27FC236}">
                <a16:creationId xmlns:a16="http://schemas.microsoft.com/office/drawing/2014/main" id="{A7DB3EE9-6A86-1A51-2A6E-C5B0E6B9C4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8EFBDCDD-DEC3-94E4-2ED7-7616A016C5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FBDD39F3-FDAB-E84A-D96F-3C212C1A8960}"/>
              </a:ext>
            </a:extLst>
          </p:cNvPr>
          <p:cNvSpPr/>
          <p:nvPr/>
        </p:nvSpPr>
        <p:spPr>
          <a:xfrm>
            <a:off x="2538771" y="3094124"/>
            <a:ext cx="3785836" cy="61790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B62E109C-ED45-D005-8464-6B20F1F4E2CF}"/>
              </a:ext>
            </a:extLst>
          </p:cNvPr>
          <p:cNvSpPr/>
          <p:nvPr/>
        </p:nvSpPr>
        <p:spPr>
          <a:xfrm>
            <a:off x="2538772" y="3755570"/>
            <a:ext cx="3785836" cy="6432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3D439619-26CD-1B18-C6DE-A77F04B89D33}"/>
              </a:ext>
            </a:extLst>
          </p:cNvPr>
          <p:cNvSpPr/>
          <p:nvPr/>
        </p:nvSpPr>
        <p:spPr>
          <a:xfrm>
            <a:off x="2549658" y="4441366"/>
            <a:ext cx="3785836" cy="6432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مجموعات الأسماك  المكونة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عدد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الأحواض التي سنحتاج إليها.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F2A7F55-9B16-AF1B-8663-49F18D3472E1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  <a:solidFill>
            <a:schemeClr val="bg1">
              <a:lumMod val="75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A4DCD32-70D0-9426-1D95-3587D5915AA7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2A91CB7F-C880-034E-7608-452CA03EE6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9AAB522-7E51-93DA-62B0-BB09FC3CBDB3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7788AFA-92D1-DDC0-5E40-33E35C8C0A45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3C97368-16AA-D09C-8616-580D8C2CA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BEF050E-CCDE-CF07-2615-1ECBA4E76843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E658448-8361-608F-5985-086B86B09822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FE949897-7EE3-9F57-2D2A-852C61899F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3" name="Graphique 22" descr="Poisson clown avec un remplissage uni">
            <a:extLst>
              <a:ext uri="{FF2B5EF4-FFF2-40B4-BE49-F238E27FC236}">
                <a16:creationId xmlns:a16="http://schemas.microsoft.com/office/drawing/2014/main" id="{45A03890-4E7C-96CE-E2C7-19C6444FF8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24" name="Graphique 23" descr="Poisson clown avec un remplissage uni">
            <a:extLst>
              <a:ext uri="{FF2B5EF4-FFF2-40B4-BE49-F238E27FC236}">
                <a16:creationId xmlns:a16="http://schemas.microsoft.com/office/drawing/2014/main" id="{AD6C04CA-B3FB-352E-5CBB-4A77C8CFEC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25" name="Graphique 24" descr="Poisson clown avec un remplissage uni">
            <a:extLst>
              <a:ext uri="{FF2B5EF4-FFF2-40B4-BE49-F238E27FC236}">
                <a16:creationId xmlns:a16="http://schemas.microsoft.com/office/drawing/2014/main" id="{74E73FA3-40E3-AD50-3F81-EAACA68E84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26" name="Graphique 25" descr="Poisson clown avec un remplissage uni">
            <a:extLst>
              <a:ext uri="{FF2B5EF4-FFF2-40B4-BE49-F238E27FC236}">
                <a16:creationId xmlns:a16="http://schemas.microsoft.com/office/drawing/2014/main" id="{3238E7F5-A04F-1A06-804B-F94F26A5EF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27" name="Graphique 26" descr="Poisson clown avec un remplissage uni">
            <a:extLst>
              <a:ext uri="{FF2B5EF4-FFF2-40B4-BE49-F238E27FC236}">
                <a16:creationId xmlns:a16="http://schemas.microsoft.com/office/drawing/2014/main" id="{92A31D7B-B9EE-CED0-F5D8-34AB97FA11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28" name="Graphique 27" descr="Poisson clown avec un remplissage uni">
            <a:extLst>
              <a:ext uri="{FF2B5EF4-FFF2-40B4-BE49-F238E27FC236}">
                <a16:creationId xmlns:a16="http://schemas.microsoft.com/office/drawing/2014/main" id="{49B22086-2253-0685-A271-ED92EA36EB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29" name="Graphique 28" descr="Poisson clown avec un remplissage uni">
            <a:extLst>
              <a:ext uri="{FF2B5EF4-FFF2-40B4-BE49-F238E27FC236}">
                <a16:creationId xmlns:a16="http://schemas.microsoft.com/office/drawing/2014/main" id="{DB540D74-DA21-5B3C-C3C6-2DD2F9BBA9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30" name="Graphique 29" descr="Poisson clown avec un remplissage uni">
            <a:extLst>
              <a:ext uri="{FF2B5EF4-FFF2-40B4-BE49-F238E27FC236}">
                <a16:creationId xmlns:a16="http://schemas.microsoft.com/office/drawing/2014/main" id="{C96EE39B-C56A-209F-B175-CF21115D04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31" name="Graphique 30" descr="Poisson clown avec un remplissage uni">
            <a:extLst>
              <a:ext uri="{FF2B5EF4-FFF2-40B4-BE49-F238E27FC236}">
                <a16:creationId xmlns:a16="http://schemas.microsoft.com/office/drawing/2014/main" id="{589054A6-3EF0-6FC0-CA83-37EA516B2F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32" name="Graphique 31" descr="Poisson clown avec un remplissage uni">
            <a:extLst>
              <a:ext uri="{FF2B5EF4-FFF2-40B4-BE49-F238E27FC236}">
                <a16:creationId xmlns:a16="http://schemas.microsoft.com/office/drawing/2014/main" id="{7A38580A-BFEE-A681-6756-03E6A08D8A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33" name="Graphique 32" descr="Poisson clown avec un remplissage uni">
            <a:extLst>
              <a:ext uri="{FF2B5EF4-FFF2-40B4-BE49-F238E27FC236}">
                <a16:creationId xmlns:a16="http://schemas.microsoft.com/office/drawing/2014/main" id="{84084155-7A48-2A17-DDBA-544A2458E5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36" name="Graphique 35" descr="Poisson clown avec un remplissage uni">
            <a:extLst>
              <a:ext uri="{FF2B5EF4-FFF2-40B4-BE49-F238E27FC236}">
                <a16:creationId xmlns:a16="http://schemas.microsoft.com/office/drawing/2014/main" id="{9DFF2A13-F551-8EAE-3564-A70973EB82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43DDB251-CF1D-9616-72B4-0371F08BBCBA}"/>
              </a:ext>
            </a:extLst>
          </p:cNvPr>
          <p:cNvSpPr/>
          <p:nvPr/>
        </p:nvSpPr>
        <p:spPr>
          <a:xfrm>
            <a:off x="2538771" y="3094124"/>
            <a:ext cx="3785836" cy="61790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0BE15A7A-2ECF-5C16-48E0-01A67C3F9FF9}"/>
              </a:ext>
            </a:extLst>
          </p:cNvPr>
          <p:cNvSpPr/>
          <p:nvPr/>
        </p:nvSpPr>
        <p:spPr>
          <a:xfrm>
            <a:off x="2538772" y="3755570"/>
            <a:ext cx="3785836" cy="6432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089B289C-A90A-61B1-FC64-DE90543BA927}"/>
              </a:ext>
            </a:extLst>
          </p:cNvPr>
          <p:cNvSpPr/>
          <p:nvPr/>
        </p:nvSpPr>
        <p:spPr>
          <a:xfrm>
            <a:off x="2549658" y="4441366"/>
            <a:ext cx="3785836" cy="6432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DDB4-A51D-B328-923F-40A25BA55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4A78694-61A7-E399-A84B-02C8145FA5EA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657999D-AB49-335F-A0DC-0E75D9754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A21FF91-C3EF-DAF4-ED45-A2F4F77ED69F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  <a:solidFill>
            <a:schemeClr val="bg1">
              <a:lumMod val="75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AD6FA1D-23E4-4BDB-2A40-AE7EF352BB48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عَدَدَ الْعَناصِرِ المَطْلُوبِ وَضْعُها فِي كُلِّ مَجْمُوعَةٍ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855FC6DE-404C-9867-4899-A92DD1ACAA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AE23D0A-CC64-9DA6-0FBC-8172321AC636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  <a:solidFill>
            <a:schemeClr val="bg1">
              <a:lumMod val="75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383B7DA-AE6F-0FE4-14B6-9DD05E38F8FA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 مِنَ عَدَدِ الْعَناصِرِ المَطْلُوبَة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F7AE68B7-91B6-8E54-88F1-CDFB4DE242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33220EB-E91F-7B3C-9A0C-B0BA9D6D6745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BDDC7B0-B64C-2535-CE88-C34C76791A7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عِبارَةَ الْحَلِّ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E1F20610-8C67-1DFD-D039-7A092DC5CA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8" name="Graphique 27" descr="Poisson clown avec un remplissage uni">
            <a:extLst>
              <a:ext uri="{FF2B5EF4-FFF2-40B4-BE49-F238E27FC236}">
                <a16:creationId xmlns:a16="http://schemas.microsoft.com/office/drawing/2014/main" id="{5ED45BA2-FE7B-54EE-CE3D-17FD46F499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0490" y="2950028"/>
            <a:ext cx="914400" cy="914400"/>
          </a:xfrm>
          <a:prstGeom prst="rect">
            <a:avLst/>
          </a:prstGeom>
        </p:spPr>
      </p:pic>
      <p:pic>
        <p:nvPicPr>
          <p:cNvPr id="29" name="Graphique 28" descr="Poisson clown avec un remplissage uni">
            <a:extLst>
              <a:ext uri="{FF2B5EF4-FFF2-40B4-BE49-F238E27FC236}">
                <a16:creationId xmlns:a16="http://schemas.microsoft.com/office/drawing/2014/main" id="{B5845B07-B1B5-43D6-3FC3-03515D33C7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9319" y="2960912"/>
            <a:ext cx="914400" cy="914400"/>
          </a:xfrm>
          <a:prstGeom prst="rect">
            <a:avLst/>
          </a:prstGeom>
        </p:spPr>
      </p:pic>
      <p:pic>
        <p:nvPicPr>
          <p:cNvPr id="30" name="Graphique 29" descr="Poisson clown avec un remplissage uni">
            <a:extLst>
              <a:ext uri="{FF2B5EF4-FFF2-40B4-BE49-F238E27FC236}">
                <a16:creationId xmlns:a16="http://schemas.microsoft.com/office/drawing/2014/main" id="{4697F928-E1B6-8456-F812-8E3DB2469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7262" y="2950027"/>
            <a:ext cx="914400" cy="914400"/>
          </a:xfrm>
          <a:prstGeom prst="rect">
            <a:avLst/>
          </a:prstGeom>
        </p:spPr>
      </p:pic>
      <p:pic>
        <p:nvPicPr>
          <p:cNvPr id="31" name="Graphique 30" descr="Poisson clown avec un remplissage uni">
            <a:extLst>
              <a:ext uri="{FF2B5EF4-FFF2-40B4-BE49-F238E27FC236}">
                <a16:creationId xmlns:a16="http://schemas.microsoft.com/office/drawing/2014/main" id="{0769A86B-39F4-C4B4-E0B2-A4CC8D96F5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6091" y="2960911"/>
            <a:ext cx="914400" cy="914400"/>
          </a:xfrm>
          <a:prstGeom prst="rect">
            <a:avLst/>
          </a:prstGeom>
        </p:spPr>
      </p:pic>
      <p:pic>
        <p:nvPicPr>
          <p:cNvPr id="32" name="Graphique 31" descr="Poisson clown avec un remplissage uni">
            <a:extLst>
              <a:ext uri="{FF2B5EF4-FFF2-40B4-BE49-F238E27FC236}">
                <a16:creationId xmlns:a16="http://schemas.microsoft.com/office/drawing/2014/main" id="{3CA23E7E-A559-8A57-E2A1-01DA18BD80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1378" y="3614058"/>
            <a:ext cx="914400" cy="914400"/>
          </a:xfrm>
          <a:prstGeom prst="rect">
            <a:avLst/>
          </a:prstGeom>
        </p:spPr>
      </p:pic>
      <p:pic>
        <p:nvPicPr>
          <p:cNvPr id="33" name="Graphique 32" descr="Poisson clown avec un remplissage uni">
            <a:extLst>
              <a:ext uri="{FF2B5EF4-FFF2-40B4-BE49-F238E27FC236}">
                <a16:creationId xmlns:a16="http://schemas.microsoft.com/office/drawing/2014/main" id="{2059CE61-CE54-F446-0F1F-85D04E01A9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0207" y="3624942"/>
            <a:ext cx="914400" cy="914400"/>
          </a:xfrm>
          <a:prstGeom prst="rect">
            <a:avLst/>
          </a:prstGeom>
        </p:spPr>
      </p:pic>
      <p:pic>
        <p:nvPicPr>
          <p:cNvPr id="36" name="Graphique 35" descr="Poisson clown avec un remplissage uni">
            <a:extLst>
              <a:ext uri="{FF2B5EF4-FFF2-40B4-BE49-F238E27FC236}">
                <a16:creationId xmlns:a16="http://schemas.microsoft.com/office/drawing/2014/main" id="{83C21B25-A1BC-750D-118B-5570F65479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8150" y="3614057"/>
            <a:ext cx="914400" cy="914400"/>
          </a:xfrm>
          <a:prstGeom prst="rect">
            <a:avLst/>
          </a:prstGeom>
        </p:spPr>
      </p:pic>
      <p:pic>
        <p:nvPicPr>
          <p:cNvPr id="39" name="Graphique 38" descr="Poisson clown avec un remplissage uni">
            <a:extLst>
              <a:ext uri="{FF2B5EF4-FFF2-40B4-BE49-F238E27FC236}">
                <a16:creationId xmlns:a16="http://schemas.microsoft.com/office/drawing/2014/main" id="{BE7BE5EF-22E4-F75A-A246-40815AC98E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6979" y="3624941"/>
            <a:ext cx="914400" cy="914400"/>
          </a:xfrm>
          <a:prstGeom prst="rect">
            <a:avLst/>
          </a:prstGeom>
        </p:spPr>
      </p:pic>
      <p:pic>
        <p:nvPicPr>
          <p:cNvPr id="41" name="Graphique 40" descr="Poisson clown avec un remplissage uni">
            <a:extLst>
              <a:ext uri="{FF2B5EF4-FFF2-40B4-BE49-F238E27FC236}">
                <a16:creationId xmlns:a16="http://schemas.microsoft.com/office/drawing/2014/main" id="{00C2BA6C-50A7-937A-C8A2-E0381ACB17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918" y="4288971"/>
            <a:ext cx="914400" cy="914400"/>
          </a:xfrm>
          <a:prstGeom prst="rect">
            <a:avLst/>
          </a:prstGeom>
        </p:spPr>
      </p:pic>
      <p:pic>
        <p:nvPicPr>
          <p:cNvPr id="43" name="Graphique 42" descr="Poisson clown avec un remplissage uni">
            <a:extLst>
              <a:ext uri="{FF2B5EF4-FFF2-40B4-BE49-F238E27FC236}">
                <a16:creationId xmlns:a16="http://schemas.microsoft.com/office/drawing/2014/main" id="{E9896E52-5127-029F-9D2D-AF1BEAB256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3747" y="4299855"/>
            <a:ext cx="914400" cy="914400"/>
          </a:xfrm>
          <a:prstGeom prst="rect">
            <a:avLst/>
          </a:prstGeom>
        </p:spPr>
      </p:pic>
      <p:pic>
        <p:nvPicPr>
          <p:cNvPr id="45" name="Graphique 44" descr="Poisson clown avec un remplissage uni">
            <a:extLst>
              <a:ext uri="{FF2B5EF4-FFF2-40B4-BE49-F238E27FC236}">
                <a16:creationId xmlns:a16="http://schemas.microsoft.com/office/drawing/2014/main" id="{3CE3F97D-B261-9DEA-5B1F-665D3D172D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1690" y="4288970"/>
            <a:ext cx="914400" cy="914400"/>
          </a:xfrm>
          <a:prstGeom prst="rect">
            <a:avLst/>
          </a:prstGeom>
        </p:spPr>
      </p:pic>
      <p:pic>
        <p:nvPicPr>
          <p:cNvPr id="46" name="Graphique 45" descr="Poisson clown avec un remplissage uni">
            <a:extLst>
              <a:ext uri="{FF2B5EF4-FFF2-40B4-BE49-F238E27FC236}">
                <a16:creationId xmlns:a16="http://schemas.microsoft.com/office/drawing/2014/main" id="{35F7C8A6-3B13-9725-F0DE-6C4FAFA0EB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0519" y="4299854"/>
            <a:ext cx="914400" cy="914400"/>
          </a:xfrm>
          <a:prstGeom prst="rect">
            <a:avLst/>
          </a:prstGeom>
        </p:spPr>
      </p:pic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F05124BB-5D17-58D1-6180-18DF83BD0ED2}"/>
              </a:ext>
            </a:extLst>
          </p:cNvPr>
          <p:cNvSpPr/>
          <p:nvPr/>
        </p:nvSpPr>
        <p:spPr>
          <a:xfrm>
            <a:off x="2538771" y="3094124"/>
            <a:ext cx="3785836" cy="61790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5ED623AE-C184-A5CE-1F5F-E69418233FFD}"/>
              </a:ext>
            </a:extLst>
          </p:cNvPr>
          <p:cNvSpPr/>
          <p:nvPr/>
        </p:nvSpPr>
        <p:spPr>
          <a:xfrm>
            <a:off x="2538772" y="3755570"/>
            <a:ext cx="3785836" cy="6432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B2C6CE1F-AE33-EEE6-58FC-24535C9C0E24}"/>
              </a:ext>
            </a:extLst>
          </p:cNvPr>
          <p:cNvSpPr/>
          <p:nvPr/>
        </p:nvSpPr>
        <p:spPr>
          <a:xfrm>
            <a:off x="2549658" y="4441366"/>
            <a:ext cx="3785836" cy="6432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34BB41A8-4C64-9D2C-7F25-43B9DD905FA6}"/>
              </a:ext>
            </a:extLst>
          </p:cNvPr>
          <p:cNvSpPr txBox="1"/>
          <p:nvPr/>
        </p:nvSpPr>
        <p:spPr>
          <a:xfrm>
            <a:off x="2024743" y="5551714"/>
            <a:ext cx="482237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ar-MA" sz="4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سَنَحْتاجُ إِلى </a:t>
            </a:r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4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أَحْواضٍ.</a:t>
            </a:r>
            <a:endParaRPr lang="fr-MA" sz="4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9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A696E5D-C16A-AE16-E9F8-67DAD7EBF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977" y="1912648"/>
            <a:ext cx="3115504" cy="425249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D52E48-4F2B-8B41-4880-BE3CA3AB9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02" y="1912885"/>
            <a:ext cx="3115504" cy="4247293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 كراساتكم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78.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D979F6-58BD-18F9-BC3C-700E0E725BF4}"/>
              </a:ext>
            </a:extLst>
          </p:cNvPr>
          <p:cNvSpPr/>
          <p:nvPr/>
        </p:nvSpPr>
        <p:spPr>
          <a:xfrm>
            <a:off x="4597730" y="4996546"/>
            <a:ext cx="2691740" cy="8273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EE1DA-0E73-B354-5D6D-C0E856FE7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85A9824-3DAD-ED51-3D6E-BA3C342A5F78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المسألة ويقرأها بعدي اثنان منكم.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F96458-3B61-BA37-29B9-E0FE0BFE3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3F4CB3-E17D-978E-09C3-6511C92E4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16" y="2355505"/>
            <a:ext cx="7557025" cy="256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ED81A-1F4A-13F2-1ADC-B821A479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07FB2DB-A9BB-4EC3-F414-745FE878B10A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قوموا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بالتجميع بالتساوي وأكملوا عبارة الحل.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28BFC6-B7E5-2206-D04C-C80877F18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908CBE-7327-1268-ACB7-03EADEAEF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16" y="2355505"/>
            <a:ext cx="7557025" cy="256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3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D9EC1-F2E4-C5DB-B480-800895D6B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EF67E17-449F-FDED-818F-AE44E4029963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ويشرح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A1768F-AD10-D609-1B69-4560A1D62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F52F7E-E913-6646-38A2-CA1F014E5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16" y="2355505"/>
            <a:ext cx="7557025" cy="25606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698B9D-B4F9-A4C4-0DEE-917BF542EF62}"/>
              </a:ext>
            </a:extLst>
          </p:cNvPr>
          <p:cNvSpPr/>
          <p:nvPr/>
        </p:nvSpPr>
        <p:spPr>
          <a:xfrm>
            <a:off x="4920343" y="3418114"/>
            <a:ext cx="337457" cy="13933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DC900A-562E-3215-31AA-42718CE83CE6}"/>
              </a:ext>
            </a:extLst>
          </p:cNvPr>
          <p:cNvSpPr/>
          <p:nvPr/>
        </p:nvSpPr>
        <p:spPr>
          <a:xfrm>
            <a:off x="5366657" y="3418114"/>
            <a:ext cx="337457" cy="13933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BD8657-077D-ED60-30DF-92BB9C3F5727}"/>
              </a:ext>
            </a:extLst>
          </p:cNvPr>
          <p:cNvSpPr/>
          <p:nvPr/>
        </p:nvSpPr>
        <p:spPr>
          <a:xfrm>
            <a:off x="5791203" y="3418113"/>
            <a:ext cx="337457" cy="13933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ABDC26-695B-2B5A-D8E8-2E7B11E9A6D3}"/>
              </a:ext>
            </a:extLst>
          </p:cNvPr>
          <p:cNvSpPr/>
          <p:nvPr/>
        </p:nvSpPr>
        <p:spPr>
          <a:xfrm>
            <a:off x="6237517" y="3418113"/>
            <a:ext cx="337457" cy="13933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C54522-82A9-5BE8-276A-0C718A4A4D33}"/>
              </a:ext>
            </a:extLst>
          </p:cNvPr>
          <p:cNvSpPr/>
          <p:nvPr/>
        </p:nvSpPr>
        <p:spPr>
          <a:xfrm>
            <a:off x="6672946" y="3418116"/>
            <a:ext cx="337457" cy="13933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69D918-98A2-AC0C-2AFC-97FEFA136BB8}"/>
              </a:ext>
            </a:extLst>
          </p:cNvPr>
          <p:cNvSpPr/>
          <p:nvPr/>
        </p:nvSpPr>
        <p:spPr>
          <a:xfrm>
            <a:off x="7119260" y="3418116"/>
            <a:ext cx="337457" cy="13933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F371BA-A9CC-5DC6-7EC1-965DA1735B79}"/>
              </a:ext>
            </a:extLst>
          </p:cNvPr>
          <p:cNvSpPr/>
          <p:nvPr/>
        </p:nvSpPr>
        <p:spPr>
          <a:xfrm>
            <a:off x="7532916" y="3418112"/>
            <a:ext cx="337457" cy="13933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D95F61-A26C-D197-7B70-AEA31EE2FA4D}"/>
              </a:ext>
            </a:extLst>
          </p:cNvPr>
          <p:cNvSpPr txBox="1"/>
          <p:nvPr/>
        </p:nvSpPr>
        <p:spPr>
          <a:xfrm>
            <a:off x="2884713" y="3886201"/>
            <a:ext cx="337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09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BAD8B64-AC7C-57A3-7463-87832FD11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977" y="1912648"/>
            <a:ext cx="3115504" cy="42524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F175E0-9FC5-22B0-10D1-AFF627562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102" y="1912885"/>
            <a:ext cx="3115504" cy="424729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الصفحة 79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6A0360-1432-03A0-B5B5-8B1FF8D4A5F9}"/>
              </a:ext>
            </a:extLst>
          </p:cNvPr>
          <p:cNvSpPr/>
          <p:nvPr/>
        </p:nvSpPr>
        <p:spPr>
          <a:xfrm>
            <a:off x="1540319" y="2383970"/>
            <a:ext cx="2711075" cy="11974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505E11F-F8C5-C876-097B-3F408CD55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362" y="2265677"/>
            <a:ext cx="6870024" cy="328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B326E-477B-F065-A116-C37943E7F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FAF756B-94E3-3598-CA76-F2EC29567D5B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6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EBEE2B-BD59-7063-C1E1-516DED90F1FE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851839-9B52-AC20-6DFE-2106B8673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7BCD75-0426-E092-1DF0-D581051A9FB3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6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5C9A94-19DE-1AB0-2DDB-CFF9B597A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FFCADA-5DC9-2A36-D1C7-0400F2422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362" y="2265677"/>
            <a:ext cx="6870024" cy="328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5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D96C5A-3BA6-9B7A-D09B-CBF3324F5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04" y="2475902"/>
            <a:ext cx="4813362" cy="264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474887A-7420-7B0F-627D-C85B929D7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362" y="2265677"/>
            <a:ext cx="6870024" cy="3284591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0DCD12EF-8FED-7597-EE81-F280A718D995}"/>
              </a:ext>
            </a:extLst>
          </p:cNvPr>
          <p:cNvGrpSpPr/>
          <p:nvPr/>
        </p:nvGrpSpPr>
        <p:grpSpPr>
          <a:xfrm>
            <a:off x="2741314" y="2915331"/>
            <a:ext cx="3475440" cy="1603440"/>
            <a:chOff x="2741314" y="2915331"/>
            <a:chExt cx="3475440" cy="160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6A8E09A9-A56E-CD1F-C6A4-7118391C2924}"/>
                    </a:ext>
                  </a:extLst>
                </p14:cNvPr>
                <p14:cNvContentPartPr/>
                <p14:nvPr/>
              </p14:nvContentPartPr>
              <p14:xfrm>
                <a:off x="2741314" y="2915331"/>
                <a:ext cx="1942200" cy="158184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6A8E09A9-A56E-CD1F-C6A4-7118391C292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732674" y="2906331"/>
                  <a:ext cx="1959840" cy="159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4846E746-07DE-D424-41B9-07EFB97B9D24}"/>
                    </a:ext>
                  </a:extLst>
                </p14:cNvPr>
                <p14:cNvContentPartPr/>
                <p14:nvPr/>
              </p14:nvContentPartPr>
              <p14:xfrm>
                <a:off x="4593514" y="4136451"/>
                <a:ext cx="360" cy="36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4846E746-07DE-D424-41B9-07EFB97B9D2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584874" y="412745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0DA4B51F-5187-5FDD-01E3-0B34F5E60169}"/>
                    </a:ext>
                  </a:extLst>
                </p14:cNvPr>
                <p14:cNvContentPartPr/>
                <p14:nvPr/>
              </p14:nvContentPartPr>
              <p14:xfrm>
                <a:off x="4265554" y="2949171"/>
                <a:ext cx="1951200" cy="156960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0DA4B51F-5187-5FDD-01E3-0B34F5E6016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256914" y="2940171"/>
                  <a:ext cx="1968840" cy="158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958351AB-3E39-47B5-0B3F-23515B596B42}"/>
                  </a:ext>
                </a:extLst>
              </p14:cNvPr>
              <p14:cNvContentPartPr/>
              <p14:nvPr/>
            </p14:nvContentPartPr>
            <p14:xfrm>
              <a:off x="6803554" y="5148771"/>
              <a:ext cx="360" cy="3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958351AB-3E39-47B5-0B3F-23515B596B4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94914" y="514013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15A9BAEB-9C46-A298-1E31-AFCA82CBC7A6}"/>
                  </a:ext>
                </a:extLst>
              </p14:cNvPr>
              <p14:cNvContentPartPr/>
              <p14:nvPr/>
            </p14:nvContentPartPr>
            <p14:xfrm>
              <a:off x="6367954" y="5431731"/>
              <a:ext cx="360" cy="36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15A9BAEB-9C46-A298-1E31-AFCA82CBC7A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59314" y="5423091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ZoneTexte 33">
            <a:extLst>
              <a:ext uri="{FF2B5EF4-FFF2-40B4-BE49-F238E27FC236}">
                <a16:creationId xmlns:a16="http://schemas.microsoft.com/office/drawing/2014/main" id="{7E60A93D-396F-8EB2-ABFE-2A94BD950D87}"/>
              </a:ext>
            </a:extLst>
          </p:cNvPr>
          <p:cNvSpPr txBox="1"/>
          <p:nvPr/>
        </p:nvSpPr>
        <p:spPr>
          <a:xfrm>
            <a:off x="4441372" y="4735287"/>
            <a:ext cx="445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4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FBB2C0F-BA6E-87B4-A25F-25D412D8888C}"/>
              </a:ext>
            </a:extLst>
          </p:cNvPr>
          <p:cNvGrpSpPr/>
          <p:nvPr/>
        </p:nvGrpSpPr>
        <p:grpSpPr>
          <a:xfrm>
            <a:off x="5734041" y="2867293"/>
            <a:ext cx="2125753" cy="1521158"/>
            <a:chOff x="5734041" y="2867293"/>
            <a:chExt cx="2125753" cy="1521158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A2B98182-17B4-7C55-ADF3-E2BEA8261C35}"/>
                </a:ext>
              </a:extLst>
            </p:cNvPr>
            <p:cNvGrpSpPr/>
            <p:nvPr/>
          </p:nvGrpSpPr>
          <p:grpSpPr>
            <a:xfrm>
              <a:off x="5747674" y="2894451"/>
              <a:ext cx="2112120" cy="1494000"/>
              <a:chOff x="5747674" y="2894451"/>
              <a:chExt cx="2112120" cy="14940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29" name="Encre 28">
                    <a:extLst>
                      <a:ext uri="{FF2B5EF4-FFF2-40B4-BE49-F238E27FC236}">
                        <a16:creationId xmlns:a16="http://schemas.microsoft.com/office/drawing/2014/main" id="{4671754C-3EAB-D003-569D-AEE728750387}"/>
                      </a:ext>
                    </a:extLst>
                  </p14:cNvPr>
                  <p14:cNvContentPartPr/>
                  <p14:nvPr/>
                </p14:nvContentPartPr>
                <p14:xfrm>
                  <a:off x="5747674" y="2894451"/>
                  <a:ext cx="2112120" cy="1494000"/>
                </p14:xfrm>
              </p:contentPart>
            </mc:Choice>
            <mc:Fallback xmlns="">
              <p:pic>
                <p:nvPicPr>
                  <p:cNvPr id="29" name="Encre 28">
                    <a:extLst>
                      <a:ext uri="{FF2B5EF4-FFF2-40B4-BE49-F238E27FC236}">
                        <a16:creationId xmlns:a16="http://schemas.microsoft.com/office/drawing/2014/main" id="{4671754C-3EAB-D003-569D-AEE728750387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5739034" y="2885451"/>
                    <a:ext cx="2129760" cy="1511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30" name="Encre 29">
                    <a:extLst>
                      <a:ext uri="{FF2B5EF4-FFF2-40B4-BE49-F238E27FC236}">
                        <a16:creationId xmlns:a16="http://schemas.microsoft.com/office/drawing/2014/main" id="{12A8FE1E-406F-0EB0-F66C-62673F470C80}"/>
                      </a:ext>
                    </a:extLst>
                  </p14:cNvPr>
                  <p14:cNvContentPartPr/>
                  <p14:nvPr/>
                </p14:nvContentPartPr>
                <p14:xfrm>
                  <a:off x="7217194" y="3929451"/>
                  <a:ext cx="360" cy="360"/>
                </p14:xfrm>
              </p:contentPart>
            </mc:Choice>
            <mc:Fallback xmlns="">
              <p:pic>
                <p:nvPicPr>
                  <p:cNvPr id="30" name="Encre 29">
                    <a:extLst>
                      <a:ext uri="{FF2B5EF4-FFF2-40B4-BE49-F238E27FC236}">
                        <a16:creationId xmlns:a16="http://schemas.microsoft.com/office/drawing/2014/main" id="{12A8FE1E-406F-0EB0-F66C-62673F470C80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7208194" y="3920811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58C67193-2AAC-DF57-7E7B-6672EB775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734041" y="2867293"/>
              <a:ext cx="114310" cy="1219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361B915-EE60-9FF8-996B-E136E091E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735" y="1907348"/>
            <a:ext cx="3427054" cy="4672022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324106" y="3766459"/>
            <a:ext cx="2999009" cy="118654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25E8C59A-3A23-D80B-0A8A-91B876E67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32" y="2532454"/>
            <a:ext cx="6870023" cy="29252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344B47D-0A75-783B-401B-8A98FB95297F}"/>
                  </a:ext>
                </a:extLst>
              </p14:cNvPr>
              <p14:cNvContentPartPr/>
              <p14:nvPr/>
            </p14:nvContentPartPr>
            <p14:xfrm>
              <a:off x="1467634" y="2971491"/>
              <a:ext cx="1973880" cy="185292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344B47D-0A75-783B-401B-8A98FB95297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58634" y="2962491"/>
                <a:ext cx="1991520" cy="18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70F9415A-234F-4A10-7F49-CFF53F4002E9}"/>
                  </a:ext>
                </a:extLst>
              </p14:cNvPr>
              <p14:cNvContentPartPr/>
              <p14:nvPr/>
            </p14:nvContentPartPr>
            <p14:xfrm>
              <a:off x="-22046" y="3244011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70F9415A-234F-4A10-7F49-CFF53F4002E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30686" y="323537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ED5567BD-07EE-4301-3566-8B15648160DE}"/>
                  </a:ext>
                </a:extLst>
              </p14:cNvPr>
              <p14:cNvContentPartPr/>
              <p14:nvPr/>
            </p14:nvContentPartPr>
            <p14:xfrm>
              <a:off x="3102394" y="3145731"/>
              <a:ext cx="360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ED5567BD-07EE-4301-3566-8B15648160D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93394" y="313709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F9DD6467-6360-2033-8C8C-95F8329C364A}"/>
                  </a:ext>
                </a:extLst>
              </p14:cNvPr>
              <p14:cNvContentPartPr/>
              <p14:nvPr/>
            </p14:nvContentPartPr>
            <p14:xfrm>
              <a:off x="2741314" y="3200091"/>
              <a:ext cx="328680" cy="4989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F9DD6467-6360-2033-8C8C-95F8329C364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32674" y="3191091"/>
                <a:ext cx="346320" cy="5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158664CC-23FB-6AC7-A14E-38F98793B882}"/>
                  </a:ext>
                </a:extLst>
              </p14:cNvPr>
              <p14:cNvContentPartPr/>
              <p14:nvPr/>
            </p14:nvContentPartPr>
            <p14:xfrm>
              <a:off x="2797114" y="3183531"/>
              <a:ext cx="1885680" cy="14331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158664CC-23FB-6AC7-A14E-38F98793B88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88474" y="3174891"/>
                <a:ext cx="1903320" cy="145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CE972600-8AF9-7002-7E57-4B8F157F1710}"/>
                  </a:ext>
                </a:extLst>
              </p14:cNvPr>
              <p14:cNvContentPartPr/>
              <p14:nvPr/>
            </p14:nvContentPartPr>
            <p14:xfrm>
              <a:off x="-130406" y="3984171"/>
              <a:ext cx="360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CE972600-8AF9-7002-7E57-4B8F157F17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39406" y="397517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E747540C-5FD8-76BA-B837-31B25D8BEF9D}"/>
                  </a:ext>
                </a:extLst>
              </p14:cNvPr>
              <p14:cNvContentPartPr/>
              <p14:nvPr/>
            </p14:nvContentPartPr>
            <p14:xfrm>
              <a:off x="4680634" y="3407091"/>
              <a:ext cx="76680" cy="106704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E747540C-5FD8-76BA-B837-31B25D8BEF9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671634" y="3398091"/>
                <a:ext cx="94320" cy="10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2FAC7508-826B-063D-5924-1611179C7734}"/>
                  </a:ext>
                </a:extLst>
              </p14:cNvPr>
              <p14:cNvContentPartPr/>
              <p14:nvPr/>
            </p14:nvContentPartPr>
            <p14:xfrm>
              <a:off x="4768114" y="4462971"/>
              <a:ext cx="360" cy="36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2FAC7508-826B-063D-5924-1611179C773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59114" y="445397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694C32A7-A545-5A11-D064-DDA788F73786}"/>
                  </a:ext>
                </a:extLst>
              </p14:cNvPr>
              <p14:cNvContentPartPr/>
              <p14:nvPr/>
            </p14:nvContentPartPr>
            <p14:xfrm>
              <a:off x="4671274" y="3231411"/>
              <a:ext cx="1503000" cy="148356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694C32A7-A545-5A11-D064-DDA788F7378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62274" y="3222411"/>
                <a:ext cx="1520640" cy="150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B47C91D5-3788-01BF-775B-4E39D46BAB5F}"/>
                  </a:ext>
                </a:extLst>
              </p14:cNvPr>
              <p14:cNvContentPartPr/>
              <p14:nvPr/>
            </p14:nvContentPartPr>
            <p14:xfrm>
              <a:off x="6346354" y="5355771"/>
              <a:ext cx="360" cy="3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B47C91D5-3788-01BF-775B-4E39D46BAB5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37714" y="534677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6" name="Encre 45">
                <a:extLst>
                  <a:ext uri="{FF2B5EF4-FFF2-40B4-BE49-F238E27FC236}">
                    <a16:creationId xmlns:a16="http://schemas.microsoft.com/office/drawing/2014/main" id="{A4C2F5BB-2E51-9F51-F81F-ED7CAF6B49F0}"/>
                  </a:ext>
                </a:extLst>
              </p14:cNvPr>
              <p14:cNvContentPartPr/>
              <p14:nvPr/>
            </p14:nvContentPartPr>
            <p14:xfrm>
              <a:off x="6204874" y="3417531"/>
              <a:ext cx="43560" cy="708120"/>
            </p14:xfrm>
          </p:contentPart>
        </mc:Choice>
        <mc:Fallback xmlns="">
          <p:pic>
            <p:nvPicPr>
              <p:cNvPr id="46" name="Encre 45">
                <a:extLst>
                  <a:ext uri="{FF2B5EF4-FFF2-40B4-BE49-F238E27FC236}">
                    <a16:creationId xmlns:a16="http://schemas.microsoft.com/office/drawing/2014/main" id="{A4C2F5BB-2E51-9F51-F81F-ED7CAF6B49F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196234" y="3408891"/>
                <a:ext cx="61200" cy="72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6D428BC9-200D-DE5A-48EA-BCF71DC96651}"/>
                  </a:ext>
                </a:extLst>
              </p14:cNvPr>
              <p14:cNvContentPartPr/>
              <p14:nvPr/>
            </p14:nvContentPartPr>
            <p14:xfrm>
              <a:off x="6215674" y="4114851"/>
              <a:ext cx="360" cy="360"/>
            </p14:xfrm>
          </p:contentPart>
        </mc:Choice>
        <mc:Fallback xmlns=""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6D428BC9-200D-DE5A-48EA-BCF71DC9665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07034" y="410585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9" name="Encre 48">
                <a:extLst>
                  <a:ext uri="{FF2B5EF4-FFF2-40B4-BE49-F238E27FC236}">
                    <a16:creationId xmlns:a16="http://schemas.microsoft.com/office/drawing/2014/main" id="{79EB1EDA-7C50-E43E-D0C7-9821B13770AD}"/>
                  </a:ext>
                </a:extLst>
              </p14:cNvPr>
              <p14:cNvContentPartPr/>
              <p14:nvPr/>
            </p14:nvContentPartPr>
            <p14:xfrm>
              <a:off x="6215674" y="4114491"/>
              <a:ext cx="43920" cy="620640"/>
            </p14:xfrm>
          </p:contentPart>
        </mc:Choice>
        <mc:Fallback xmlns="">
          <p:pic>
            <p:nvPicPr>
              <p:cNvPr id="49" name="Encre 48">
                <a:extLst>
                  <a:ext uri="{FF2B5EF4-FFF2-40B4-BE49-F238E27FC236}">
                    <a16:creationId xmlns:a16="http://schemas.microsoft.com/office/drawing/2014/main" id="{79EB1EDA-7C50-E43E-D0C7-9821B13770A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206674" y="4105851"/>
                <a:ext cx="61560" cy="63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0" name="Encre 49">
                <a:extLst>
                  <a:ext uri="{FF2B5EF4-FFF2-40B4-BE49-F238E27FC236}">
                    <a16:creationId xmlns:a16="http://schemas.microsoft.com/office/drawing/2014/main" id="{82165EAA-55DA-E825-0643-955722723BEC}"/>
                  </a:ext>
                </a:extLst>
              </p14:cNvPr>
              <p14:cNvContentPartPr/>
              <p14:nvPr/>
            </p14:nvContentPartPr>
            <p14:xfrm>
              <a:off x="6258874" y="4713171"/>
              <a:ext cx="360" cy="360"/>
            </p14:xfrm>
          </p:contentPart>
        </mc:Choice>
        <mc:Fallback xmlns="">
          <p:pic>
            <p:nvPicPr>
              <p:cNvPr id="50" name="Encre 49">
                <a:extLst>
                  <a:ext uri="{FF2B5EF4-FFF2-40B4-BE49-F238E27FC236}">
                    <a16:creationId xmlns:a16="http://schemas.microsoft.com/office/drawing/2014/main" id="{82165EAA-55DA-E825-0643-955722723BE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50234" y="470453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A87367DF-319C-AA54-A7F0-23E5EED94725}"/>
                  </a:ext>
                </a:extLst>
              </p14:cNvPr>
              <p14:cNvContentPartPr/>
              <p14:nvPr/>
            </p14:nvContentPartPr>
            <p14:xfrm>
              <a:off x="6258874" y="3406731"/>
              <a:ext cx="1503360" cy="1483200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A87367DF-319C-AA54-A7F0-23E5EED9472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250234" y="3397731"/>
                <a:ext cx="1521000" cy="1500840"/>
              </a:xfrm>
              <a:prstGeom prst="rect">
                <a:avLst/>
              </a:prstGeom>
            </p:spPr>
          </p:pic>
        </mc:Fallback>
      </mc:AlternateContent>
      <p:sp>
        <p:nvSpPr>
          <p:cNvPr id="52" name="ZoneTexte 51">
            <a:extLst>
              <a:ext uri="{FF2B5EF4-FFF2-40B4-BE49-F238E27FC236}">
                <a16:creationId xmlns:a16="http://schemas.microsoft.com/office/drawing/2014/main" id="{41AE98E6-DD6A-0655-D62F-6E3C575B41B8}"/>
              </a:ext>
            </a:extLst>
          </p:cNvPr>
          <p:cNvSpPr txBox="1"/>
          <p:nvPr/>
        </p:nvSpPr>
        <p:spPr>
          <a:xfrm>
            <a:off x="3853544" y="4780867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78 و 79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3DC729-2AE5-8E01-BA35-FB6B8342F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0897" y="2119476"/>
            <a:ext cx="3115504" cy="42524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5399E4-9B4D-176B-2BDE-6914E7E7D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050" y="2119713"/>
            <a:ext cx="3115504" cy="424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18682</TotalTime>
  <Words>919</Words>
  <Application>Microsoft Office PowerPoint</Application>
  <PresentationFormat>Affichage à l'écran (4:3)</PresentationFormat>
  <Paragraphs>229</Paragraphs>
  <Slides>48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48</vt:i4>
      </vt:variant>
    </vt:vector>
  </HeadingPairs>
  <TitlesOfParts>
    <vt:vector size="58" baseType="lpstr">
      <vt:lpstr>Dosis</vt:lpstr>
      <vt:lpstr>Effra CC Arbc</vt:lpstr>
      <vt:lpstr>Arial</vt:lpstr>
      <vt:lpstr>Aptos</vt:lpstr>
      <vt:lpstr>Calibri</vt:lpstr>
      <vt:lpstr>DengXian</vt:lpstr>
      <vt:lpstr>Aptos Display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ELHAMDOUNI</dc:creator>
  <cp:lastModifiedBy>EL HAMDOUNI BTIHAJ</cp:lastModifiedBy>
  <cp:revision>219</cp:revision>
  <cp:lastPrinted>2025-08-13T10:11:39Z</cp:lastPrinted>
  <dcterms:created xsi:type="dcterms:W3CDTF">2025-08-01T12:31:49Z</dcterms:created>
  <dcterms:modified xsi:type="dcterms:W3CDTF">2026-04-05T11:17:18Z</dcterms:modified>
</cp:coreProperties>
</file>