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3"/>
  </p:notesMasterIdLst>
  <p:handoutMasterIdLst>
    <p:handoutMasterId r:id="rId54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1072" r:id="rId12"/>
    <p:sldId id="1117" r:id="rId13"/>
    <p:sldId id="1118" r:id="rId14"/>
    <p:sldId id="1116" r:id="rId15"/>
    <p:sldId id="1114" r:id="rId16"/>
    <p:sldId id="1074" r:id="rId17"/>
    <p:sldId id="1073" r:id="rId18"/>
    <p:sldId id="1016" r:id="rId19"/>
    <p:sldId id="812" r:id="rId20"/>
    <p:sldId id="751" r:id="rId21"/>
    <p:sldId id="916" r:id="rId22"/>
    <p:sldId id="1018" r:id="rId23"/>
    <p:sldId id="1087" r:id="rId24"/>
    <p:sldId id="1088" r:id="rId25"/>
    <p:sldId id="1089" r:id="rId26"/>
    <p:sldId id="940" r:id="rId27"/>
    <p:sldId id="1119" r:id="rId28"/>
    <p:sldId id="1070" r:id="rId29"/>
    <p:sldId id="1091" r:id="rId30"/>
    <p:sldId id="1120" r:id="rId31"/>
    <p:sldId id="1121" r:id="rId32"/>
    <p:sldId id="1029" r:id="rId33"/>
    <p:sldId id="1092" r:id="rId34"/>
    <p:sldId id="942" r:id="rId35"/>
    <p:sldId id="1122" r:id="rId36"/>
    <p:sldId id="1096" r:id="rId37"/>
    <p:sldId id="1097" r:id="rId38"/>
    <p:sldId id="1123" r:id="rId39"/>
    <p:sldId id="1124" r:id="rId40"/>
    <p:sldId id="1019" r:id="rId41"/>
    <p:sldId id="926" r:id="rId42"/>
    <p:sldId id="927" r:id="rId43"/>
    <p:sldId id="925" r:id="rId44"/>
    <p:sldId id="920" r:id="rId45"/>
    <p:sldId id="911" r:id="rId46"/>
    <p:sldId id="644" r:id="rId47"/>
    <p:sldId id="875" r:id="rId48"/>
    <p:sldId id="1021" r:id="rId49"/>
    <p:sldId id="809" r:id="rId50"/>
    <p:sldId id="764" r:id="rId51"/>
    <p:sldId id="944" r:id="rId5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5"/>
      <p:bold r:id="rId56"/>
    </p:embeddedFont>
    <p:embeddedFont>
      <p:font typeface="Dosis" pitchFamily="2" charset="0"/>
      <p:regular r:id="rId57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FCC302"/>
    <a:srgbClr val="3E898D"/>
    <a:srgbClr val="FFFEFC"/>
    <a:srgbClr val="FC8D00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85409" autoAdjust="0"/>
  </p:normalViewPr>
  <p:slideViewPr>
    <p:cSldViewPr snapToGrid="0">
      <p:cViewPr varScale="1">
        <p:scale>
          <a:sx n="59" d="100"/>
          <a:sy n="59" d="100"/>
        </p:scale>
        <p:origin x="154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font" Target="fonts/font1.fntdata"/><Relationship Id="rId63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5" Type="http://schemas.openxmlformats.org/officeDocument/2006/relationships/slide" Target="slides/slide2.xml"/><Relationship Id="rId61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2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handoutMaster" Target="handoutMasters/handoutMaster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3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00A66-6245-45FC-2D1A-5C78A7BE6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3C373C-5827-D44D-E7B9-71407221AD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7BBCC9-C17E-36E7-C29E-0BEA48AA6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BE5C03-4567-E5A4-9782-9A8486D7CF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546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4167B-8979-8790-0FFE-CFFD11CC3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7BA1514-134D-F95A-64F8-98E55397C4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E19531-0D03-2F5D-811E-10E5E8065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8F735C-AAE9-A2B9-FE0E-1FDA69D865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39060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1C8A9-2C89-5161-FE8A-A92F457E6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E24289-C5F0-4558-31B5-6108C16E75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7DDAD03-6D64-16E6-C463-182B01A89F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C9695F3-889B-E1B8-401F-4D325C73A4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9177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C0FE9-C2FF-CD70-0B05-2409C485E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3A18185-F6DB-15AB-7BC2-8F096F5D76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40A67E-54EC-45C3-AC82-3C0D34B137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F25546-89DF-FDA9-FE73-6576BD4203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2220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9.png"/><Relationship Id="rId4" Type="http://schemas.openxmlformats.org/officeDocument/2006/relationships/image" Target="../media/image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png"/><Relationship Id="rId5" Type="http://schemas.openxmlformats.org/officeDocument/2006/relationships/image" Target="../media/image22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1.png"/><Relationship Id="rId4" Type="http://schemas.openxmlformats.org/officeDocument/2006/relationships/image" Target="../media/image40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0.emf"/><Relationship Id="rId5" Type="http://schemas.openxmlformats.org/officeDocument/2006/relationships/image" Target="../media/image22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2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3DFC0F6-FE1E-69C3-DE66-06D382919D33}"/>
              </a:ext>
            </a:extLst>
          </p:cNvPr>
          <p:cNvGrpSpPr/>
          <p:nvPr/>
        </p:nvGrpSpPr>
        <p:grpSpPr>
          <a:xfrm>
            <a:off x="7151799" y="6016087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6BCC681-20D4-0694-0391-E79C96741B9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92FBC287-6865-1BD7-6DF9-7D2ADE1806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24F8D02-1F07-ABA3-16F6-AA983915831E}"/>
              </a:ext>
            </a:extLst>
          </p:cNvPr>
          <p:cNvSpPr/>
          <p:nvPr/>
        </p:nvSpPr>
        <p:spPr>
          <a:xfrm>
            <a:off x="5558776" y="60170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83DAE52-FCE2-7CED-4E44-ECF9D668C8CF}"/>
              </a:ext>
            </a:extLst>
          </p:cNvPr>
          <p:cNvSpPr/>
          <p:nvPr/>
        </p:nvSpPr>
        <p:spPr>
          <a:xfrm>
            <a:off x="6414190" y="604365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(المقارنة)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573129" y="243789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752191" y="292613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التجميع بالتساوي (1) 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636622" y="434626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التجميع بالتساوي (2)</a:t>
            </a:r>
          </a:p>
        </p:txBody>
      </p:sp>
      <p:grpSp>
        <p:nvGrpSpPr>
          <p:cNvPr id="12" name="Group 9">
            <a:extLst>
              <a:ext uri="{FF2B5EF4-FFF2-40B4-BE49-F238E27FC236}">
                <a16:creationId xmlns:a16="http://schemas.microsoft.com/office/drawing/2014/main" id="{06F26ED0-5E7B-7CF4-AE7D-0AA2EEB3DAA5}"/>
              </a:ext>
            </a:extLst>
          </p:cNvPr>
          <p:cNvGrpSpPr/>
          <p:nvPr/>
        </p:nvGrpSpPr>
        <p:grpSpPr>
          <a:xfrm>
            <a:off x="4645106" y="2460118"/>
            <a:ext cx="3765568" cy="1149317"/>
            <a:chOff x="4491471" y="2442358"/>
            <a:chExt cx="3765568" cy="114931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6698D9B-2A67-7D5F-930D-77297231A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ADFB0B19-49AD-5C83-27BA-7124DADD8E81}"/>
                </a:ext>
              </a:extLst>
            </p:cNvPr>
            <p:cNvSpPr/>
            <p:nvPr/>
          </p:nvSpPr>
          <p:spPr>
            <a:xfrm>
              <a:off x="6649632" y="2442358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345730B-781F-AC9D-C961-6893CC9F15F7}"/>
              </a:ext>
            </a:extLst>
          </p:cNvPr>
          <p:cNvSpPr txBox="1"/>
          <p:nvPr/>
        </p:nvSpPr>
        <p:spPr>
          <a:xfrm>
            <a:off x="4732194" y="2970653"/>
            <a:ext cx="33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التوزيع بالتساوي (1)</a:t>
            </a:r>
          </a:p>
          <a:p>
            <a:pPr marL="0" indent="0" algn="r" rtl="1">
              <a:buNone/>
            </a:pP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التوزيع بالتساوي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D304842-4275-6DD1-C6B9-F6B6155F0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1711" y="2460047"/>
            <a:ext cx="2589602" cy="37639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E400A0D-FB82-ECFC-080F-DE4443F9B2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3827" y="2460047"/>
            <a:ext cx="2589603" cy="376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709058" y="3823164"/>
            <a:ext cx="52245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إيجاد قيمة الجزء في توزيع بالتساوي.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834740" y="2538921"/>
            <a:ext cx="4007926" cy="16148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132898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002970" y="32343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533401" y="938025"/>
            <a:ext cx="6916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لنتذكر استراتيجية الحساب السريع لحساب جداء عدد من رقم وعدد مضاعف لــــ 10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9685F27-8237-3AD2-A3D3-25CE748FB9D1}"/>
              </a:ext>
            </a:extLst>
          </p:cNvPr>
          <p:cNvSpPr txBox="1"/>
          <p:nvPr/>
        </p:nvSpPr>
        <p:spPr>
          <a:xfrm>
            <a:off x="2553784" y="3287483"/>
            <a:ext cx="44625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</a:rPr>
              <a:t>7 x 50 = ….</a:t>
            </a:r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22E74-8CA1-99D7-F8A0-9AD0CD8BA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ED5FDC6-96DD-3AF4-91DC-F51744EEE1D4}"/>
              </a:ext>
            </a:extLst>
          </p:cNvPr>
          <p:cNvSpPr txBox="1"/>
          <p:nvPr/>
        </p:nvSpPr>
        <p:spPr>
          <a:xfrm>
            <a:off x="533401" y="938025"/>
            <a:ext cx="6916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أولا : نحدد رقم العشرات في العدد المضاعف لــــ 10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09A10-2B94-0F14-DFAD-CD3551887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E0B3A88-FADA-6B8F-85C9-ACEC67AB3CB9}"/>
              </a:ext>
            </a:extLst>
          </p:cNvPr>
          <p:cNvSpPr txBox="1"/>
          <p:nvPr/>
        </p:nvSpPr>
        <p:spPr>
          <a:xfrm>
            <a:off x="2553784" y="3287483"/>
            <a:ext cx="44625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</a:rPr>
              <a:t>7 x </a:t>
            </a:r>
            <a:r>
              <a:rPr lang="fr-MA" sz="6000" b="1" dirty="0">
                <a:solidFill>
                  <a:srgbClr val="C00000"/>
                </a:solidFill>
              </a:rPr>
              <a:t>5</a:t>
            </a:r>
            <a:r>
              <a:rPr lang="fr-MA" sz="6000" b="1" dirty="0">
                <a:solidFill>
                  <a:schemeClr val="accent1"/>
                </a:solidFill>
              </a:rPr>
              <a:t>0 = ….</a:t>
            </a:r>
          </a:p>
        </p:txBody>
      </p:sp>
    </p:spTree>
    <p:extLst>
      <p:ext uri="{BB962C8B-B14F-4D97-AF65-F5344CB8AC3E}">
        <p14:creationId xmlns:p14="http://schemas.microsoft.com/office/powerpoint/2010/main" val="415441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7AFAB-9510-DD32-F474-20D1322BD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EEC6E71-ED32-2541-4187-2F2E021A75CE}"/>
              </a:ext>
            </a:extLst>
          </p:cNvPr>
          <p:cNvSpPr txBox="1"/>
          <p:nvPr/>
        </p:nvSpPr>
        <p:spPr>
          <a:xfrm>
            <a:off x="533401" y="938025"/>
            <a:ext cx="6916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ثانيا: أحسب جداء العدد ورقم العشرات 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EA7A29-9F2F-53B3-1014-A5C295EEC5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F01ED22-EED8-1426-BF94-9CEDB9E798C3}"/>
              </a:ext>
            </a:extLst>
          </p:cNvPr>
          <p:cNvSpPr txBox="1"/>
          <p:nvPr/>
        </p:nvSpPr>
        <p:spPr>
          <a:xfrm>
            <a:off x="2553784" y="3287483"/>
            <a:ext cx="44625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C00000"/>
                </a:solidFill>
              </a:rPr>
              <a:t>7</a:t>
            </a:r>
            <a:r>
              <a:rPr lang="fr-MA" sz="6000" b="1" dirty="0">
                <a:solidFill>
                  <a:schemeClr val="accent1"/>
                </a:solidFill>
              </a:rPr>
              <a:t> x </a:t>
            </a:r>
            <a:r>
              <a:rPr lang="fr-MA" sz="6000" b="1" dirty="0">
                <a:solidFill>
                  <a:srgbClr val="C00000"/>
                </a:solidFill>
              </a:rPr>
              <a:t>5</a:t>
            </a:r>
            <a:r>
              <a:rPr lang="fr-MA" sz="6000" b="1" dirty="0">
                <a:solidFill>
                  <a:schemeClr val="accent1"/>
                </a:solidFill>
              </a:rPr>
              <a:t>0 = </a:t>
            </a:r>
            <a:r>
              <a:rPr lang="fr-MA" sz="6000" b="1" dirty="0">
                <a:solidFill>
                  <a:srgbClr val="C00000"/>
                </a:solidFill>
              </a:rPr>
              <a:t>35</a:t>
            </a:r>
            <a:r>
              <a:rPr lang="fr-MA" sz="6000" b="1" dirty="0">
                <a:solidFill>
                  <a:schemeClr val="accent1"/>
                </a:solidFill>
              </a:rPr>
              <a:t>.</a:t>
            </a:r>
          </a:p>
        </p:txBody>
      </p:sp>
      <p:sp>
        <p:nvSpPr>
          <p:cNvPr id="3" name="Parenthèse fermante 2">
            <a:extLst>
              <a:ext uri="{FF2B5EF4-FFF2-40B4-BE49-F238E27FC236}">
                <a16:creationId xmlns:a16="http://schemas.microsoft.com/office/drawing/2014/main" id="{7FC9FA82-FF65-EF9A-E0AC-14E5B3C8F236}"/>
              </a:ext>
            </a:extLst>
          </p:cNvPr>
          <p:cNvSpPr/>
          <p:nvPr/>
        </p:nvSpPr>
        <p:spPr>
          <a:xfrm rot="16200000">
            <a:off x="3193602" y="2766633"/>
            <a:ext cx="393289" cy="1052586"/>
          </a:xfrm>
          <a:prstGeom prst="rightBracke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>
              <a:ln>
                <a:solidFill>
                  <a:srgbClr val="156082"/>
                </a:solidFill>
              </a:ln>
              <a:solidFill>
                <a:schemeClr val="accent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5CB750-F3B9-62D5-44B1-EC74B6B968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1791" y="2714819"/>
            <a:ext cx="2469492" cy="72694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893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FAE49-555D-F46B-ECD7-AA47AAA84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7EBCE54-ACE4-8E23-A85B-FC6935863642}"/>
              </a:ext>
            </a:extLst>
          </p:cNvPr>
          <p:cNvSpPr txBox="1"/>
          <p:nvPr/>
        </p:nvSpPr>
        <p:spPr>
          <a:xfrm>
            <a:off x="533401" y="938025"/>
            <a:ext cx="6916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أضيف 0 على يمين النتيجة لأنني ضربت في مضاعف للعدد 10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8FBA29-3B06-8DAE-AE00-F18E1B05E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E2656C3-8F32-5D39-C3CA-F2DEDDED0CFE}"/>
              </a:ext>
            </a:extLst>
          </p:cNvPr>
          <p:cNvSpPr txBox="1"/>
          <p:nvPr/>
        </p:nvSpPr>
        <p:spPr>
          <a:xfrm>
            <a:off x="2259870" y="3287483"/>
            <a:ext cx="44625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C00000"/>
                </a:solidFill>
              </a:rPr>
              <a:t>7</a:t>
            </a:r>
            <a:r>
              <a:rPr lang="fr-MA" sz="6000" b="1" dirty="0">
                <a:solidFill>
                  <a:srgbClr val="156082"/>
                </a:solidFill>
              </a:rPr>
              <a:t> x </a:t>
            </a:r>
            <a:r>
              <a:rPr lang="fr-MA" sz="6000" b="1" dirty="0">
                <a:solidFill>
                  <a:srgbClr val="C00000"/>
                </a:solidFill>
              </a:rPr>
              <a:t>5</a:t>
            </a:r>
            <a:r>
              <a:rPr lang="fr-MA" sz="6000" b="1" dirty="0">
                <a:solidFill>
                  <a:schemeClr val="accent6"/>
                </a:solidFill>
              </a:rPr>
              <a:t>0</a:t>
            </a:r>
            <a:r>
              <a:rPr lang="fr-MA" sz="6000" b="1" dirty="0">
                <a:solidFill>
                  <a:srgbClr val="156082"/>
                </a:solidFill>
              </a:rPr>
              <a:t> = </a:t>
            </a:r>
            <a:r>
              <a:rPr lang="fr-MA" sz="6000" b="1" dirty="0">
                <a:solidFill>
                  <a:srgbClr val="C00000"/>
                </a:solidFill>
              </a:rPr>
              <a:t>35</a:t>
            </a:r>
            <a:r>
              <a:rPr lang="fr-MA" sz="60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10" name="Parenthèse fermante 9">
            <a:extLst>
              <a:ext uri="{FF2B5EF4-FFF2-40B4-BE49-F238E27FC236}">
                <a16:creationId xmlns:a16="http://schemas.microsoft.com/office/drawing/2014/main" id="{844B72C7-1446-3F8B-49E3-CF9F3ECF8A28}"/>
              </a:ext>
            </a:extLst>
          </p:cNvPr>
          <p:cNvSpPr/>
          <p:nvPr/>
        </p:nvSpPr>
        <p:spPr>
          <a:xfrm rot="16200000">
            <a:off x="2921459" y="2766633"/>
            <a:ext cx="393289" cy="1052586"/>
          </a:xfrm>
          <a:prstGeom prst="rightBracke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>
              <a:ln>
                <a:solidFill>
                  <a:srgbClr val="156082"/>
                </a:solidFill>
              </a:ln>
              <a:solidFill>
                <a:schemeClr val="accent1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23C3930-5F83-27A8-2795-FA29F6DA3E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9648" y="2714819"/>
            <a:ext cx="2469492" cy="72694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12C76A-64AB-90A7-06DD-C9B9EFF431C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659073" flipV="1">
            <a:off x="3965057" y="4040633"/>
            <a:ext cx="2040903" cy="72716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316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BAA67-16BE-C8A3-5FB7-09DB68705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AF5C2D4-F79A-1C61-C2CF-7915A08BA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7365" y="1660180"/>
            <a:ext cx="3269268" cy="462621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4339C22-3FF2-5CD2-815C-8B9BFE84F9D5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19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E72587-96D2-DE50-A1FC-9CF53E3541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E3D1D43-2CEC-9137-D519-B2B1CAD3903B}"/>
              </a:ext>
            </a:extLst>
          </p:cNvPr>
          <p:cNvSpPr/>
          <p:nvPr/>
        </p:nvSpPr>
        <p:spPr>
          <a:xfrm>
            <a:off x="3161333" y="2870367"/>
            <a:ext cx="2820390" cy="3661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2086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6E9A493-4312-6713-08B4-43A430650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3028863"/>
            <a:ext cx="7557025" cy="8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5216134-B678-8DCF-7B14-970FD62F7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06487"/>
            <a:ext cx="7557025" cy="922652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CAE09F-7838-D23A-381C-570512E90301}"/>
              </a:ext>
            </a:extLst>
          </p:cNvPr>
          <p:cNvSpPr txBox="1"/>
          <p:nvPr/>
        </p:nvSpPr>
        <p:spPr>
          <a:xfrm>
            <a:off x="1817917" y="2993572"/>
            <a:ext cx="651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472543" y="2993571"/>
            <a:ext cx="684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210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181600" y="2993571"/>
            <a:ext cx="662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120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868885" y="2993570"/>
            <a:ext cx="60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100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0DA7F37-7933-4915-E69C-7D10B3195E0A}"/>
              </a:ext>
            </a:extLst>
          </p:cNvPr>
          <p:cNvSpPr txBox="1"/>
          <p:nvPr/>
        </p:nvSpPr>
        <p:spPr>
          <a:xfrm>
            <a:off x="1817917" y="3396343"/>
            <a:ext cx="651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240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B154C7C-3C26-E266-F996-2374B139513E}"/>
              </a:ext>
            </a:extLst>
          </p:cNvPr>
          <p:cNvSpPr txBox="1"/>
          <p:nvPr/>
        </p:nvSpPr>
        <p:spPr>
          <a:xfrm>
            <a:off x="3516087" y="3396342"/>
            <a:ext cx="684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300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9F1C7A-7BBD-1907-4E80-7577E2274FCB}"/>
              </a:ext>
            </a:extLst>
          </p:cNvPr>
          <p:cNvSpPr txBox="1"/>
          <p:nvPr/>
        </p:nvSpPr>
        <p:spPr>
          <a:xfrm>
            <a:off x="5181600" y="3396342"/>
            <a:ext cx="662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6D30A8-90D1-6315-70E6-FE96026CBB71}"/>
              </a:ext>
            </a:extLst>
          </p:cNvPr>
          <p:cNvSpPr txBox="1"/>
          <p:nvPr/>
        </p:nvSpPr>
        <p:spPr>
          <a:xfrm>
            <a:off x="6868885" y="3396341"/>
            <a:ext cx="60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210</a:t>
            </a: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إيجاد قيمة الجزء في توزيع بالتساوي.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نوزع عناصر بالتساوي.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MATH_N2_P4_SEM2_S1_V1">
            <a:hlinkClick r:id="" action="ppaction://media"/>
            <a:extLst>
              <a:ext uri="{FF2B5EF4-FFF2-40B4-BE49-F238E27FC236}">
                <a16:creationId xmlns:a16="http://schemas.microsoft.com/office/drawing/2014/main" id="{EDB97E8A-EB8D-6FE8-D292-86CD78BD62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1617" y="1959430"/>
            <a:ext cx="7750628" cy="435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8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 حول توزيع عناصر بالتساوي؛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8AA3714-67B7-11DD-5D9E-353CE8508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8875" y="2215996"/>
            <a:ext cx="6326251" cy="351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كراساتكم. سننجز النشاط 2 خطوة خطوة.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8FAADD-EA71-9D1F-4F52-D6A750488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656" y="1836231"/>
            <a:ext cx="3133418" cy="455438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D01ED2-0D25-18F1-BCD2-23D5BE9BAD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1549" y="1836231"/>
            <a:ext cx="3133419" cy="455438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232444D-0D05-BEB0-413B-A34053C08A3F}"/>
              </a:ext>
            </a:extLst>
          </p:cNvPr>
          <p:cNvSpPr/>
          <p:nvPr/>
        </p:nvSpPr>
        <p:spPr>
          <a:xfrm>
            <a:off x="4582886" y="3385456"/>
            <a:ext cx="2656114" cy="117565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سنقوم ب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توزيع التفاحات على الصحنين بالتساوي باتباع الخطوات التالية: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6173633-CD4A-3C84-33B8-59C8B61C3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532" y="3044521"/>
            <a:ext cx="5504936" cy="255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5909476" y="1850044"/>
            <a:ext cx="2521800" cy="633964"/>
            <a:chOff x="6254451" y="1905456"/>
            <a:chExt cx="2292549" cy="52393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أُوَزِّعُ الْعَناصِرَ واحِداً واحِداً في كُلَّ مَرَّةٍ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6639" y="1973010"/>
              <a:ext cx="400361" cy="40036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3108608" y="1851036"/>
            <a:ext cx="2761520" cy="633960"/>
            <a:chOff x="3453985" y="1823299"/>
            <a:chExt cx="2761520" cy="63396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أَسْتَمِرُّ في التَّوْزيعِ حَتىّ أُكْمِلَ جَميعَ الْعَناصِرِ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2624" y="1887720"/>
              <a:ext cx="532881" cy="5328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أَعُدُّ عَناصِرَ كُلِّ مَجْموعَةٍ ثُمَّ أُكْمِلُ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743A25-A30B-F7F4-D24D-A230D0F3A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361" y="3044521"/>
            <a:ext cx="5504936" cy="255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وزعوا العناصر واحدا واحدا في كل صحن.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8247C75-8558-91E0-4B20-0D44FD73C8D5}"/>
              </a:ext>
            </a:extLst>
          </p:cNvPr>
          <p:cNvGrpSpPr/>
          <p:nvPr/>
        </p:nvGrpSpPr>
        <p:grpSpPr>
          <a:xfrm>
            <a:off x="5909476" y="1850044"/>
            <a:ext cx="2521800" cy="633964"/>
            <a:chOff x="6254451" y="1905456"/>
            <a:chExt cx="2292549" cy="52393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8530C9D-1ECF-DAA2-A1AE-BC3895387DCE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أُوَزِّعُ الْعَناصِرَ واحِداً واحِداً في كُلَّ مَرَّةٍ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5E697FD5-A86B-64EA-0B25-DA907B8F0E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6639" y="1973010"/>
              <a:ext cx="400361" cy="40036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A148943-E0FD-AA25-3659-383D07A53AED}"/>
              </a:ext>
            </a:extLst>
          </p:cNvPr>
          <p:cNvGrpSpPr/>
          <p:nvPr/>
        </p:nvGrpSpPr>
        <p:grpSpPr>
          <a:xfrm>
            <a:off x="3108608" y="1851036"/>
            <a:ext cx="2761520" cy="633960"/>
            <a:chOff x="3453985" y="1823299"/>
            <a:chExt cx="2761520" cy="63396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4DEFCB8-A124-DF47-881F-CD3FAF505C24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أَسْتَمِرُّ في التَّوْزيعِ حَتىّ أُكْمِلَ جَميعَ الْعَناصِرِ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640AE819-AC8E-EEB9-EEC6-0D2C1EE329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2624" y="1887720"/>
              <a:ext cx="532881" cy="5328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80E0CDB-06AC-A7F1-AB19-FE209CC1A396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B743FF0-5769-8D2F-2618-3199C85646CF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أَعُدُّ عَناصِرَ كُلِّ مَجْموعَةٍ ثُمَّ أُكْمِلُ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5B564F78-7F3A-D529-3077-C6D719C7D4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4E5D3D8C-BDAD-7456-9A48-3038754D3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361" y="3044521"/>
            <a:ext cx="5504936" cy="255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BCE92-46B2-7593-A3A6-F931EB701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7BB694E-0D78-D67F-0CEF-A2E26985F22D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كيف توصل إلى الجواب؟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985708D-2F0B-F85F-BA7F-BB46B26CEBBF}"/>
              </a:ext>
            </a:extLst>
          </p:cNvPr>
          <p:cNvGrpSpPr/>
          <p:nvPr/>
        </p:nvGrpSpPr>
        <p:grpSpPr>
          <a:xfrm>
            <a:off x="5909476" y="1850044"/>
            <a:ext cx="2521800" cy="633964"/>
            <a:chOff x="6254451" y="1905456"/>
            <a:chExt cx="2292549" cy="52393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3D00EEA-1C96-3CC4-B68A-BF73335A51E2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أُوَزِّعُ الْعَناصِرَ واحِداً واحِداً في كُلَّ مَرَّةٍ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585669A7-028F-9F1F-AA7D-0E8DDAB3A8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6639" y="1973010"/>
              <a:ext cx="400361" cy="40036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FFA24B7-EB39-6EAD-DE67-DC834468B4A3}"/>
              </a:ext>
            </a:extLst>
          </p:cNvPr>
          <p:cNvGrpSpPr/>
          <p:nvPr/>
        </p:nvGrpSpPr>
        <p:grpSpPr>
          <a:xfrm>
            <a:off x="3108608" y="1851036"/>
            <a:ext cx="2761520" cy="633960"/>
            <a:chOff x="3453985" y="1823299"/>
            <a:chExt cx="2761520" cy="63396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10548A9-4426-1A3C-3800-76DBBDA4BB30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أَسْتَمِرُّ في التَّوْزيعِ حَتىّ أُكْمِلَ جَميعَ الْعَناصِرِ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D4EE3BA-65C5-B646-4E21-76DCB2AB51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2624" y="1887720"/>
              <a:ext cx="532881" cy="5328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62C422B-1E03-DC55-BEA6-70DB71631672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008E9A5-D34C-1776-2C0C-5906D1785451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أَعُدُّ عَناصِرَ كُلِّ مَجْموعَةٍ ثُمَّ أُكْمِلُ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E7D5E615-7F52-A7D1-9C58-5C2E3F57F3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0DD01573-1B80-038F-A45D-2A251ECDF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361" y="3044521"/>
            <a:ext cx="5504936" cy="2554217"/>
          </a:xfrm>
          <a:prstGeom prst="rect">
            <a:avLst/>
          </a:prstGeom>
        </p:spPr>
      </p:pic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E42C862-22FC-F8E6-2479-62A7B3455C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9CBDB382-D875-FC47-2186-CC0DF6B5BDBA}"/>
              </a:ext>
            </a:extLst>
          </p:cNvPr>
          <p:cNvCxnSpPr>
            <a:cxnSpLocks/>
          </p:cNvCxnSpPr>
          <p:nvPr/>
        </p:nvCxnSpPr>
        <p:spPr>
          <a:xfrm>
            <a:off x="2538771" y="3810000"/>
            <a:ext cx="389486" cy="103414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B293FDEE-69E0-147B-14B3-BD26FF0D3FC5}"/>
              </a:ext>
            </a:extLst>
          </p:cNvPr>
          <p:cNvCxnSpPr>
            <a:cxnSpLocks/>
          </p:cNvCxnSpPr>
          <p:nvPr/>
        </p:nvCxnSpPr>
        <p:spPr>
          <a:xfrm flipH="1">
            <a:off x="6019800" y="3788227"/>
            <a:ext cx="339857" cy="105591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616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38DE-90AB-D867-156F-0E9B4763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7FC877-630B-1BE5-C470-937F1FC9EDA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9C35588-5CC8-28A6-F3C8-7BDE281D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AD54E2A-5D89-9097-4F69-BD392BFDDF5A}"/>
              </a:ext>
            </a:extLst>
          </p:cNvPr>
          <p:cNvGrpSpPr/>
          <p:nvPr/>
        </p:nvGrpSpPr>
        <p:grpSpPr>
          <a:xfrm>
            <a:off x="5909476" y="1850044"/>
            <a:ext cx="2543821" cy="633964"/>
            <a:chOff x="6254451" y="1905456"/>
            <a:chExt cx="2312568" cy="523936"/>
          </a:xfrm>
          <a:solidFill>
            <a:schemeClr val="bg1">
              <a:lumMod val="75000"/>
            </a:schemeClr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4433962-59C0-5154-755C-719FE3A2F675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أُوَزِّعُ الْعَناصِرَ واحِداً واحِداً في كُلَّ مَرَّةٍ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0E3A48E7-92E4-693A-9A4F-5EF4C3AFBC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2" y="195299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D59BBC1-B8EE-64D9-D01C-4E19C324C09E}"/>
              </a:ext>
            </a:extLst>
          </p:cNvPr>
          <p:cNvGrpSpPr/>
          <p:nvPr/>
        </p:nvGrpSpPr>
        <p:grpSpPr>
          <a:xfrm>
            <a:off x="3108608" y="1851036"/>
            <a:ext cx="2737298" cy="633960"/>
            <a:chOff x="3453985" y="1823299"/>
            <a:chExt cx="2737298" cy="63396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8721EED-C7CF-3FDE-C901-BCDCE537B929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أَسْتَمِرُّ في التَّوْزيعِ حَتىّ أُكْمِلَ جَميعَ الْعَناصِرِ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5C0A89E-15BB-F101-9858-E269C6625E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06846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0143B04-6DA6-C063-1F2E-EA07BFB0B79D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8A39AE0-D9AE-9606-A24C-2AB3E61F2654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أَعُدُّ عَناصِرَ كُلِّ مَجْموعَةٍ ثُمَّ أُكْمِلُ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0D9F4DA1-6D98-D162-CD31-CC163A5F1D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C3F7819D-EF92-2C9E-564D-972065ACB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361" y="3044521"/>
            <a:ext cx="5504936" cy="2554217"/>
          </a:xfrm>
          <a:prstGeom prst="rect">
            <a:avLst/>
          </a:prstGeom>
        </p:spPr>
      </p:pic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137F05DF-AEF7-101E-9C89-2CC6F60FA208}"/>
              </a:ext>
            </a:extLst>
          </p:cNvPr>
          <p:cNvCxnSpPr>
            <a:cxnSpLocks/>
          </p:cNvCxnSpPr>
          <p:nvPr/>
        </p:nvCxnSpPr>
        <p:spPr>
          <a:xfrm>
            <a:off x="2538771" y="3810000"/>
            <a:ext cx="389486" cy="103414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532DD099-4504-E020-B606-CA4C4C741D3C}"/>
              </a:ext>
            </a:extLst>
          </p:cNvPr>
          <p:cNvCxnSpPr>
            <a:cxnSpLocks/>
          </p:cNvCxnSpPr>
          <p:nvPr/>
        </p:nvCxnSpPr>
        <p:spPr>
          <a:xfrm flipH="1">
            <a:off x="6019800" y="3788227"/>
            <a:ext cx="339857" cy="1055915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Image 25">
            <a:extLst>
              <a:ext uri="{FF2B5EF4-FFF2-40B4-BE49-F238E27FC236}">
                <a16:creationId xmlns:a16="http://schemas.microsoft.com/office/drawing/2014/main" id="{2173DC22-15B8-5F4B-B56E-2C3CBFD826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4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توزيع العناصر واحدا واحدا.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E831E32-0DDA-366A-D2B8-0F091B8FEF18}"/>
              </a:ext>
            </a:extLst>
          </p:cNvPr>
          <p:cNvGrpSpPr/>
          <p:nvPr/>
        </p:nvGrpSpPr>
        <p:grpSpPr>
          <a:xfrm>
            <a:off x="5909476" y="1850044"/>
            <a:ext cx="2543821" cy="633964"/>
            <a:chOff x="6254451" y="1905456"/>
            <a:chExt cx="2312568" cy="523936"/>
          </a:xfrm>
          <a:solidFill>
            <a:schemeClr val="bg1">
              <a:lumMod val="75000"/>
            </a:schemeClr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58FA4655-C694-08B2-395E-96E52B0ACBE6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أُوَزِّعُ الْعَناصِرَ واحِداً واحِداً في كُلَّ مَرَّةٍ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457575AD-3CF7-21F6-58C0-392933A484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2" y="195299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2AFD121-B562-10BA-3A29-210FCA5EA5FD}"/>
              </a:ext>
            </a:extLst>
          </p:cNvPr>
          <p:cNvGrpSpPr/>
          <p:nvPr/>
        </p:nvGrpSpPr>
        <p:grpSpPr>
          <a:xfrm>
            <a:off x="3108608" y="1851036"/>
            <a:ext cx="2737298" cy="633960"/>
            <a:chOff x="3453985" y="1823299"/>
            <a:chExt cx="2737298" cy="63396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D30B4AB-E5DF-1210-6C36-38287A6C4231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أَسْتَمِرُّ في التَّوْزيعِ حَتىّ أُكْمِلَ جَميعَ الْعَناصِرِ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AEA84BF2-04CA-324F-D528-7138FEC585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06846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D50F7B5-6D43-7BA2-33B4-42C35EF55EA5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CC2F689-7160-63F2-384B-80F015D104C7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أَعُدُّ عَناصِرَ كُلِّ مَجْموعَةٍ ثُمَّ أُكْمِلُ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F3B40A06-CF80-6299-41E8-53C715FD7D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3ED3AD80-EBEA-9CF6-8A64-3F8FCAB54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361" y="3044521"/>
            <a:ext cx="5504936" cy="2554217"/>
          </a:xfrm>
          <a:prstGeom prst="rect">
            <a:avLst/>
          </a:prstGeom>
        </p:spPr>
      </p:pic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EC2D867D-1DBD-8B3A-444F-C4BB43EB8E7B}"/>
              </a:ext>
            </a:extLst>
          </p:cNvPr>
          <p:cNvCxnSpPr>
            <a:cxnSpLocks/>
          </p:cNvCxnSpPr>
          <p:nvPr/>
        </p:nvCxnSpPr>
        <p:spPr>
          <a:xfrm>
            <a:off x="2538771" y="3810000"/>
            <a:ext cx="389486" cy="103414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1244361E-67B4-4C4A-FC7F-7A58D31E2A1C}"/>
              </a:ext>
            </a:extLst>
          </p:cNvPr>
          <p:cNvCxnSpPr>
            <a:cxnSpLocks/>
          </p:cNvCxnSpPr>
          <p:nvPr/>
        </p:nvCxnSpPr>
        <p:spPr>
          <a:xfrm flipH="1">
            <a:off x="6019800" y="3788227"/>
            <a:ext cx="339857" cy="1055915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CED29-ACD4-7129-53DA-6FE72E4A1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54A9F6B-394A-B88B-5F5F-B7087FC9D43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FE07A86-FC0A-7F21-BEBC-82D9C301B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4A9729E-9DDE-5341-A0CD-A9E69199FEA3}"/>
              </a:ext>
            </a:extLst>
          </p:cNvPr>
          <p:cNvGrpSpPr/>
          <p:nvPr/>
        </p:nvGrpSpPr>
        <p:grpSpPr>
          <a:xfrm>
            <a:off x="5909476" y="1850044"/>
            <a:ext cx="2543821" cy="633964"/>
            <a:chOff x="6254451" y="1905456"/>
            <a:chExt cx="2312568" cy="523936"/>
          </a:xfrm>
          <a:solidFill>
            <a:schemeClr val="bg1">
              <a:lumMod val="75000"/>
            </a:schemeClr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61AC4C6-8E76-D243-E812-41BB21BFB53B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أُوَزِّعُ الْعَناصِرَ واحِداً واحِداً في كُلَّ مَرَّةٍ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174D0F00-E673-1B5F-3206-45A579C00E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2" y="195299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65E9FBA-619A-EE5D-ABAF-07A548A72735}"/>
              </a:ext>
            </a:extLst>
          </p:cNvPr>
          <p:cNvGrpSpPr/>
          <p:nvPr/>
        </p:nvGrpSpPr>
        <p:grpSpPr>
          <a:xfrm>
            <a:off x="3108608" y="1851036"/>
            <a:ext cx="2737298" cy="633960"/>
            <a:chOff x="3453985" y="1823299"/>
            <a:chExt cx="2737298" cy="63396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6E54E2F-CD9E-5DA3-C8B1-5841A64DCAF7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أَسْتَمِرُّ في التَّوْزيعِ حَتىّ أُكْمِلَ جَميعَ الْعَناصِرِ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C0CF1B32-14F0-8A6C-4D95-037A3B3A22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06846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3EF9AA1-EF67-72BF-34AB-5E75FAA2D018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B7B7B70-EED0-5C5E-FDD1-4409C0E8D67E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أَعُدُّ عَناصِرَ كُلِّ مَجْموعَةٍ ثُمَّ أُكْمِلُ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B9F690C9-8034-4C6B-5D8F-F4DBF93AA4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F0736F9B-D8BE-DF4E-0187-F15E2A3F6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361" y="3044521"/>
            <a:ext cx="5504936" cy="2554217"/>
          </a:xfrm>
          <a:prstGeom prst="rect">
            <a:avLst/>
          </a:prstGeom>
        </p:spPr>
      </p:pic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E507E1A4-93A3-FF42-A636-521E91EA847E}"/>
              </a:ext>
            </a:extLst>
          </p:cNvPr>
          <p:cNvCxnSpPr>
            <a:cxnSpLocks/>
          </p:cNvCxnSpPr>
          <p:nvPr/>
        </p:nvCxnSpPr>
        <p:spPr>
          <a:xfrm>
            <a:off x="2538771" y="3810000"/>
            <a:ext cx="389486" cy="103414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FE27E277-933D-18C8-DBD7-C95F646F573B}"/>
              </a:ext>
            </a:extLst>
          </p:cNvPr>
          <p:cNvCxnSpPr>
            <a:cxnSpLocks/>
          </p:cNvCxnSpPr>
          <p:nvPr/>
        </p:nvCxnSpPr>
        <p:spPr>
          <a:xfrm flipH="1">
            <a:off x="6019800" y="3788227"/>
            <a:ext cx="339857" cy="1055915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C917AD2A-8464-C52F-FC8D-C048FEA1FD80}"/>
              </a:ext>
            </a:extLst>
          </p:cNvPr>
          <p:cNvCxnSpPr>
            <a:cxnSpLocks/>
          </p:cNvCxnSpPr>
          <p:nvPr/>
        </p:nvCxnSpPr>
        <p:spPr>
          <a:xfrm flipH="1">
            <a:off x="2971801" y="3777346"/>
            <a:ext cx="307199" cy="107768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D95E3935-3F42-3905-760E-5C5CCF958039}"/>
              </a:ext>
            </a:extLst>
          </p:cNvPr>
          <p:cNvCxnSpPr>
            <a:cxnSpLocks/>
          </p:cNvCxnSpPr>
          <p:nvPr/>
        </p:nvCxnSpPr>
        <p:spPr>
          <a:xfrm>
            <a:off x="5603687" y="3810000"/>
            <a:ext cx="305789" cy="103414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904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DB0EC-9D03-0ECE-9018-59529E3A0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ECB34C9-923A-C1FA-F951-13072C89CBEB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لازالت هناك تفاحات استمروا في التوزيع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01E849E-9256-0239-F8FA-CC428D2E0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1C5811C-27C6-D61F-2492-A8ED1880BA8E}"/>
              </a:ext>
            </a:extLst>
          </p:cNvPr>
          <p:cNvGrpSpPr/>
          <p:nvPr/>
        </p:nvGrpSpPr>
        <p:grpSpPr>
          <a:xfrm>
            <a:off x="5909476" y="1850044"/>
            <a:ext cx="2543821" cy="633964"/>
            <a:chOff x="6254451" y="1905456"/>
            <a:chExt cx="2312568" cy="523936"/>
          </a:xfrm>
          <a:solidFill>
            <a:schemeClr val="bg1">
              <a:lumMod val="75000"/>
            </a:schemeClr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DA9B62B-64FE-5F2C-E95D-70CAF489A9CC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أُوَزِّعُ الْعَناصِرَ واحِداً واحِداً في كُلَّ مَرَّةٍ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E0C58794-32B5-67C7-9350-15DE809B17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2" y="195299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81FF10E-2CE9-0F36-087F-D2B5A7B2B8A6}"/>
              </a:ext>
            </a:extLst>
          </p:cNvPr>
          <p:cNvGrpSpPr/>
          <p:nvPr/>
        </p:nvGrpSpPr>
        <p:grpSpPr>
          <a:xfrm>
            <a:off x="3108608" y="1851036"/>
            <a:ext cx="2737298" cy="633960"/>
            <a:chOff x="3453985" y="1823299"/>
            <a:chExt cx="2737298" cy="63396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00B8765-8B16-C1F0-3A6F-05D15046E579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أَسْتَمِرُّ في التَّوْزيعِ حَتىّ أُكْمِلَ جَميعَ الْعَناصِرِ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12AEFC79-6499-D202-1F2A-955F9B5E84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06846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0885F79-C394-0A15-39C0-31326E148CEC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C7CC99A-8119-CC6B-ED06-27FD0BC64C02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أَعُدُّ عَناصِرَ كُلِّ مَجْموعَةٍ ثُمَّ أُكْمِلُ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83492B22-C96F-8A98-2643-0322B82B2A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4CC715E8-5DD4-7A1D-59D3-E89B112AE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361" y="3044521"/>
            <a:ext cx="5504936" cy="2554217"/>
          </a:xfrm>
          <a:prstGeom prst="rect">
            <a:avLst/>
          </a:prstGeom>
        </p:spPr>
      </p:pic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110F2141-7064-45F3-0C06-4C6C3C551BFE}"/>
              </a:ext>
            </a:extLst>
          </p:cNvPr>
          <p:cNvCxnSpPr>
            <a:cxnSpLocks/>
          </p:cNvCxnSpPr>
          <p:nvPr/>
        </p:nvCxnSpPr>
        <p:spPr>
          <a:xfrm>
            <a:off x="2538771" y="3810000"/>
            <a:ext cx="389486" cy="103414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E01EE05C-155E-0142-5037-35F2C059DCD9}"/>
              </a:ext>
            </a:extLst>
          </p:cNvPr>
          <p:cNvCxnSpPr>
            <a:cxnSpLocks/>
          </p:cNvCxnSpPr>
          <p:nvPr/>
        </p:nvCxnSpPr>
        <p:spPr>
          <a:xfrm flipH="1">
            <a:off x="6019800" y="3788227"/>
            <a:ext cx="339857" cy="1055915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98E395BB-2903-49A6-107E-761E4A811999}"/>
              </a:ext>
            </a:extLst>
          </p:cNvPr>
          <p:cNvCxnSpPr>
            <a:cxnSpLocks/>
          </p:cNvCxnSpPr>
          <p:nvPr/>
        </p:nvCxnSpPr>
        <p:spPr>
          <a:xfrm flipH="1">
            <a:off x="2971801" y="3777346"/>
            <a:ext cx="307199" cy="107768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93049137-3B24-CF2B-868A-15586D58F8CB}"/>
              </a:ext>
            </a:extLst>
          </p:cNvPr>
          <p:cNvCxnSpPr>
            <a:cxnSpLocks/>
          </p:cNvCxnSpPr>
          <p:nvPr/>
        </p:nvCxnSpPr>
        <p:spPr>
          <a:xfrm>
            <a:off x="5603687" y="3810000"/>
            <a:ext cx="305789" cy="103414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04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47122E-B963-47A9-5E7B-B627E57233B5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45CD4FF-117D-F471-F353-BF9ED389F9C2}"/>
              </a:ext>
            </a:extLst>
          </p:cNvPr>
          <p:cNvGrpSpPr/>
          <p:nvPr/>
        </p:nvGrpSpPr>
        <p:grpSpPr>
          <a:xfrm>
            <a:off x="5909476" y="1850044"/>
            <a:ext cx="2543821" cy="633964"/>
            <a:chOff x="6254451" y="1905456"/>
            <a:chExt cx="2312568" cy="523936"/>
          </a:xfrm>
          <a:solidFill>
            <a:schemeClr val="bg1">
              <a:lumMod val="75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0493EBD-D367-4497-B6E5-D8E393FEA3EC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أُوَزِّعُ الْعَناصِرَ واحِداً واحِداً في كُلَّ مَرَّةٍ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D7E97C18-BACE-867D-530A-FA7E8137E2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2" y="195299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76E279D-989A-6B30-F63C-77208E43B17D}"/>
              </a:ext>
            </a:extLst>
          </p:cNvPr>
          <p:cNvGrpSpPr/>
          <p:nvPr/>
        </p:nvGrpSpPr>
        <p:grpSpPr>
          <a:xfrm>
            <a:off x="3108608" y="1851036"/>
            <a:ext cx="2737298" cy="633960"/>
            <a:chOff x="3453985" y="1823299"/>
            <a:chExt cx="2737298" cy="63396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867EE88-9EAE-F3F0-B5EA-E145121235E4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أَسْتَمِرُّ في التَّوْزيعِ حَتىّ أُكْمِلَ جَميعَ الْعَناصِرِ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8144B75-CBE4-1CA3-40E7-185B83F088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06846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D9A313F-1366-6DF0-CA5E-2783DAA80DC8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3E167AC-5C2C-0342-6508-BCFE3C11E3D7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أَعُدُّ عَناصِرَ كُلِّ مَجْموعَةٍ ثُمَّ أُكْمِلُ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16A8A6D8-8533-9041-5A0B-571AD5B779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DACB4066-101B-198C-A2F9-6C3075C24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361" y="3044521"/>
            <a:ext cx="5504936" cy="2554217"/>
          </a:xfrm>
          <a:prstGeom prst="rect">
            <a:avLst/>
          </a:prstGeom>
        </p:spPr>
      </p:pic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6466AAE9-6B8F-55BD-B9DF-C22412470F46}"/>
              </a:ext>
            </a:extLst>
          </p:cNvPr>
          <p:cNvCxnSpPr>
            <a:cxnSpLocks/>
          </p:cNvCxnSpPr>
          <p:nvPr/>
        </p:nvCxnSpPr>
        <p:spPr>
          <a:xfrm>
            <a:off x="2538771" y="3810000"/>
            <a:ext cx="389486" cy="103414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34499496-09BA-8702-ED5F-CD726B4869F8}"/>
              </a:ext>
            </a:extLst>
          </p:cNvPr>
          <p:cNvCxnSpPr>
            <a:cxnSpLocks/>
          </p:cNvCxnSpPr>
          <p:nvPr/>
        </p:nvCxnSpPr>
        <p:spPr>
          <a:xfrm flipH="1">
            <a:off x="6019800" y="3788227"/>
            <a:ext cx="339857" cy="1055915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C6F1305B-B80A-68FC-26D6-54DFFBCA488E}"/>
              </a:ext>
            </a:extLst>
          </p:cNvPr>
          <p:cNvCxnSpPr>
            <a:cxnSpLocks/>
          </p:cNvCxnSpPr>
          <p:nvPr/>
        </p:nvCxnSpPr>
        <p:spPr>
          <a:xfrm flipH="1">
            <a:off x="2971801" y="3777346"/>
            <a:ext cx="307199" cy="107768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3D530BAD-341F-E7F0-1CB0-ED7383192665}"/>
              </a:ext>
            </a:extLst>
          </p:cNvPr>
          <p:cNvCxnSpPr>
            <a:cxnSpLocks/>
          </p:cNvCxnSpPr>
          <p:nvPr/>
        </p:nvCxnSpPr>
        <p:spPr>
          <a:xfrm>
            <a:off x="5603687" y="3810000"/>
            <a:ext cx="305789" cy="103414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6407DF2E-1C5A-E6DC-A3E0-998AA17A1139}"/>
              </a:ext>
            </a:extLst>
          </p:cNvPr>
          <p:cNvCxnSpPr>
            <a:cxnSpLocks/>
          </p:cNvCxnSpPr>
          <p:nvPr/>
        </p:nvCxnSpPr>
        <p:spPr>
          <a:xfrm>
            <a:off x="4811580" y="3788227"/>
            <a:ext cx="945001" cy="105591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4B27303E-D059-727B-278D-47AB6E4B52A2}"/>
              </a:ext>
            </a:extLst>
          </p:cNvPr>
          <p:cNvCxnSpPr>
            <a:cxnSpLocks/>
          </p:cNvCxnSpPr>
          <p:nvPr/>
        </p:nvCxnSpPr>
        <p:spPr>
          <a:xfrm flipH="1">
            <a:off x="3057021" y="3766460"/>
            <a:ext cx="963919" cy="107768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5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لقد وزعت كل التفاحات على الصحنين.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07845A-DF1B-37C7-00C8-E810D21B9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689" y="4859378"/>
            <a:ext cx="1019175" cy="1408687"/>
          </a:xfrm>
          <a:prstGeom prst="rect">
            <a:avLst/>
          </a:prstGeom>
        </p:spPr>
      </p:pic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C215F25-AFEB-4AD0-C3AC-77A892C44E7A}"/>
              </a:ext>
            </a:extLst>
          </p:cNvPr>
          <p:cNvGrpSpPr/>
          <p:nvPr/>
        </p:nvGrpSpPr>
        <p:grpSpPr>
          <a:xfrm>
            <a:off x="5909476" y="1850044"/>
            <a:ext cx="2543821" cy="633964"/>
            <a:chOff x="6254451" y="1905456"/>
            <a:chExt cx="2312568" cy="523936"/>
          </a:xfrm>
          <a:solidFill>
            <a:schemeClr val="bg1">
              <a:lumMod val="75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9C610FB-98E3-3B49-AB9C-BE36ADCBBA93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أُوَزِّعُ الْعَناصِرَ واحِداً واحِداً في كُلَّ مَرَّةٍ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58DA0A9A-9E32-9C5D-22BD-58863A22F8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2" y="195299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F73D3CE-E7E2-4286-BE42-4ADB15AB8B94}"/>
              </a:ext>
            </a:extLst>
          </p:cNvPr>
          <p:cNvGrpSpPr/>
          <p:nvPr/>
        </p:nvGrpSpPr>
        <p:grpSpPr>
          <a:xfrm>
            <a:off x="3108608" y="1851036"/>
            <a:ext cx="2737298" cy="633960"/>
            <a:chOff x="3453985" y="1823299"/>
            <a:chExt cx="2737298" cy="633960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58F9594F-F319-B8D1-2477-7FEADDAB70A5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أَسْتَمِرُّ في التَّوْزيعِ حَتىّ أُكْمِلَ جَميعَ الْعَناصِرِ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3B9475E1-F3AE-B21B-193C-D299A7B4DF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06846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EA83F855-D2FD-1543-4D1E-119DC8389149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D0524ACD-A15A-790F-3BCC-62C14208AF2C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أَعُدُّ عَناصِرَ كُلِّ مَجْموعَةٍ ثُمَّ أُكْمِلُ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E8EC7045-2B82-109B-D620-3D4E9FC338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CCE86758-ABBC-AEFA-ECA2-F167602A3C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361" y="3044521"/>
            <a:ext cx="5504936" cy="2554217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C5B9900A-B11A-A2CD-572D-05B35E3C7273}"/>
              </a:ext>
            </a:extLst>
          </p:cNvPr>
          <p:cNvCxnSpPr>
            <a:cxnSpLocks/>
          </p:cNvCxnSpPr>
          <p:nvPr/>
        </p:nvCxnSpPr>
        <p:spPr>
          <a:xfrm>
            <a:off x="2538771" y="3788229"/>
            <a:ext cx="389486" cy="103414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764C84B-2CCA-F914-CAED-3114C48C5F60}"/>
              </a:ext>
            </a:extLst>
          </p:cNvPr>
          <p:cNvCxnSpPr>
            <a:cxnSpLocks/>
          </p:cNvCxnSpPr>
          <p:nvPr/>
        </p:nvCxnSpPr>
        <p:spPr>
          <a:xfrm flipH="1">
            <a:off x="6019800" y="3766456"/>
            <a:ext cx="339857" cy="1055915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E7B09D13-A3FE-3A46-AF4B-F0114611373B}"/>
              </a:ext>
            </a:extLst>
          </p:cNvPr>
          <p:cNvCxnSpPr>
            <a:cxnSpLocks/>
          </p:cNvCxnSpPr>
          <p:nvPr/>
        </p:nvCxnSpPr>
        <p:spPr>
          <a:xfrm flipH="1">
            <a:off x="2971801" y="3755575"/>
            <a:ext cx="307199" cy="107768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86C58041-C4A1-11AD-013E-EEEB4AD7285E}"/>
              </a:ext>
            </a:extLst>
          </p:cNvPr>
          <p:cNvCxnSpPr>
            <a:cxnSpLocks/>
          </p:cNvCxnSpPr>
          <p:nvPr/>
        </p:nvCxnSpPr>
        <p:spPr>
          <a:xfrm>
            <a:off x="5603687" y="3788229"/>
            <a:ext cx="305789" cy="103414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AB17D079-8D5F-2470-3685-95F8F5C4C34B}"/>
              </a:ext>
            </a:extLst>
          </p:cNvPr>
          <p:cNvCxnSpPr>
            <a:cxnSpLocks/>
          </p:cNvCxnSpPr>
          <p:nvPr/>
        </p:nvCxnSpPr>
        <p:spPr>
          <a:xfrm>
            <a:off x="4811580" y="3766456"/>
            <a:ext cx="945001" cy="1055915"/>
          </a:xfrm>
          <a:prstGeom prst="straightConnector1">
            <a:avLst/>
          </a:prstGeom>
          <a:ln>
            <a:solidFill>
              <a:srgbClr val="15608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EB6C9980-7800-042E-0825-7CE39F24180B}"/>
              </a:ext>
            </a:extLst>
          </p:cNvPr>
          <p:cNvCxnSpPr>
            <a:cxnSpLocks/>
          </p:cNvCxnSpPr>
          <p:nvPr/>
        </p:nvCxnSpPr>
        <p:spPr>
          <a:xfrm flipH="1">
            <a:off x="3057021" y="3744689"/>
            <a:ext cx="963919" cy="1077682"/>
          </a:xfrm>
          <a:prstGeom prst="straightConnector1">
            <a:avLst/>
          </a:prstGeom>
          <a:ln>
            <a:solidFill>
              <a:srgbClr val="15608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BE3877EB-0D49-7BB1-CE25-7083C2EB8448}"/>
              </a:ext>
            </a:extLst>
          </p:cNvPr>
          <p:cNvCxnSpPr>
            <a:cxnSpLocks/>
          </p:cNvCxnSpPr>
          <p:nvPr/>
        </p:nvCxnSpPr>
        <p:spPr>
          <a:xfrm>
            <a:off x="2517000" y="3788229"/>
            <a:ext cx="389486" cy="103414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4A04D466-6F33-B4A1-48FF-062EE7D7DF0F}"/>
              </a:ext>
            </a:extLst>
          </p:cNvPr>
          <p:cNvCxnSpPr>
            <a:cxnSpLocks/>
          </p:cNvCxnSpPr>
          <p:nvPr/>
        </p:nvCxnSpPr>
        <p:spPr>
          <a:xfrm flipH="1">
            <a:off x="5998029" y="3766456"/>
            <a:ext cx="339857" cy="1055915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230B598-1A0D-D070-D349-2176DB4454D3}"/>
              </a:ext>
            </a:extLst>
          </p:cNvPr>
          <p:cNvCxnSpPr>
            <a:cxnSpLocks/>
          </p:cNvCxnSpPr>
          <p:nvPr/>
        </p:nvCxnSpPr>
        <p:spPr>
          <a:xfrm flipH="1">
            <a:off x="2950030" y="3755575"/>
            <a:ext cx="307199" cy="107768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1A8B1C73-0EF0-AE94-9CA0-92C34DC745B4}"/>
              </a:ext>
            </a:extLst>
          </p:cNvPr>
          <p:cNvCxnSpPr>
            <a:cxnSpLocks/>
          </p:cNvCxnSpPr>
          <p:nvPr/>
        </p:nvCxnSpPr>
        <p:spPr>
          <a:xfrm>
            <a:off x="5581916" y="3788229"/>
            <a:ext cx="305789" cy="103414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FF907623-2F81-ECF0-693F-B6A9C9BF80A1}"/>
              </a:ext>
            </a:extLst>
          </p:cNvPr>
          <p:cNvCxnSpPr>
            <a:cxnSpLocks/>
          </p:cNvCxnSpPr>
          <p:nvPr/>
        </p:nvCxnSpPr>
        <p:spPr>
          <a:xfrm>
            <a:off x="4789809" y="3766456"/>
            <a:ext cx="945001" cy="1055915"/>
          </a:xfrm>
          <a:prstGeom prst="straightConnector1">
            <a:avLst/>
          </a:prstGeom>
          <a:ln>
            <a:solidFill>
              <a:srgbClr val="15608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F0A40D79-88AA-758E-BACF-7D5E7CDFDEC4}"/>
              </a:ext>
            </a:extLst>
          </p:cNvPr>
          <p:cNvCxnSpPr>
            <a:cxnSpLocks/>
          </p:cNvCxnSpPr>
          <p:nvPr/>
        </p:nvCxnSpPr>
        <p:spPr>
          <a:xfrm flipH="1">
            <a:off x="3035250" y="3744689"/>
            <a:ext cx="963919" cy="1077682"/>
          </a:xfrm>
          <a:prstGeom prst="straightConnector1">
            <a:avLst/>
          </a:prstGeom>
          <a:ln>
            <a:solidFill>
              <a:srgbClr val="15608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D76DD-2C67-75A7-F3D3-615F5DCD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CCAE3B-5EE6-629F-94E5-618AD18A2248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عدوا عناصر كل مجموعة واكتبوا العدد في البطاقة.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FF3C13-AD6C-2484-6642-C15DE7965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47C14F4-89CE-6B89-29CA-9E9928B2B1C7}"/>
              </a:ext>
            </a:extLst>
          </p:cNvPr>
          <p:cNvGrpSpPr/>
          <p:nvPr/>
        </p:nvGrpSpPr>
        <p:grpSpPr>
          <a:xfrm>
            <a:off x="5909476" y="1850044"/>
            <a:ext cx="2543821" cy="633964"/>
            <a:chOff x="6254451" y="1905456"/>
            <a:chExt cx="2312568" cy="523936"/>
          </a:xfrm>
          <a:solidFill>
            <a:schemeClr val="bg1">
              <a:lumMod val="75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7C5F93F-F336-6189-CE46-3FDA9579B455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أُوَزِّعُ الْعَناصِرَ واحِداً واحِداً في كُلَّ مَرَّةٍ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3D025EB7-C6CE-DEAF-0FBC-F393731AFD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2" y="195299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03584DC3-BC65-170D-DAAA-60DA8872C55C}"/>
              </a:ext>
            </a:extLst>
          </p:cNvPr>
          <p:cNvGrpSpPr/>
          <p:nvPr/>
        </p:nvGrpSpPr>
        <p:grpSpPr>
          <a:xfrm>
            <a:off x="3108608" y="1851036"/>
            <a:ext cx="2737298" cy="633960"/>
            <a:chOff x="3453985" y="1823299"/>
            <a:chExt cx="2737298" cy="63396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8205AC3-D839-816B-5659-49CFBA860809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أَسْتَمِرُّ في التَّوْزيعِ حَتىّ أُكْمِلَ جَميعَ الْعَناصِرِ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384D3B1C-890E-F43F-E829-A8417F9EA7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06846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AE2BC9E-BA1A-3435-BA6A-19FFC1C6985A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6F02A3C-7506-9EBA-858C-F542E354C1FB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أَعُدُّ عَناصِرَ كُلِّ مَجْموعَةٍ ثُمَّ أُكْمِلُ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EF195C72-6278-E9FF-301E-713365AF94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4" name="Image 43">
            <a:extLst>
              <a:ext uri="{FF2B5EF4-FFF2-40B4-BE49-F238E27FC236}">
                <a16:creationId xmlns:a16="http://schemas.microsoft.com/office/drawing/2014/main" id="{5960E96B-274A-FF37-B241-6D7C4C93B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4115" y="5083629"/>
            <a:ext cx="5567810" cy="1382359"/>
          </a:xfrm>
          <a:prstGeom prst="rect">
            <a:avLst/>
          </a:prstGeom>
        </p:spPr>
      </p:pic>
      <p:grpSp>
        <p:nvGrpSpPr>
          <p:cNvPr id="47" name="Groupe 46">
            <a:extLst>
              <a:ext uri="{FF2B5EF4-FFF2-40B4-BE49-F238E27FC236}">
                <a16:creationId xmlns:a16="http://schemas.microsoft.com/office/drawing/2014/main" id="{211C74B1-AF7E-9B82-E867-B6CE5F27BA22}"/>
              </a:ext>
            </a:extLst>
          </p:cNvPr>
          <p:cNvGrpSpPr/>
          <p:nvPr/>
        </p:nvGrpSpPr>
        <p:grpSpPr>
          <a:xfrm>
            <a:off x="1645361" y="2641749"/>
            <a:ext cx="5504936" cy="3018822"/>
            <a:chOff x="1645361" y="2641749"/>
            <a:chExt cx="5504936" cy="3018822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7F9BB3C-2F07-B052-2AE6-24E4133E6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45361" y="2641749"/>
              <a:ext cx="5504936" cy="2554217"/>
            </a:xfrm>
            <a:prstGeom prst="rect">
              <a:avLst/>
            </a:prstGeom>
          </p:spPr>
        </p:pic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E8AAC3CD-F831-3480-7D6A-41AA7D16CCB4}"/>
                </a:ext>
              </a:extLst>
            </p:cNvPr>
            <p:cNvSpPr/>
            <p:nvPr/>
          </p:nvSpPr>
          <p:spPr>
            <a:xfrm>
              <a:off x="2656114" y="5195966"/>
              <a:ext cx="718457" cy="464605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57E7346F-E917-7D7D-2596-8AE9D2EAD6C0}"/>
                </a:ext>
              </a:extLst>
            </p:cNvPr>
            <p:cNvSpPr/>
            <p:nvPr/>
          </p:nvSpPr>
          <p:spPr>
            <a:xfrm>
              <a:off x="5867402" y="5195964"/>
              <a:ext cx="718457" cy="464605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E935A407-3364-793E-75AD-C04AF2C2456A}"/>
              </a:ext>
            </a:extLst>
          </p:cNvPr>
          <p:cNvCxnSpPr>
            <a:cxnSpLocks/>
          </p:cNvCxnSpPr>
          <p:nvPr/>
        </p:nvCxnSpPr>
        <p:spPr>
          <a:xfrm>
            <a:off x="2538771" y="3407228"/>
            <a:ext cx="389486" cy="103414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063A61A-86BC-78BC-9807-FB94B8129E6E}"/>
              </a:ext>
            </a:extLst>
          </p:cNvPr>
          <p:cNvCxnSpPr>
            <a:cxnSpLocks/>
          </p:cNvCxnSpPr>
          <p:nvPr/>
        </p:nvCxnSpPr>
        <p:spPr>
          <a:xfrm flipH="1">
            <a:off x="6019800" y="3385455"/>
            <a:ext cx="339857" cy="1055915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09E1172-AE91-5B69-1D82-393C8D84637A}"/>
              </a:ext>
            </a:extLst>
          </p:cNvPr>
          <p:cNvCxnSpPr>
            <a:cxnSpLocks/>
          </p:cNvCxnSpPr>
          <p:nvPr/>
        </p:nvCxnSpPr>
        <p:spPr>
          <a:xfrm flipH="1">
            <a:off x="2971801" y="3374574"/>
            <a:ext cx="307199" cy="107768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F945E028-C998-40E4-AD76-156350675E33}"/>
              </a:ext>
            </a:extLst>
          </p:cNvPr>
          <p:cNvCxnSpPr>
            <a:cxnSpLocks/>
          </p:cNvCxnSpPr>
          <p:nvPr/>
        </p:nvCxnSpPr>
        <p:spPr>
          <a:xfrm>
            <a:off x="5603687" y="3407228"/>
            <a:ext cx="305789" cy="103414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F4208C5E-0207-8CD4-04C0-500E46AE9458}"/>
              </a:ext>
            </a:extLst>
          </p:cNvPr>
          <p:cNvCxnSpPr>
            <a:cxnSpLocks/>
          </p:cNvCxnSpPr>
          <p:nvPr/>
        </p:nvCxnSpPr>
        <p:spPr>
          <a:xfrm>
            <a:off x="4811580" y="3385455"/>
            <a:ext cx="945001" cy="1055915"/>
          </a:xfrm>
          <a:prstGeom prst="straightConnector1">
            <a:avLst/>
          </a:prstGeom>
          <a:ln>
            <a:solidFill>
              <a:srgbClr val="15608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03F468FF-A788-2605-A0CA-66D7CCC86048}"/>
              </a:ext>
            </a:extLst>
          </p:cNvPr>
          <p:cNvCxnSpPr>
            <a:cxnSpLocks/>
          </p:cNvCxnSpPr>
          <p:nvPr/>
        </p:nvCxnSpPr>
        <p:spPr>
          <a:xfrm flipH="1">
            <a:off x="3057021" y="3363688"/>
            <a:ext cx="963919" cy="1077682"/>
          </a:xfrm>
          <a:prstGeom prst="straightConnector1">
            <a:avLst/>
          </a:prstGeom>
          <a:ln>
            <a:solidFill>
              <a:srgbClr val="15608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54C9EF52-774E-4DD4-27A0-8DF6FA0A55DA}"/>
              </a:ext>
            </a:extLst>
          </p:cNvPr>
          <p:cNvCxnSpPr>
            <a:cxnSpLocks/>
          </p:cNvCxnSpPr>
          <p:nvPr/>
        </p:nvCxnSpPr>
        <p:spPr>
          <a:xfrm>
            <a:off x="2517000" y="3407228"/>
            <a:ext cx="389486" cy="103414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18A8A3DC-67EE-8B25-6AC3-7F6BC5840B74}"/>
              </a:ext>
            </a:extLst>
          </p:cNvPr>
          <p:cNvCxnSpPr>
            <a:cxnSpLocks/>
          </p:cNvCxnSpPr>
          <p:nvPr/>
        </p:nvCxnSpPr>
        <p:spPr>
          <a:xfrm flipH="1">
            <a:off x="5998029" y="3385455"/>
            <a:ext cx="339857" cy="1055915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F7112A9-A524-0C00-F586-56F792B611DE}"/>
              </a:ext>
            </a:extLst>
          </p:cNvPr>
          <p:cNvCxnSpPr>
            <a:cxnSpLocks/>
          </p:cNvCxnSpPr>
          <p:nvPr/>
        </p:nvCxnSpPr>
        <p:spPr>
          <a:xfrm flipH="1">
            <a:off x="2950030" y="3374574"/>
            <a:ext cx="307199" cy="107768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CEF0E91C-BEEC-1FE0-795A-99830B28DDFC}"/>
              </a:ext>
            </a:extLst>
          </p:cNvPr>
          <p:cNvCxnSpPr>
            <a:cxnSpLocks/>
          </p:cNvCxnSpPr>
          <p:nvPr/>
        </p:nvCxnSpPr>
        <p:spPr>
          <a:xfrm>
            <a:off x="5581916" y="3407228"/>
            <a:ext cx="305789" cy="103414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6F873E32-749C-DF8C-78F8-BB60D61DA861}"/>
              </a:ext>
            </a:extLst>
          </p:cNvPr>
          <p:cNvCxnSpPr>
            <a:cxnSpLocks/>
          </p:cNvCxnSpPr>
          <p:nvPr/>
        </p:nvCxnSpPr>
        <p:spPr>
          <a:xfrm>
            <a:off x="4789809" y="3385455"/>
            <a:ext cx="945001" cy="1055915"/>
          </a:xfrm>
          <a:prstGeom prst="straightConnector1">
            <a:avLst/>
          </a:prstGeom>
          <a:ln>
            <a:solidFill>
              <a:srgbClr val="15608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78A472B0-D8F8-C2AB-BD2A-0578AA37C8C6}"/>
              </a:ext>
            </a:extLst>
          </p:cNvPr>
          <p:cNvCxnSpPr>
            <a:cxnSpLocks/>
          </p:cNvCxnSpPr>
          <p:nvPr/>
        </p:nvCxnSpPr>
        <p:spPr>
          <a:xfrm flipH="1">
            <a:off x="3035250" y="3363688"/>
            <a:ext cx="963919" cy="1077682"/>
          </a:xfrm>
          <a:prstGeom prst="straightConnector1">
            <a:avLst/>
          </a:prstGeom>
          <a:ln>
            <a:solidFill>
              <a:srgbClr val="15608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313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4DDB4-A51D-B328-923F-40A25BA55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4A78694-61A7-E399-A84B-02C8145FA5EA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يقرأ عبارة الحل؟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3DA5B1E-5FE7-7289-0C15-FBCCA80442C1}"/>
              </a:ext>
            </a:extLst>
          </p:cNvPr>
          <p:cNvGrpSpPr/>
          <p:nvPr/>
        </p:nvGrpSpPr>
        <p:grpSpPr>
          <a:xfrm>
            <a:off x="5909476" y="1850044"/>
            <a:ext cx="2543821" cy="633964"/>
            <a:chOff x="6254451" y="1905456"/>
            <a:chExt cx="2312568" cy="523936"/>
          </a:xfrm>
          <a:solidFill>
            <a:schemeClr val="bg1">
              <a:lumMod val="75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6EAA01A-1E3D-DDB1-8423-229C9D3120F9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أُوَزِّعُ الْعَناصِرَ واحِداً واحِداً في كُلَّ مَرَّةٍ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4D77911A-149E-D5EF-B6D2-8F82BF154D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2" y="195299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2223DD44-5E8C-A743-EC44-5C3FEA89EE0F}"/>
              </a:ext>
            </a:extLst>
          </p:cNvPr>
          <p:cNvGrpSpPr/>
          <p:nvPr/>
        </p:nvGrpSpPr>
        <p:grpSpPr>
          <a:xfrm>
            <a:off x="3108608" y="1851036"/>
            <a:ext cx="2737298" cy="633960"/>
            <a:chOff x="3453985" y="1823299"/>
            <a:chExt cx="2737298" cy="63396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D76B6F6-45D6-23A9-9DE3-103D171D1325}"/>
                </a:ext>
              </a:extLst>
            </p:cNvPr>
            <p:cNvSpPr/>
            <p:nvPr/>
          </p:nvSpPr>
          <p:spPr>
            <a:xfrm>
              <a:off x="3453985" y="1823299"/>
              <a:ext cx="2209028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أَسْتَمِرُّ في التَّوْزيعِ حَتىّ أُكْمِلَ جَميعَ الْعَناصِرِ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2A726AB-86C2-62FF-CD71-31377805F5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06846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0734347-FC09-78BE-8A51-A5DDD31E7007}"/>
              </a:ext>
            </a:extLst>
          </p:cNvPr>
          <p:cNvGrpSpPr/>
          <p:nvPr/>
        </p:nvGrpSpPr>
        <p:grpSpPr>
          <a:xfrm>
            <a:off x="331835" y="1842566"/>
            <a:ext cx="2725186" cy="633962"/>
            <a:chOff x="265239" y="1891120"/>
            <a:chExt cx="2477441" cy="43300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A06B4B6-D26B-29A2-63A1-91386C494298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أَعُدُّ عَناصِرَ كُلِّ مَجْموعَةٍ ثُمَّ أُكْمِلُ 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21B6733-DEA0-6659-3A4A-6E3D7492BF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1233" y="1929377"/>
              <a:ext cx="441447" cy="3639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88D9B65F-AD9E-E5DD-874C-62874F3A4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361" y="2641749"/>
            <a:ext cx="5504936" cy="2554217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7F4FA395-A784-D29E-D79B-74F82EBBA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4115" y="5083629"/>
            <a:ext cx="5567810" cy="138235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8D8C281-D2A3-070F-A175-0F583CD66FFC}"/>
              </a:ext>
            </a:extLst>
          </p:cNvPr>
          <p:cNvSpPr txBox="1"/>
          <p:nvPr/>
        </p:nvSpPr>
        <p:spPr>
          <a:xfrm>
            <a:off x="2797629" y="5119766"/>
            <a:ext cx="566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3</a:t>
            </a:r>
            <a:endParaRPr lang="fr-MA" sz="28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C28F408-29F5-90AB-55E2-C6ADD962CE71}"/>
              </a:ext>
            </a:extLst>
          </p:cNvPr>
          <p:cNvSpPr txBox="1"/>
          <p:nvPr/>
        </p:nvSpPr>
        <p:spPr>
          <a:xfrm>
            <a:off x="6052454" y="5141539"/>
            <a:ext cx="566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3</a:t>
            </a:r>
            <a:endParaRPr lang="fr-MA" sz="28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391E76-24A8-F526-CA93-EEF6A28D84EB}"/>
              </a:ext>
            </a:extLst>
          </p:cNvPr>
          <p:cNvSpPr txBox="1"/>
          <p:nvPr/>
        </p:nvSpPr>
        <p:spPr>
          <a:xfrm>
            <a:off x="2656115" y="5903538"/>
            <a:ext cx="566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3</a:t>
            </a:r>
            <a:endParaRPr lang="fr-MA" sz="2800" dirty="0">
              <a:solidFill>
                <a:srgbClr val="C00000"/>
              </a:solidFill>
            </a:endParaRPr>
          </a:p>
        </p:txBody>
      </p:sp>
      <p:pic>
        <p:nvPicPr>
          <p:cNvPr id="1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657999D-AB49-335F-A0DC-0E75D97540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96C2BB2-51B7-6F34-381E-AA4FB70995EB}"/>
              </a:ext>
            </a:extLst>
          </p:cNvPr>
          <p:cNvSpPr/>
          <p:nvPr/>
        </p:nvSpPr>
        <p:spPr>
          <a:xfrm>
            <a:off x="2656114" y="5195966"/>
            <a:ext cx="718457" cy="46460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A557870-EFE3-B275-ED90-7B2F27FC5751}"/>
              </a:ext>
            </a:extLst>
          </p:cNvPr>
          <p:cNvSpPr/>
          <p:nvPr/>
        </p:nvSpPr>
        <p:spPr>
          <a:xfrm>
            <a:off x="5867402" y="5195964"/>
            <a:ext cx="718457" cy="46460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DD9D2255-FA9B-3264-D4A2-FF508CCC2539}"/>
              </a:ext>
            </a:extLst>
          </p:cNvPr>
          <p:cNvCxnSpPr>
            <a:cxnSpLocks/>
          </p:cNvCxnSpPr>
          <p:nvPr/>
        </p:nvCxnSpPr>
        <p:spPr>
          <a:xfrm>
            <a:off x="2538771" y="3407228"/>
            <a:ext cx="389486" cy="103414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5F89353F-F5CB-01FB-7675-A4E2B73A20FE}"/>
              </a:ext>
            </a:extLst>
          </p:cNvPr>
          <p:cNvCxnSpPr>
            <a:cxnSpLocks/>
          </p:cNvCxnSpPr>
          <p:nvPr/>
        </p:nvCxnSpPr>
        <p:spPr>
          <a:xfrm flipH="1">
            <a:off x="6019800" y="3385455"/>
            <a:ext cx="339857" cy="1055915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954FAE69-2121-EDBB-0213-3046BF28583E}"/>
              </a:ext>
            </a:extLst>
          </p:cNvPr>
          <p:cNvCxnSpPr>
            <a:cxnSpLocks/>
          </p:cNvCxnSpPr>
          <p:nvPr/>
        </p:nvCxnSpPr>
        <p:spPr>
          <a:xfrm flipH="1">
            <a:off x="2971801" y="3374574"/>
            <a:ext cx="307199" cy="107768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7B0B8502-030A-F73A-95D6-548500730F6C}"/>
              </a:ext>
            </a:extLst>
          </p:cNvPr>
          <p:cNvCxnSpPr>
            <a:cxnSpLocks/>
          </p:cNvCxnSpPr>
          <p:nvPr/>
        </p:nvCxnSpPr>
        <p:spPr>
          <a:xfrm>
            <a:off x="5603687" y="3407228"/>
            <a:ext cx="305789" cy="103414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831ACC6C-5B69-4F3B-A23D-E2604A5FDE77}"/>
              </a:ext>
            </a:extLst>
          </p:cNvPr>
          <p:cNvCxnSpPr>
            <a:cxnSpLocks/>
          </p:cNvCxnSpPr>
          <p:nvPr/>
        </p:nvCxnSpPr>
        <p:spPr>
          <a:xfrm>
            <a:off x="4811580" y="3385455"/>
            <a:ext cx="945001" cy="1055915"/>
          </a:xfrm>
          <a:prstGeom prst="straightConnector1">
            <a:avLst/>
          </a:prstGeom>
          <a:ln>
            <a:solidFill>
              <a:srgbClr val="15608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9CD7E031-F032-2A25-F3E7-3A13147798B4}"/>
              </a:ext>
            </a:extLst>
          </p:cNvPr>
          <p:cNvCxnSpPr>
            <a:cxnSpLocks/>
          </p:cNvCxnSpPr>
          <p:nvPr/>
        </p:nvCxnSpPr>
        <p:spPr>
          <a:xfrm flipH="1">
            <a:off x="3057021" y="3363688"/>
            <a:ext cx="963919" cy="1077682"/>
          </a:xfrm>
          <a:prstGeom prst="straightConnector1">
            <a:avLst/>
          </a:prstGeom>
          <a:ln>
            <a:solidFill>
              <a:srgbClr val="15608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F6A80127-4F25-8B4A-3199-5A9195FBFF1E}"/>
              </a:ext>
            </a:extLst>
          </p:cNvPr>
          <p:cNvCxnSpPr>
            <a:cxnSpLocks/>
          </p:cNvCxnSpPr>
          <p:nvPr/>
        </p:nvCxnSpPr>
        <p:spPr>
          <a:xfrm>
            <a:off x="2517000" y="3407228"/>
            <a:ext cx="389486" cy="103414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1704A3DF-46EA-C2C2-6133-FFDA7DEF4241}"/>
              </a:ext>
            </a:extLst>
          </p:cNvPr>
          <p:cNvCxnSpPr>
            <a:cxnSpLocks/>
          </p:cNvCxnSpPr>
          <p:nvPr/>
        </p:nvCxnSpPr>
        <p:spPr>
          <a:xfrm flipH="1">
            <a:off x="5998029" y="3385455"/>
            <a:ext cx="339857" cy="1055915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57">
            <a:extLst>
              <a:ext uri="{FF2B5EF4-FFF2-40B4-BE49-F238E27FC236}">
                <a16:creationId xmlns:a16="http://schemas.microsoft.com/office/drawing/2014/main" id="{47AFEA45-80D5-4BC0-31A4-2F0D39B018EE}"/>
              </a:ext>
            </a:extLst>
          </p:cNvPr>
          <p:cNvCxnSpPr>
            <a:cxnSpLocks/>
          </p:cNvCxnSpPr>
          <p:nvPr/>
        </p:nvCxnSpPr>
        <p:spPr>
          <a:xfrm flipH="1">
            <a:off x="2950030" y="3374574"/>
            <a:ext cx="307199" cy="107768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avec flèche 58">
            <a:extLst>
              <a:ext uri="{FF2B5EF4-FFF2-40B4-BE49-F238E27FC236}">
                <a16:creationId xmlns:a16="http://schemas.microsoft.com/office/drawing/2014/main" id="{C2AF85ED-9216-48AF-5D61-51255B49715C}"/>
              </a:ext>
            </a:extLst>
          </p:cNvPr>
          <p:cNvCxnSpPr>
            <a:cxnSpLocks/>
          </p:cNvCxnSpPr>
          <p:nvPr/>
        </p:nvCxnSpPr>
        <p:spPr>
          <a:xfrm>
            <a:off x="5581916" y="3407228"/>
            <a:ext cx="305789" cy="103414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48B30C1D-0221-576E-9649-92A5FBB8CB05}"/>
              </a:ext>
            </a:extLst>
          </p:cNvPr>
          <p:cNvCxnSpPr>
            <a:cxnSpLocks/>
          </p:cNvCxnSpPr>
          <p:nvPr/>
        </p:nvCxnSpPr>
        <p:spPr>
          <a:xfrm>
            <a:off x="4789809" y="3385455"/>
            <a:ext cx="945001" cy="1055915"/>
          </a:xfrm>
          <a:prstGeom prst="straightConnector1">
            <a:avLst/>
          </a:prstGeom>
          <a:ln>
            <a:solidFill>
              <a:srgbClr val="15608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A9D1EE5A-DB44-5778-36F8-DB3BEACC3AF7}"/>
              </a:ext>
            </a:extLst>
          </p:cNvPr>
          <p:cNvCxnSpPr>
            <a:cxnSpLocks/>
          </p:cNvCxnSpPr>
          <p:nvPr/>
        </p:nvCxnSpPr>
        <p:spPr>
          <a:xfrm flipH="1">
            <a:off x="3035250" y="3363688"/>
            <a:ext cx="963919" cy="1077682"/>
          </a:xfrm>
          <a:prstGeom prst="straightConnector1">
            <a:avLst/>
          </a:prstGeom>
          <a:ln>
            <a:solidFill>
              <a:srgbClr val="15608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29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3.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7709A5-C488-0886-E94C-AB7122D9F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27" y="1532310"/>
            <a:ext cx="3446760" cy="500982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5D979F6-58BD-18F9-BC3C-700E0E725BF4}"/>
              </a:ext>
            </a:extLst>
          </p:cNvPr>
          <p:cNvSpPr/>
          <p:nvPr/>
        </p:nvSpPr>
        <p:spPr>
          <a:xfrm>
            <a:off x="3058887" y="4561114"/>
            <a:ext cx="2960914" cy="16219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EE1DA-0E73-B354-5D6D-C0E856FE7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685A9824-3DAD-ED51-3D6E-BA3C342A5F78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وزعوا بالتساوي واكتبوا نصيب كل طفل من قطع الحلوى.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F96458-3B61-BA37-29B9-E0FE0BFE3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FA1CBD8-8159-C794-5418-EE47A5684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338" y="1842765"/>
            <a:ext cx="5357325" cy="428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23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ED81A-1F4A-13F2-1ADC-B821A479A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07FB2DB-A9BB-4EC3-F414-745FE878B10A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يقوم إلى السبورة ويشرح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1DD40D-D79F-3642-45A1-70DF42994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338" y="1842765"/>
            <a:ext cx="5357325" cy="4282812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1813CF4D-A653-C911-E485-A4C98A51567B}"/>
              </a:ext>
            </a:extLst>
          </p:cNvPr>
          <p:cNvCxnSpPr/>
          <p:nvPr/>
        </p:nvCxnSpPr>
        <p:spPr>
          <a:xfrm>
            <a:off x="2122714" y="2177143"/>
            <a:ext cx="500743" cy="9688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1CBEEAA6-3EB0-A893-8934-38A4D22C0897}"/>
              </a:ext>
            </a:extLst>
          </p:cNvPr>
          <p:cNvCxnSpPr/>
          <p:nvPr/>
        </p:nvCxnSpPr>
        <p:spPr>
          <a:xfrm flipH="1">
            <a:off x="6629400" y="2177143"/>
            <a:ext cx="413657" cy="9688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25486B80-C049-413A-6E1F-2AE6BAA913E1}"/>
              </a:ext>
            </a:extLst>
          </p:cNvPr>
          <p:cNvCxnSpPr/>
          <p:nvPr/>
        </p:nvCxnSpPr>
        <p:spPr>
          <a:xfrm>
            <a:off x="2525486" y="2177143"/>
            <a:ext cx="174171" cy="9688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7890BAA6-20E5-6EF0-1D25-C87020D4388A}"/>
              </a:ext>
            </a:extLst>
          </p:cNvPr>
          <p:cNvCxnSpPr/>
          <p:nvPr/>
        </p:nvCxnSpPr>
        <p:spPr>
          <a:xfrm flipH="1">
            <a:off x="4572000" y="2177143"/>
            <a:ext cx="217714" cy="8599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4D63105E-CA64-66D4-5138-ED80893D29BC}"/>
              </a:ext>
            </a:extLst>
          </p:cNvPr>
          <p:cNvCxnSpPr/>
          <p:nvPr/>
        </p:nvCxnSpPr>
        <p:spPr>
          <a:xfrm flipH="1">
            <a:off x="2775857" y="2177143"/>
            <a:ext cx="304800" cy="9688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7196AB9C-C557-B9D6-AF60-63D46D6CE37E}"/>
              </a:ext>
            </a:extLst>
          </p:cNvPr>
          <p:cNvCxnSpPr/>
          <p:nvPr/>
        </p:nvCxnSpPr>
        <p:spPr>
          <a:xfrm flipH="1">
            <a:off x="2873829" y="2177143"/>
            <a:ext cx="522514" cy="9688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D4C54D67-AF0F-0355-83C1-CDEF21D263F1}"/>
              </a:ext>
            </a:extLst>
          </p:cNvPr>
          <p:cNvCxnSpPr/>
          <p:nvPr/>
        </p:nvCxnSpPr>
        <p:spPr>
          <a:xfrm>
            <a:off x="3929743" y="2177143"/>
            <a:ext cx="468086" cy="8599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B54DC829-A122-73D7-F849-5577A182BF30}"/>
              </a:ext>
            </a:extLst>
          </p:cNvPr>
          <p:cNvCxnSpPr/>
          <p:nvPr/>
        </p:nvCxnSpPr>
        <p:spPr>
          <a:xfrm>
            <a:off x="4397829" y="2177143"/>
            <a:ext cx="76200" cy="8599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F10D8907-F1D6-1DBA-EC28-9D4D8505B0E0}"/>
              </a:ext>
            </a:extLst>
          </p:cNvPr>
          <p:cNvCxnSpPr/>
          <p:nvPr/>
        </p:nvCxnSpPr>
        <p:spPr>
          <a:xfrm flipH="1">
            <a:off x="4669971" y="2177143"/>
            <a:ext cx="533400" cy="8599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F7927BE2-D43C-9965-0064-4047E9696CAD}"/>
              </a:ext>
            </a:extLst>
          </p:cNvPr>
          <p:cNvCxnSpPr/>
          <p:nvPr/>
        </p:nvCxnSpPr>
        <p:spPr>
          <a:xfrm flipH="1">
            <a:off x="6542314" y="2177143"/>
            <a:ext cx="87086" cy="8599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B58269A7-12E2-FF25-04A3-A20EE287D0FD}"/>
              </a:ext>
            </a:extLst>
          </p:cNvPr>
          <p:cNvCxnSpPr/>
          <p:nvPr/>
        </p:nvCxnSpPr>
        <p:spPr>
          <a:xfrm>
            <a:off x="6139543" y="2177143"/>
            <a:ext cx="261257" cy="8599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F91EC2C6-8738-32DD-0ED1-4B40D1B4B235}"/>
              </a:ext>
            </a:extLst>
          </p:cNvPr>
          <p:cNvCxnSpPr/>
          <p:nvPr/>
        </p:nvCxnSpPr>
        <p:spPr>
          <a:xfrm>
            <a:off x="5693229" y="2177143"/>
            <a:ext cx="576942" cy="8599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8DF2AE53-8337-A609-2DF4-7EAD1310BA8E}"/>
              </a:ext>
            </a:extLst>
          </p:cNvPr>
          <p:cNvSpPr txBox="1"/>
          <p:nvPr/>
        </p:nvSpPr>
        <p:spPr>
          <a:xfrm>
            <a:off x="2405742" y="4706107"/>
            <a:ext cx="566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DF03466-6B5C-FF45-7B53-79A616BCFA5E}"/>
              </a:ext>
            </a:extLst>
          </p:cNvPr>
          <p:cNvSpPr txBox="1"/>
          <p:nvPr/>
        </p:nvSpPr>
        <p:spPr>
          <a:xfrm>
            <a:off x="4278082" y="4716994"/>
            <a:ext cx="566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F9CBF34-184E-31AC-3F0A-D62CA49AC897}"/>
              </a:ext>
            </a:extLst>
          </p:cNvPr>
          <p:cNvSpPr txBox="1"/>
          <p:nvPr/>
        </p:nvSpPr>
        <p:spPr>
          <a:xfrm>
            <a:off x="6313712" y="4727876"/>
            <a:ext cx="566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0D4222D-32F3-EC26-0623-F786E7F92A83}"/>
              </a:ext>
            </a:extLst>
          </p:cNvPr>
          <p:cNvSpPr txBox="1"/>
          <p:nvPr/>
        </p:nvSpPr>
        <p:spPr>
          <a:xfrm>
            <a:off x="4386938" y="5566079"/>
            <a:ext cx="566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dirty="0">
                <a:solidFill>
                  <a:srgbClr val="C00000"/>
                </a:solidFill>
              </a:rPr>
              <a:t>4</a:t>
            </a:r>
          </a:p>
        </p:txBody>
      </p:sp>
      <p:pic>
        <p:nvPicPr>
          <p:cNvPr id="3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528BFC6-B7E5-2206-D04C-C80877F18F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8663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الصفحة 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77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94D6B82-9CC6-4261-8424-8FBF38978C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656" y="1836231"/>
            <a:ext cx="3133418" cy="455438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9686C4-6A35-41C6-4AC8-6308F3BDFD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1549" y="1836231"/>
            <a:ext cx="3133419" cy="45543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26A0360-1432-03A0-B5B5-8B1FF8D4A5F9}"/>
              </a:ext>
            </a:extLst>
          </p:cNvPr>
          <p:cNvSpPr/>
          <p:nvPr/>
        </p:nvSpPr>
        <p:spPr>
          <a:xfrm>
            <a:off x="1600201" y="2405743"/>
            <a:ext cx="2820227" cy="17634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6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6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7F078FC-B271-599D-E182-53D05797A4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862" y="2014873"/>
            <a:ext cx="5677705" cy="350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561958-3694-BD20-EED7-AF3C911C48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041" y="2653009"/>
            <a:ext cx="4753005" cy="264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9" name="Image 48">
            <a:extLst>
              <a:ext uri="{FF2B5EF4-FFF2-40B4-BE49-F238E27FC236}">
                <a16:creationId xmlns:a16="http://schemas.microsoft.com/office/drawing/2014/main" id="{979E3C9F-DC05-9CAA-AB25-24698A7728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1305" y="1984678"/>
            <a:ext cx="6761390" cy="373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FB70603-E0FE-AC6E-C18C-E19290122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5109" y="1554082"/>
            <a:ext cx="3446761" cy="5009825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77 أنجزوا النشاط رقم 5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2280562" y="4452255"/>
            <a:ext cx="2999009" cy="175260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99A7E69F-FF60-FD89-F8F5-4B7987EF45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116" y="1958398"/>
            <a:ext cx="7316932" cy="4312227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8DC89EAF-803C-0BCE-9677-2F5F92A8B31E}"/>
              </a:ext>
            </a:extLst>
          </p:cNvPr>
          <p:cNvSpPr txBox="1"/>
          <p:nvPr/>
        </p:nvSpPr>
        <p:spPr>
          <a:xfrm>
            <a:off x="2356415" y="4949152"/>
            <a:ext cx="359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5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05E48C0-5D81-35C3-4B2E-E9EBFF05F0C5}"/>
              </a:ext>
            </a:extLst>
          </p:cNvPr>
          <p:cNvSpPr txBox="1"/>
          <p:nvPr/>
        </p:nvSpPr>
        <p:spPr>
          <a:xfrm>
            <a:off x="4387358" y="4948102"/>
            <a:ext cx="359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5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876F954-B245-653B-289D-877C95C22733}"/>
              </a:ext>
            </a:extLst>
          </p:cNvPr>
          <p:cNvSpPr txBox="1"/>
          <p:nvPr/>
        </p:nvSpPr>
        <p:spPr>
          <a:xfrm>
            <a:off x="6422156" y="4966062"/>
            <a:ext cx="359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5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D4EA52B-DA5B-6DA7-2C58-6B6E2670FDF8}"/>
              </a:ext>
            </a:extLst>
          </p:cNvPr>
          <p:cNvSpPr txBox="1"/>
          <p:nvPr/>
        </p:nvSpPr>
        <p:spPr>
          <a:xfrm>
            <a:off x="3890934" y="5586735"/>
            <a:ext cx="359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5</a:t>
            </a:r>
            <a:endParaRPr lang="fr-FR" sz="2400" b="1" dirty="0">
              <a:solidFill>
                <a:srgbClr val="C00000"/>
              </a:solidFill>
            </a:endParaRP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5E74EEF8-7145-1037-25D6-B7C892D4B1F5}"/>
              </a:ext>
            </a:extLst>
          </p:cNvPr>
          <p:cNvCxnSpPr>
            <a:cxnSpLocks/>
          </p:cNvCxnSpPr>
          <p:nvPr/>
        </p:nvCxnSpPr>
        <p:spPr>
          <a:xfrm>
            <a:off x="1385328" y="3008643"/>
            <a:ext cx="496460" cy="79716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3D0A626E-1794-FF06-0369-7E41E7535A86}"/>
              </a:ext>
            </a:extLst>
          </p:cNvPr>
          <p:cNvCxnSpPr>
            <a:cxnSpLocks/>
          </p:cNvCxnSpPr>
          <p:nvPr/>
        </p:nvCxnSpPr>
        <p:spPr>
          <a:xfrm>
            <a:off x="1722017" y="3002140"/>
            <a:ext cx="248695" cy="80367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C0D1BA14-6EE5-81D9-1E31-7E091DB879C3}"/>
              </a:ext>
            </a:extLst>
          </p:cNvPr>
          <p:cNvCxnSpPr>
            <a:cxnSpLocks/>
          </p:cNvCxnSpPr>
          <p:nvPr/>
        </p:nvCxnSpPr>
        <p:spPr>
          <a:xfrm flipH="1">
            <a:off x="2104426" y="3002140"/>
            <a:ext cx="108478" cy="80367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07DD9FF6-2DD2-6BA9-17ED-575D4B548445}"/>
              </a:ext>
            </a:extLst>
          </p:cNvPr>
          <p:cNvCxnSpPr>
            <a:cxnSpLocks/>
          </p:cNvCxnSpPr>
          <p:nvPr/>
        </p:nvCxnSpPr>
        <p:spPr>
          <a:xfrm flipH="1">
            <a:off x="2202716" y="2986871"/>
            <a:ext cx="359589" cy="79716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242256B7-7E75-F3E5-4F34-40B6E8BF3A74}"/>
              </a:ext>
            </a:extLst>
          </p:cNvPr>
          <p:cNvCxnSpPr>
            <a:cxnSpLocks/>
          </p:cNvCxnSpPr>
          <p:nvPr/>
        </p:nvCxnSpPr>
        <p:spPr>
          <a:xfrm flipH="1">
            <a:off x="2324694" y="2960777"/>
            <a:ext cx="682439" cy="84503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201E266E-4561-41C1-CFFF-36119CEA21BB}"/>
              </a:ext>
            </a:extLst>
          </p:cNvPr>
          <p:cNvCxnSpPr>
            <a:cxnSpLocks/>
          </p:cNvCxnSpPr>
          <p:nvPr/>
        </p:nvCxnSpPr>
        <p:spPr>
          <a:xfrm flipH="1">
            <a:off x="4572000" y="2973968"/>
            <a:ext cx="793391" cy="80500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9ABAA36F-F651-8909-79FA-ACBDB7DABE06}"/>
              </a:ext>
            </a:extLst>
          </p:cNvPr>
          <p:cNvCxnSpPr>
            <a:cxnSpLocks/>
          </p:cNvCxnSpPr>
          <p:nvPr/>
        </p:nvCxnSpPr>
        <p:spPr>
          <a:xfrm flipH="1">
            <a:off x="4344995" y="2987161"/>
            <a:ext cx="576668" cy="79181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A4D9455-5A9A-C61F-67B5-263D15EA76F6}"/>
              </a:ext>
            </a:extLst>
          </p:cNvPr>
          <p:cNvCxnSpPr>
            <a:cxnSpLocks/>
          </p:cNvCxnSpPr>
          <p:nvPr/>
        </p:nvCxnSpPr>
        <p:spPr>
          <a:xfrm flipH="1">
            <a:off x="4158134" y="2975303"/>
            <a:ext cx="304889" cy="83050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F766AB2B-6D29-1CEC-6C5F-AED02ADC7B29}"/>
              </a:ext>
            </a:extLst>
          </p:cNvPr>
          <p:cNvCxnSpPr>
            <a:cxnSpLocks/>
          </p:cNvCxnSpPr>
          <p:nvPr/>
        </p:nvCxnSpPr>
        <p:spPr>
          <a:xfrm flipH="1">
            <a:off x="4050490" y="2975303"/>
            <a:ext cx="26881" cy="80367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BC7D4B63-7F13-D6AB-D67C-B9AC1A7E6277}"/>
              </a:ext>
            </a:extLst>
          </p:cNvPr>
          <p:cNvCxnSpPr>
            <a:cxnSpLocks/>
          </p:cNvCxnSpPr>
          <p:nvPr/>
        </p:nvCxnSpPr>
        <p:spPr>
          <a:xfrm>
            <a:off x="3647114" y="2975303"/>
            <a:ext cx="301781" cy="80367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4EB38A7B-0AF7-CCB6-F529-AE590FCD5350}"/>
              </a:ext>
            </a:extLst>
          </p:cNvPr>
          <p:cNvCxnSpPr>
            <a:cxnSpLocks/>
          </p:cNvCxnSpPr>
          <p:nvPr/>
        </p:nvCxnSpPr>
        <p:spPr>
          <a:xfrm>
            <a:off x="5983974" y="2973562"/>
            <a:ext cx="415622" cy="93440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407AD4E6-8ABB-DBC7-B6C1-753349AD10F9}"/>
              </a:ext>
            </a:extLst>
          </p:cNvPr>
          <p:cNvCxnSpPr>
            <a:cxnSpLocks/>
          </p:cNvCxnSpPr>
          <p:nvPr/>
        </p:nvCxnSpPr>
        <p:spPr>
          <a:xfrm>
            <a:off x="6429187" y="2973562"/>
            <a:ext cx="44196" cy="93440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B0DEF9AC-EC33-E480-2282-55CB9404B9E4}"/>
              </a:ext>
            </a:extLst>
          </p:cNvPr>
          <p:cNvCxnSpPr>
            <a:cxnSpLocks/>
          </p:cNvCxnSpPr>
          <p:nvPr/>
        </p:nvCxnSpPr>
        <p:spPr>
          <a:xfrm flipH="1">
            <a:off x="6575567" y="2965115"/>
            <a:ext cx="234864" cy="94285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8570AA5E-62B2-5A17-59E9-976F7D0C7181}"/>
              </a:ext>
            </a:extLst>
          </p:cNvPr>
          <p:cNvCxnSpPr>
            <a:cxnSpLocks/>
          </p:cNvCxnSpPr>
          <p:nvPr/>
        </p:nvCxnSpPr>
        <p:spPr>
          <a:xfrm flipH="1">
            <a:off x="6692999" y="2990803"/>
            <a:ext cx="548631" cy="91716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2732901D-8B7F-A798-DA1F-EFD082091960}"/>
              </a:ext>
            </a:extLst>
          </p:cNvPr>
          <p:cNvCxnSpPr>
            <a:cxnSpLocks/>
          </p:cNvCxnSpPr>
          <p:nvPr/>
        </p:nvCxnSpPr>
        <p:spPr>
          <a:xfrm flipH="1">
            <a:off x="6804893" y="2986871"/>
            <a:ext cx="851473" cy="9211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76 و 77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05A9CF9-72C8-DCF3-5E30-742A407051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656" y="1836231"/>
            <a:ext cx="3133418" cy="455438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CE29DD-FA7F-E532-9C2D-D0A7BF9BC9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1549" y="1836231"/>
            <a:ext cx="3133419" cy="455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18391</TotalTime>
  <Words>902</Words>
  <Application>Microsoft Office PowerPoint</Application>
  <PresentationFormat>Affichage à l'écran (4:3)</PresentationFormat>
  <Paragraphs>244</Paragraphs>
  <Slides>49</Slides>
  <Notes>18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49</vt:i4>
      </vt:variant>
    </vt:vector>
  </HeadingPairs>
  <TitlesOfParts>
    <vt:vector size="59" baseType="lpstr">
      <vt:lpstr>Dosis</vt:lpstr>
      <vt:lpstr>Effra CC Arbc</vt:lpstr>
      <vt:lpstr>Arial</vt:lpstr>
      <vt:lpstr>Aptos</vt:lpstr>
      <vt:lpstr>Calibri</vt:lpstr>
      <vt:lpstr>DengXian</vt:lpstr>
      <vt:lpstr>Aptos Display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ELHAMDOUNI</dc:creator>
  <cp:lastModifiedBy>EL HAMDOUNI BTIHAJ</cp:lastModifiedBy>
  <cp:revision>220</cp:revision>
  <cp:lastPrinted>2025-08-13T10:11:39Z</cp:lastPrinted>
  <dcterms:created xsi:type="dcterms:W3CDTF">2025-08-01T12:31:49Z</dcterms:created>
  <dcterms:modified xsi:type="dcterms:W3CDTF">2026-04-05T11:14:35Z</dcterms:modified>
</cp:coreProperties>
</file>