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theme/theme4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5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6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7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6" r:id="rId4"/>
    <p:sldMasterId id="2147483903" r:id="rId5"/>
    <p:sldMasterId id="2147483906" r:id="rId6"/>
    <p:sldMasterId id="2147483913" r:id="rId7"/>
    <p:sldMasterId id="2147483920" r:id="rId8"/>
  </p:sldMasterIdLst>
  <p:notesMasterIdLst>
    <p:notesMasterId r:id="rId36"/>
  </p:notesMasterIdLst>
  <p:handoutMasterIdLst>
    <p:handoutMasterId r:id="rId37"/>
  </p:handoutMasterIdLst>
  <p:sldIdLst>
    <p:sldId id="990" r:id="rId9"/>
    <p:sldId id="738" r:id="rId10"/>
    <p:sldId id="2134806719" r:id="rId11"/>
    <p:sldId id="2134806643" r:id="rId12"/>
    <p:sldId id="784" r:id="rId13"/>
    <p:sldId id="2134806747" r:id="rId14"/>
    <p:sldId id="2134806745" r:id="rId15"/>
    <p:sldId id="854" r:id="rId16"/>
    <p:sldId id="948" r:id="rId17"/>
    <p:sldId id="2134806759" r:id="rId18"/>
    <p:sldId id="2134806750" r:id="rId19"/>
    <p:sldId id="2134806762" r:id="rId20"/>
    <p:sldId id="2134806776" r:id="rId21"/>
    <p:sldId id="2134806764" r:id="rId22"/>
    <p:sldId id="2134806751" r:id="rId23"/>
    <p:sldId id="2134806777" r:id="rId24"/>
    <p:sldId id="2134806772" r:id="rId25"/>
    <p:sldId id="2134806752" r:id="rId26"/>
    <p:sldId id="2134806767" r:id="rId27"/>
    <p:sldId id="2134806768" r:id="rId28"/>
    <p:sldId id="2134806778" r:id="rId29"/>
    <p:sldId id="2134806779" r:id="rId30"/>
    <p:sldId id="2134806780" r:id="rId31"/>
    <p:sldId id="2134806781" r:id="rId32"/>
    <p:sldId id="985" r:id="rId33"/>
    <p:sldId id="2134806749" r:id="rId34"/>
    <p:sldId id="2134806760" r:id="rId35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EFB9"/>
    <a:srgbClr val="FFDA6D"/>
    <a:srgbClr val="4472C4"/>
    <a:srgbClr val="FC8E00"/>
    <a:srgbClr val="FECF93"/>
    <a:srgbClr val="F6BB00"/>
    <a:srgbClr val="17AB98"/>
    <a:srgbClr val="FC8D00"/>
    <a:srgbClr val="4B5050"/>
    <a:srgbClr val="FAE4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6275" autoAdjust="0"/>
  </p:normalViewPr>
  <p:slideViewPr>
    <p:cSldViewPr snapToGrid="0">
      <p:cViewPr varScale="1">
        <p:scale>
          <a:sx n="64" d="100"/>
          <a:sy n="64" d="100"/>
        </p:scale>
        <p:origin x="1590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viewProps" Target="viewProps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microsoft.com/office/2018/10/relationships/authors" Target="author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27/04/2026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27/04/2026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09699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AACA61-D430-3DA3-A569-8C47065021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7677163-3B2A-27B4-DEBF-B0A8ADDBB8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7DA50F9-E044-F63F-0F14-52279C14DB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0A6AF98-FCBF-D403-1DDD-96E5108B12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121073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CD2D95-06C3-76EF-9CC8-05ED7EC6C2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2EB328B-755E-F373-4359-60126CC48C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77BE617-BDAA-DBAA-4A40-4619842D9C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4075460-43ED-94A4-D45A-7F604AD506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320654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ADB3AA-4389-7F23-CBB9-A694CC5D2E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DEFDC29-F397-4FA2-3F57-9335C5AB4F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980F8ED-A4E8-58F8-32A9-2E9395B402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F88C853-5483-ED70-1684-5303C940FE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083672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D423C9-CA53-B9EF-8956-D9BFA58556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87C521B-726B-9D40-5C16-0C41737DD9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31D838C-C5B3-AB2F-0359-A48E6E7579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7950EF-B529-9BD2-3C48-B8D3644936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513321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EC226-ABB4-BAC6-75BB-9A73B3B58E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F0F3705-20EF-391C-9719-350E8305B0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2833A3D-CDD5-70AE-0013-299C192C69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6491629-B602-29C5-67AE-FE530BD2F3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012156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36578D-F264-B5F6-994A-7258FA0A8A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A8D6B3F-2FB4-AD1E-5709-97E0FF51D9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835B5A7-653E-BA2C-8316-FD27409603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4707FCC-BC68-6E5F-CAC3-CAD27BE78B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43433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097869-9283-D1C1-7530-FDAF380BD3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4A2E345-4B8C-E4FB-2413-D650BEC0B2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12A5AF7-C457-1715-B310-461E2DAF18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15E56A0-CE06-A281-3F59-0D98158548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31314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740539-468C-BC2F-D561-AB1407FF91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E3161B0-CEEB-A289-EADF-E934123EB5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56BEAF0-CFF7-DE02-8F1C-8F76AF64C8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747C27E-FCFE-B6E7-201D-761127985E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47875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E7CC1A-061E-9A6B-884E-4A9600D4A6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C9B2507-1768-BE88-60F0-C01D5DE8BF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04C3404-C495-B2FB-D5AC-5BA7748551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92BD6FB-1C29-8CAA-E401-1F3E683F8F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243348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3B0BB7-AFDA-2EBA-8152-71196A8AD2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5BD8705-94F1-DE66-3EB9-E5368771D3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5664369-4A2F-3A4C-9049-3EFC31B461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3FB67BA-D3C5-DF07-9CA3-79A9A1CE5C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1144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449E7B-EB24-4020-F283-759B726066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D46C354-5F3D-928C-83DA-D50440D1E5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C4AC54D-C3C4-B3AF-2CC5-F22769586F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2E8D179-5962-881F-2ECC-53F95DCE4C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596619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2FDE19-5DB2-589F-4CFA-DFFD910BDE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136243-7018-E7EB-D02B-86C8C16D6C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C3CBABA-B7C9-D9DA-7B6E-C41863624F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CAC9040-9763-19E7-4A21-D01983C38C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38147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AB7D28-5995-5BAE-ECD4-D87891CC3F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9637067-2CD5-2F2D-DCCE-788259A099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DE68FEA-40FD-3EE1-9DE3-77AA722C5E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A660D56-D27A-B3FE-2C03-AE4323D5A7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57187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DA9489-4B35-FEE2-AEE5-DAA9CCFE48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DCED0D5-A303-B050-6FE7-3E5E984FA7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AD01F0D-0B46-D8E7-C191-7B3A8DB22E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83F9593-7308-E2C3-AF2A-633651D795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0196403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8FA090-873B-66FB-770F-54D5836E25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1F15008-71BA-9234-533D-1573060255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580B7B3-E827-0DDD-0D71-9DCEAE69E0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1456A9F-468C-3ECE-DDFB-5442993337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6060490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6C692F-A143-C928-6A1A-E962F7BDDE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05AA9A0-10C7-2DEF-021D-8E3A9880AD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C94173E-6137-3C3F-5CD0-A7F340B869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3B642-D36C-9B8F-F1F7-BC20916DA0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189542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6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7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7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7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7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8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8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8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8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5F80D9FE-CBCA-1832-BFD0-BD0298C08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202A4981-C60A-DF4A-3E30-99E56A61B061}"/>
              </a:ext>
            </a:extLst>
          </p:cNvPr>
          <p:cNvSpPr txBox="1">
            <a:spLocks/>
          </p:cNvSpPr>
          <p:nvPr userDrawn="1"/>
        </p:nvSpPr>
        <p:spPr>
          <a:xfrm>
            <a:off x="3631660" y="5053937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solidFill>
                  <a:srgbClr val="17AB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الأسبوع 1</a:t>
            </a:r>
            <a:endParaRPr lang="fr-FR" dirty="0">
              <a:solidFill>
                <a:srgbClr val="17AB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1950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095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684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039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2376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8705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53D5504-EFBB-0EA9-B8AB-14C61E8988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254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E57DCFE-9A20-2BC8-5B40-F154E608A74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35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7CB53DB-5287-2DB5-9D30-6FBF8DA750E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18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FC248C8-B394-0816-8763-0BACB20048F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1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660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814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40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229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438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13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951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4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583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164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65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764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814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6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theme" Target="../theme/theme7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theme" Target="../theme/theme8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8EB058A-696C-3461-6B26-B309267AE8D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901" r:id="rId2"/>
    <p:sldLayoutId id="214748392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90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5758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7FEF34A-8E90-E41D-BE64-BAC625BDEC8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318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4" r:id="rId1"/>
    <p:sldLayoutId id="2147483928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291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9" r:id="rId2"/>
    <p:sldLayoutId id="2147483910" r:id="rId3"/>
    <p:sldLayoutId id="2147483911" r:id="rId4"/>
    <p:sldLayoutId id="2147483912" r:id="rId5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599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6" r:id="rId2"/>
    <p:sldLayoutId id="2147483917" r:id="rId3"/>
    <p:sldLayoutId id="2147483918" r:id="rId4"/>
    <p:sldLayoutId id="2147483919" r:id="rId5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7667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  <p:sldLayoutId id="2147483923" r:id="rId2"/>
    <p:sldLayoutId id="2147483924" r:id="rId3"/>
    <p:sldLayoutId id="2147483925" r:id="rId4"/>
    <p:sldLayoutId id="2147483926" r:id="rId5"/>
  </p:sldLayoutIdLst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gif"/><Relationship Id="rId3" Type="http://schemas.microsoft.com/office/2007/relationships/media" Target="../media/media2.mp4"/><Relationship Id="rId7" Type="http://schemas.openxmlformats.org/officeDocument/2006/relationships/image" Target="../media/image2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11" Type="http://schemas.openxmlformats.org/officeDocument/2006/relationships/image" Target="../media/image24.png"/><Relationship Id="rId5" Type="http://schemas.openxmlformats.org/officeDocument/2006/relationships/slideLayout" Target="../slideLayouts/slideLayout3.xml"/><Relationship Id="rId10" Type="http://schemas.openxmlformats.org/officeDocument/2006/relationships/image" Target="../media/image23.png"/><Relationship Id="rId4" Type="http://schemas.openxmlformats.org/officeDocument/2006/relationships/video" Target="../media/media2.mp4"/><Relationship Id="rId9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5" Type="http://schemas.openxmlformats.org/officeDocument/2006/relationships/image" Target="../media/image18.emf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png"/><Relationship Id="rId5" Type="http://schemas.openxmlformats.org/officeDocument/2006/relationships/image" Target="../media/image18.emf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png"/><Relationship Id="rId5" Type="http://schemas.openxmlformats.org/officeDocument/2006/relationships/image" Target="../media/image18.emf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png"/><Relationship Id="rId5" Type="http://schemas.openxmlformats.org/officeDocument/2006/relationships/image" Target="../media/image18.emf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5" Type="http://schemas.openxmlformats.org/officeDocument/2006/relationships/image" Target="../media/image18.emf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5" Type="http://schemas.openxmlformats.org/officeDocument/2006/relationships/image" Target="../media/image18.emf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5" Type="http://schemas.openxmlformats.org/officeDocument/2006/relationships/image" Target="../media/image18.emf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png"/><Relationship Id="rId5" Type="http://schemas.openxmlformats.org/officeDocument/2006/relationships/image" Target="../media/image18.emf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png"/><Relationship Id="rId5" Type="http://schemas.openxmlformats.org/officeDocument/2006/relationships/image" Target="../media/image18.emf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png"/><Relationship Id="rId5" Type="http://schemas.openxmlformats.org/officeDocument/2006/relationships/image" Target="../media/image18.emf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png"/><Relationship Id="rId5" Type="http://schemas.openxmlformats.org/officeDocument/2006/relationships/image" Target="../media/image18.emf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png"/><Relationship Id="rId5" Type="http://schemas.openxmlformats.org/officeDocument/2006/relationships/image" Target="../media/image18.emf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4.png"/><Relationship Id="rId5" Type="http://schemas.openxmlformats.org/officeDocument/2006/relationships/image" Target="../media/image18.emf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4.png"/><Relationship Id="rId5" Type="http://schemas.openxmlformats.org/officeDocument/2006/relationships/image" Target="../media/image18.emf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4.png"/><Relationship Id="rId5" Type="http://schemas.openxmlformats.org/officeDocument/2006/relationships/image" Target="../media/image18.emf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gif"/><Relationship Id="rId3" Type="http://schemas.microsoft.com/office/2007/relationships/media" Target="../media/media2.mp4"/><Relationship Id="rId7" Type="http://schemas.openxmlformats.org/officeDocument/2006/relationships/image" Target="../media/image2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20.xml"/><Relationship Id="rId11" Type="http://schemas.openxmlformats.org/officeDocument/2006/relationships/image" Target="../media/image24.png"/><Relationship Id="rId5" Type="http://schemas.openxmlformats.org/officeDocument/2006/relationships/slideLayout" Target="../slideLayouts/slideLayout4.xml"/><Relationship Id="rId10" Type="http://schemas.openxmlformats.org/officeDocument/2006/relationships/image" Target="../media/image23.png"/><Relationship Id="rId4" Type="http://schemas.openxmlformats.org/officeDocument/2006/relationships/video" Target="../media/media2.mp4"/><Relationship Id="rId9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1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6264D3BF-8C47-D43B-BEC3-4EF1A9CDE067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88609A67-19EC-4B5C-0D2B-200B77ED2F4B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1F67A51-67F8-F4C3-E130-A31C4E7EEAA7}"/>
              </a:ext>
            </a:extLst>
          </p:cNvPr>
          <p:cNvSpPr txBox="1"/>
          <p:nvPr/>
        </p:nvSpPr>
        <p:spPr>
          <a:xfrm>
            <a:off x="3799631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3B641E7-31C8-5621-5B46-6D087F82A930}"/>
              </a:ext>
            </a:extLst>
          </p:cNvPr>
          <p:cNvSpPr txBox="1"/>
          <p:nvPr/>
        </p:nvSpPr>
        <p:spPr>
          <a:xfrm>
            <a:off x="3799631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7E4B961-C9CB-B075-18C3-70B95E048BD7}"/>
              </a:ext>
            </a:extLst>
          </p:cNvPr>
          <p:cNvSpPr txBox="1"/>
          <p:nvPr/>
        </p:nvSpPr>
        <p:spPr>
          <a:xfrm>
            <a:off x="3799631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7C3E02BE-5A2F-8531-1FAA-C7DC1BBB88CD}"/>
              </a:ext>
            </a:extLst>
          </p:cNvPr>
          <p:cNvGrpSpPr/>
          <p:nvPr/>
        </p:nvGrpSpPr>
        <p:grpSpPr>
          <a:xfrm>
            <a:off x="3961518" y="5895224"/>
            <a:ext cx="1646335" cy="422583"/>
            <a:chOff x="5107660" y="5789567"/>
            <a:chExt cx="1646335" cy="464841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B5B90759-D41E-7E28-35BD-B0FFE9740F13}"/>
                </a:ext>
              </a:extLst>
            </p:cNvPr>
            <p:cNvSpPr/>
            <p:nvPr/>
          </p:nvSpPr>
          <p:spPr>
            <a:xfrm>
              <a:off x="5107660" y="5789567"/>
              <a:ext cx="1646335" cy="464841"/>
            </a:xfrm>
            <a:prstGeom prst="roundRect">
              <a:avLst>
                <a:gd name="adj" fmla="val 50000"/>
              </a:avLst>
            </a:prstGeom>
            <a:solidFill>
              <a:srgbClr val="FC8E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MA" sz="20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 تمرير الرائز</a:t>
              </a:r>
              <a:endParaRPr lang="fr-FR" sz="20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38336C4D-B09C-92C0-8A0F-346F27EFFBB3}"/>
                </a:ext>
              </a:extLst>
            </p:cNvPr>
            <p:cNvSpPr/>
            <p:nvPr/>
          </p:nvSpPr>
          <p:spPr>
            <a:xfrm>
              <a:off x="6356711" y="5815085"/>
              <a:ext cx="393918" cy="41334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2936638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>
            <a:normAutofit fontScale="90000"/>
          </a:bodyPr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 السادس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7045A184-09A4-F91E-67B4-E07D3D6CCC89}"/>
              </a:ext>
            </a:extLst>
          </p:cNvPr>
          <p:cNvGrpSpPr/>
          <p:nvPr/>
        </p:nvGrpSpPr>
        <p:grpSpPr>
          <a:xfrm>
            <a:off x="4845282" y="2246020"/>
            <a:ext cx="3656552" cy="1123837"/>
            <a:chOff x="648000" y="1949241"/>
            <a:chExt cx="3780000" cy="1123837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0604DE3C-6F44-A520-7E36-84986DED1F19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40" name="Organigramme : Terminateur 21">
              <a:extLst>
                <a:ext uri="{FF2B5EF4-FFF2-40B4-BE49-F238E27FC236}">
                  <a16:creationId xmlns:a16="http://schemas.microsoft.com/office/drawing/2014/main" id="{52D8E8C9-B40C-797F-8FA5-D19DBABC525E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1" name="Espace réservé du texte 5">
              <a:extLst>
                <a:ext uri="{FF2B5EF4-FFF2-40B4-BE49-F238E27FC236}">
                  <a16:creationId xmlns:a16="http://schemas.microsoft.com/office/drawing/2014/main" id="{C7C4803C-3A8F-BE56-5578-C19B7D7ACC43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اَلْأَعْدادُ مِنْ 0 إِلى 100 (مُراجَعَةُ الْمُسْتَلْزَماتِ)</a:t>
              </a:r>
            </a:p>
          </p:txBody>
        </p:sp>
      </p:grpSp>
      <p:grpSp>
        <p:nvGrpSpPr>
          <p:cNvPr id="42" name="Google Shape;59;p2">
            <a:extLst>
              <a:ext uri="{FF2B5EF4-FFF2-40B4-BE49-F238E27FC236}">
                <a16:creationId xmlns:a16="http://schemas.microsoft.com/office/drawing/2014/main" id="{C5B42FD5-3007-69A8-69A4-425A14792ADF}"/>
              </a:ext>
            </a:extLst>
          </p:cNvPr>
          <p:cNvGrpSpPr/>
          <p:nvPr/>
        </p:nvGrpSpPr>
        <p:grpSpPr>
          <a:xfrm>
            <a:off x="4845282" y="2246020"/>
            <a:ext cx="3656552" cy="1123837"/>
            <a:chOff x="648000" y="1949241"/>
            <a:chExt cx="3780000" cy="1123837"/>
          </a:xfrm>
        </p:grpSpPr>
        <p:sp>
          <p:nvSpPr>
            <p:cNvPr id="43" name="Google Shape;60;p2">
              <a:extLst>
                <a:ext uri="{FF2B5EF4-FFF2-40B4-BE49-F238E27FC236}">
                  <a16:creationId xmlns:a16="http://schemas.microsoft.com/office/drawing/2014/main" id="{1B42BF93-08DF-2BF5-1F44-30B077C9D17E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>
                <a:gd name="adj" fmla="val 16667"/>
              </a:avLst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61;p2">
              <a:extLst>
                <a:ext uri="{FF2B5EF4-FFF2-40B4-BE49-F238E27FC236}">
                  <a16:creationId xmlns:a16="http://schemas.microsoft.com/office/drawing/2014/main" id="{554555D9-11B7-CABF-AB94-87771E2FE8B4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800" b="1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الدرس 1</a:t>
              </a:r>
              <a:endParaRPr sz="1800" b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Google Shape;62;p2">
              <a:extLst>
                <a:ext uri="{FF2B5EF4-FFF2-40B4-BE49-F238E27FC236}">
                  <a16:creationId xmlns:a16="http://schemas.microsoft.com/office/drawing/2014/main" id="{0253C806-34DB-0515-A0A3-77EFF42FD0CA}"/>
                </a:ext>
              </a:extLst>
            </p:cNvPr>
            <p:cNvSpPr/>
            <p:nvPr/>
          </p:nvSpPr>
          <p:spPr>
            <a:xfrm>
              <a:off x="828000" y="2331465"/>
              <a:ext cx="3420000" cy="63114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FBFBF"/>
                </a:buClr>
                <a:buSzPts val="1800"/>
                <a:buFont typeface="Noto Sans Symbols"/>
                <a:buNone/>
              </a:pPr>
              <a:r>
                <a:rPr lang="ar-MA" sz="1800" b="1">
                  <a:solidFill>
                    <a:srgbClr val="BFBFBF"/>
                  </a:solidFill>
                  <a:latin typeface="Calibri"/>
                  <a:ea typeface="Calibri"/>
                  <a:cs typeface="Calibri"/>
                  <a:sym typeface="Calibri"/>
                </a:rPr>
                <a:t>فصل الملايين: قراءة وكتابة</a:t>
              </a:r>
              <a:endParaRPr sz="1800" b="1">
                <a:solidFill>
                  <a:srgbClr val="BFBFB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46" name="Image 45">
            <a:extLst>
              <a:ext uri="{FF2B5EF4-FFF2-40B4-BE49-F238E27FC236}">
                <a16:creationId xmlns:a16="http://schemas.microsoft.com/office/drawing/2014/main" id="{0F9CF8D8-B7A6-3475-5335-1CA19DE9B4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1323" y="2469162"/>
            <a:ext cx="3765568" cy="929994"/>
          </a:xfrm>
          <a:prstGeom prst="rect">
            <a:avLst/>
          </a:prstGeom>
        </p:spPr>
      </p:pic>
      <p:sp>
        <p:nvSpPr>
          <p:cNvPr id="47" name="Organigramme : Terminateur 21">
            <a:extLst>
              <a:ext uri="{FF2B5EF4-FFF2-40B4-BE49-F238E27FC236}">
                <a16:creationId xmlns:a16="http://schemas.microsoft.com/office/drawing/2014/main" id="{AB0FBE46-11B8-8C62-DA07-F97302266A83}"/>
              </a:ext>
            </a:extLst>
          </p:cNvPr>
          <p:cNvSpPr/>
          <p:nvPr/>
        </p:nvSpPr>
        <p:spPr>
          <a:xfrm>
            <a:off x="7004552" y="2241183"/>
            <a:ext cx="1218851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الحصة </a:t>
            </a:r>
            <a:r>
              <a: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ar-MA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86745805-7734-4293-EBB8-74458CDFD3F1}"/>
              </a:ext>
            </a:extLst>
          </p:cNvPr>
          <p:cNvSpPr txBox="1"/>
          <p:nvPr/>
        </p:nvSpPr>
        <p:spPr>
          <a:xfrm>
            <a:off x="5945499" y="2727188"/>
            <a:ext cx="22568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latin typeface="Calibri" panose="020F0502020204030204" pitchFamily="34" charset="0"/>
                <a:cs typeface="Calibri" panose="020F0502020204030204" pitchFamily="34" charset="0"/>
              </a:rPr>
              <a:t>تمرير الرائز</a:t>
            </a:r>
          </a:p>
        </p:txBody>
      </p: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21E6C21C-D12F-9643-8FD3-8F53D247E52D}"/>
              </a:ext>
            </a:extLst>
          </p:cNvPr>
          <p:cNvGrpSpPr/>
          <p:nvPr/>
        </p:nvGrpSpPr>
        <p:grpSpPr>
          <a:xfrm>
            <a:off x="602235" y="2305163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8" name="Rectangle : coins arrondis 57">
              <a:extLst>
                <a:ext uri="{FF2B5EF4-FFF2-40B4-BE49-F238E27FC236}">
                  <a16:creationId xmlns:a16="http://schemas.microsoft.com/office/drawing/2014/main" id="{21C964BC-FE4F-DC48-0080-B4DB5EFA279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59" name="Organigramme : Terminateur 58">
              <a:extLst>
                <a:ext uri="{FF2B5EF4-FFF2-40B4-BE49-F238E27FC236}">
                  <a16:creationId xmlns:a16="http://schemas.microsoft.com/office/drawing/2014/main" id="{1D472290-018B-0B4C-1613-83B4068A19C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</a:t>
              </a:r>
              <a:r>
                <a:rPr lang="fr-FR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0" name="Espace réservé du texte 5">
              <a:extLst>
                <a:ext uri="{FF2B5EF4-FFF2-40B4-BE49-F238E27FC236}">
                  <a16:creationId xmlns:a16="http://schemas.microsoft.com/office/drawing/2014/main" id="{D65CBDE7-B972-1280-E469-B2D552BB77BE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61" name="ZoneTexte 60">
            <a:extLst>
              <a:ext uri="{FF2B5EF4-FFF2-40B4-BE49-F238E27FC236}">
                <a16:creationId xmlns:a16="http://schemas.microsoft.com/office/drawing/2014/main" id="{B47180C9-595A-7487-EDE6-52989D432D3D}"/>
              </a:ext>
            </a:extLst>
          </p:cNvPr>
          <p:cNvSpPr txBox="1"/>
          <p:nvPr/>
        </p:nvSpPr>
        <p:spPr>
          <a:xfrm>
            <a:off x="781297" y="2793399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تصحيح الرائز  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44A8DDC-3E55-505D-0FAD-DC2E9CE56AED}"/>
              </a:ext>
            </a:extLst>
          </p:cNvPr>
          <p:cNvGrpSpPr/>
          <p:nvPr/>
        </p:nvGrpSpPr>
        <p:grpSpPr>
          <a:xfrm>
            <a:off x="4845282" y="3883295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C0F3E78-B040-68AE-E0D5-D6F445FD645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8FC6F878-3002-317F-6323-210FB2410575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</a:t>
              </a:r>
              <a:r>
                <a:rPr lang="fr-FR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Espace réservé du texte 5">
              <a:extLst>
                <a:ext uri="{FF2B5EF4-FFF2-40B4-BE49-F238E27FC236}">
                  <a16:creationId xmlns:a16="http://schemas.microsoft.com/office/drawing/2014/main" id="{A49CE4F5-1F2D-8C91-8991-C1307580C03B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5" name="ZoneTexte 14">
            <a:extLst>
              <a:ext uri="{FF2B5EF4-FFF2-40B4-BE49-F238E27FC236}">
                <a16:creationId xmlns:a16="http://schemas.microsoft.com/office/drawing/2014/main" id="{06E2AF9B-3CD2-E281-3392-B3729171F026}"/>
              </a:ext>
            </a:extLst>
          </p:cNvPr>
          <p:cNvSpPr txBox="1"/>
          <p:nvPr/>
        </p:nvSpPr>
        <p:spPr>
          <a:xfrm>
            <a:off x="5024344" y="4371531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تصحيح الرائز</a:t>
            </a:r>
            <a:r>
              <a:rPr lang="fr-FR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+ مسك النتائج   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592CBB91-C0E1-36F9-7889-B9B573091F6D}"/>
              </a:ext>
            </a:extLst>
          </p:cNvPr>
          <p:cNvGrpSpPr/>
          <p:nvPr/>
        </p:nvGrpSpPr>
        <p:grpSpPr>
          <a:xfrm>
            <a:off x="602235" y="3883295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5F118A28-6755-A36D-1809-F8FCF96FF47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CF72C68D-AF12-2ABC-FF00-652CB211F92C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Espace réservé du texte 5">
              <a:extLst>
                <a:ext uri="{FF2B5EF4-FFF2-40B4-BE49-F238E27FC236}">
                  <a16:creationId xmlns:a16="http://schemas.microsoft.com/office/drawing/2014/main" id="{A61F109F-87C9-4B26-5F2E-28DB11408BE3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2" name="ZoneTexte 21">
            <a:extLst>
              <a:ext uri="{FF2B5EF4-FFF2-40B4-BE49-F238E27FC236}">
                <a16:creationId xmlns:a16="http://schemas.microsoft.com/office/drawing/2014/main" id="{E73691A8-F65E-7523-B394-41DC5A2A5FC9}"/>
              </a:ext>
            </a:extLst>
          </p:cNvPr>
          <p:cNvSpPr txBox="1"/>
          <p:nvPr/>
        </p:nvSpPr>
        <p:spPr>
          <a:xfrm>
            <a:off x="781297" y="4371531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أنشطة اختتام المرحلة 4</a:t>
            </a: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8B22AA-7ECE-C33E-C537-38BB3515AA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069AC656-1195-3713-37B4-2B707DA4DF72}"/>
              </a:ext>
            </a:extLst>
          </p:cNvPr>
          <p:cNvSpPr txBox="1"/>
          <p:nvPr/>
        </p:nvSpPr>
        <p:spPr>
          <a:xfrm>
            <a:off x="988143" y="1065057"/>
            <a:ext cx="5926664" cy="7160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2800" b="1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موجهات تمرير رائز المراقبة المستمرة رقم (4) 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F7F33C1-73FA-6516-C0F7-92EE2F151EA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9721C61-968B-9ED0-541E-F843D0199A50}"/>
              </a:ext>
            </a:extLst>
          </p:cNvPr>
          <p:cNvSpPr txBox="1"/>
          <p:nvPr/>
        </p:nvSpPr>
        <p:spPr>
          <a:xfrm>
            <a:off x="502879" y="1423104"/>
            <a:ext cx="8138241" cy="3794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4815" lvl="1"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endParaRPr lang="ar-MA" sz="3600" b="1" u="sng" kern="100" dirty="0">
              <a:solidFill>
                <a:schemeClr val="accent1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marL="762015" lvl="1" indent="-457200" algn="just" defTabSz="457223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ar-MA" sz="2400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يتم التمرير جماعيا؛</a:t>
            </a:r>
          </a:p>
          <a:p>
            <a:pPr marL="762015" lvl="1" indent="-457200" algn="just" defTabSz="457223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ar-MA" sz="2400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التمرير موجه </a:t>
            </a:r>
            <a:r>
              <a:rPr lang="ar-MA" sz="2400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من طرف الأستاذ(ة) </a:t>
            </a:r>
            <a:r>
              <a:rPr lang="ar-MA" sz="2400" b="1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حيث </a:t>
            </a:r>
            <a:r>
              <a:rPr lang="ar-MA" sz="2400" b="1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يقرأ في كل مرة التعليمة الخاصة بكل سؤال</a:t>
            </a:r>
            <a:r>
              <a:rPr lang="fr-FR" sz="2400" b="1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MA" sz="2400" b="1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ويصرح بمدة الإنجاز</a:t>
            </a:r>
            <a:r>
              <a:rPr lang="ar-MA" sz="2400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؛</a:t>
            </a:r>
          </a:p>
          <a:p>
            <a:pPr marL="762015" lvl="1" indent="-457200" algn="just" defTabSz="457223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ar-MA" sz="2400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يجيب التلاميذ على السؤال بشكل فردي في المكان المخصص لذلك .</a:t>
            </a:r>
          </a:p>
          <a:p>
            <a:pPr marL="762015" lvl="1" indent="-457200" algn="just" defTabSz="457223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ar-MA" sz="2400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بعد انتهاء الوقت المخصص للإنجاز </a:t>
            </a:r>
            <a:r>
              <a:rPr lang="ar-MA" sz="2400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ينتقل الأستاذ(ة) إلى </a:t>
            </a:r>
            <a:r>
              <a:rPr lang="ar-MA" sz="2400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السؤال الموالي</a:t>
            </a:r>
            <a:r>
              <a:rPr lang="ar-MA" sz="3200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304815" lvl="2"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endParaRPr lang="ar-MA" sz="3200" b="1" u="sng" kern="1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F205405-D68C-7CAE-94CE-8AC8978FDE04}"/>
              </a:ext>
            </a:extLst>
          </p:cNvPr>
          <p:cNvSpPr/>
          <p:nvPr/>
        </p:nvSpPr>
        <p:spPr>
          <a:xfrm>
            <a:off x="768724" y="4703924"/>
            <a:ext cx="7606553" cy="1089019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FF0000"/>
                </a:solidFill>
              </a:rPr>
              <a:t>يتم الاستئناس بالمدد الزمنية المدرجة على شريحة كل سؤال في  توزيع الغلاف الزمني للحصة؛ يمكن للأستاذ(ة)  تكييف المدد حسب تقدم إنجاز متعلميه.</a:t>
            </a:r>
            <a:endParaRPr lang="fr-FR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7008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>
            <a:extLst>
              <a:ext uri="{FF2B5EF4-FFF2-40B4-BE49-F238E27FC236}">
                <a16:creationId xmlns:a16="http://schemas.microsoft.com/office/drawing/2014/main" id="{40580894-23A5-3CC2-2EB7-D0C28337630A}"/>
              </a:ext>
            </a:extLst>
          </p:cNvPr>
          <p:cNvSpPr txBox="1"/>
          <p:nvPr/>
        </p:nvSpPr>
        <p:spPr>
          <a:xfrm>
            <a:off x="1086100" y="205635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الحصة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42023C6-F1FB-89C3-F19F-0188B2942822}"/>
              </a:ext>
            </a:extLst>
          </p:cNvPr>
          <p:cNvGrpSpPr/>
          <p:nvPr/>
        </p:nvGrpSpPr>
        <p:grpSpPr>
          <a:xfrm>
            <a:off x="1581863" y="2629278"/>
            <a:ext cx="6242750" cy="656743"/>
            <a:chOff x="1581863" y="2489217"/>
            <a:chExt cx="6242750" cy="656743"/>
          </a:xfrm>
        </p:grpSpPr>
        <p:sp>
          <p:nvSpPr>
            <p:cNvPr id="4" name="Flowchart: Alternate Process 54">
              <a:extLst>
                <a:ext uri="{FF2B5EF4-FFF2-40B4-BE49-F238E27FC236}">
                  <a16:creationId xmlns:a16="http://schemas.microsoft.com/office/drawing/2014/main" id="{A8CDC393-D45A-BE9D-ADED-9A154049E8DC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الافتتاح</a:t>
              </a:r>
              <a:endPara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1">
              <a:extLst>
                <a:ext uri="{FF2B5EF4-FFF2-40B4-BE49-F238E27FC236}">
                  <a16:creationId xmlns:a16="http://schemas.microsoft.com/office/drawing/2014/main" id="{64946C68-E43F-CE9D-6D73-9CFEFC9AE711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11" name="Corde 10">
              <a:extLst>
                <a:ext uri="{FF2B5EF4-FFF2-40B4-BE49-F238E27FC236}">
                  <a16:creationId xmlns:a16="http://schemas.microsoft.com/office/drawing/2014/main" id="{B68496D7-0923-9446-5C7B-FDF2B7A3A2D2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Oval 81">
              <a:extLst>
                <a:ext uri="{FF2B5EF4-FFF2-40B4-BE49-F238E27FC236}">
                  <a16:creationId xmlns:a16="http://schemas.microsoft.com/office/drawing/2014/main" id="{129D452D-7BA3-DA30-BFF5-44DD7730A27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grpSp>
          <p:nvGrpSpPr>
            <p:cNvPr id="16" name="Groupe 4">
              <a:extLst>
                <a:ext uri="{FF2B5EF4-FFF2-40B4-BE49-F238E27FC236}">
                  <a16:creationId xmlns:a16="http://schemas.microsoft.com/office/drawing/2014/main" id="{B05EDEFF-8B8E-67DC-3103-4A13D891705C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17" name="Image 8">
                <a:extLst>
                  <a:ext uri="{FF2B5EF4-FFF2-40B4-BE49-F238E27FC236}">
                    <a16:creationId xmlns:a16="http://schemas.microsoft.com/office/drawing/2014/main" id="{8C56BDAD-8BC2-FFE1-1488-0B4E3DC65D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18" name="ZoneTexte 19">
                <a:extLst>
                  <a:ext uri="{FF2B5EF4-FFF2-40B4-BE49-F238E27FC236}">
                    <a16:creationId xmlns:a16="http://schemas.microsoft.com/office/drawing/2014/main" id="{23A3A439-5B77-5EA7-44A3-7E322C5F43AD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5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0F2D86F0-67C2-203B-4817-535DA379CB76}"/>
              </a:ext>
            </a:extLst>
          </p:cNvPr>
          <p:cNvGrpSpPr/>
          <p:nvPr/>
        </p:nvGrpSpPr>
        <p:grpSpPr>
          <a:xfrm>
            <a:off x="1581863" y="4060443"/>
            <a:ext cx="6205216" cy="656743"/>
            <a:chOff x="1589361" y="4686332"/>
            <a:chExt cx="6205216" cy="656743"/>
          </a:xfrm>
        </p:grpSpPr>
        <p:sp>
          <p:nvSpPr>
            <p:cNvPr id="48" name="Rectangle: Rounded Corners 55">
              <a:extLst>
                <a:ext uri="{FF2B5EF4-FFF2-40B4-BE49-F238E27FC236}">
                  <a16:creationId xmlns:a16="http://schemas.microsoft.com/office/drawing/2014/main" id="{4315AF5C-A387-8208-00E9-9D122C30E59C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اختتام الحصة: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Oval 81">
              <a:extLst>
                <a:ext uri="{FF2B5EF4-FFF2-40B4-BE49-F238E27FC236}">
                  <a16:creationId xmlns:a16="http://schemas.microsoft.com/office/drawing/2014/main" id="{FEBEC663-A51B-8BAD-F89C-9C2E48945454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50" name="Oval 81">
              <a:extLst>
                <a:ext uri="{FF2B5EF4-FFF2-40B4-BE49-F238E27FC236}">
                  <a16:creationId xmlns:a16="http://schemas.microsoft.com/office/drawing/2014/main" id="{AB48E37B-4C02-A15A-D44B-E1B546BDFFA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133" b="1" dirty="0"/>
                <a:t>3</a:t>
              </a:r>
              <a:endParaRPr lang="fr-MA" sz="2133" b="1" dirty="0"/>
            </a:p>
          </p:txBody>
        </p:sp>
        <p:grpSp>
          <p:nvGrpSpPr>
            <p:cNvPr id="51" name="Groupe 4">
              <a:extLst>
                <a:ext uri="{FF2B5EF4-FFF2-40B4-BE49-F238E27FC236}">
                  <a16:creationId xmlns:a16="http://schemas.microsoft.com/office/drawing/2014/main" id="{6E4791AB-5457-45AB-5E9B-BC41DA36BE16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52" name="Image 8">
                <a:extLst>
                  <a:ext uri="{FF2B5EF4-FFF2-40B4-BE49-F238E27FC236}">
                    <a16:creationId xmlns:a16="http://schemas.microsoft.com/office/drawing/2014/main" id="{618F8D23-D506-6145-ACB9-953CABF2608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53" name="ZoneTexte 19">
                <a:extLst>
                  <a:ext uri="{FF2B5EF4-FFF2-40B4-BE49-F238E27FC236}">
                    <a16:creationId xmlns:a16="http://schemas.microsoft.com/office/drawing/2014/main" id="{94D2D641-9130-FF8C-AD01-F259EC15830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MA" sz="1400" b="1" dirty="0">
                    <a:solidFill>
                      <a:srgbClr val="33878B"/>
                    </a:solidFill>
                  </a:rPr>
                  <a:t>3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413F20F1-9C76-DC81-176B-B2A0A8856EF5}"/>
              </a:ext>
            </a:extLst>
          </p:cNvPr>
          <p:cNvGrpSpPr/>
          <p:nvPr/>
        </p:nvGrpSpPr>
        <p:grpSpPr>
          <a:xfrm>
            <a:off x="1581863" y="3350319"/>
            <a:ext cx="6205216" cy="656743"/>
            <a:chOff x="1589361" y="4686332"/>
            <a:chExt cx="6205216" cy="656743"/>
          </a:xfrm>
        </p:grpSpPr>
        <p:sp>
          <p:nvSpPr>
            <p:cNvPr id="55" name="Rectangle: Rounded Corners 55">
              <a:extLst>
                <a:ext uri="{FF2B5EF4-FFF2-40B4-BE49-F238E27FC236}">
                  <a16:creationId xmlns:a16="http://schemas.microsoft.com/office/drawing/2014/main" id="{CC36D8C6-068D-4B26-7320-8C2EED457D11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تمرير الرائز  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6" name="Oval 81">
              <a:extLst>
                <a:ext uri="{FF2B5EF4-FFF2-40B4-BE49-F238E27FC236}">
                  <a16:creationId xmlns:a16="http://schemas.microsoft.com/office/drawing/2014/main" id="{56F3026C-6EC5-9765-AB8A-E54DD10FA0FB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57" name="Oval 81">
              <a:extLst>
                <a:ext uri="{FF2B5EF4-FFF2-40B4-BE49-F238E27FC236}">
                  <a16:creationId xmlns:a16="http://schemas.microsoft.com/office/drawing/2014/main" id="{11B45877-700C-6B23-19B9-C80EDD84300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2</a:t>
              </a:r>
            </a:p>
          </p:txBody>
        </p:sp>
        <p:grpSp>
          <p:nvGrpSpPr>
            <p:cNvPr id="62" name="Groupe 4">
              <a:extLst>
                <a:ext uri="{FF2B5EF4-FFF2-40B4-BE49-F238E27FC236}">
                  <a16:creationId xmlns:a16="http://schemas.microsoft.com/office/drawing/2014/main" id="{BFCA4038-79AC-CB1D-1946-49A387429076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63" name="Image 8">
                <a:extLst>
                  <a:ext uri="{FF2B5EF4-FFF2-40B4-BE49-F238E27FC236}">
                    <a16:creationId xmlns:a16="http://schemas.microsoft.com/office/drawing/2014/main" id="{27355CD4-9800-B3E4-14C9-C62A5E09C1E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64" name="ZoneTexte 19">
                <a:extLst>
                  <a:ext uri="{FF2B5EF4-FFF2-40B4-BE49-F238E27FC236}">
                    <a16:creationId xmlns:a16="http://schemas.microsoft.com/office/drawing/2014/main" id="{11AFA12A-61F6-B92E-B659-EE10A83CDEEF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MA" sz="1400" b="1" dirty="0">
                    <a:solidFill>
                      <a:srgbClr val="33878B"/>
                    </a:solidFill>
                  </a:rPr>
                  <a:t>47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923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16C851E-2BE9-D504-DC5F-4E1CC8A1956E}"/>
              </a:ext>
            </a:extLst>
          </p:cNvPr>
          <p:cNvGrpSpPr/>
          <p:nvPr/>
        </p:nvGrpSpPr>
        <p:grpSpPr>
          <a:xfrm>
            <a:off x="1934182" y="2239768"/>
            <a:ext cx="5012087" cy="2069474"/>
            <a:chOff x="2362015" y="2221113"/>
            <a:chExt cx="4619698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82A0ABD9-AC14-00F1-C41F-BCF7B803E52A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DEE8ECAF-15A6-73D1-0ED1-6E076DE6EE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79956" y="3247347"/>
              <a:ext cx="631873" cy="631873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F67DA070-E764-6885-F948-4CD2E3C74637}"/>
                </a:ext>
              </a:extLst>
            </p:cNvPr>
            <p:cNvSpPr txBox="1"/>
            <p:nvPr/>
          </p:nvSpPr>
          <p:spPr>
            <a:xfrm>
              <a:off x="2362015" y="3211434"/>
              <a:ext cx="3555109" cy="65692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قبل تمرير الرائز  </a:t>
              </a:r>
              <a:endParaRPr lang="ar-S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DF9AC1DC-5B61-BE2D-4804-62073B58B40F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الحصة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1D75D5B-3887-3540-7C21-26BB7E4600F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427784-5ADE-2A44-0240-28DAC6D131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414386E7-8500-5C0A-C7BC-474A87C0011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B2F3ED8-3D1D-80EA-E98C-98BEB4AE1522}"/>
              </a:ext>
            </a:extLst>
          </p:cNvPr>
          <p:cNvSpPr txBox="1"/>
          <p:nvPr/>
        </p:nvSpPr>
        <p:spPr>
          <a:xfrm>
            <a:off x="619432" y="1423104"/>
            <a:ext cx="7787149" cy="4721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4815" lvl="1"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endParaRPr lang="ar-MA" sz="3200" b="1" u="sng" kern="100" dirty="0">
              <a:solidFill>
                <a:schemeClr val="accent1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marL="762015" lvl="1" indent="-457200" algn="just" defTabSz="457223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ar-MA" sz="2400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يوزع الأستاذ(ة)</a:t>
            </a:r>
            <a:r>
              <a:rPr lang="fr-FR" sz="2400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MA" sz="2400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الأوراق الخاصة بالرائز و يتأكد من تسلم جميع المتعلمين للعدد المطلوب من الصفحات.</a:t>
            </a:r>
          </a:p>
          <a:p>
            <a:pPr marL="762015" lvl="1" indent="-457200" algn="just" defTabSz="457223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ar-MA" sz="2400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يحدد المكان المخصص  لكتابة اسم المتعلم و يساعد من يجد صعوبة في كتابة اسمه؛ </a:t>
            </a:r>
          </a:p>
          <a:p>
            <a:pPr marL="762015" lvl="1" indent="-457200" algn="just" defTabSz="457223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ar-MA" sz="2400" b="1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يحرص الأستاذ(ة) على إرساء بيئة آمنة للتمرير عبر طمأنة المتعلمين؛  </a:t>
            </a:r>
          </a:p>
          <a:p>
            <a:pPr marL="762015" lvl="1" indent="-457200" algn="just" defTabSz="457223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ar-MA" sz="2400" b="1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في منتصف الرائز يمكن للأستاذ(ة) منح المتعلمين استراحة قصيرة (حركات؛ لعبة بسيطة ...) قبل مواصلة التمرير؛</a:t>
            </a:r>
            <a:endParaRPr lang="ar-MA" sz="2800" b="1" kern="1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04815" lvl="2"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endParaRPr lang="ar-MA" sz="2800" b="1" u="sng" kern="1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07453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6D755E-3523-F37B-318C-E1970C180A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ECCCF59-7D78-0F6E-B0E0-6230643A39F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AB55842F-5D2D-085C-5183-945F12F2DE9E}"/>
              </a:ext>
            </a:extLst>
          </p:cNvPr>
          <p:cNvGrpSpPr/>
          <p:nvPr/>
        </p:nvGrpSpPr>
        <p:grpSpPr>
          <a:xfrm>
            <a:off x="1934182" y="2239768"/>
            <a:ext cx="5012087" cy="2069474"/>
            <a:chOff x="2362015" y="2221113"/>
            <a:chExt cx="4619698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0CC09DBF-7A3E-E6B3-3339-3D1ABD37A4CA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81051552-B17A-2ABF-45D5-39E2F6205E4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79956" y="3247347"/>
              <a:ext cx="631873" cy="631873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50A1755A-B2B8-9A9D-6858-F57F7E959A45}"/>
                </a:ext>
              </a:extLst>
            </p:cNvPr>
            <p:cNvSpPr txBox="1"/>
            <p:nvPr/>
          </p:nvSpPr>
          <p:spPr>
            <a:xfrm>
              <a:off x="2362015" y="3211434"/>
              <a:ext cx="3555109" cy="65692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أثناء التمرير </a:t>
              </a:r>
              <a:endParaRPr lang="ar-S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1A669470-AC89-5455-4240-6FAFBD0789FF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تمرير الرائز 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A10D1644-9B9D-E638-AB2A-0C76E1AABFC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2</a:t>
              </a:r>
              <a:endParaRPr lang="fr-MA" sz="3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40705586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بكم في حصة الرياضيات ، سنمرر رائز المراقبة المستمرة للمرحلة  الرابعة. </a:t>
            </a:r>
          </a:p>
        </p:txBody>
      </p:sp>
      <p:pic>
        <p:nvPicPr>
          <p:cNvPr id="19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3780D81-BDA1-8657-B621-6FCA6309B194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A58E5AD-9B1B-F345-6D99-3572E65CAE1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6F4A4136-6930-2165-570E-6B681F2A4B4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04342" y="2299662"/>
            <a:ext cx="2104888" cy="3361537"/>
          </a:xfrm>
          <a:prstGeom prst="rect">
            <a:avLst/>
          </a:prstGeom>
        </p:spPr>
      </p:pic>
      <p:pic>
        <p:nvPicPr>
          <p:cNvPr id="21" name="majd_wave">
            <a:hlinkClick r:id="" action="ppaction://media"/>
            <a:extLst>
              <a:ext uri="{FF2B5EF4-FFF2-40B4-BE49-F238E27FC236}">
                <a16:creationId xmlns:a16="http://schemas.microsoft.com/office/drawing/2014/main" id="{3436B661-0CC3-C5DE-90C0-72AFF4D3CB6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rcRect b="2166"/>
          <a:stretch>
            <a:fillRect/>
          </a:stretch>
        </p:blipFill>
        <p:spPr>
          <a:xfrm>
            <a:off x="2283479" y="2270080"/>
            <a:ext cx="1932723" cy="3361537"/>
          </a:xfrm>
          <a:prstGeom prst="rect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4C6E83CF-448F-F71B-65DC-49D759C25903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02DF9EF8-674C-015E-AACB-502E315668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F3DBA9F4-2155-9ACF-08DB-29AE186B4ABD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F51861E9-5293-6020-71E4-A1E74993567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تمرير الرائز 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5F146537-BEF2-B20F-359A-00D0C3E8915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5E6B01FE-1516-48AF-F232-2DD2BED08BD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63AD2813-3F8B-88DD-12AB-7EFD44875FE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0EB0A6AF-A3B5-BA9F-9F2E-8E581322D4EC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7F737407-0C27-85A3-D9EA-28863B2A3A0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AC1ECEFB-1373-95CB-F354-D9F19D2EA236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1AF726A6-5329-AB3E-7653-F5786B20450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95A753E3-B065-7755-4920-8B08387A7DF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81360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91729" y="761604"/>
            <a:ext cx="7285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سأقرأ لكم التعليمة في كل نشاط وأذكركم بمدة الإنجاز قبل المرور للسؤال الموالي  ستبدؤون في الإنجاز عند سماع إشارة الانطلاقة. 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D9B09CC-195B-3C1C-7DC2-1763DC3D38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2EF4769-BD0B-A76A-D8A8-070809F65F1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FB4C84F-A693-A11F-760B-75A12D895D2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2D45699B-9B4D-6B20-CDF9-A764AC131119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5B7CCB4E-9AA9-20FB-FFDA-743091B7713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تمرير الرائز 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207E0222-DFAB-50FB-391A-D261C52DCB0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4D6426F-C8A0-7BCF-DEA2-409345898A9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EC9DEA70-6005-8E47-A1C7-D5ACAFAE5B4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197FA576-A34B-941E-857D-4C7D0CD603E4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F01B7A5A-A7E5-11BE-46D6-6FBE474EE4B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AF9F7869-4386-6604-2ADD-D8FE14B632DC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4A2A5E4F-2FBF-A591-F3B7-CFF80D04647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10337B5F-304D-4EA3-B954-B6C72BE1D99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418F2E83-02A4-4D74-4A9F-E7E2106E4DA9}"/>
              </a:ext>
            </a:extLst>
          </p:cNvPr>
          <p:cNvSpPr txBox="1"/>
          <p:nvPr/>
        </p:nvSpPr>
        <p:spPr>
          <a:xfrm>
            <a:off x="1914897" y="3022177"/>
            <a:ext cx="489404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r" rtl="1">
              <a:buFont typeface="Arial" panose="020B0604020202020204" pitchFamily="34" charset="0"/>
              <a:buChar char="•"/>
            </a:pPr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سأقرأ لكم  التعليمة في كل مرة </a:t>
            </a:r>
          </a:p>
          <a:p>
            <a:pPr marL="514350" indent="-514350" algn="r" rtl="1">
              <a:buFont typeface="Arial" panose="020B0604020202020204" pitchFamily="34" charset="0"/>
              <a:buChar char="•"/>
            </a:pPr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أصرح بمدة الإنجاز </a:t>
            </a:r>
          </a:p>
          <a:p>
            <a:pPr marL="514350" indent="-514350" algn="r" rtl="1">
              <a:buFont typeface="Arial" panose="020B0604020202020204" pitchFamily="34" charset="0"/>
              <a:buChar char="•"/>
            </a:pPr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أعطي إشارة الانطلاق   </a:t>
            </a:r>
            <a:endParaRPr lang="fr-FR" sz="28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559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B172EA-4605-89DF-AB9E-1513EACEC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97EF7B3F-4EA8-B4CA-B767-FC46415AA594}"/>
              </a:ext>
            </a:extLst>
          </p:cNvPr>
          <p:cNvSpPr txBox="1"/>
          <p:nvPr/>
        </p:nvSpPr>
        <p:spPr>
          <a:xfrm>
            <a:off x="349731" y="767373"/>
            <a:ext cx="71272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نبدأ بالكفاية الأولى. سأقرأ لكم التعليمة:</a:t>
            </a:r>
          </a:p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دقيقتان. أنجزوا النشاط.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B543036-DFB5-4FF3-AA2F-35662577AD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F0141961-2DE7-3041-F33F-86E6362A1639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31D92B3-6A7F-748D-14D8-7FFE76D41FD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45EA3747-7157-7E1A-327E-1EA68B8A49FF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2391154-51B0-1B0E-459B-C5802F8651B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51244CB6-FBB5-C76D-9020-6E87DD7C3C3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7291EF3E-7251-20D7-BABD-67DCAD05F39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FFE7728-A42B-CB3D-5C2F-5B50E3EFEB0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E6352957-82CD-1652-B17A-4653FDB6C4F1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40486790-9BAE-935D-B1A9-3A5A55A4993C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940AD0F1-93E0-511D-DFC0-3A7B3E5261AC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764011F4-F4CE-9152-DDE8-5BC6B06D059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919424EB-92E7-2F88-D614-D854E0074FF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9B578541-7968-C3CB-814B-DE0AD9DA4D9E}"/>
              </a:ext>
            </a:extLst>
          </p:cNvPr>
          <p:cNvGrpSpPr>
            <a:grpSpLocks/>
          </p:cNvGrpSpPr>
          <p:nvPr/>
        </p:nvGrpSpPr>
        <p:grpSpPr bwMode="auto">
          <a:xfrm>
            <a:off x="484754" y="1232103"/>
            <a:ext cx="614362" cy="688975"/>
            <a:chOff x="924143" y="3511073"/>
            <a:chExt cx="614494" cy="68836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1AF6A62C-5BC2-62EC-9A97-F21AA50B44D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C7EDD8DD-8692-4631-F7EB-19C5A2CB5A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b="1" dirty="0">
                  <a:solidFill>
                    <a:srgbClr val="C00000"/>
                  </a:solidFill>
                  <a:cs typeface="Calibri" panose="020F0502020204030204" pitchFamily="34" charset="0"/>
                </a:rPr>
                <a:t>2</a:t>
              </a:r>
              <a:endParaRPr lang="fr-FR" altLang="fr-FR" sz="1900" b="1" dirty="0">
                <a:solidFill>
                  <a:srgbClr val="C00000"/>
                </a:solidFill>
              </a:endParaRPr>
            </a:p>
          </p:txBody>
        </p:sp>
      </p:grpSp>
      <p:pic>
        <p:nvPicPr>
          <p:cNvPr id="31" name="Image 30">
            <a:extLst>
              <a:ext uri="{FF2B5EF4-FFF2-40B4-BE49-F238E27FC236}">
                <a16:creationId xmlns:a16="http://schemas.microsoft.com/office/drawing/2014/main" id="{C75FD269-BEC7-14B7-5049-30FA76428F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3487" y="2511450"/>
            <a:ext cx="7557025" cy="1001971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5450952C-AEBE-3581-30D1-FCAC458F272C}"/>
              </a:ext>
            </a:extLst>
          </p:cNvPr>
          <p:cNvGrpSpPr/>
          <p:nvPr/>
        </p:nvGrpSpPr>
        <p:grpSpPr>
          <a:xfrm>
            <a:off x="6671064" y="3687386"/>
            <a:ext cx="954016" cy="830997"/>
            <a:chOff x="4210450" y="3013300"/>
            <a:chExt cx="954016" cy="830997"/>
          </a:xfrm>
        </p:grpSpPr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914A8EA9-EBB5-4154-48EC-23B21701BE46}"/>
                </a:ext>
              </a:extLst>
            </p:cNvPr>
            <p:cNvSpPr/>
            <p:nvPr/>
          </p:nvSpPr>
          <p:spPr>
            <a:xfrm>
              <a:off x="4210450" y="3067049"/>
              <a:ext cx="723499" cy="723500"/>
            </a:xfrm>
            <a:custGeom>
              <a:avLst/>
              <a:gdLst>
                <a:gd name="csX0" fmla="*/ 361750 w 723499"/>
                <a:gd name="csY0" fmla="*/ 19050 h 723500"/>
                <a:gd name="csX1" fmla="*/ 704450 w 723499"/>
                <a:gd name="csY1" fmla="*/ 361750 h 723500"/>
                <a:gd name="csX2" fmla="*/ 361750 w 723499"/>
                <a:gd name="csY2" fmla="*/ 704450 h 723500"/>
                <a:gd name="csX3" fmla="*/ 19050 w 723499"/>
                <a:gd name="csY3" fmla="*/ 361750 h 723500"/>
                <a:gd name="csX4" fmla="*/ 361750 w 723499"/>
                <a:gd name="csY4" fmla="*/ 19050 h 723500"/>
                <a:gd name="csX5" fmla="*/ 361750 w 723499"/>
                <a:gd name="csY5" fmla="*/ 0 h 723500"/>
                <a:gd name="csX6" fmla="*/ 0 w 723499"/>
                <a:gd name="csY6" fmla="*/ 361750 h 723500"/>
                <a:gd name="csX7" fmla="*/ 361750 w 723499"/>
                <a:gd name="csY7" fmla="*/ 723500 h 723500"/>
                <a:gd name="csX8" fmla="*/ 723500 w 723499"/>
                <a:gd name="csY8" fmla="*/ 361750 h 723500"/>
                <a:gd name="csX9" fmla="*/ 362093 w 723499"/>
                <a:gd name="csY9" fmla="*/ 0 h 723500"/>
                <a:gd name="csX10" fmla="*/ 361750 w 723499"/>
                <a:gd name="csY10" fmla="*/ 0 h 7235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723499" h="723500">
                  <a:moveTo>
                    <a:pt x="361750" y="19050"/>
                  </a:moveTo>
                  <a:cubicBezTo>
                    <a:pt x="551018" y="19050"/>
                    <a:pt x="704450" y="172482"/>
                    <a:pt x="704450" y="361750"/>
                  </a:cubicBezTo>
                  <a:cubicBezTo>
                    <a:pt x="704450" y="551019"/>
                    <a:pt x="551018" y="704450"/>
                    <a:pt x="361750" y="704450"/>
                  </a:cubicBezTo>
                  <a:cubicBezTo>
                    <a:pt x="172482" y="704450"/>
                    <a:pt x="19050" y="551019"/>
                    <a:pt x="19050" y="361750"/>
                  </a:cubicBezTo>
                  <a:cubicBezTo>
                    <a:pt x="19265" y="172571"/>
                    <a:pt x="172571" y="19265"/>
                    <a:pt x="361750" y="19050"/>
                  </a:cubicBezTo>
                  <a:moveTo>
                    <a:pt x="361750" y="0"/>
                  </a:moveTo>
                  <a:cubicBezTo>
                    <a:pt x="161961" y="0"/>
                    <a:pt x="0" y="161961"/>
                    <a:pt x="0" y="361750"/>
                  </a:cubicBezTo>
                  <a:cubicBezTo>
                    <a:pt x="0" y="561539"/>
                    <a:pt x="161961" y="723500"/>
                    <a:pt x="361750" y="723500"/>
                  </a:cubicBezTo>
                  <a:cubicBezTo>
                    <a:pt x="561539" y="723500"/>
                    <a:pt x="723500" y="561539"/>
                    <a:pt x="723500" y="361750"/>
                  </a:cubicBezTo>
                  <a:cubicBezTo>
                    <a:pt x="723594" y="162056"/>
                    <a:pt x="561787" y="94"/>
                    <a:pt x="362093" y="0"/>
                  </a:cubicBezTo>
                  <a:cubicBezTo>
                    <a:pt x="361979" y="0"/>
                    <a:pt x="361864" y="0"/>
                    <a:pt x="36175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0F00D01D-CDF1-6D04-267D-8B03A76ADC97}"/>
                </a:ext>
              </a:extLst>
            </p:cNvPr>
            <p:cNvSpPr txBox="1"/>
            <p:nvPr/>
          </p:nvSpPr>
          <p:spPr>
            <a:xfrm>
              <a:off x="4303988" y="3013300"/>
              <a:ext cx="86047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4800" b="1" dirty="0">
                  <a:solidFill>
                    <a:srgbClr val="C00000"/>
                  </a:solidFill>
                </a:rPr>
                <a:t>1</a:t>
              </a:r>
              <a:endParaRPr lang="fr-FR" sz="4800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14669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4195AB-2736-1F6D-327E-5FA5FBB1A8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AE72A210-5E73-A5C4-E020-2C3F0763A483}"/>
              </a:ext>
            </a:extLst>
          </p:cNvPr>
          <p:cNvSpPr txBox="1"/>
          <p:nvPr/>
        </p:nvSpPr>
        <p:spPr>
          <a:xfrm>
            <a:off x="0" y="742562"/>
            <a:ext cx="74769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ننتقل إلى السؤال  1 من الكفاية الموالية  : سأقرأ لكم التعليمة:</a:t>
            </a:r>
          </a:p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2 دقائق - أنجزوا  النشاط  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6C7A887-4BA6-604E-3BD2-B52E43C7B9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3F07A3D1-86F0-D283-378E-B33B3E2312F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04CE951-660B-DCFE-3CA6-9E620C5AA6D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7873E606-8D7F-1162-9562-10AD7FE42ECA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EED9219A-1142-36E5-4D4E-BF24EB9612E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8A838AF6-8764-7CAE-652A-A541EFDE1DE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0306D635-9062-DBA9-B671-10DE575B823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169563B0-CD05-4B08-EE61-FC9C71FCA99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21C3EC08-F026-438D-F112-DC25D66273F1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FCBEFE9A-7206-A350-E9E9-F431B11C39A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282318CD-A891-D298-41F6-B68F407D3E1D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A09EAF02-68FA-CEA2-4CD1-1ECBC4E39C1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C256349B-41FE-FF42-ED50-DB380164E78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7646590-A54D-64D9-343B-AD6BD338BCEB}"/>
              </a:ext>
            </a:extLst>
          </p:cNvPr>
          <p:cNvGrpSpPr>
            <a:grpSpLocks/>
          </p:cNvGrpSpPr>
          <p:nvPr/>
        </p:nvGrpSpPr>
        <p:grpSpPr bwMode="auto">
          <a:xfrm>
            <a:off x="484754" y="1232103"/>
            <a:ext cx="614362" cy="688975"/>
            <a:chOff x="924143" y="3511073"/>
            <a:chExt cx="614494" cy="68836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1402CF30-A377-7552-98F9-FAE2E52F40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B8CF605E-1470-075B-0F7E-92B92CFB78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b="1" dirty="0">
                  <a:solidFill>
                    <a:srgbClr val="C00000"/>
                  </a:solidFill>
                  <a:cs typeface="Calibri" panose="020F0502020204030204" pitchFamily="34" charset="0"/>
                </a:rPr>
                <a:t>2</a:t>
              </a:r>
              <a:endParaRPr lang="fr-FR" altLang="fr-FR" sz="19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02BDF8D8-8E59-220A-8386-627FEE36AC47}"/>
              </a:ext>
            </a:extLst>
          </p:cNvPr>
          <p:cNvGrpSpPr/>
          <p:nvPr/>
        </p:nvGrpSpPr>
        <p:grpSpPr>
          <a:xfrm>
            <a:off x="6671064" y="3687386"/>
            <a:ext cx="954016" cy="830997"/>
            <a:chOff x="4210450" y="3013300"/>
            <a:chExt cx="954016" cy="830997"/>
          </a:xfrm>
        </p:grpSpPr>
        <p:sp>
          <p:nvSpPr>
            <p:cNvPr id="29" name="Forme libre : forme 28">
              <a:extLst>
                <a:ext uri="{FF2B5EF4-FFF2-40B4-BE49-F238E27FC236}">
                  <a16:creationId xmlns:a16="http://schemas.microsoft.com/office/drawing/2014/main" id="{E62256EB-C4C8-D2C3-F2CD-FA01055842F5}"/>
                </a:ext>
              </a:extLst>
            </p:cNvPr>
            <p:cNvSpPr/>
            <p:nvPr/>
          </p:nvSpPr>
          <p:spPr>
            <a:xfrm>
              <a:off x="4210450" y="3067049"/>
              <a:ext cx="723499" cy="723500"/>
            </a:xfrm>
            <a:custGeom>
              <a:avLst/>
              <a:gdLst>
                <a:gd name="csX0" fmla="*/ 361750 w 723499"/>
                <a:gd name="csY0" fmla="*/ 19050 h 723500"/>
                <a:gd name="csX1" fmla="*/ 704450 w 723499"/>
                <a:gd name="csY1" fmla="*/ 361750 h 723500"/>
                <a:gd name="csX2" fmla="*/ 361750 w 723499"/>
                <a:gd name="csY2" fmla="*/ 704450 h 723500"/>
                <a:gd name="csX3" fmla="*/ 19050 w 723499"/>
                <a:gd name="csY3" fmla="*/ 361750 h 723500"/>
                <a:gd name="csX4" fmla="*/ 361750 w 723499"/>
                <a:gd name="csY4" fmla="*/ 19050 h 723500"/>
                <a:gd name="csX5" fmla="*/ 361750 w 723499"/>
                <a:gd name="csY5" fmla="*/ 0 h 723500"/>
                <a:gd name="csX6" fmla="*/ 0 w 723499"/>
                <a:gd name="csY6" fmla="*/ 361750 h 723500"/>
                <a:gd name="csX7" fmla="*/ 361750 w 723499"/>
                <a:gd name="csY7" fmla="*/ 723500 h 723500"/>
                <a:gd name="csX8" fmla="*/ 723500 w 723499"/>
                <a:gd name="csY8" fmla="*/ 361750 h 723500"/>
                <a:gd name="csX9" fmla="*/ 362093 w 723499"/>
                <a:gd name="csY9" fmla="*/ 0 h 723500"/>
                <a:gd name="csX10" fmla="*/ 361750 w 723499"/>
                <a:gd name="csY10" fmla="*/ 0 h 7235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723499" h="723500">
                  <a:moveTo>
                    <a:pt x="361750" y="19050"/>
                  </a:moveTo>
                  <a:cubicBezTo>
                    <a:pt x="551018" y="19050"/>
                    <a:pt x="704450" y="172482"/>
                    <a:pt x="704450" y="361750"/>
                  </a:cubicBezTo>
                  <a:cubicBezTo>
                    <a:pt x="704450" y="551019"/>
                    <a:pt x="551018" y="704450"/>
                    <a:pt x="361750" y="704450"/>
                  </a:cubicBezTo>
                  <a:cubicBezTo>
                    <a:pt x="172482" y="704450"/>
                    <a:pt x="19050" y="551019"/>
                    <a:pt x="19050" y="361750"/>
                  </a:cubicBezTo>
                  <a:cubicBezTo>
                    <a:pt x="19265" y="172571"/>
                    <a:pt x="172571" y="19265"/>
                    <a:pt x="361750" y="19050"/>
                  </a:cubicBezTo>
                  <a:moveTo>
                    <a:pt x="361750" y="0"/>
                  </a:moveTo>
                  <a:cubicBezTo>
                    <a:pt x="161961" y="0"/>
                    <a:pt x="0" y="161961"/>
                    <a:pt x="0" y="361750"/>
                  </a:cubicBezTo>
                  <a:cubicBezTo>
                    <a:pt x="0" y="561539"/>
                    <a:pt x="161961" y="723500"/>
                    <a:pt x="361750" y="723500"/>
                  </a:cubicBezTo>
                  <a:cubicBezTo>
                    <a:pt x="561539" y="723500"/>
                    <a:pt x="723500" y="561539"/>
                    <a:pt x="723500" y="361750"/>
                  </a:cubicBezTo>
                  <a:cubicBezTo>
                    <a:pt x="723594" y="162056"/>
                    <a:pt x="561787" y="94"/>
                    <a:pt x="362093" y="0"/>
                  </a:cubicBezTo>
                  <a:cubicBezTo>
                    <a:pt x="361979" y="0"/>
                    <a:pt x="361864" y="0"/>
                    <a:pt x="36175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884FB48C-654E-C3C7-3347-9D07B76E0BB9}"/>
                </a:ext>
              </a:extLst>
            </p:cNvPr>
            <p:cNvSpPr txBox="1"/>
            <p:nvPr/>
          </p:nvSpPr>
          <p:spPr>
            <a:xfrm>
              <a:off x="4303988" y="3013300"/>
              <a:ext cx="86047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4800" b="1" dirty="0">
                  <a:solidFill>
                    <a:srgbClr val="C00000"/>
                  </a:solidFill>
                </a:rPr>
                <a:t>1</a:t>
              </a:r>
              <a:endParaRPr lang="fr-FR" sz="48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56E5D9A-DD9D-AB91-C372-4443C8685DC4}"/>
              </a:ext>
            </a:extLst>
          </p:cNvPr>
          <p:cNvGrpSpPr/>
          <p:nvPr/>
        </p:nvGrpSpPr>
        <p:grpSpPr>
          <a:xfrm>
            <a:off x="6676112" y="4568566"/>
            <a:ext cx="954016" cy="830997"/>
            <a:chOff x="4210450" y="3013300"/>
            <a:chExt cx="954016" cy="830997"/>
          </a:xfrm>
        </p:grpSpPr>
        <p:sp>
          <p:nvSpPr>
            <p:cNvPr id="32" name="Forme libre : forme 31">
              <a:extLst>
                <a:ext uri="{FF2B5EF4-FFF2-40B4-BE49-F238E27FC236}">
                  <a16:creationId xmlns:a16="http://schemas.microsoft.com/office/drawing/2014/main" id="{DEED2593-CD3B-0D92-2034-0A813D70C0C5}"/>
                </a:ext>
              </a:extLst>
            </p:cNvPr>
            <p:cNvSpPr/>
            <p:nvPr/>
          </p:nvSpPr>
          <p:spPr>
            <a:xfrm>
              <a:off x="4210450" y="3067049"/>
              <a:ext cx="723499" cy="723500"/>
            </a:xfrm>
            <a:custGeom>
              <a:avLst/>
              <a:gdLst>
                <a:gd name="csX0" fmla="*/ 361750 w 723499"/>
                <a:gd name="csY0" fmla="*/ 19050 h 723500"/>
                <a:gd name="csX1" fmla="*/ 704450 w 723499"/>
                <a:gd name="csY1" fmla="*/ 361750 h 723500"/>
                <a:gd name="csX2" fmla="*/ 361750 w 723499"/>
                <a:gd name="csY2" fmla="*/ 704450 h 723500"/>
                <a:gd name="csX3" fmla="*/ 19050 w 723499"/>
                <a:gd name="csY3" fmla="*/ 361750 h 723500"/>
                <a:gd name="csX4" fmla="*/ 361750 w 723499"/>
                <a:gd name="csY4" fmla="*/ 19050 h 723500"/>
                <a:gd name="csX5" fmla="*/ 361750 w 723499"/>
                <a:gd name="csY5" fmla="*/ 0 h 723500"/>
                <a:gd name="csX6" fmla="*/ 0 w 723499"/>
                <a:gd name="csY6" fmla="*/ 361750 h 723500"/>
                <a:gd name="csX7" fmla="*/ 361750 w 723499"/>
                <a:gd name="csY7" fmla="*/ 723500 h 723500"/>
                <a:gd name="csX8" fmla="*/ 723500 w 723499"/>
                <a:gd name="csY8" fmla="*/ 361750 h 723500"/>
                <a:gd name="csX9" fmla="*/ 362093 w 723499"/>
                <a:gd name="csY9" fmla="*/ 0 h 723500"/>
                <a:gd name="csX10" fmla="*/ 361750 w 723499"/>
                <a:gd name="csY10" fmla="*/ 0 h 7235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723499" h="723500">
                  <a:moveTo>
                    <a:pt x="361750" y="19050"/>
                  </a:moveTo>
                  <a:cubicBezTo>
                    <a:pt x="551018" y="19050"/>
                    <a:pt x="704450" y="172482"/>
                    <a:pt x="704450" y="361750"/>
                  </a:cubicBezTo>
                  <a:cubicBezTo>
                    <a:pt x="704450" y="551019"/>
                    <a:pt x="551018" y="704450"/>
                    <a:pt x="361750" y="704450"/>
                  </a:cubicBezTo>
                  <a:cubicBezTo>
                    <a:pt x="172482" y="704450"/>
                    <a:pt x="19050" y="551019"/>
                    <a:pt x="19050" y="361750"/>
                  </a:cubicBezTo>
                  <a:cubicBezTo>
                    <a:pt x="19265" y="172571"/>
                    <a:pt x="172571" y="19265"/>
                    <a:pt x="361750" y="19050"/>
                  </a:cubicBezTo>
                  <a:moveTo>
                    <a:pt x="361750" y="0"/>
                  </a:moveTo>
                  <a:cubicBezTo>
                    <a:pt x="161961" y="0"/>
                    <a:pt x="0" y="161961"/>
                    <a:pt x="0" y="361750"/>
                  </a:cubicBezTo>
                  <a:cubicBezTo>
                    <a:pt x="0" y="561539"/>
                    <a:pt x="161961" y="723500"/>
                    <a:pt x="361750" y="723500"/>
                  </a:cubicBezTo>
                  <a:cubicBezTo>
                    <a:pt x="561539" y="723500"/>
                    <a:pt x="723500" y="561539"/>
                    <a:pt x="723500" y="361750"/>
                  </a:cubicBezTo>
                  <a:cubicBezTo>
                    <a:pt x="723594" y="162056"/>
                    <a:pt x="561787" y="94"/>
                    <a:pt x="362093" y="0"/>
                  </a:cubicBezTo>
                  <a:cubicBezTo>
                    <a:pt x="361979" y="0"/>
                    <a:pt x="361864" y="0"/>
                    <a:pt x="36175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2A00CE5A-2A84-961F-746F-9C1A0FD78C46}"/>
                </a:ext>
              </a:extLst>
            </p:cNvPr>
            <p:cNvSpPr txBox="1"/>
            <p:nvPr/>
          </p:nvSpPr>
          <p:spPr>
            <a:xfrm>
              <a:off x="4303988" y="3013300"/>
              <a:ext cx="86047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4800" b="1" dirty="0">
                  <a:solidFill>
                    <a:schemeClr val="bg1">
                      <a:lumMod val="95000"/>
                    </a:schemeClr>
                  </a:solidFill>
                </a:rPr>
                <a:t>2</a:t>
              </a:r>
              <a:endParaRPr lang="fr-FR" sz="4800" b="1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FDFAFEAF-29A0-37CE-30F3-7AF16859DF29}"/>
              </a:ext>
            </a:extLst>
          </p:cNvPr>
          <p:cNvGrpSpPr/>
          <p:nvPr/>
        </p:nvGrpSpPr>
        <p:grpSpPr>
          <a:xfrm>
            <a:off x="6717833" y="5483774"/>
            <a:ext cx="954016" cy="830997"/>
            <a:chOff x="4210450" y="3013300"/>
            <a:chExt cx="954016" cy="830997"/>
          </a:xfrm>
        </p:grpSpPr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93754724-9FC4-2422-5FA9-B9F611EE2D58}"/>
                </a:ext>
              </a:extLst>
            </p:cNvPr>
            <p:cNvSpPr/>
            <p:nvPr/>
          </p:nvSpPr>
          <p:spPr>
            <a:xfrm>
              <a:off x="4210450" y="3067049"/>
              <a:ext cx="723499" cy="723500"/>
            </a:xfrm>
            <a:custGeom>
              <a:avLst/>
              <a:gdLst>
                <a:gd name="csX0" fmla="*/ 361750 w 723499"/>
                <a:gd name="csY0" fmla="*/ 19050 h 723500"/>
                <a:gd name="csX1" fmla="*/ 704450 w 723499"/>
                <a:gd name="csY1" fmla="*/ 361750 h 723500"/>
                <a:gd name="csX2" fmla="*/ 361750 w 723499"/>
                <a:gd name="csY2" fmla="*/ 704450 h 723500"/>
                <a:gd name="csX3" fmla="*/ 19050 w 723499"/>
                <a:gd name="csY3" fmla="*/ 361750 h 723500"/>
                <a:gd name="csX4" fmla="*/ 361750 w 723499"/>
                <a:gd name="csY4" fmla="*/ 19050 h 723500"/>
                <a:gd name="csX5" fmla="*/ 361750 w 723499"/>
                <a:gd name="csY5" fmla="*/ 0 h 723500"/>
                <a:gd name="csX6" fmla="*/ 0 w 723499"/>
                <a:gd name="csY6" fmla="*/ 361750 h 723500"/>
                <a:gd name="csX7" fmla="*/ 361750 w 723499"/>
                <a:gd name="csY7" fmla="*/ 723500 h 723500"/>
                <a:gd name="csX8" fmla="*/ 723500 w 723499"/>
                <a:gd name="csY8" fmla="*/ 361750 h 723500"/>
                <a:gd name="csX9" fmla="*/ 362093 w 723499"/>
                <a:gd name="csY9" fmla="*/ 0 h 723500"/>
                <a:gd name="csX10" fmla="*/ 361750 w 723499"/>
                <a:gd name="csY10" fmla="*/ 0 h 7235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723499" h="723500">
                  <a:moveTo>
                    <a:pt x="361750" y="19050"/>
                  </a:moveTo>
                  <a:cubicBezTo>
                    <a:pt x="551018" y="19050"/>
                    <a:pt x="704450" y="172482"/>
                    <a:pt x="704450" y="361750"/>
                  </a:cubicBezTo>
                  <a:cubicBezTo>
                    <a:pt x="704450" y="551019"/>
                    <a:pt x="551018" y="704450"/>
                    <a:pt x="361750" y="704450"/>
                  </a:cubicBezTo>
                  <a:cubicBezTo>
                    <a:pt x="172482" y="704450"/>
                    <a:pt x="19050" y="551019"/>
                    <a:pt x="19050" y="361750"/>
                  </a:cubicBezTo>
                  <a:cubicBezTo>
                    <a:pt x="19265" y="172571"/>
                    <a:pt x="172571" y="19265"/>
                    <a:pt x="361750" y="19050"/>
                  </a:cubicBezTo>
                  <a:moveTo>
                    <a:pt x="361750" y="0"/>
                  </a:moveTo>
                  <a:cubicBezTo>
                    <a:pt x="161961" y="0"/>
                    <a:pt x="0" y="161961"/>
                    <a:pt x="0" y="361750"/>
                  </a:cubicBezTo>
                  <a:cubicBezTo>
                    <a:pt x="0" y="561539"/>
                    <a:pt x="161961" y="723500"/>
                    <a:pt x="361750" y="723500"/>
                  </a:cubicBezTo>
                  <a:cubicBezTo>
                    <a:pt x="561539" y="723500"/>
                    <a:pt x="723500" y="561539"/>
                    <a:pt x="723500" y="361750"/>
                  </a:cubicBezTo>
                  <a:cubicBezTo>
                    <a:pt x="723594" y="162056"/>
                    <a:pt x="561787" y="94"/>
                    <a:pt x="362093" y="0"/>
                  </a:cubicBezTo>
                  <a:cubicBezTo>
                    <a:pt x="361979" y="0"/>
                    <a:pt x="361864" y="0"/>
                    <a:pt x="36175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9AA90218-B0EA-B002-CF6C-B41B0AADC8D2}"/>
                </a:ext>
              </a:extLst>
            </p:cNvPr>
            <p:cNvSpPr txBox="1"/>
            <p:nvPr/>
          </p:nvSpPr>
          <p:spPr>
            <a:xfrm>
              <a:off x="4303988" y="3013300"/>
              <a:ext cx="86047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4800" b="1" dirty="0">
                  <a:solidFill>
                    <a:schemeClr val="bg1">
                      <a:lumMod val="95000"/>
                    </a:schemeClr>
                  </a:solidFill>
                </a:rPr>
                <a:t>3</a:t>
              </a:r>
            </a:p>
          </p:txBody>
        </p:sp>
      </p:grpSp>
      <p:pic>
        <p:nvPicPr>
          <p:cNvPr id="34" name="Image 33">
            <a:extLst>
              <a:ext uri="{FF2B5EF4-FFF2-40B4-BE49-F238E27FC236}">
                <a16:creationId xmlns:a16="http://schemas.microsoft.com/office/drawing/2014/main" id="{588549DA-1B0D-9F8B-37DE-9A38C99D54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3487" y="2499251"/>
            <a:ext cx="7557025" cy="1006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058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179DA8-C41F-6902-7F3B-281F0164B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B073F77F-CFDA-F32A-B486-DC4AEF720242}"/>
              </a:ext>
            </a:extLst>
          </p:cNvPr>
          <p:cNvSpPr txBox="1"/>
          <p:nvPr/>
        </p:nvSpPr>
        <p:spPr>
          <a:xfrm>
            <a:off x="162232" y="732104"/>
            <a:ext cx="73147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ننتقل إلى السؤال  2  : سأقرأ لكم التعليمة:</a:t>
            </a:r>
          </a:p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دقائق - أنجزوا  النشاط   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FAADCA0-FBDA-5A84-E6F9-8EB0198A6D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7B9B592B-E335-22B1-C915-7AC1DC0D3EF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E178F1A-B057-D099-2299-5B08A67886F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F3F535FA-645F-9BCB-64AB-F53DAB329902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F2528BA8-1411-8E8F-6340-D53CFA4DE50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39066B0D-1684-2EEF-1D7D-C88F83C6687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1AB4D05F-AAD4-3F5D-4F90-FE6D9583089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8448919E-D6B4-4C6B-7CB8-0C490D996F2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14000E0B-BF91-C02C-ED59-5295CA1DB767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1ED64D19-32EA-B62B-9224-76296EB5F97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C396C876-B59E-38FB-27F7-6F10C8A0ADBA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A6D4BCA4-0C20-9573-B173-7BCC4F1DA3E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87ED7A39-53C1-2A17-5064-A43DC632AEF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A98116AD-D2D2-6A90-A94C-FFCD89D0CF9E}"/>
              </a:ext>
            </a:extLst>
          </p:cNvPr>
          <p:cNvGrpSpPr>
            <a:grpSpLocks/>
          </p:cNvGrpSpPr>
          <p:nvPr/>
        </p:nvGrpSpPr>
        <p:grpSpPr bwMode="auto">
          <a:xfrm>
            <a:off x="484754" y="1232103"/>
            <a:ext cx="614362" cy="688975"/>
            <a:chOff x="924143" y="3511073"/>
            <a:chExt cx="614494" cy="68836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5394E391-C56B-1AF4-0A6A-4DDB294424D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1E20BE9D-078B-02C9-7560-52E1FE533A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b="1" dirty="0">
                  <a:solidFill>
                    <a:srgbClr val="C00000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BA062D4B-2F23-C4AF-EB6B-EEA3142DFA4D}"/>
              </a:ext>
            </a:extLst>
          </p:cNvPr>
          <p:cNvGrpSpPr/>
          <p:nvPr/>
        </p:nvGrpSpPr>
        <p:grpSpPr>
          <a:xfrm>
            <a:off x="6671064" y="3657890"/>
            <a:ext cx="954016" cy="830997"/>
            <a:chOff x="4210450" y="3013300"/>
            <a:chExt cx="954016" cy="830997"/>
          </a:xfrm>
        </p:grpSpPr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4547A8AB-7618-5E49-1397-796D9AE644C2}"/>
                </a:ext>
              </a:extLst>
            </p:cNvPr>
            <p:cNvSpPr/>
            <p:nvPr/>
          </p:nvSpPr>
          <p:spPr>
            <a:xfrm>
              <a:off x="4210450" y="3067049"/>
              <a:ext cx="723499" cy="723500"/>
            </a:xfrm>
            <a:custGeom>
              <a:avLst/>
              <a:gdLst>
                <a:gd name="csX0" fmla="*/ 361750 w 723499"/>
                <a:gd name="csY0" fmla="*/ 19050 h 723500"/>
                <a:gd name="csX1" fmla="*/ 704450 w 723499"/>
                <a:gd name="csY1" fmla="*/ 361750 h 723500"/>
                <a:gd name="csX2" fmla="*/ 361750 w 723499"/>
                <a:gd name="csY2" fmla="*/ 704450 h 723500"/>
                <a:gd name="csX3" fmla="*/ 19050 w 723499"/>
                <a:gd name="csY3" fmla="*/ 361750 h 723500"/>
                <a:gd name="csX4" fmla="*/ 361750 w 723499"/>
                <a:gd name="csY4" fmla="*/ 19050 h 723500"/>
                <a:gd name="csX5" fmla="*/ 361750 w 723499"/>
                <a:gd name="csY5" fmla="*/ 0 h 723500"/>
                <a:gd name="csX6" fmla="*/ 0 w 723499"/>
                <a:gd name="csY6" fmla="*/ 361750 h 723500"/>
                <a:gd name="csX7" fmla="*/ 361750 w 723499"/>
                <a:gd name="csY7" fmla="*/ 723500 h 723500"/>
                <a:gd name="csX8" fmla="*/ 723500 w 723499"/>
                <a:gd name="csY8" fmla="*/ 361750 h 723500"/>
                <a:gd name="csX9" fmla="*/ 362093 w 723499"/>
                <a:gd name="csY9" fmla="*/ 0 h 723500"/>
                <a:gd name="csX10" fmla="*/ 361750 w 723499"/>
                <a:gd name="csY10" fmla="*/ 0 h 7235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723499" h="723500">
                  <a:moveTo>
                    <a:pt x="361750" y="19050"/>
                  </a:moveTo>
                  <a:cubicBezTo>
                    <a:pt x="551018" y="19050"/>
                    <a:pt x="704450" y="172482"/>
                    <a:pt x="704450" y="361750"/>
                  </a:cubicBezTo>
                  <a:cubicBezTo>
                    <a:pt x="704450" y="551019"/>
                    <a:pt x="551018" y="704450"/>
                    <a:pt x="361750" y="704450"/>
                  </a:cubicBezTo>
                  <a:cubicBezTo>
                    <a:pt x="172482" y="704450"/>
                    <a:pt x="19050" y="551019"/>
                    <a:pt x="19050" y="361750"/>
                  </a:cubicBezTo>
                  <a:cubicBezTo>
                    <a:pt x="19265" y="172571"/>
                    <a:pt x="172571" y="19265"/>
                    <a:pt x="361750" y="19050"/>
                  </a:cubicBezTo>
                  <a:moveTo>
                    <a:pt x="361750" y="0"/>
                  </a:moveTo>
                  <a:cubicBezTo>
                    <a:pt x="161961" y="0"/>
                    <a:pt x="0" y="161961"/>
                    <a:pt x="0" y="361750"/>
                  </a:cubicBezTo>
                  <a:cubicBezTo>
                    <a:pt x="0" y="561539"/>
                    <a:pt x="161961" y="723500"/>
                    <a:pt x="361750" y="723500"/>
                  </a:cubicBezTo>
                  <a:cubicBezTo>
                    <a:pt x="561539" y="723500"/>
                    <a:pt x="723500" y="561539"/>
                    <a:pt x="723500" y="361750"/>
                  </a:cubicBezTo>
                  <a:cubicBezTo>
                    <a:pt x="723594" y="162056"/>
                    <a:pt x="561787" y="94"/>
                    <a:pt x="362093" y="0"/>
                  </a:cubicBezTo>
                  <a:cubicBezTo>
                    <a:pt x="361979" y="0"/>
                    <a:pt x="361864" y="0"/>
                    <a:pt x="36175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442D3BE2-43EF-8DC0-E92C-D78E290FD7D3}"/>
                </a:ext>
              </a:extLst>
            </p:cNvPr>
            <p:cNvSpPr txBox="1"/>
            <p:nvPr/>
          </p:nvSpPr>
          <p:spPr>
            <a:xfrm>
              <a:off x="4303988" y="3013300"/>
              <a:ext cx="86047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4800" b="1" dirty="0">
                  <a:solidFill>
                    <a:schemeClr val="bg1">
                      <a:lumMod val="95000"/>
                    </a:schemeClr>
                  </a:solidFill>
                </a:rPr>
                <a:t>1</a:t>
              </a:r>
              <a:endParaRPr lang="fr-FR" sz="4800" b="1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86F4AC16-B288-5D8C-7FFE-50D9817D1D2C}"/>
              </a:ext>
            </a:extLst>
          </p:cNvPr>
          <p:cNvGrpSpPr/>
          <p:nvPr/>
        </p:nvGrpSpPr>
        <p:grpSpPr>
          <a:xfrm>
            <a:off x="6676112" y="4539070"/>
            <a:ext cx="954016" cy="830997"/>
            <a:chOff x="4210450" y="3013300"/>
            <a:chExt cx="954016" cy="830997"/>
          </a:xfrm>
        </p:grpSpPr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4042AF79-FB17-692A-4E09-444C0D4F4AEE}"/>
                </a:ext>
              </a:extLst>
            </p:cNvPr>
            <p:cNvSpPr/>
            <p:nvPr/>
          </p:nvSpPr>
          <p:spPr>
            <a:xfrm>
              <a:off x="4210450" y="3067049"/>
              <a:ext cx="723499" cy="723500"/>
            </a:xfrm>
            <a:custGeom>
              <a:avLst/>
              <a:gdLst>
                <a:gd name="csX0" fmla="*/ 361750 w 723499"/>
                <a:gd name="csY0" fmla="*/ 19050 h 723500"/>
                <a:gd name="csX1" fmla="*/ 704450 w 723499"/>
                <a:gd name="csY1" fmla="*/ 361750 h 723500"/>
                <a:gd name="csX2" fmla="*/ 361750 w 723499"/>
                <a:gd name="csY2" fmla="*/ 704450 h 723500"/>
                <a:gd name="csX3" fmla="*/ 19050 w 723499"/>
                <a:gd name="csY3" fmla="*/ 361750 h 723500"/>
                <a:gd name="csX4" fmla="*/ 361750 w 723499"/>
                <a:gd name="csY4" fmla="*/ 19050 h 723500"/>
                <a:gd name="csX5" fmla="*/ 361750 w 723499"/>
                <a:gd name="csY5" fmla="*/ 0 h 723500"/>
                <a:gd name="csX6" fmla="*/ 0 w 723499"/>
                <a:gd name="csY6" fmla="*/ 361750 h 723500"/>
                <a:gd name="csX7" fmla="*/ 361750 w 723499"/>
                <a:gd name="csY7" fmla="*/ 723500 h 723500"/>
                <a:gd name="csX8" fmla="*/ 723500 w 723499"/>
                <a:gd name="csY8" fmla="*/ 361750 h 723500"/>
                <a:gd name="csX9" fmla="*/ 362093 w 723499"/>
                <a:gd name="csY9" fmla="*/ 0 h 723500"/>
                <a:gd name="csX10" fmla="*/ 361750 w 723499"/>
                <a:gd name="csY10" fmla="*/ 0 h 7235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723499" h="723500">
                  <a:moveTo>
                    <a:pt x="361750" y="19050"/>
                  </a:moveTo>
                  <a:cubicBezTo>
                    <a:pt x="551018" y="19050"/>
                    <a:pt x="704450" y="172482"/>
                    <a:pt x="704450" y="361750"/>
                  </a:cubicBezTo>
                  <a:cubicBezTo>
                    <a:pt x="704450" y="551019"/>
                    <a:pt x="551018" y="704450"/>
                    <a:pt x="361750" y="704450"/>
                  </a:cubicBezTo>
                  <a:cubicBezTo>
                    <a:pt x="172482" y="704450"/>
                    <a:pt x="19050" y="551019"/>
                    <a:pt x="19050" y="361750"/>
                  </a:cubicBezTo>
                  <a:cubicBezTo>
                    <a:pt x="19265" y="172571"/>
                    <a:pt x="172571" y="19265"/>
                    <a:pt x="361750" y="19050"/>
                  </a:cubicBezTo>
                  <a:moveTo>
                    <a:pt x="361750" y="0"/>
                  </a:moveTo>
                  <a:cubicBezTo>
                    <a:pt x="161961" y="0"/>
                    <a:pt x="0" y="161961"/>
                    <a:pt x="0" y="361750"/>
                  </a:cubicBezTo>
                  <a:cubicBezTo>
                    <a:pt x="0" y="561539"/>
                    <a:pt x="161961" y="723500"/>
                    <a:pt x="361750" y="723500"/>
                  </a:cubicBezTo>
                  <a:cubicBezTo>
                    <a:pt x="561539" y="723500"/>
                    <a:pt x="723500" y="561539"/>
                    <a:pt x="723500" y="361750"/>
                  </a:cubicBezTo>
                  <a:cubicBezTo>
                    <a:pt x="723594" y="162056"/>
                    <a:pt x="561787" y="94"/>
                    <a:pt x="362093" y="0"/>
                  </a:cubicBezTo>
                  <a:cubicBezTo>
                    <a:pt x="361979" y="0"/>
                    <a:pt x="361864" y="0"/>
                    <a:pt x="36175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5ACBD67C-EABF-59EC-53EF-B30D7CA540AC}"/>
                </a:ext>
              </a:extLst>
            </p:cNvPr>
            <p:cNvSpPr txBox="1"/>
            <p:nvPr/>
          </p:nvSpPr>
          <p:spPr>
            <a:xfrm>
              <a:off x="4303988" y="3013300"/>
              <a:ext cx="86047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4800" b="1" dirty="0">
                  <a:solidFill>
                    <a:srgbClr val="C00000"/>
                  </a:solidFill>
                </a:rPr>
                <a:t>2</a:t>
              </a:r>
              <a:endParaRPr lang="fr-FR" sz="4800" b="1" dirty="0">
                <a:solidFill>
                  <a:srgbClr val="C00000"/>
                </a:solidFill>
              </a:endParaRPr>
            </a:p>
          </p:txBody>
        </p:sp>
      </p:grpSp>
      <p:pic>
        <p:nvPicPr>
          <p:cNvPr id="26" name="Image 25">
            <a:extLst>
              <a:ext uri="{FF2B5EF4-FFF2-40B4-BE49-F238E27FC236}">
                <a16:creationId xmlns:a16="http://schemas.microsoft.com/office/drawing/2014/main" id="{1FADF6D7-87BF-EF14-2543-73A8849A97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3487" y="2499251"/>
            <a:ext cx="7557025" cy="1006398"/>
          </a:xfrm>
          <a:prstGeom prst="rect">
            <a:avLst/>
          </a:prstGeom>
        </p:spPr>
      </p:pic>
      <p:grpSp>
        <p:nvGrpSpPr>
          <p:cNvPr id="27" name="Groupe 26">
            <a:extLst>
              <a:ext uri="{FF2B5EF4-FFF2-40B4-BE49-F238E27FC236}">
                <a16:creationId xmlns:a16="http://schemas.microsoft.com/office/drawing/2014/main" id="{BDF598DA-B7DC-E8C3-D586-4D1A80572E74}"/>
              </a:ext>
            </a:extLst>
          </p:cNvPr>
          <p:cNvGrpSpPr/>
          <p:nvPr/>
        </p:nvGrpSpPr>
        <p:grpSpPr>
          <a:xfrm>
            <a:off x="6717833" y="5483774"/>
            <a:ext cx="954016" cy="830997"/>
            <a:chOff x="4210450" y="3013300"/>
            <a:chExt cx="954016" cy="830997"/>
          </a:xfrm>
        </p:grpSpPr>
        <p:sp>
          <p:nvSpPr>
            <p:cNvPr id="28" name="Forme libre : forme 27">
              <a:extLst>
                <a:ext uri="{FF2B5EF4-FFF2-40B4-BE49-F238E27FC236}">
                  <a16:creationId xmlns:a16="http://schemas.microsoft.com/office/drawing/2014/main" id="{C74750B0-00CA-1EB2-816F-D7348A3EEAEC}"/>
                </a:ext>
              </a:extLst>
            </p:cNvPr>
            <p:cNvSpPr/>
            <p:nvPr/>
          </p:nvSpPr>
          <p:spPr>
            <a:xfrm>
              <a:off x="4210450" y="3067049"/>
              <a:ext cx="723499" cy="723500"/>
            </a:xfrm>
            <a:custGeom>
              <a:avLst/>
              <a:gdLst>
                <a:gd name="csX0" fmla="*/ 361750 w 723499"/>
                <a:gd name="csY0" fmla="*/ 19050 h 723500"/>
                <a:gd name="csX1" fmla="*/ 704450 w 723499"/>
                <a:gd name="csY1" fmla="*/ 361750 h 723500"/>
                <a:gd name="csX2" fmla="*/ 361750 w 723499"/>
                <a:gd name="csY2" fmla="*/ 704450 h 723500"/>
                <a:gd name="csX3" fmla="*/ 19050 w 723499"/>
                <a:gd name="csY3" fmla="*/ 361750 h 723500"/>
                <a:gd name="csX4" fmla="*/ 361750 w 723499"/>
                <a:gd name="csY4" fmla="*/ 19050 h 723500"/>
                <a:gd name="csX5" fmla="*/ 361750 w 723499"/>
                <a:gd name="csY5" fmla="*/ 0 h 723500"/>
                <a:gd name="csX6" fmla="*/ 0 w 723499"/>
                <a:gd name="csY6" fmla="*/ 361750 h 723500"/>
                <a:gd name="csX7" fmla="*/ 361750 w 723499"/>
                <a:gd name="csY7" fmla="*/ 723500 h 723500"/>
                <a:gd name="csX8" fmla="*/ 723500 w 723499"/>
                <a:gd name="csY8" fmla="*/ 361750 h 723500"/>
                <a:gd name="csX9" fmla="*/ 362093 w 723499"/>
                <a:gd name="csY9" fmla="*/ 0 h 723500"/>
                <a:gd name="csX10" fmla="*/ 361750 w 723499"/>
                <a:gd name="csY10" fmla="*/ 0 h 7235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723499" h="723500">
                  <a:moveTo>
                    <a:pt x="361750" y="19050"/>
                  </a:moveTo>
                  <a:cubicBezTo>
                    <a:pt x="551018" y="19050"/>
                    <a:pt x="704450" y="172482"/>
                    <a:pt x="704450" y="361750"/>
                  </a:cubicBezTo>
                  <a:cubicBezTo>
                    <a:pt x="704450" y="551019"/>
                    <a:pt x="551018" y="704450"/>
                    <a:pt x="361750" y="704450"/>
                  </a:cubicBezTo>
                  <a:cubicBezTo>
                    <a:pt x="172482" y="704450"/>
                    <a:pt x="19050" y="551019"/>
                    <a:pt x="19050" y="361750"/>
                  </a:cubicBezTo>
                  <a:cubicBezTo>
                    <a:pt x="19265" y="172571"/>
                    <a:pt x="172571" y="19265"/>
                    <a:pt x="361750" y="19050"/>
                  </a:cubicBezTo>
                  <a:moveTo>
                    <a:pt x="361750" y="0"/>
                  </a:moveTo>
                  <a:cubicBezTo>
                    <a:pt x="161961" y="0"/>
                    <a:pt x="0" y="161961"/>
                    <a:pt x="0" y="361750"/>
                  </a:cubicBezTo>
                  <a:cubicBezTo>
                    <a:pt x="0" y="561539"/>
                    <a:pt x="161961" y="723500"/>
                    <a:pt x="361750" y="723500"/>
                  </a:cubicBezTo>
                  <a:cubicBezTo>
                    <a:pt x="561539" y="723500"/>
                    <a:pt x="723500" y="561539"/>
                    <a:pt x="723500" y="361750"/>
                  </a:cubicBezTo>
                  <a:cubicBezTo>
                    <a:pt x="723594" y="162056"/>
                    <a:pt x="561787" y="94"/>
                    <a:pt x="362093" y="0"/>
                  </a:cubicBezTo>
                  <a:cubicBezTo>
                    <a:pt x="361979" y="0"/>
                    <a:pt x="361864" y="0"/>
                    <a:pt x="36175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030D5C4B-1D71-A0EC-A176-EF6F145BEBB9}"/>
                </a:ext>
              </a:extLst>
            </p:cNvPr>
            <p:cNvSpPr txBox="1"/>
            <p:nvPr/>
          </p:nvSpPr>
          <p:spPr>
            <a:xfrm>
              <a:off x="4303988" y="3013300"/>
              <a:ext cx="86047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4800" b="1" dirty="0">
                  <a:solidFill>
                    <a:schemeClr val="bg1">
                      <a:lumMod val="95000"/>
                    </a:schemeClr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35111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07D98E-B078-A99C-AD9D-C5F2B782B7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26B7AA27-20FE-4671-DC4D-62DA33B08234}"/>
              </a:ext>
            </a:extLst>
          </p:cNvPr>
          <p:cNvSpPr txBox="1"/>
          <p:nvPr/>
        </p:nvSpPr>
        <p:spPr>
          <a:xfrm>
            <a:off x="162232" y="732104"/>
            <a:ext cx="73147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ننتقل إلى السؤال 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: سأقرأ لكم التعليمة:</a:t>
            </a:r>
          </a:p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دقائق - أنجزوا  النشاط   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7A80566-C4C7-81E6-A026-9312A5BA96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A4CF7820-312F-83F1-0366-269725A3DB4D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D128185-875A-C92A-3668-DC3B3EB782B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6AC846AA-677F-0270-B712-CE798D24A203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30F20D1B-3E82-1D8F-DE1A-A793F006E31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49DFA825-BE83-505E-007B-F38740261DA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062E097C-E9F4-296A-7E10-4623352394B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A1332E7C-4019-A564-7180-41E9DC3963E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38EE50C4-C4DF-962B-C2E0-1CD5680574CC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7798A039-B6A6-8984-5A60-8855FAA4B2D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9D5F1757-3BEF-99CA-E6B1-84EB7B01A881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CBD22FD2-03EC-4017-8559-4DD2F28381B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A1B0124C-156E-AFDF-EF7B-76B147DE749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B535756D-9966-19AE-5F48-B2F4E591949F}"/>
              </a:ext>
            </a:extLst>
          </p:cNvPr>
          <p:cNvGrpSpPr>
            <a:grpSpLocks/>
          </p:cNvGrpSpPr>
          <p:nvPr/>
        </p:nvGrpSpPr>
        <p:grpSpPr bwMode="auto">
          <a:xfrm>
            <a:off x="484754" y="1232103"/>
            <a:ext cx="614362" cy="688975"/>
            <a:chOff x="924143" y="3511073"/>
            <a:chExt cx="614494" cy="68836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F004D343-3883-F4AD-08BE-CD77B734876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883C12F5-4CB1-939A-B50A-0D3530FD57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b="1" dirty="0">
                  <a:solidFill>
                    <a:srgbClr val="C00000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31287033-142E-D7FA-ED43-36ADC60942A0}"/>
              </a:ext>
            </a:extLst>
          </p:cNvPr>
          <p:cNvGrpSpPr/>
          <p:nvPr/>
        </p:nvGrpSpPr>
        <p:grpSpPr>
          <a:xfrm>
            <a:off x="6671064" y="3657890"/>
            <a:ext cx="954016" cy="830997"/>
            <a:chOff x="4210450" y="3013300"/>
            <a:chExt cx="954016" cy="830997"/>
          </a:xfrm>
        </p:grpSpPr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5398A2D5-19DC-BAB8-F30A-14DD61D36260}"/>
                </a:ext>
              </a:extLst>
            </p:cNvPr>
            <p:cNvSpPr/>
            <p:nvPr/>
          </p:nvSpPr>
          <p:spPr>
            <a:xfrm>
              <a:off x="4210450" y="3067049"/>
              <a:ext cx="723499" cy="723500"/>
            </a:xfrm>
            <a:custGeom>
              <a:avLst/>
              <a:gdLst>
                <a:gd name="csX0" fmla="*/ 361750 w 723499"/>
                <a:gd name="csY0" fmla="*/ 19050 h 723500"/>
                <a:gd name="csX1" fmla="*/ 704450 w 723499"/>
                <a:gd name="csY1" fmla="*/ 361750 h 723500"/>
                <a:gd name="csX2" fmla="*/ 361750 w 723499"/>
                <a:gd name="csY2" fmla="*/ 704450 h 723500"/>
                <a:gd name="csX3" fmla="*/ 19050 w 723499"/>
                <a:gd name="csY3" fmla="*/ 361750 h 723500"/>
                <a:gd name="csX4" fmla="*/ 361750 w 723499"/>
                <a:gd name="csY4" fmla="*/ 19050 h 723500"/>
                <a:gd name="csX5" fmla="*/ 361750 w 723499"/>
                <a:gd name="csY5" fmla="*/ 0 h 723500"/>
                <a:gd name="csX6" fmla="*/ 0 w 723499"/>
                <a:gd name="csY6" fmla="*/ 361750 h 723500"/>
                <a:gd name="csX7" fmla="*/ 361750 w 723499"/>
                <a:gd name="csY7" fmla="*/ 723500 h 723500"/>
                <a:gd name="csX8" fmla="*/ 723500 w 723499"/>
                <a:gd name="csY8" fmla="*/ 361750 h 723500"/>
                <a:gd name="csX9" fmla="*/ 362093 w 723499"/>
                <a:gd name="csY9" fmla="*/ 0 h 723500"/>
                <a:gd name="csX10" fmla="*/ 361750 w 723499"/>
                <a:gd name="csY10" fmla="*/ 0 h 7235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723499" h="723500">
                  <a:moveTo>
                    <a:pt x="361750" y="19050"/>
                  </a:moveTo>
                  <a:cubicBezTo>
                    <a:pt x="551018" y="19050"/>
                    <a:pt x="704450" y="172482"/>
                    <a:pt x="704450" y="361750"/>
                  </a:cubicBezTo>
                  <a:cubicBezTo>
                    <a:pt x="704450" y="551019"/>
                    <a:pt x="551018" y="704450"/>
                    <a:pt x="361750" y="704450"/>
                  </a:cubicBezTo>
                  <a:cubicBezTo>
                    <a:pt x="172482" y="704450"/>
                    <a:pt x="19050" y="551019"/>
                    <a:pt x="19050" y="361750"/>
                  </a:cubicBezTo>
                  <a:cubicBezTo>
                    <a:pt x="19265" y="172571"/>
                    <a:pt x="172571" y="19265"/>
                    <a:pt x="361750" y="19050"/>
                  </a:cubicBezTo>
                  <a:moveTo>
                    <a:pt x="361750" y="0"/>
                  </a:moveTo>
                  <a:cubicBezTo>
                    <a:pt x="161961" y="0"/>
                    <a:pt x="0" y="161961"/>
                    <a:pt x="0" y="361750"/>
                  </a:cubicBezTo>
                  <a:cubicBezTo>
                    <a:pt x="0" y="561539"/>
                    <a:pt x="161961" y="723500"/>
                    <a:pt x="361750" y="723500"/>
                  </a:cubicBezTo>
                  <a:cubicBezTo>
                    <a:pt x="561539" y="723500"/>
                    <a:pt x="723500" y="561539"/>
                    <a:pt x="723500" y="361750"/>
                  </a:cubicBezTo>
                  <a:cubicBezTo>
                    <a:pt x="723594" y="162056"/>
                    <a:pt x="561787" y="94"/>
                    <a:pt x="362093" y="0"/>
                  </a:cubicBezTo>
                  <a:cubicBezTo>
                    <a:pt x="361979" y="0"/>
                    <a:pt x="361864" y="0"/>
                    <a:pt x="36175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7C58DA12-D417-28FB-EBBB-444F74C02A76}"/>
                </a:ext>
              </a:extLst>
            </p:cNvPr>
            <p:cNvSpPr txBox="1"/>
            <p:nvPr/>
          </p:nvSpPr>
          <p:spPr>
            <a:xfrm>
              <a:off x="4303988" y="3013300"/>
              <a:ext cx="86047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4800" b="1" dirty="0">
                  <a:solidFill>
                    <a:schemeClr val="bg1">
                      <a:lumMod val="95000"/>
                    </a:schemeClr>
                  </a:solidFill>
                </a:rPr>
                <a:t>1</a:t>
              </a:r>
              <a:endParaRPr lang="fr-FR" sz="4800" b="1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pic>
        <p:nvPicPr>
          <p:cNvPr id="26" name="Image 25">
            <a:extLst>
              <a:ext uri="{FF2B5EF4-FFF2-40B4-BE49-F238E27FC236}">
                <a16:creationId xmlns:a16="http://schemas.microsoft.com/office/drawing/2014/main" id="{FF08C23F-D29F-70C5-61A4-6D7DCA3329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3487" y="2499251"/>
            <a:ext cx="7557025" cy="1006398"/>
          </a:xfrm>
          <a:prstGeom prst="rect">
            <a:avLst/>
          </a:prstGeom>
        </p:spPr>
      </p:pic>
      <p:grpSp>
        <p:nvGrpSpPr>
          <p:cNvPr id="27" name="Groupe 26">
            <a:extLst>
              <a:ext uri="{FF2B5EF4-FFF2-40B4-BE49-F238E27FC236}">
                <a16:creationId xmlns:a16="http://schemas.microsoft.com/office/drawing/2014/main" id="{97686CB8-D4EF-5CD9-36D2-56FD93F53FFC}"/>
              </a:ext>
            </a:extLst>
          </p:cNvPr>
          <p:cNvGrpSpPr/>
          <p:nvPr/>
        </p:nvGrpSpPr>
        <p:grpSpPr>
          <a:xfrm>
            <a:off x="6717833" y="5483774"/>
            <a:ext cx="954016" cy="830997"/>
            <a:chOff x="4210450" y="3013300"/>
            <a:chExt cx="954016" cy="830997"/>
          </a:xfrm>
        </p:grpSpPr>
        <p:sp>
          <p:nvSpPr>
            <p:cNvPr id="28" name="Forme libre : forme 27">
              <a:extLst>
                <a:ext uri="{FF2B5EF4-FFF2-40B4-BE49-F238E27FC236}">
                  <a16:creationId xmlns:a16="http://schemas.microsoft.com/office/drawing/2014/main" id="{296B423D-18F9-1A56-E453-6274DBA437AE}"/>
                </a:ext>
              </a:extLst>
            </p:cNvPr>
            <p:cNvSpPr/>
            <p:nvPr/>
          </p:nvSpPr>
          <p:spPr>
            <a:xfrm>
              <a:off x="4210450" y="3067049"/>
              <a:ext cx="723499" cy="723500"/>
            </a:xfrm>
            <a:custGeom>
              <a:avLst/>
              <a:gdLst>
                <a:gd name="csX0" fmla="*/ 361750 w 723499"/>
                <a:gd name="csY0" fmla="*/ 19050 h 723500"/>
                <a:gd name="csX1" fmla="*/ 704450 w 723499"/>
                <a:gd name="csY1" fmla="*/ 361750 h 723500"/>
                <a:gd name="csX2" fmla="*/ 361750 w 723499"/>
                <a:gd name="csY2" fmla="*/ 704450 h 723500"/>
                <a:gd name="csX3" fmla="*/ 19050 w 723499"/>
                <a:gd name="csY3" fmla="*/ 361750 h 723500"/>
                <a:gd name="csX4" fmla="*/ 361750 w 723499"/>
                <a:gd name="csY4" fmla="*/ 19050 h 723500"/>
                <a:gd name="csX5" fmla="*/ 361750 w 723499"/>
                <a:gd name="csY5" fmla="*/ 0 h 723500"/>
                <a:gd name="csX6" fmla="*/ 0 w 723499"/>
                <a:gd name="csY6" fmla="*/ 361750 h 723500"/>
                <a:gd name="csX7" fmla="*/ 361750 w 723499"/>
                <a:gd name="csY7" fmla="*/ 723500 h 723500"/>
                <a:gd name="csX8" fmla="*/ 723500 w 723499"/>
                <a:gd name="csY8" fmla="*/ 361750 h 723500"/>
                <a:gd name="csX9" fmla="*/ 362093 w 723499"/>
                <a:gd name="csY9" fmla="*/ 0 h 723500"/>
                <a:gd name="csX10" fmla="*/ 361750 w 723499"/>
                <a:gd name="csY10" fmla="*/ 0 h 7235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723499" h="723500">
                  <a:moveTo>
                    <a:pt x="361750" y="19050"/>
                  </a:moveTo>
                  <a:cubicBezTo>
                    <a:pt x="551018" y="19050"/>
                    <a:pt x="704450" y="172482"/>
                    <a:pt x="704450" y="361750"/>
                  </a:cubicBezTo>
                  <a:cubicBezTo>
                    <a:pt x="704450" y="551019"/>
                    <a:pt x="551018" y="704450"/>
                    <a:pt x="361750" y="704450"/>
                  </a:cubicBezTo>
                  <a:cubicBezTo>
                    <a:pt x="172482" y="704450"/>
                    <a:pt x="19050" y="551019"/>
                    <a:pt x="19050" y="361750"/>
                  </a:cubicBezTo>
                  <a:cubicBezTo>
                    <a:pt x="19265" y="172571"/>
                    <a:pt x="172571" y="19265"/>
                    <a:pt x="361750" y="19050"/>
                  </a:cubicBezTo>
                  <a:moveTo>
                    <a:pt x="361750" y="0"/>
                  </a:moveTo>
                  <a:cubicBezTo>
                    <a:pt x="161961" y="0"/>
                    <a:pt x="0" y="161961"/>
                    <a:pt x="0" y="361750"/>
                  </a:cubicBezTo>
                  <a:cubicBezTo>
                    <a:pt x="0" y="561539"/>
                    <a:pt x="161961" y="723500"/>
                    <a:pt x="361750" y="723500"/>
                  </a:cubicBezTo>
                  <a:cubicBezTo>
                    <a:pt x="561539" y="723500"/>
                    <a:pt x="723500" y="561539"/>
                    <a:pt x="723500" y="361750"/>
                  </a:cubicBezTo>
                  <a:cubicBezTo>
                    <a:pt x="723594" y="162056"/>
                    <a:pt x="561787" y="94"/>
                    <a:pt x="362093" y="0"/>
                  </a:cubicBezTo>
                  <a:cubicBezTo>
                    <a:pt x="361979" y="0"/>
                    <a:pt x="361864" y="0"/>
                    <a:pt x="36175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fr-FR">
                <a:solidFill>
                  <a:srgbClr val="C00000"/>
                </a:solidFill>
              </a:endParaRP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CF79BDA6-AA22-0996-BDE1-A751B6CEAA40}"/>
                </a:ext>
              </a:extLst>
            </p:cNvPr>
            <p:cNvSpPr txBox="1"/>
            <p:nvPr/>
          </p:nvSpPr>
          <p:spPr>
            <a:xfrm>
              <a:off x="4303988" y="3013300"/>
              <a:ext cx="86047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4800" b="1" dirty="0">
                  <a:solidFill>
                    <a:srgbClr val="C00000"/>
                  </a:solidFill>
                </a:rPr>
                <a:t>3</a:t>
              </a:r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CDF183AA-A94F-78A0-8358-68FCF90865AC}"/>
              </a:ext>
            </a:extLst>
          </p:cNvPr>
          <p:cNvGrpSpPr/>
          <p:nvPr/>
        </p:nvGrpSpPr>
        <p:grpSpPr>
          <a:xfrm>
            <a:off x="6676112" y="4568566"/>
            <a:ext cx="954016" cy="830997"/>
            <a:chOff x="4210450" y="3013300"/>
            <a:chExt cx="954016" cy="830997"/>
          </a:xfrm>
        </p:grpSpPr>
        <p:sp>
          <p:nvSpPr>
            <p:cNvPr id="33" name="Forme libre : forme 32">
              <a:extLst>
                <a:ext uri="{FF2B5EF4-FFF2-40B4-BE49-F238E27FC236}">
                  <a16:creationId xmlns:a16="http://schemas.microsoft.com/office/drawing/2014/main" id="{69CFB663-D5EC-65E7-1ADE-4BF5769E3B1C}"/>
                </a:ext>
              </a:extLst>
            </p:cNvPr>
            <p:cNvSpPr/>
            <p:nvPr/>
          </p:nvSpPr>
          <p:spPr>
            <a:xfrm>
              <a:off x="4210450" y="3067049"/>
              <a:ext cx="723499" cy="723500"/>
            </a:xfrm>
            <a:custGeom>
              <a:avLst/>
              <a:gdLst>
                <a:gd name="csX0" fmla="*/ 361750 w 723499"/>
                <a:gd name="csY0" fmla="*/ 19050 h 723500"/>
                <a:gd name="csX1" fmla="*/ 704450 w 723499"/>
                <a:gd name="csY1" fmla="*/ 361750 h 723500"/>
                <a:gd name="csX2" fmla="*/ 361750 w 723499"/>
                <a:gd name="csY2" fmla="*/ 704450 h 723500"/>
                <a:gd name="csX3" fmla="*/ 19050 w 723499"/>
                <a:gd name="csY3" fmla="*/ 361750 h 723500"/>
                <a:gd name="csX4" fmla="*/ 361750 w 723499"/>
                <a:gd name="csY4" fmla="*/ 19050 h 723500"/>
                <a:gd name="csX5" fmla="*/ 361750 w 723499"/>
                <a:gd name="csY5" fmla="*/ 0 h 723500"/>
                <a:gd name="csX6" fmla="*/ 0 w 723499"/>
                <a:gd name="csY6" fmla="*/ 361750 h 723500"/>
                <a:gd name="csX7" fmla="*/ 361750 w 723499"/>
                <a:gd name="csY7" fmla="*/ 723500 h 723500"/>
                <a:gd name="csX8" fmla="*/ 723500 w 723499"/>
                <a:gd name="csY8" fmla="*/ 361750 h 723500"/>
                <a:gd name="csX9" fmla="*/ 362093 w 723499"/>
                <a:gd name="csY9" fmla="*/ 0 h 723500"/>
                <a:gd name="csX10" fmla="*/ 361750 w 723499"/>
                <a:gd name="csY10" fmla="*/ 0 h 7235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723499" h="723500">
                  <a:moveTo>
                    <a:pt x="361750" y="19050"/>
                  </a:moveTo>
                  <a:cubicBezTo>
                    <a:pt x="551018" y="19050"/>
                    <a:pt x="704450" y="172482"/>
                    <a:pt x="704450" y="361750"/>
                  </a:cubicBezTo>
                  <a:cubicBezTo>
                    <a:pt x="704450" y="551019"/>
                    <a:pt x="551018" y="704450"/>
                    <a:pt x="361750" y="704450"/>
                  </a:cubicBezTo>
                  <a:cubicBezTo>
                    <a:pt x="172482" y="704450"/>
                    <a:pt x="19050" y="551019"/>
                    <a:pt x="19050" y="361750"/>
                  </a:cubicBezTo>
                  <a:cubicBezTo>
                    <a:pt x="19265" y="172571"/>
                    <a:pt x="172571" y="19265"/>
                    <a:pt x="361750" y="19050"/>
                  </a:cubicBezTo>
                  <a:moveTo>
                    <a:pt x="361750" y="0"/>
                  </a:moveTo>
                  <a:cubicBezTo>
                    <a:pt x="161961" y="0"/>
                    <a:pt x="0" y="161961"/>
                    <a:pt x="0" y="361750"/>
                  </a:cubicBezTo>
                  <a:cubicBezTo>
                    <a:pt x="0" y="561539"/>
                    <a:pt x="161961" y="723500"/>
                    <a:pt x="361750" y="723500"/>
                  </a:cubicBezTo>
                  <a:cubicBezTo>
                    <a:pt x="561539" y="723500"/>
                    <a:pt x="723500" y="561539"/>
                    <a:pt x="723500" y="361750"/>
                  </a:cubicBezTo>
                  <a:cubicBezTo>
                    <a:pt x="723594" y="162056"/>
                    <a:pt x="561787" y="94"/>
                    <a:pt x="362093" y="0"/>
                  </a:cubicBezTo>
                  <a:cubicBezTo>
                    <a:pt x="361979" y="0"/>
                    <a:pt x="361864" y="0"/>
                    <a:pt x="36175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AF5C4704-F2AE-8E93-CD98-A9F9923233E1}"/>
                </a:ext>
              </a:extLst>
            </p:cNvPr>
            <p:cNvSpPr txBox="1"/>
            <p:nvPr/>
          </p:nvSpPr>
          <p:spPr>
            <a:xfrm>
              <a:off x="4303988" y="3013300"/>
              <a:ext cx="86047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4800" b="1" dirty="0">
                  <a:solidFill>
                    <a:schemeClr val="bg1">
                      <a:lumMod val="95000"/>
                    </a:schemeClr>
                  </a:solidFill>
                </a:rPr>
                <a:t>2</a:t>
              </a:r>
              <a:endParaRPr lang="fr-FR" sz="4800" b="1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65530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345CEA-8691-2239-CD7C-4227054DDE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E1DF95FB-6070-8F4F-5C95-9DD1584816A1}"/>
              </a:ext>
            </a:extLst>
          </p:cNvPr>
          <p:cNvSpPr txBox="1"/>
          <p:nvPr/>
        </p:nvSpPr>
        <p:spPr>
          <a:xfrm>
            <a:off x="24556" y="721658"/>
            <a:ext cx="74455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ننتقل إلى الكفاية الموالية: السؤال 1. سأقرأ التعليمة:</a:t>
            </a:r>
          </a:p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4 دقائق - أنجزوا  النشاط -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7C83A66-8F69-FBBA-182D-F348961F13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89BB6875-F4B7-9B1A-22CA-61777E821FA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F5E14B8-48EB-8B64-7CE2-F582D9C49C9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E6EC3293-88FF-B418-0DCB-8B97E0D9F64A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F4972C83-02C0-65C7-AB49-7197B8D6162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9CE1CE59-5018-A027-50F3-DDD57118805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6580A9C7-B5B3-F6AB-7E48-CA4F5AFCD30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29C76251-A97D-F870-28DF-DE5B8C854CE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4A32BE1D-C314-7415-8F31-FB8B6B1D02DA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6B679034-AF67-103E-96C1-A841FAD6465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B1FA35DD-CB59-0F07-CB17-74B59E61B07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F93BABF9-D2AF-A8DE-7A75-E78A57D5C4A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8B953539-A533-8EFB-EB2C-D6415A3A1FE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70AF7C9D-5340-E9C3-B84D-CFFDA9951C96}"/>
              </a:ext>
            </a:extLst>
          </p:cNvPr>
          <p:cNvGrpSpPr/>
          <p:nvPr/>
        </p:nvGrpSpPr>
        <p:grpSpPr>
          <a:xfrm>
            <a:off x="6671064" y="3687386"/>
            <a:ext cx="954016" cy="830997"/>
            <a:chOff x="4210450" y="3013300"/>
            <a:chExt cx="954016" cy="830997"/>
          </a:xfrm>
        </p:grpSpPr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5CEC18D4-D9D2-480F-401D-3B1E9982F0B2}"/>
                </a:ext>
              </a:extLst>
            </p:cNvPr>
            <p:cNvSpPr/>
            <p:nvPr/>
          </p:nvSpPr>
          <p:spPr>
            <a:xfrm>
              <a:off x="4210450" y="3067049"/>
              <a:ext cx="723499" cy="723500"/>
            </a:xfrm>
            <a:custGeom>
              <a:avLst/>
              <a:gdLst>
                <a:gd name="csX0" fmla="*/ 361750 w 723499"/>
                <a:gd name="csY0" fmla="*/ 19050 h 723500"/>
                <a:gd name="csX1" fmla="*/ 704450 w 723499"/>
                <a:gd name="csY1" fmla="*/ 361750 h 723500"/>
                <a:gd name="csX2" fmla="*/ 361750 w 723499"/>
                <a:gd name="csY2" fmla="*/ 704450 h 723500"/>
                <a:gd name="csX3" fmla="*/ 19050 w 723499"/>
                <a:gd name="csY3" fmla="*/ 361750 h 723500"/>
                <a:gd name="csX4" fmla="*/ 361750 w 723499"/>
                <a:gd name="csY4" fmla="*/ 19050 h 723500"/>
                <a:gd name="csX5" fmla="*/ 361750 w 723499"/>
                <a:gd name="csY5" fmla="*/ 0 h 723500"/>
                <a:gd name="csX6" fmla="*/ 0 w 723499"/>
                <a:gd name="csY6" fmla="*/ 361750 h 723500"/>
                <a:gd name="csX7" fmla="*/ 361750 w 723499"/>
                <a:gd name="csY7" fmla="*/ 723500 h 723500"/>
                <a:gd name="csX8" fmla="*/ 723500 w 723499"/>
                <a:gd name="csY8" fmla="*/ 361750 h 723500"/>
                <a:gd name="csX9" fmla="*/ 362093 w 723499"/>
                <a:gd name="csY9" fmla="*/ 0 h 723500"/>
                <a:gd name="csX10" fmla="*/ 361750 w 723499"/>
                <a:gd name="csY10" fmla="*/ 0 h 7235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723499" h="723500">
                  <a:moveTo>
                    <a:pt x="361750" y="19050"/>
                  </a:moveTo>
                  <a:cubicBezTo>
                    <a:pt x="551018" y="19050"/>
                    <a:pt x="704450" y="172482"/>
                    <a:pt x="704450" y="361750"/>
                  </a:cubicBezTo>
                  <a:cubicBezTo>
                    <a:pt x="704450" y="551019"/>
                    <a:pt x="551018" y="704450"/>
                    <a:pt x="361750" y="704450"/>
                  </a:cubicBezTo>
                  <a:cubicBezTo>
                    <a:pt x="172482" y="704450"/>
                    <a:pt x="19050" y="551019"/>
                    <a:pt x="19050" y="361750"/>
                  </a:cubicBezTo>
                  <a:cubicBezTo>
                    <a:pt x="19265" y="172571"/>
                    <a:pt x="172571" y="19265"/>
                    <a:pt x="361750" y="19050"/>
                  </a:cubicBezTo>
                  <a:moveTo>
                    <a:pt x="361750" y="0"/>
                  </a:moveTo>
                  <a:cubicBezTo>
                    <a:pt x="161961" y="0"/>
                    <a:pt x="0" y="161961"/>
                    <a:pt x="0" y="361750"/>
                  </a:cubicBezTo>
                  <a:cubicBezTo>
                    <a:pt x="0" y="561539"/>
                    <a:pt x="161961" y="723500"/>
                    <a:pt x="361750" y="723500"/>
                  </a:cubicBezTo>
                  <a:cubicBezTo>
                    <a:pt x="561539" y="723500"/>
                    <a:pt x="723500" y="561539"/>
                    <a:pt x="723500" y="361750"/>
                  </a:cubicBezTo>
                  <a:cubicBezTo>
                    <a:pt x="723594" y="162056"/>
                    <a:pt x="561787" y="94"/>
                    <a:pt x="362093" y="0"/>
                  </a:cubicBezTo>
                  <a:cubicBezTo>
                    <a:pt x="361979" y="0"/>
                    <a:pt x="361864" y="0"/>
                    <a:pt x="36175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8814D074-8160-DA25-FE71-E542362D96BF}"/>
                </a:ext>
              </a:extLst>
            </p:cNvPr>
            <p:cNvSpPr txBox="1"/>
            <p:nvPr/>
          </p:nvSpPr>
          <p:spPr>
            <a:xfrm>
              <a:off x="4303988" y="3013300"/>
              <a:ext cx="86047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4800" b="1" dirty="0">
                  <a:solidFill>
                    <a:srgbClr val="C00000"/>
                  </a:solidFill>
                </a:rPr>
                <a:t>1</a:t>
              </a:r>
              <a:endParaRPr lang="fr-FR" sz="48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DFDDACB5-16E5-F6B7-2420-DC1E876F45DB}"/>
              </a:ext>
            </a:extLst>
          </p:cNvPr>
          <p:cNvGrpSpPr>
            <a:grpSpLocks/>
          </p:cNvGrpSpPr>
          <p:nvPr/>
        </p:nvGrpSpPr>
        <p:grpSpPr bwMode="auto">
          <a:xfrm>
            <a:off x="484754" y="1232103"/>
            <a:ext cx="614362" cy="688975"/>
            <a:chOff x="924143" y="3511073"/>
            <a:chExt cx="614494" cy="688367"/>
          </a:xfrm>
        </p:grpSpPr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3630B0E3-DC79-F30B-3D04-274C9D389BC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73438012-BA03-39C0-768E-98346E5EC7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b="1" dirty="0">
                  <a:solidFill>
                    <a:srgbClr val="C00000"/>
                  </a:solidFill>
                  <a:cs typeface="Calibri" panose="020F0502020204030204" pitchFamily="34" charset="0"/>
                </a:rPr>
                <a:t>4</a:t>
              </a:r>
              <a:endParaRPr lang="fr-FR" altLang="fr-FR" sz="1900" b="1" dirty="0">
                <a:solidFill>
                  <a:srgbClr val="C00000"/>
                </a:solidFill>
              </a:endParaRPr>
            </a:p>
          </p:txBody>
        </p:sp>
      </p:grpSp>
      <p:pic>
        <p:nvPicPr>
          <p:cNvPr id="35" name="Image 34">
            <a:extLst>
              <a:ext uri="{FF2B5EF4-FFF2-40B4-BE49-F238E27FC236}">
                <a16:creationId xmlns:a16="http://schemas.microsoft.com/office/drawing/2014/main" id="{144FEC47-00CA-A443-6F62-D68657B823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662" y="2472644"/>
            <a:ext cx="7627850" cy="1031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422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5D975-27BD-4BCD-82F7-5B355CB17E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67451F92-25CF-35A2-B2B5-432216D3CDA2}"/>
              </a:ext>
            </a:extLst>
          </p:cNvPr>
          <p:cNvSpPr txBox="1"/>
          <p:nvPr/>
        </p:nvSpPr>
        <p:spPr>
          <a:xfrm>
            <a:off x="24556" y="721658"/>
            <a:ext cx="74455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ننتقل إلى السؤال 1 من الكفاية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CN4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سأقرأ لكم التعليمة: </a:t>
            </a:r>
          </a:p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3 دقائق - أنجزوا  النشاط.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05F5011-69DC-4A5A-87F1-3AFC41E4AC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2117EA36-C715-B759-7B2D-4861DCF4B2F0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9D36402-4C51-337F-0630-ACE65E34044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2296722-8164-523F-F551-F0B54BB1C47A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0C0A58D4-2D0A-A30E-E0CF-71EE09D158B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23159732-3E68-EDC5-DAEF-21D8CC7E5E9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798A0172-A29A-C727-C67F-C5BAF12ADA1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06F484FD-25CC-4F69-9BAC-77C46D45C1F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BF7F94F2-F7F9-41F5-713B-4A6C418AB5CA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0DC850D5-A33B-2B5E-A7DC-CAB1041F58D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3B8C6A48-7FF6-9289-AA4E-31AC8421CA61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D3FC08C0-8565-A213-4531-03650D14CE6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1D25D5F4-7463-1587-0015-A3681BC1EDF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568D61AD-9680-A1E0-CE97-CA5156C00C83}"/>
              </a:ext>
            </a:extLst>
          </p:cNvPr>
          <p:cNvGrpSpPr/>
          <p:nvPr/>
        </p:nvGrpSpPr>
        <p:grpSpPr>
          <a:xfrm>
            <a:off x="6671064" y="3549735"/>
            <a:ext cx="954016" cy="830997"/>
            <a:chOff x="4210450" y="3013300"/>
            <a:chExt cx="954016" cy="830997"/>
          </a:xfrm>
        </p:grpSpPr>
        <p:sp>
          <p:nvSpPr>
            <p:cNvPr id="32" name="Forme libre : forme 31">
              <a:extLst>
                <a:ext uri="{FF2B5EF4-FFF2-40B4-BE49-F238E27FC236}">
                  <a16:creationId xmlns:a16="http://schemas.microsoft.com/office/drawing/2014/main" id="{4FE4816F-A1F2-03EB-7D75-687C94C1E93C}"/>
                </a:ext>
              </a:extLst>
            </p:cNvPr>
            <p:cNvSpPr/>
            <p:nvPr/>
          </p:nvSpPr>
          <p:spPr>
            <a:xfrm>
              <a:off x="4210450" y="3067049"/>
              <a:ext cx="723499" cy="723500"/>
            </a:xfrm>
            <a:custGeom>
              <a:avLst/>
              <a:gdLst>
                <a:gd name="csX0" fmla="*/ 361750 w 723499"/>
                <a:gd name="csY0" fmla="*/ 19050 h 723500"/>
                <a:gd name="csX1" fmla="*/ 704450 w 723499"/>
                <a:gd name="csY1" fmla="*/ 361750 h 723500"/>
                <a:gd name="csX2" fmla="*/ 361750 w 723499"/>
                <a:gd name="csY2" fmla="*/ 704450 h 723500"/>
                <a:gd name="csX3" fmla="*/ 19050 w 723499"/>
                <a:gd name="csY3" fmla="*/ 361750 h 723500"/>
                <a:gd name="csX4" fmla="*/ 361750 w 723499"/>
                <a:gd name="csY4" fmla="*/ 19050 h 723500"/>
                <a:gd name="csX5" fmla="*/ 361750 w 723499"/>
                <a:gd name="csY5" fmla="*/ 0 h 723500"/>
                <a:gd name="csX6" fmla="*/ 0 w 723499"/>
                <a:gd name="csY6" fmla="*/ 361750 h 723500"/>
                <a:gd name="csX7" fmla="*/ 361750 w 723499"/>
                <a:gd name="csY7" fmla="*/ 723500 h 723500"/>
                <a:gd name="csX8" fmla="*/ 723500 w 723499"/>
                <a:gd name="csY8" fmla="*/ 361750 h 723500"/>
                <a:gd name="csX9" fmla="*/ 362093 w 723499"/>
                <a:gd name="csY9" fmla="*/ 0 h 723500"/>
                <a:gd name="csX10" fmla="*/ 361750 w 723499"/>
                <a:gd name="csY10" fmla="*/ 0 h 7235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723499" h="723500">
                  <a:moveTo>
                    <a:pt x="361750" y="19050"/>
                  </a:moveTo>
                  <a:cubicBezTo>
                    <a:pt x="551018" y="19050"/>
                    <a:pt x="704450" y="172482"/>
                    <a:pt x="704450" y="361750"/>
                  </a:cubicBezTo>
                  <a:cubicBezTo>
                    <a:pt x="704450" y="551019"/>
                    <a:pt x="551018" y="704450"/>
                    <a:pt x="361750" y="704450"/>
                  </a:cubicBezTo>
                  <a:cubicBezTo>
                    <a:pt x="172482" y="704450"/>
                    <a:pt x="19050" y="551019"/>
                    <a:pt x="19050" y="361750"/>
                  </a:cubicBezTo>
                  <a:cubicBezTo>
                    <a:pt x="19265" y="172571"/>
                    <a:pt x="172571" y="19265"/>
                    <a:pt x="361750" y="19050"/>
                  </a:cubicBezTo>
                  <a:moveTo>
                    <a:pt x="361750" y="0"/>
                  </a:moveTo>
                  <a:cubicBezTo>
                    <a:pt x="161961" y="0"/>
                    <a:pt x="0" y="161961"/>
                    <a:pt x="0" y="361750"/>
                  </a:cubicBezTo>
                  <a:cubicBezTo>
                    <a:pt x="0" y="561539"/>
                    <a:pt x="161961" y="723500"/>
                    <a:pt x="361750" y="723500"/>
                  </a:cubicBezTo>
                  <a:cubicBezTo>
                    <a:pt x="561539" y="723500"/>
                    <a:pt x="723500" y="561539"/>
                    <a:pt x="723500" y="361750"/>
                  </a:cubicBezTo>
                  <a:cubicBezTo>
                    <a:pt x="723594" y="162056"/>
                    <a:pt x="561787" y="94"/>
                    <a:pt x="362093" y="0"/>
                  </a:cubicBezTo>
                  <a:cubicBezTo>
                    <a:pt x="361979" y="0"/>
                    <a:pt x="361864" y="0"/>
                    <a:pt x="36175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838414F2-5E46-3A0F-E12E-6A4A6B1DC67F}"/>
                </a:ext>
              </a:extLst>
            </p:cNvPr>
            <p:cNvSpPr txBox="1"/>
            <p:nvPr/>
          </p:nvSpPr>
          <p:spPr>
            <a:xfrm>
              <a:off x="4303988" y="3013300"/>
              <a:ext cx="86047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4800" b="1" dirty="0">
                  <a:solidFill>
                    <a:srgbClr val="C00000"/>
                  </a:solidFill>
                </a:rPr>
                <a:t>1</a:t>
              </a:r>
              <a:endParaRPr lang="fr-FR" sz="48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79A8E395-9587-5E15-9B71-EEA0B0032EA7}"/>
              </a:ext>
            </a:extLst>
          </p:cNvPr>
          <p:cNvGrpSpPr>
            <a:grpSpLocks/>
          </p:cNvGrpSpPr>
          <p:nvPr/>
        </p:nvGrpSpPr>
        <p:grpSpPr bwMode="auto">
          <a:xfrm>
            <a:off x="484754" y="1232103"/>
            <a:ext cx="614362" cy="688975"/>
            <a:chOff x="924143" y="3511073"/>
            <a:chExt cx="614494" cy="688367"/>
          </a:xfrm>
        </p:grpSpPr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9F66FCE2-24FD-D54F-95CB-5106DA6EC9F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9AF230FD-0899-711B-E79B-6F914FEED9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b="1" dirty="0">
                  <a:solidFill>
                    <a:srgbClr val="C00000"/>
                  </a:solidFill>
                  <a:cs typeface="Calibri" panose="020F0502020204030204" pitchFamily="34" charset="0"/>
                </a:rPr>
                <a:t>3</a:t>
              </a:r>
              <a:endParaRPr lang="fr-FR" altLang="fr-FR" sz="1900" b="1" dirty="0">
                <a:solidFill>
                  <a:srgbClr val="C00000"/>
                </a:solidFill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0DE7908A-049D-D039-E9CC-F700B34906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3487" y="2199131"/>
            <a:ext cx="7557025" cy="1346019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57476676-93F5-5C94-B7FA-A348420B686D}"/>
              </a:ext>
            </a:extLst>
          </p:cNvPr>
          <p:cNvGrpSpPr/>
          <p:nvPr/>
        </p:nvGrpSpPr>
        <p:grpSpPr>
          <a:xfrm>
            <a:off x="6676112" y="4568566"/>
            <a:ext cx="954016" cy="830997"/>
            <a:chOff x="4210450" y="3013300"/>
            <a:chExt cx="954016" cy="830997"/>
          </a:xfrm>
        </p:grpSpPr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2ED481BD-8CB0-EA37-5CB2-AC21F0E3F63F}"/>
                </a:ext>
              </a:extLst>
            </p:cNvPr>
            <p:cNvSpPr/>
            <p:nvPr/>
          </p:nvSpPr>
          <p:spPr>
            <a:xfrm>
              <a:off x="4210450" y="3067049"/>
              <a:ext cx="723499" cy="723500"/>
            </a:xfrm>
            <a:custGeom>
              <a:avLst/>
              <a:gdLst>
                <a:gd name="csX0" fmla="*/ 361750 w 723499"/>
                <a:gd name="csY0" fmla="*/ 19050 h 723500"/>
                <a:gd name="csX1" fmla="*/ 704450 w 723499"/>
                <a:gd name="csY1" fmla="*/ 361750 h 723500"/>
                <a:gd name="csX2" fmla="*/ 361750 w 723499"/>
                <a:gd name="csY2" fmla="*/ 704450 h 723500"/>
                <a:gd name="csX3" fmla="*/ 19050 w 723499"/>
                <a:gd name="csY3" fmla="*/ 361750 h 723500"/>
                <a:gd name="csX4" fmla="*/ 361750 w 723499"/>
                <a:gd name="csY4" fmla="*/ 19050 h 723500"/>
                <a:gd name="csX5" fmla="*/ 361750 w 723499"/>
                <a:gd name="csY5" fmla="*/ 0 h 723500"/>
                <a:gd name="csX6" fmla="*/ 0 w 723499"/>
                <a:gd name="csY6" fmla="*/ 361750 h 723500"/>
                <a:gd name="csX7" fmla="*/ 361750 w 723499"/>
                <a:gd name="csY7" fmla="*/ 723500 h 723500"/>
                <a:gd name="csX8" fmla="*/ 723500 w 723499"/>
                <a:gd name="csY8" fmla="*/ 361750 h 723500"/>
                <a:gd name="csX9" fmla="*/ 362093 w 723499"/>
                <a:gd name="csY9" fmla="*/ 0 h 723500"/>
                <a:gd name="csX10" fmla="*/ 361750 w 723499"/>
                <a:gd name="csY10" fmla="*/ 0 h 7235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723499" h="723500">
                  <a:moveTo>
                    <a:pt x="361750" y="19050"/>
                  </a:moveTo>
                  <a:cubicBezTo>
                    <a:pt x="551018" y="19050"/>
                    <a:pt x="704450" y="172482"/>
                    <a:pt x="704450" y="361750"/>
                  </a:cubicBezTo>
                  <a:cubicBezTo>
                    <a:pt x="704450" y="551019"/>
                    <a:pt x="551018" y="704450"/>
                    <a:pt x="361750" y="704450"/>
                  </a:cubicBezTo>
                  <a:cubicBezTo>
                    <a:pt x="172482" y="704450"/>
                    <a:pt x="19050" y="551019"/>
                    <a:pt x="19050" y="361750"/>
                  </a:cubicBezTo>
                  <a:cubicBezTo>
                    <a:pt x="19265" y="172571"/>
                    <a:pt x="172571" y="19265"/>
                    <a:pt x="361750" y="19050"/>
                  </a:cubicBezTo>
                  <a:moveTo>
                    <a:pt x="361750" y="0"/>
                  </a:moveTo>
                  <a:cubicBezTo>
                    <a:pt x="161961" y="0"/>
                    <a:pt x="0" y="161961"/>
                    <a:pt x="0" y="361750"/>
                  </a:cubicBezTo>
                  <a:cubicBezTo>
                    <a:pt x="0" y="561539"/>
                    <a:pt x="161961" y="723500"/>
                    <a:pt x="361750" y="723500"/>
                  </a:cubicBezTo>
                  <a:cubicBezTo>
                    <a:pt x="561539" y="723500"/>
                    <a:pt x="723500" y="561539"/>
                    <a:pt x="723500" y="361750"/>
                  </a:cubicBezTo>
                  <a:cubicBezTo>
                    <a:pt x="723594" y="162056"/>
                    <a:pt x="561787" y="94"/>
                    <a:pt x="362093" y="0"/>
                  </a:cubicBezTo>
                  <a:cubicBezTo>
                    <a:pt x="361979" y="0"/>
                    <a:pt x="361864" y="0"/>
                    <a:pt x="36175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E9C5F26D-F687-B070-0279-45AA0D4BA930}"/>
                </a:ext>
              </a:extLst>
            </p:cNvPr>
            <p:cNvSpPr txBox="1"/>
            <p:nvPr/>
          </p:nvSpPr>
          <p:spPr>
            <a:xfrm>
              <a:off x="4303988" y="3013300"/>
              <a:ext cx="86047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4800" b="1" dirty="0">
                  <a:solidFill>
                    <a:schemeClr val="bg1">
                      <a:lumMod val="95000"/>
                    </a:schemeClr>
                  </a:solidFill>
                </a:rPr>
                <a:t>2</a:t>
              </a:r>
              <a:endParaRPr lang="fr-FR" sz="4800" b="1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81253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D8685C-D0F8-1C33-88DC-53CBB7BEA6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5B384ED8-6FCC-32FA-D6BE-9D37883A4A51}"/>
              </a:ext>
            </a:extLst>
          </p:cNvPr>
          <p:cNvSpPr txBox="1"/>
          <p:nvPr/>
        </p:nvSpPr>
        <p:spPr>
          <a:xfrm>
            <a:off x="24556" y="721658"/>
            <a:ext cx="74455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ننتقل إلى السؤال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الكفاية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CN4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سأقرأ لكم التعليمة: </a:t>
            </a:r>
          </a:p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3 دقائق - أنجزوا  النشاط.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4DD6E5-16D4-F836-47FA-3DAD468580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FF176156-89F0-0509-EA2F-80D1188C0E4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34F62C7-6CB1-F35F-503F-0BF377F7B5D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497F0386-37EE-CFF1-0B18-46BBF39FBC46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FD74E00-75F9-CD4F-6170-7176DF81477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EA47BFD1-8084-76C1-E2A4-440BCAA2130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3DFBD00-0A6B-56D2-AAE8-70C38086E5F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E5C4E0B3-B49B-1537-E43C-1049AE83CCC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9BFE0FCD-9167-0150-60BC-42916767C545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38BA013A-E376-FCF9-AB1E-ED6AF66C92EC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E2E4B251-0C58-DFF5-0229-6FBDDD99C2E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8CA7FFAB-990F-779E-9023-5864D3BA77F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65191D41-7357-C031-A4EF-CAF69F806E8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8127B3E1-1F9A-6633-912B-015EDB6E05BA}"/>
              </a:ext>
            </a:extLst>
          </p:cNvPr>
          <p:cNvGrpSpPr>
            <a:grpSpLocks/>
          </p:cNvGrpSpPr>
          <p:nvPr/>
        </p:nvGrpSpPr>
        <p:grpSpPr bwMode="auto">
          <a:xfrm>
            <a:off x="484754" y="1232103"/>
            <a:ext cx="614362" cy="688975"/>
            <a:chOff x="924143" y="3511073"/>
            <a:chExt cx="614494" cy="688367"/>
          </a:xfrm>
        </p:grpSpPr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8C030EB2-D38B-0D55-40C6-315510F11E8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49C49678-751F-27E0-1E39-A07C9E0CE7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b="1" dirty="0">
                  <a:solidFill>
                    <a:srgbClr val="C00000"/>
                  </a:solidFill>
                  <a:cs typeface="Calibri" panose="020F0502020204030204" pitchFamily="34" charset="0"/>
                </a:rPr>
                <a:t>3</a:t>
              </a:r>
              <a:endParaRPr lang="fr-FR" altLang="fr-FR" sz="1900" b="1" dirty="0">
                <a:solidFill>
                  <a:srgbClr val="C00000"/>
                </a:solidFill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91067805-E590-F3C8-7947-A6F2554B1C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3487" y="2199131"/>
            <a:ext cx="7557025" cy="1346019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CF291FA-EE91-A6FE-B70D-995B987210C1}"/>
              </a:ext>
            </a:extLst>
          </p:cNvPr>
          <p:cNvGrpSpPr/>
          <p:nvPr/>
        </p:nvGrpSpPr>
        <p:grpSpPr>
          <a:xfrm>
            <a:off x="6676114" y="4489910"/>
            <a:ext cx="954016" cy="830997"/>
            <a:chOff x="4210450" y="3013300"/>
            <a:chExt cx="954016" cy="830997"/>
          </a:xfrm>
        </p:grpSpPr>
        <p:sp>
          <p:nvSpPr>
            <p:cNvPr id="5" name="Forme libre : forme 4">
              <a:extLst>
                <a:ext uri="{FF2B5EF4-FFF2-40B4-BE49-F238E27FC236}">
                  <a16:creationId xmlns:a16="http://schemas.microsoft.com/office/drawing/2014/main" id="{DEFEF1CF-6BAD-A953-EC7E-E3277536F19D}"/>
                </a:ext>
              </a:extLst>
            </p:cNvPr>
            <p:cNvSpPr/>
            <p:nvPr/>
          </p:nvSpPr>
          <p:spPr>
            <a:xfrm>
              <a:off x="4210450" y="3067049"/>
              <a:ext cx="723499" cy="723500"/>
            </a:xfrm>
            <a:custGeom>
              <a:avLst/>
              <a:gdLst>
                <a:gd name="csX0" fmla="*/ 361750 w 723499"/>
                <a:gd name="csY0" fmla="*/ 19050 h 723500"/>
                <a:gd name="csX1" fmla="*/ 704450 w 723499"/>
                <a:gd name="csY1" fmla="*/ 361750 h 723500"/>
                <a:gd name="csX2" fmla="*/ 361750 w 723499"/>
                <a:gd name="csY2" fmla="*/ 704450 h 723500"/>
                <a:gd name="csX3" fmla="*/ 19050 w 723499"/>
                <a:gd name="csY3" fmla="*/ 361750 h 723500"/>
                <a:gd name="csX4" fmla="*/ 361750 w 723499"/>
                <a:gd name="csY4" fmla="*/ 19050 h 723500"/>
                <a:gd name="csX5" fmla="*/ 361750 w 723499"/>
                <a:gd name="csY5" fmla="*/ 0 h 723500"/>
                <a:gd name="csX6" fmla="*/ 0 w 723499"/>
                <a:gd name="csY6" fmla="*/ 361750 h 723500"/>
                <a:gd name="csX7" fmla="*/ 361750 w 723499"/>
                <a:gd name="csY7" fmla="*/ 723500 h 723500"/>
                <a:gd name="csX8" fmla="*/ 723500 w 723499"/>
                <a:gd name="csY8" fmla="*/ 361750 h 723500"/>
                <a:gd name="csX9" fmla="*/ 362093 w 723499"/>
                <a:gd name="csY9" fmla="*/ 0 h 723500"/>
                <a:gd name="csX10" fmla="*/ 361750 w 723499"/>
                <a:gd name="csY10" fmla="*/ 0 h 7235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723499" h="723500">
                  <a:moveTo>
                    <a:pt x="361750" y="19050"/>
                  </a:moveTo>
                  <a:cubicBezTo>
                    <a:pt x="551018" y="19050"/>
                    <a:pt x="704450" y="172482"/>
                    <a:pt x="704450" y="361750"/>
                  </a:cubicBezTo>
                  <a:cubicBezTo>
                    <a:pt x="704450" y="551019"/>
                    <a:pt x="551018" y="704450"/>
                    <a:pt x="361750" y="704450"/>
                  </a:cubicBezTo>
                  <a:cubicBezTo>
                    <a:pt x="172482" y="704450"/>
                    <a:pt x="19050" y="551019"/>
                    <a:pt x="19050" y="361750"/>
                  </a:cubicBezTo>
                  <a:cubicBezTo>
                    <a:pt x="19265" y="172571"/>
                    <a:pt x="172571" y="19265"/>
                    <a:pt x="361750" y="19050"/>
                  </a:cubicBezTo>
                  <a:moveTo>
                    <a:pt x="361750" y="0"/>
                  </a:moveTo>
                  <a:cubicBezTo>
                    <a:pt x="161961" y="0"/>
                    <a:pt x="0" y="161961"/>
                    <a:pt x="0" y="361750"/>
                  </a:cubicBezTo>
                  <a:cubicBezTo>
                    <a:pt x="0" y="561539"/>
                    <a:pt x="161961" y="723500"/>
                    <a:pt x="361750" y="723500"/>
                  </a:cubicBezTo>
                  <a:cubicBezTo>
                    <a:pt x="561539" y="723500"/>
                    <a:pt x="723500" y="561539"/>
                    <a:pt x="723500" y="361750"/>
                  </a:cubicBezTo>
                  <a:cubicBezTo>
                    <a:pt x="723594" y="162056"/>
                    <a:pt x="561787" y="94"/>
                    <a:pt x="362093" y="0"/>
                  </a:cubicBezTo>
                  <a:cubicBezTo>
                    <a:pt x="361979" y="0"/>
                    <a:pt x="361864" y="0"/>
                    <a:pt x="36175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8E7910AB-30CA-D982-82AA-C13FCA50F3C3}"/>
                </a:ext>
              </a:extLst>
            </p:cNvPr>
            <p:cNvSpPr txBox="1"/>
            <p:nvPr/>
          </p:nvSpPr>
          <p:spPr>
            <a:xfrm>
              <a:off x="4303988" y="3013300"/>
              <a:ext cx="86047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4800" b="1" dirty="0">
                  <a:solidFill>
                    <a:srgbClr val="C00000"/>
                  </a:solidFill>
                </a:rPr>
                <a:t>2</a:t>
              </a:r>
              <a:endParaRPr lang="fr-FR" sz="48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8B360B60-03B5-80DD-4AA8-050E2A9DD7DA}"/>
              </a:ext>
            </a:extLst>
          </p:cNvPr>
          <p:cNvGrpSpPr/>
          <p:nvPr/>
        </p:nvGrpSpPr>
        <p:grpSpPr>
          <a:xfrm>
            <a:off x="6671064" y="3549735"/>
            <a:ext cx="954016" cy="830997"/>
            <a:chOff x="4210450" y="3013300"/>
            <a:chExt cx="954016" cy="830997"/>
          </a:xfrm>
        </p:grpSpPr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514A204C-9D30-B94D-6E23-32375C7605BE}"/>
                </a:ext>
              </a:extLst>
            </p:cNvPr>
            <p:cNvSpPr/>
            <p:nvPr/>
          </p:nvSpPr>
          <p:spPr>
            <a:xfrm>
              <a:off x="4210450" y="3067049"/>
              <a:ext cx="723499" cy="723500"/>
            </a:xfrm>
            <a:custGeom>
              <a:avLst/>
              <a:gdLst>
                <a:gd name="csX0" fmla="*/ 361750 w 723499"/>
                <a:gd name="csY0" fmla="*/ 19050 h 723500"/>
                <a:gd name="csX1" fmla="*/ 704450 w 723499"/>
                <a:gd name="csY1" fmla="*/ 361750 h 723500"/>
                <a:gd name="csX2" fmla="*/ 361750 w 723499"/>
                <a:gd name="csY2" fmla="*/ 704450 h 723500"/>
                <a:gd name="csX3" fmla="*/ 19050 w 723499"/>
                <a:gd name="csY3" fmla="*/ 361750 h 723500"/>
                <a:gd name="csX4" fmla="*/ 361750 w 723499"/>
                <a:gd name="csY4" fmla="*/ 19050 h 723500"/>
                <a:gd name="csX5" fmla="*/ 361750 w 723499"/>
                <a:gd name="csY5" fmla="*/ 0 h 723500"/>
                <a:gd name="csX6" fmla="*/ 0 w 723499"/>
                <a:gd name="csY6" fmla="*/ 361750 h 723500"/>
                <a:gd name="csX7" fmla="*/ 361750 w 723499"/>
                <a:gd name="csY7" fmla="*/ 723500 h 723500"/>
                <a:gd name="csX8" fmla="*/ 723500 w 723499"/>
                <a:gd name="csY8" fmla="*/ 361750 h 723500"/>
                <a:gd name="csX9" fmla="*/ 362093 w 723499"/>
                <a:gd name="csY9" fmla="*/ 0 h 723500"/>
                <a:gd name="csX10" fmla="*/ 361750 w 723499"/>
                <a:gd name="csY10" fmla="*/ 0 h 7235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723499" h="723500">
                  <a:moveTo>
                    <a:pt x="361750" y="19050"/>
                  </a:moveTo>
                  <a:cubicBezTo>
                    <a:pt x="551018" y="19050"/>
                    <a:pt x="704450" y="172482"/>
                    <a:pt x="704450" y="361750"/>
                  </a:cubicBezTo>
                  <a:cubicBezTo>
                    <a:pt x="704450" y="551019"/>
                    <a:pt x="551018" y="704450"/>
                    <a:pt x="361750" y="704450"/>
                  </a:cubicBezTo>
                  <a:cubicBezTo>
                    <a:pt x="172482" y="704450"/>
                    <a:pt x="19050" y="551019"/>
                    <a:pt x="19050" y="361750"/>
                  </a:cubicBezTo>
                  <a:cubicBezTo>
                    <a:pt x="19265" y="172571"/>
                    <a:pt x="172571" y="19265"/>
                    <a:pt x="361750" y="19050"/>
                  </a:cubicBezTo>
                  <a:moveTo>
                    <a:pt x="361750" y="0"/>
                  </a:moveTo>
                  <a:cubicBezTo>
                    <a:pt x="161961" y="0"/>
                    <a:pt x="0" y="161961"/>
                    <a:pt x="0" y="361750"/>
                  </a:cubicBezTo>
                  <a:cubicBezTo>
                    <a:pt x="0" y="561539"/>
                    <a:pt x="161961" y="723500"/>
                    <a:pt x="361750" y="723500"/>
                  </a:cubicBezTo>
                  <a:cubicBezTo>
                    <a:pt x="561539" y="723500"/>
                    <a:pt x="723500" y="561539"/>
                    <a:pt x="723500" y="361750"/>
                  </a:cubicBezTo>
                  <a:cubicBezTo>
                    <a:pt x="723594" y="162056"/>
                    <a:pt x="561787" y="94"/>
                    <a:pt x="362093" y="0"/>
                  </a:cubicBezTo>
                  <a:cubicBezTo>
                    <a:pt x="361979" y="0"/>
                    <a:pt x="361864" y="0"/>
                    <a:pt x="36175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0D0C03B3-7BCC-7B1A-093A-A740D53DE9C8}"/>
                </a:ext>
              </a:extLst>
            </p:cNvPr>
            <p:cNvSpPr txBox="1"/>
            <p:nvPr/>
          </p:nvSpPr>
          <p:spPr>
            <a:xfrm>
              <a:off x="4303988" y="3013300"/>
              <a:ext cx="86047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4800" b="1" dirty="0">
                  <a:solidFill>
                    <a:schemeClr val="bg1">
                      <a:lumMod val="85000"/>
                    </a:schemeClr>
                  </a:solidFill>
                </a:rPr>
                <a:t>1</a:t>
              </a:r>
              <a:endParaRPr lang="fr-FR" sz="4800" b="1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00334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ADD80-63B8-2533-AAB1-30121D1B87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0BCAC545-FC08-63EA-1F36-E24974F8EE27}"/>
              </a:ext>
            </a:extLst>
          </p:cNvPr>
          <p:cNvSpPr txBox="1"/>
          <p:nvPr/>
        </p:nvSpPr>
        <p:spPr>
          <a:xfrm>
            <a:off x="24556" y="731490"/>
            <a:ext cx="74455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ننتقل إلى  الكفاية الموالية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السؤال 1 : سأقرأ لكم التعليمة: </a:t>
            </a:r>
          </a:p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دقائق - أنجزوا  النشاط.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EBBBD45-D581-204D-C871-99670FB16E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37A2FDBE-8855-FC99-80D9-C54CD668A1B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62017A6-5489-907E-628F-B325FC21413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84496747-9EFE-C5C4-9DFC-FEC62FF297F6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F227E87-71FB-B00A-37DC-9644D7ED587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AC15ED0C-B65C-77FA-2CF5-AF829EC3A8B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01DF4288-81D1-6A1B-93DF-E1E5E47214D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824E0B44-C836-2D9E-B8E6-07F98D1BCE6A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8687F26C-84BB-01E1-B0E2-7D653BEA8463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EBB9EDED-1A3A-2F0B-F235-CD0F105DF43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2E5432B8-8A8E-5F8E-4F9A-49FFA5C82DDE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A3C1DB62-C0AA-9E34-1437-34D8600B1A4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825B68F4-BEF9-1878-D322-514DCF50C0F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ECF63013-CAAE-2B50-4FD3-FC77113B649E}"/>
              </a:ext>
            </a:extLst>
          </p:cNvPr>
          <p:cNvGrpSpPr/>
          <p:nvPr/>
        </p:nvGrpSpPr>
        <p:grpSpPr>
          <a:xfrm>
            <a:off x="6671064" y="3736547"/>
            <a:ext cx="954016" cy="830997"/>
            <a:chOff x="4210450" y="3013300"/>
            <a:chExt cx="954016" cy="830997"/>
          </a:xfrm>
        </p:grpSpPr>
        <p:sp>
          <p:nvSpPr>
            <p:cNvPr id="32" name="Forme libre : forme 31">
              <a:extLst>
                <a:ext uri="{FF2B5EF4-FFF2-40B4-BE49-F238E27FC236}">
                  <a16:creationId xmlns:a16="http://schemas.microsoft.com/office/drawing/2014/main" id="{EB5EF4B2-4F13-5343-812F-1AEF600E6FE1}"/>
                </a:ext>
              </a:extLst>
            </p:cNvPr>
            <p:cNvSpPr/>
            <p:nvPr/>
          </p:nvSpPr>
          <p:spPr>
            <a:xfrm>
              <a:off x="4210450" y="3067049"/>
              <a:ext cx="723499" cy="723500"/>
            </a:xfrm>
            <a:custGeom>
              <a:avLst/>
              <a:gdLst>
                <a:gd name="csX0" fmla="*/ 361750 w 723499"/>
                <a:gd name="csY0" fmla="*/ 19050 h 723500"/>
                <a:gd name="csX1" fmla="*/ 704450 w 723499"/>
                <a:gd name="csY1" fmla="*/ 361750 h 723500"/>
                <a:gd name="csX2" fmla="*/ 361750 w 723499"/>
                <a:gd name="csY2" fmla="*/ 704450 h 723500"/>
                <a:gd name="csX3" fmla="*/ 19050 w 723499"/>
                <a:gd name="csY3" fmla="*/ 361750 h 723500"/>
                <a:gd name="csX4" fmla="*/ 361750 w 723499"/>
                <a:gd name="csY4" fmla="*/ 19050 h 723500"/>
                <a:gd name="csX5" fmla="*/ 361750 w 723499"/>
                <a:gd name="csY5" fmla="*/ 0 h 723500"/>
                <a:gd name="csX6" fmla="*/ 0 w 723499"/>
                <a:gd name="csY6" fmla="*/ 361750 h 723500"/>
                <a:gd name="csX7" fmla="*/ 361750 w 723499"/>
                <a:gd name="csY7" fmla="*/ 723500 h 723500"/>
                <a:gd name="csX8" fmla="*/ 723500 w 723499"/>
                <a:gd name="csY8" fmla="*/ 361750 h 723500"/>
                <a:gd name="csX9" fmla="*/ 362093 w 723499"/>
                <a:gd name="csY9" fmla="*/ 0 h 723500"/>
                <a:gd name="csX10" fmla="*/ 361750 w 723499"/>
                <a:gd name="csY10" fmla="*/ 0 h 7235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723499" h="723500">
                  <a:moveTo>
                    <a:pt x="361750" y="19050"/>
                  </a:moveTo>
                  <a:cubicBezTo>
                    <a:pt x="551018" y="19050"/>
                    <a:pt x="704450" y="172482"/>
                    <a:pt x="704450" y="361750"/>
                  </a:cubicBezTo>
                  <a:cubicBezTo>
                    <a:pt x="704450" y="551019"/>
                    <a:pt x="551018" y="704450"/>
                    <a:pt x="361750" y="704450"/>
                  </a:cubicBezTo>
                  <a:cubicBezTo>
                    <a:pt x="172482" y="704450"/>
                    <a:pt x="19050" y="551019"/>
                    <a:pt x="19050" y="361750"/>
                  </a:cubicBezTo>
                  <a:cubicBezTo>
                    <a:pt x="19265" y="172571"/>
                    <a:pt x="172571" y="19265"/>
                    <a:pt x="361750" y="19050"/>
                  </a:cubicBezTo>
                  <a:moveTo>
                    <a:pt x="361750" y="0"/>
                  </a:moveTo>
                  <a:cubicBezTo>
                    <a:pt x="161961" y="0"/>
                    <a:pt x="0" y="161961"/>
                    <a:pt x="0" y="361750"/>
                  </a:cubicBezTo>
                  <a:cubicBezTo>
                    <a:pt x="0" y="561539"/>
                    <a:pt x="161961" y="723500"/>
                    <a:pt x="361750" y="723500"/>
                  </a:cubicBezTo>
                  <a:cubicBezTo>
                    <a:pt x="561539" y="723500"/>
                    <a:pt x="723500" y="561539"/>
                    <a:pt x="723500" y="361750"/>
                  </a:cubicBezTo>
                  <a:cubicBezTo>
                    <a:pt x="723594" y="162056"/>
                    <a:pt x="561787" y="94"/>
                    <a:pt x="362093" y="0"/>
                  </a:cubicBezTo>
                  <a:cubicBezTo>
                    <a:pt x="361979" y="0"/>
                    <a:pt x="361864" y="0"/>
                    <a:pt x="36175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057990C1-F4B1-9223-E021-390E50B55FB7}"/>
                </a:ext>
              </a:extLst>
            </p:cNvPr>
            <p:cNvSpPr txBox="1"/>
            <p:nvPr/>
          </p:nvSpPr>
          <p:spPr>
            <a:xfrm>
              <a:off x="4303988" y="3013300"/>
              <a:ext cx="86047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4800" b="1" dirty="0">
                  <a:solidFill>
                    <a:srgbClr val="C00000"/>
                  </a:solidFill>
                </a:rPr>
                <a:t>1</a:t>
              </a:r>
              <a:endParaRPr lang="fr-FR" sz="48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BF386DCF-FC4D-D21A-2586-2DF40EF51583}"/>
              </a:ext>
            </a:extLst>
          </p:cNvPr>
          <p:cNvGrpSpPr>
            <a:grpSpLocks/>
          </p:cNvGrpSpPr>
          <p:nvPr/>
        </p:nvGrpSpPr>
        <p:grpSpPr bwMode="auto">
          <a:xfrm>
            <a:off x="484754" y="1232103"/>
            <a:ext cx="614362" cy="688975"/>
            <a:chOff x="924143" y="3511073"/>
            <a:chExt cx="614494" cy="688367"/>
          </a:xfrm>
        </p:grpSpPr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4EE3D0CA-4078-50D8-7834-C9DA5AFCF07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5F13C583-CDC5-6314-593E-30D38EF99A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fr-FR" altLang="fr-FR" sz="1900" b="1" dirty="0">
                  <a:solidFill>
                    <a:srgbClr val="C00000"/>
                  </a:solidFill>
                  <a:cs typeface="Calibri" panose="020F0502020204030204" pitchFamily="34" charset="0"/>
                </a:rPr>
                <a:t>4</a:t>
              </a:r>
              <a:endParaRPr lang="fr-FR" altLang="fr-FR" sz="1900" b="1" dirty="0">
                <a:solidFill>
                  <a:srgbClr val="C00000"/>
                </a:solidFill>
              </a:endParaRPr>
            </a:p>
          </p:txBody>
        </p:sp>
      </p:grpSp>
      <p:pic>
        <p:nvPicPr>
          <p:cNvPr id="30" name="Image 29">
            <a:extLst>
              <a:ext uri="{FF2B5EF4-FFF2-40B4-BE49-F238E27FC236}">
                <a16:creationId xmlns:a16="http://schemas.microsoft.com/office/drawing/2014/main" id="{9BCF27C3-1A30-1022-C71A-3479EA77441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3487" y="2229909"/>
            <a:ext cx="7557025" cy="126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032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2971FC-F3E1-1A6F-E958-8791A6B8A1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E4EE984C-2580-2DBD-A968-1F5EC6611805}"/>
              </a:ext>
            </a:extLst>
          </p:cNvPr>
          <p:cNvSpPr txBox="1"/>
          <p:nvPr/>
        </p:nvSpPr>
        <p:spPr>
          <a:xfrm>
            <a:off x="349731" y="751772"/>
            <a:ext cx="71272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ننتقل إلى السؤال 1 من  الكفاية الموالية. سأقرأ التعليمة:</a:t>
            </a:r>
          </a:p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لديكم 4 دقائق - أنجزوا  النشاط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0827BA4-A682-B2BF-60FC-B02BDC1F09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41CA2CC-D81D-625E-4959-D6F202D25DED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012D2B0-3B14-89D8-BD82-E5F6861AFA2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D7863A2C-701A-42B8-D418-CA79ED719FCE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A45B2F64-F68C-5178-1FA6-BFB2180DE79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0FEF7438-B8F8-0B45-44F5-8B65BE261A2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DEAE8B9A-93A1-2419-19A9-7A515A666B6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3C7786A5-0F33-A593-9F2C-7BA10484406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CF4CD3DD-A04D-A60B-2C6B-EC51E7AD6195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9F7827E4-CD21-BF45-F2B1-10F208CE5BB3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16A0AA16-BCCB-04ED-FB52-153EF505EBAE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9B628F30-D172-4D27-736B-A196E119A44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2D546BC6-FCA6-6CFE-4AAE-1F6F5BD9D73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97C13A42-78B3-8334-E130-3E0F0DAF8C98}"/>
              </a:ext>
            </a:extLst>
          </p:cNvPr>
          <p:cNvGrpSpPr/>
          <p:nvPr/>
        </p:nvGrpSpPr>
        <p:grpSpPr>
          <a:xfrm>
            <a:off x="6671064" y="3471077"/>
            <a:ext cx="954016" cy="830997"/>
            <a:chOff x="4210450" y="3013300"/>
            <a:chExt cx="954016" cy="830997"/>
          </a:xfrm>
        </p:grpSpPr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4603FF0E-7E51-6D38-540F-DF6DDC8BFE27}"/>
                </a:ext>
              </a:extLst>
            </p:cNvPr>
            <p:cNvSpPr/>
            <p:nvPr/>
          </p:nvSpPr>
          <p:spPr>
            <a:xfrm>
              <a:off x="4210450" y="3067049"/>
              <a:ext cx="723499" cy="723500"/>
            </a:xfrm>
            <a:custGeom>
              <a:avLst/>
              <a:gdLst>
                <a:gd name="csX0" fmla="*/ 361750 w 723499"/>
                <a:gd name="csY0" fmla="*/ 19050 h 723500"/>
                <a:gd name="csX1" fmla="*/ 704450 w 723499"/>
                <a:gd name="csY1" fmla="*/ 361750 h 723500"/>
                <a:gd name="csX2" fmla="*/ 361750 w 723499"/>
                <a:gd name="csY2" fmla="*/ 704450 h 723500"/>
                <a:gd name="csX3" fmla="*/ 19050 w 723499"/>
                <a:gd name="csY3" fmla="*/ 361750 h 723500"/>
                <a:gd name="csX4" fmla="*/ 361750 w 723499"/>
                <a:gd name="csY4" fmla="*/ 19050 h 723500"/>
                <a:gd name="csX5" fmla="*/ 361750 w 723499"/>
                <a:gd name="csY5" fmla="*/ 0 h 723500"/>
                <a:gd name="csX6" fmla="*/ 0 w 723499"/>
                <a:gd name="csY6" fmla="*/ 361750 h 723500"/>
                <a:gd name="csX7" fmla="*/ 361750 w 723499"/>
                <a:gd name="csY7" fmla="*/ 723500 h 723500"/>
                <a:gd name="csX8" fmla="*/ 723500 w 723499"/>
                <a:gd name="csY8" fmla="*/ 361750 h 723500"/>
                <a:gd name="csX9" fmla="*/ 362093 w 723499"/>
                <a:gd name="csY9" fmla="*/ 0 h 723500"/>
                <a:gd name="csX10" fmla="*/ 361750 w 723499"/>
                <a:gd name="csY10" fmla="*/ 0 h 7235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723499" h="723500">
                  <a:moveTo>
                    <a:pt x="361750" y="19050"/>
                  </a:moveTo>
                  <a:cubicBezTo>
                    <a:pt x="551018" y="19050"/>
                    <a:pt x="704450" y="172482"/>
                    <a:pt x="704450" y="361750"/>
                  </a:cubicBezTo>
                  <a:cubicBezTo>
                    <a:pt x="704450" y="551019"/>
                    <a:pt x="551018" y="704450"/>
                    <a:pt x="361750" y="704450"/>
                  </a:cubicBezTo>
                  <a:cubicBezTo>
                    <a:pt x="172482" y="704450"/>
                    <a:pt x="19050" y="551019"/>
                    <a:pt x="19050" y="361750"/>
                  </a:cubicBezTo>
                  <a:cubicBezTo>
                    <a:pt x="19265" y="172571"/>
                    <a:pt x="172571" y="19265"/>
                    <a:pt x="361750" y="19050"/>
                  </a:cubicBezTo>
                  <a:moveTo>
                    <a:pt x="361750" y="0"/>
                  </a:moveTo>
                  <a:cubicBezTo>
                    <a:pt x="161961" y="0"/>
                    <a:pt x="0" y="161961"/>
                    <a:pt x="0" y="361750"/>
                  </a:cubicBezTo>
                  <a:cubicBezTo>
                    <a:pt x="0" y="561539"/>
                    <a:pt x="161961" y="723500"/>
                    <a:pt x="361750" y="723500"/>
                  </a:cubicBezTo>
                  <a:cubicBezTo>
                    <a:pt x="561539" y="723500"/>
                    <a:pt x="723500" y="561539"/>
                    <a:pt x="723500" y="361750"/>
                  </a:cubicBezTo>
                  <a:cubicBezTo>
                    <a:pt x="723594" y="162056"/>
                    <a:pt x="561787" y="94"/>
                    <a:pt x="362093" y="0"/>
                  </a:cubicBezTo>
                  <a:cubicBezTo>
                    <a:pt x="361979" y="0"/>
                    <a:pt x="361864" y="0"/>
                    <a:pt x="36175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EAE763C8-43DA-8127-B427-A022C76455EF}"/>
                </a:ext>
              </a:extLst>
            </p:cNvPr>
            <p:cNvSpPr txBox="1"/>
            <p:nvPr/>
          </p:nvSpPr>
          <p:spPr>
            <a:xfrm>
              <a:off x="4303988" y="3013300"/>
              <a:ext cx="86047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4800" b="1" dirty="0">
                  <a:solidFill>
                    <a:srgbClr val="C00000"/>
                  </a:solidFill>
                </a:rPr>
                <a:t>1</a:t>
              </a:r>
              <a:endParaRPr lang="fr-FR" sz="48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E0152EF1-E1BA-58DC-63E0-DE6F13BCDD14}"/>
              </a:ext>
            </a:extLst>
          </p:cNvPr>
          <p:cNvGrpSpPr>
            <a:grpSpLocks/>
          </p:cNvGrpSpPr>
          <p:nvPr/>
        </p:nvGrpSpPr>
        <p:grpSpPr bwMode="auto">
          <a:xfrm>
            <a:off x="484754" y="1232103"/>
            <a:ext cx="614362" cy="688975"/>
            <a:chOff x="924143" y="3511073"/>
            <a:chExt cx="614494" cy="688367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8B7D2AA2-A256-22B6-47C4-132B663F36E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DF13AAFD-A856-AF8F-65A6-FC059F43FB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b="1" dirty="0">
                  <a:solidFill>
                    <a:srgbClr val="C00000"/>
                  </a:solidFill>
                  <a:cs typeface="Calibri" panose="020F0502020204030204" pitchFamily="34" charset="0"/>
                </a:rPr>
                <a:t>4</a:t>
              </a:r>
              <a:endParaRPr lang="fr-FR" altLang="fr-FR" sz="1900" b="1" dirty="0">
                <a:solidFill>
                  <a:srgbClr val="C00000"/>
                </a:solidFill>
              </a:endParaRP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20A90D90-B6EB-3718-E93D-9D6AB9A3DC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662" y="2234297"/>
            <a:ext cx="7627850" cy="1241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818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76B19A-0651-57BE-EFDF-30ECB4280B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38A80826-35AB-CDAC-7AC8-8B467469FF93}"/>
              </a:ext>
            </a:extLst>
          </p:cNvPr>
          <p:cNvSpPr txBox="1"/>
          <p:nvPr/>
        </p:nvSpPr>
        <p:spPr>
          <a:xfrm>
            <a:off x="349731" y="751772"/>
            <a:ext cx="71272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ننتقل إلى الكفاية الموالية السؤال 1. سأقرأ المسألة والتعليمة:</a:t>
            </a:r>
          </a:p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لديكم 6 دقائق - أنجزوا  النشاط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1034AE7-F9E0-9ACA-F8E0-8FA7886291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E1A7F73C-6400-D928-6C54-BF55C402C920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7217C71-8FFF-D21E-51B1-9E85B64F87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A7A4B27-0611-9BF7-C23E-D6B5C463E8C1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38032D9-9E58-6A39-E74F-C845D83C23F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7BD04319-2798-0A3B-40AA-5FB9CADCA27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A156108-61C5-867B-3D42-72D0A21E5D7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2CBC5212-45A4-38F1-125F-6067BA05DDC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D03968D1-8355-001E-2D7C-4392B6CF402A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2C8C03E7-F544-BAD2-71BD-C5857FF2B9A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2754B5D4-18DE-6D4F-6F5C-5B4569E8D8E8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DF42842D-19E9-4A4F-AEFC-1A8297C416C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2AA80DF7-F680-EBF3-3712-54BA43C061C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307A6AD2-CB5D-81E5-2066-DA19E49D637D}"/>
              </a:ext>
            </a:extLst>
          </p:cNvPr>
          <p:cNvGrpSpPr/>
          <p:nvPr/>
        </p:nvGrpSpPr>
        <p:grpSpPr>
          <a:xfrm>
            <a:off x="6671064" y="3543904"/>
            <a:ext cx="954016" cy="830997"/>
            <a:chOff x="4210450" y="3013300"/>
            <a:chExt cx="954016" cy="830997"/>
          </a:xfrm>
        </p:grpSpPr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F8774AC4-0637-2A87-DF46-CFB2C6D57A4E}"/>
                </a:ext>
              </a:extLst>
            </p:cNvPr>
            <p:cNvSpPr/>
            <p:nvPr/>
          </p:nvSpPr>
          <p:spPr>
            <a:xfrm>
              <a:off x="4210450" y="3067049"/>
              <a:ext cx="723499" cy="723500"/>
            </a:xfrm>
            <a:custGeom>
              <a:avLst/>
              <a:gdLst>
                <a:gd name="csX0" fmla="*/ 361750 w 723499"/>
                <a:gd name="csY0" fmla="*/ 19050 h 723500"/>
                <a:gd name="csX1" fmla="*/ 704450 w 723499"/>
                <a:gd name="csY1" fmla="*/ 361750 h 723500"/>
                <a:gd name="csX2" fmla="*/ 361750 w 723499"/>
                <a:gd name="csY2" fmla="*/ 704450 h 723500"/>
                <a:gd name="csX3" fmla="*/ 19050 w 723499"/>
                <a:gd name="csY3" fmla="*/ 361750 h 723500"/>
                <a:gd name="csX4" fmla="*/ 361750 w 723499"/>
                <a:gd name="csY4" fmla="*/ 19050 h 723500"/>
                <a:gd name="csX5" fmla="*/ 361750 w 723499"/>
                <a:gd name="csY5" fmla="*/ 0 h 723500"/>
                <a:gd name="csX6" fmla="*/ 0 w 723499"/>
                <a:gd name="csY6" fmla="*/ 361750 h 723500"/>
                <a:gd name="csX7" fmla="*/ 361750 w 723499"/>
                <a:gd name="csY7" fmla="*/ 723500 h 723500"/>
                <a:gd name="csX8" fmla="*/ 723500 w 723499"/>
                <a:gd name="csY8" fmla="*/ 361750 h 723500"/>
                <a:gd name="csX9" fmla="*/ 362093 w 723499"/>
                <a:gd name="csY9" fmla="*/ 0 h 723500"/>
                <a:gd name="csX10" fmla="*/ 361750 w 723499"/>
                <a:gd name="csY10" fmla="*/ 0 h 7235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723499" h="723500">
                  <a:moveTo>
                    <a:pt x="361750" y="19050"/>
                  </a:moveTo>
                  <a:cubicBezTo>
                    <a:pt x="551018" y="19050"/>
                    <a:pt x="704450" y="172482"/>
                    <a:pt x="704450" y="361750"/>
                  </a:cubicBezTo>
                  <a:cubicBezTo>
                    <a:pt x="704450" y="551019"/>
                    <a:pt x="551018" y="704450"/>
                    <a:pt x="361750" y="704450"/>
                  </a:cubicBezTo>
                  <a:cubicBezTo>
                    <a:pt x="172482" y="704450"/>
                    <a:pt x="19050" y="551019"/>
                    <a:pt x="19050" y="361750"/>
                  </a:cubicBezTo>
                  <a:cubicBezTo>
                    <a:pt x="19265" y="172571"/>
                    <a:pt x="172571" y="19265"/>
                    <a:pt x="361750" y="19050"/>
                  </a:cubicBezTo>
                  <a:moveTo>
                    <a:pt x="361750" y="0"/>
                  </a:moveTo>
                  <a:cubicBezTo>
                    <a:pt x="161961" y="0"/>
                    <a:pt x="0" y="161961"/>
                    <a:pt x="0" y="361750"/>
                  </a:cubicBezTo>
                  <a:cubicBezTo>
                    <a:pt x="0" y="561539"/>
                    <a:pt x="161961" y="723500"/>
                    <a:pt x="361750" y="723500"/>
                  </a:cubicBezTo>
                  <a:cubicBezTo>
                    <a:pt x="561539" y="723500"/>
                    <a:pt x="723500" y="561539"/>
                    <a:pt x="723500" y="361750"/>
                  </a:cubicBezTo>
                  <a:cubicBezTo>
                    <a:pt x="723594" y="162056"/>
                    <a:pt x="561787" y="94"/>
                    <a:pt x="362093" y="0"/>
                  </a:cubicBezTo>
                  <a:cubicBezTo>
                    <a:pt x="361979" y="0"/>
                    <a:pt x="361864" y="0"/>
                    <a:pt x="36175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8A83328E-CE22-E6B0-5AC7-37B9E7585D2F}"/>
                </a:ext>
              </a:extLst>
            </p:cNvPr>
            <p:cNvSpPr txBox="1"/>
            <p:nvPr/>
          </p:nvSpPr>
          <p:spPr>
            <a:xfrm>
              <a:off x="4303988" y="3013300"/>
              <a:ext cx="86047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4800" b="1" dirty="0">
                  <a:solidFill>
                    <a:srgbClr val="C00000"/>
                  </a:solidFill>
                </a:rPr>
                <a:t>1</a:t>
              </a:r>
              <a:endParaRPr lang="fr-FR" sz="48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48F77747-171C-998F-0047-45B9D111BD1F}"/>
              </a:ext>
            </a:extLst>
          </p:cNvPr>
          <p:cNvGrpSpPr/>
          <p:nvPr/>
        </p:nvGrpSpPr>
        <p:grpSpPr>
          <a:xfrm>
            <a:off x="6676114" y="4480077"/>
            <a:ext cx="954016" cy="830997"/>
            <a:chOff x="4210450" y="3013300"/>
            <a:chExt cx="954016" cy="830997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BA649C47-37EE-FA76-EDA3-066658C1B9FA}"/>
                </a:ext>
              </a:extLst>
            </p:cNvPr>
            <p:cNvSpPr/>
            <p:nvPr/>
          </p:nvSpPr>
          <p:spPr>
            <a:xfrm>
              <a:off x="4210450" y="3067049"/>
              <a:ext cx="723499" cy="723500"/>
            </a:xfrm>
            <a:custGeom>
              <a:avLst/>
              <a:gdLst>
                <a:gd name="csX0" fmla="*/ 361750 w 723499"/>
                <a:gd name="csY0" fmla="*/ 19050 h 723500"/>
                <a:gd name="csX1" fmla="*/ 704450 w 723499"/>
                <a:gd name="csY1" fmla="*/ 361750 h 723500"/>
                <a:gd name="csX2" fmla="*/ 361750 w 723499"/>
                <a:gd name="csY2" fmla="*/ 704450 h 723500"/>
                <a:gd name="csX3" fmla="*/ 19050 w 723499"/>
                <a:gd name="csY3" fmla="*/ 361750 h 723500"/>
                <a:gd name="csX4" fmla="*/ 361750 w 723499"/>
                <a:gd name="csY4" fmla="*/ 19050 h 723500"/>
                <a:gd name="csX5" fmla="*/ 361750 w 723499"/>
                <a:gd name="csY5" fmla="*/ 0 h 723500"/>
                <a:gd name="csX6" fmla="*/ 0 w 723499"/>
                <a:gd name="csY6" fmla="*/ 361750 h 723500"/>
                <a:gd name="csX7" fmla="*/ 361750 w 723499"/>
                <a:gd name="csY7" fmla="*/ 723500 h 723500"/>
                <a:gd name="csX8" fmla="*/ 723500 w 723499"/>
                <a:gd name="csY8" fmla="*/ 361750 h 723500"/>
                <a:gd name="csX9" fmla="*/ 362093 w 723499"/>
                <a:gd name="csY9" fmla="*/ 0 h 723500"/>
                <a:gd name="csX10" fmla="*/ 361750 w 723499"/>
                <a:gd name="csY10" fmla="*/ 0 h 7235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723499" h="723500">
                  <a:moveTo>
                    <a:pt x="361750" y="19050"/>
                  </a:moveTo>
                  <a:cubicBezTo>
                    <a:pt x="551018" y="19050"/>
                    <a:pt x="704450" y="172482"/>
                    <a:pt x="704450" y="361750"/>
                  </a:cubicBezTo>
                  <a:cubicBezTo>
                    <a:pt x="704450" y="551019"/>
                    <a:pt x="551018" y="704450"/>
                    <a:pt x="361750" y="704450"/>
                  </a:cubicBezTo>
                  <a:cubicBezTo>
                    <a:pt x="172482" y="704450"/>
                    <a:pt x="19050" y="551019"/>
                    <a:pt x="19050" y="361750"/>
                  </a:cubicBezTo>
                  <a:cubicBezTo>
                    <a:pt x="19265" y="172571"/>
                    <a:pt x="172571" y="19265"/>
                    <a:pt x="361750" y="19050"/>
                  </a:cubicBezTo>
                  <a:moveTo>
                    <a:pt x="361750" y="0"/>
                  </a:moveTo>
                  <a:cubicBezTo>
                    <a:pt x="161961" y="0"/>
                    <a:pt x="0" y="161961"/>
                    <a:pt x="0" y="361750"/>
                  </a:cubicBezTo>
                  <a:cubicBezTo>
                    <a:pt x="0" y="561539"/>
                    <a:pt x="161961" y="723500"/>
                    <a:pt x="361750" y="723500"/>
                  </a:cubicBezTo>
                  <a:cubicBezTo>
                    <a:pt x="561539" y="723500"/>
                    <a:pt x="723500" y="561539"/>
                    <a:pt x="723500" y="361750"/>
                  </a:cubicBezTo>
                  <a:cubicBezTo>
                    <a:pt x="723594" y="162056"/>
                    <a:pt x="561787" y="94"/>
                    <a:pt x="362093" y="0"/>
                  </a:cubicBezTo>
                  <a:cubicBezTo>
                    <a:pt x="361979" y="0"/>
                    <a:pt x="361864" y="0"/>
                    <a:pt x="36175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28ECDF91-A326-1ADF-E80E-9CF9F2AABF9A}"/>
                </a:ext>
              </a:extLst>
            </p:cNvPr>
            <p:cNvSpPr txBox="1"/>
            <p:nvPr/>
          </p:nvSpPr>
          <p:spPr>
            <a:xfrm>
              <a:off x="4303988" y="3013300"/>
              <a:ext cx="86047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4800" b="1" dirty="0">
                  <a:solidFill>
                    <a:schemeClr val="bg1">
                      <a:lumMod val="95000"/>
                    </a:schemeClr>
                  </a:solidFill>
                </a:rPr>
                <a:t>2</a:t>
              </a:r>
              <a:endParaRPr lang="fr-FR" sz="4800" b="1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FA40DA01-F568-6A32-8714-26449F1471D9}"/>
              </a:ext>
            </a:extLst>
          </p:cNvPr>
          <p:cNvGrpSpPr>
            <a:grpSpLocks/>
          </p:cNvGrpSpPr>
          <p:nvPr/>
        </p:nvGrpSpPr>
        <p:grpSpPr bwMode="auto">
          <a:xfrm>
            <a:off x="484754" y="1232103"/>
            <a:ext cx="614362" cy="688975"/>
            <a:chOff x="924143" y="3511073"/>
            <a:chExt cx="614494" cy="688367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FCEDB5C5-1C7F-FDAA-EFEE-BE40BCBD2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FE4DC7DA-6A93-1B88-4966-C6376240AC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b="1" dirty="0">
                  <a:solidFill>
                    <a:srgbClr val="C00000"/>
                  </a:solidFill>
                  <a:cs typeface="Calibri" panose="020F0502020204030204" pitchFamily="34" charset="0"/>
                </a:rPr>
                <a:t>6</a:t>
              </a:r>
              <a:endParaRPr lang="fr-FR" altLang="fr-FR" sz="1900" b="1" dirty="0">
                <a:solidFill>
                  <a:srgbClr val="C00000"/>
                </a:solidFill>
              </a:endParaRPr>
            </a:p>
          </p:txBody>
        </p: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8B878354-642A-43A6-60BF-B1404FED27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8074" y="2224175"/>
            <a:ext cx="7557025" cy="1300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55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5DC0CB-74AB-162D-2C6B-CB272E1B24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EDAA99C9-8252-2D5A-45C3-340CA6E747C7}"/>
              </a:ext>
            </a:extLst>
          </p:cNvPr>
          <p:cNvSpPr txBox="1"/>
          <p:nvPr/>
        </p:nvSpPr>
        <p:spPr>
          <a:xfrm>
            <a:off x="349731" y="741940"/>
            <a:ext cx="71272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ننتقل إلى السؤال2. سأقرأ المسألة والتعليمة:</a:t>
            </a:r>
          </a:p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لديكم 6 دقائق - أنجزوا  النشاط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22CD282-A468-11FD-AC05-5091B65B53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DEB5A808-DDCE-6C81-039C-F40FF1DAE82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85E6E361-4D02-3FC2-1E58-8BFB01234F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E61957C-FF88-08A4-B6A5-A9AE06C82BCE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3E1A6F6-5D5B-8701-1A2E-87DAA3348AF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ECD53D42-EE4D-1CCB-08B0-2DE6CC4C88F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C9E0DBD-0CC9-2626-523D-B071F941ACC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FAED3487-865D-F788-4C4D-E9B786B760BA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9C9DFABD-EFBA-D2C0-FBE8-E11DE0F18F6C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0F678F8E-0BC0-8944-43E9-1958CCC75685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29C0F8F0-4813-218B-20DA-95643BF7E583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023027C6-1C79-EEC7-9651-2DDE4BA53BC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648507BF-2844-4F55-F2C2-B1105A2C309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4C1C78C9-0680-834B-AED9-0DC44B85D8DE}"/>
              </a:ext>
            </a:extLst>
          </p:cNvPr>
          <p:cNvGrpSpPr/>
          <p:nvPr/>
        </p:nvGrpSpPr>
        <p:grpSpPr>
          <a:xfrm>
            <a:off x="6671064" y="3513605"/>
            <a:ext cx="954016" cy="830997"/>
            <a:chOff x="4210450" y="3013300"/>
            <a:chExt cx="954016" cy="830997"/>
          </a:xfrm>
        </p:grpSpPr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5889B9E0-94D8-5042-C175-B94510E325B6}"/>
                </a:ext>
              </a:extLst>
            </p:cNvPr>
            <p:cNvSpPr/>
            <p:nvPr/>
          </p:nvSpPr>
          <p:spPr>
            <a:xfrm>
              <a:off x="4210450" y="3067049"/>
              <a:ext cx="723499" cy="723500"/>
            </a:xfrm>
            <a:custGeom>
              <a:avLst/>
              <a:gdLst>
                <a:gd name="csX0" fmla="*/ 361750 w 723499"/>
                <a:gd name="csY0" fmla="*/ 19050 h 723500"/>
                <a:gd name="csX1" fmla="*/ 704450 w 723499"/>
                <a:gd name="csY1" fmla="*/ 361750 h 723500"/>
                <a:gd name="csX2" fmla="*/ 361750 w 723499"/>
                <a:gd name="csY2" fmla="*/ 704450 h 723500"/>
                <a:gd name="csX3" fmla="*/ 19050 w 723499"/>
                <a:gd name="csY3" fmla="*/ 361750 h 723500"/>
                <a:gd name="csX4" fmla="*/ 361750 w 723499"/>
                <a:gd name="csY4" fmla="*/ 19050 h 723500"/>
                <a:gd name="csX5" fmla="*/ 361750 w 723499"/>
                <a:gd name="csY5" fmla="*/ 0 h 723500"/>
                <a:gd name="csX6" fmla="*/ 0 w 723499"/>
                <a:gd name="csY6" fmla="*/ 361750 h 723500"/>
                <a:gd name="csX7" fmla="*/ 361750 w 723499"/>
                <a:gd name="csY7" fmla="*/ 723500 h 723500"/>
                <a:gd name="csX8" fmla="*/ 723500 w 723499"/>
                <a:gd name="csY8" fmla="*/ 361750 h 723500"/>
                <a:gd name="csX9" fmla="*/ 362093 w 723499"/>
                <a:gd name="csY9" fmla="*/ 0 h 723500"/>
                <a:gd name="csX10" fmla="*/ 361750 w 723499"/>
                <a:gd name="csY10" fmla="*/ 0 h 7235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723499" h="723500">
                  <a:moveTo>
                    <a:pt x="361750" y="19050"/>
                  </a:moveTo>
                  <a:cubicBezTo>
                    <a:pt x="551018" y="19050"/>
                    <a:pt x="704450" y="172482"/>
                    <a:pt x="704450" y="361750"/>
                  </a:cubicBezTo>
                  <a:cubicBezTo>
                    <a:pt x="704450" y="551019"/>
                    <a:pt x="551018" y="704450"/>
                    <a:pt x="361750" y="704450"/>
                  </a:cubicBezTo>
                  <a:cubicBezTo>
                    <a:pt x="172482" y="704450"/>
                    <a:pt x="19050" y="551019"/>
                    <a:pt x="19050" y="361750"/>
                  </a:cubicBezTo>
                  <a:cubicBezTo>
                    <a:pt x="19265" y="172571"/>
                    <a:pt x="172571" y="19265"/>
                    <a:pt x="361750" y="19050"/>
                  </a:cubicBezTo>
                  <a:moveTo>
                    <a:pt x="361750" y="0"/>
                  </a:moveTo>
                  <a:cubicBezTo>
                    <a:pt x="161961" y="0"/>
                    <a:pt x="0" y="161961"/>
                    <a:pt x="0" y="361750"/>
                  </a:cubicBezTo>
                  <a:cubicBezTo>
                    <a:pt x="0" y="561539"/>
                    <a:pt x="161961" y="723500"/>
                    <a:pt x="361750" y="723500"/>
                  </a:cubicBezTo>
                  <a:cubicBezTo>
                    <a:pt x="561539" y="723500"/>
                    <a:pt x="723500" y="561539"/>
                    <a:pt x="723500" y="361750"/>
                  </a:cubicBezTo>
                  <a:cubicBezTo>
                    <a:pt x="723594" y="162056"/>
                    <a:pt x="561787" y="94"/>
                    <a:pt x="362093" y="0"/>
                  </a:cubicBezTo>
                  <a:cubicBezTo>
                    <a:pt x="361979" y="0"/>
                    <a:pt x="361864" y="0"/>
                    <a:pt x="36175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04F08DE9-9503-FA49-D8FB-9CEB648428C3}"/>
                </a:ext>
              </a:extLst>
            </p:cNvPr>
            <p:cNvSpPr txBox="1"/>
            <p:nvPr/>
          </p:nvSpPr>
          <p:spPr>
            <a:xfrm>
              <a:off x="4303988" y="3013300"/>
              <a:ext cx="86047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4800" b="1" dirty="0">
                  <a:solidFill>
                    <a:schemeClr val="bg1">
                      <a:lumMod val="95000"/>
                    </a:schemeClr>
                  </a:solidFill>
                </a:rPr>
                <a:t>1</a:t>
              </a:r>
              <a:endParaRPr lang="fr-FR" sz="4800" b="1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A8B2FB9C-2255-76FC-F7C2-C02EFAED635E}"/>
              </a:ext>
            </a:extLst>
          </p:cNvPr>
          <p:cNvGrpSpPr/>
          <p:nvPr/>
        </p:nvGrpSpPr>
        <p:grpSpPr>
          <a:xfrm>
            <a:off x="6676114" y="4480077"/>
            <a:ext cx="954016" cy="830997"/>
            <a:chOff x="4210450" y="3013300"/>
            <a:chExt cx="954016" cy="830997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56E961E2-2814-0F48-5E45-C3EB1FEECD6F}"/>
                </a:ext>
              </a:extLst>
            </p:cNvPr>
            <p:cNvSpPr/>
            <p:nvPr/>
          </p:nvSpPr>
          <p:spPr>
            <a:xfrm>
              <a:off x="4210450" y="3067049"/>
              <a:ext cx="723499" cy="723500"/>
            </a:xfrm>
            <a:custGeom>
              <a:avLst/>
              <a:gdLst>
                <a:gd name="csX0" fmla="*/ 361750 w 723499"/>
                <a:gd name="csY0" fmla="*/ 19050 h 723500"/>
                <a:gd name="csX1" fmla="*/ 704450 w 723499"/>
                <a:gd name="csY1" fmla="*/ 361750 h 723500"/>
                <a:gd name="csX2" fmla="*/ 361750 w 723499"/>
                <a:gd name="csY2" fmla="*/ 704450 h 723500"/>
                <a:gd name="csX3" fmla="*/ 19050 w 723499"/>
                <a:gd name="csY3" fmla="*/ 361750 h 723500"/>
                <a:gd name="csX4" fmla="*/ 361750 w 723499"/>
                <a:gd name="csY4" fmla="*/ 19050 h 723500"/>
                <a:gd name="csX5" fmla="*/ 361750 w 723499"/>
                <a:gd name="csY5" fmla="*/ 0 h 723500"/>
                <a:gd name="csX6" fmla="*/ 0 w 723499"/>
                <a:gd name="csY6" fmla="*/ 361750 h 723500"/>
                <a:gd name="csX7" fmla="*/ 361750 w 723499"/>
                <a:gd name="csY7" fmla="*/ 723500 h 723500"/>
                <a:gd name="csX8" fmla="*/ 723500 w 723499"/>
                <a:gd name="csY8" fmla="*/ 361750 h 723500"/>
                <a:gd name="csX9" fmla="*/ 362093 w 723499"/>
                <a:gd name="csY9" fmla="*/ 0 h 723500"/>
                <a:gd name="csX10" fmla="*/ 361750 w 723499"/>
                <a:gd name="csY10" fmla="*/ 0 h 7235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723499" h="723500">
                  <a:moveTo>
                    <a:pt x="361750" y="19050"/>
                  </a:moveTo>
                  <a:cubicBezTo>
                    <a:pt x="551018" y="19050"/>
                    <a:pt x="704450" y="172482"/>
                    <a:pt x="704450" y="361750"/>
                  </a:cubicBezTo>
                  <a:cubicBezTo>
                    <a:pt x="704450" y="551019"/>
                    <a:pt x="551018" y="704450"/>
                    <a:pt x="361750" y="704450"/>
                  </a:cubicBezTo>
                  <a:cubicBezTo>
                    <a:pt x="172482" y="704450"/>
                    <a:pt x="19050" y="551019"/>
                    <a:pt x="19050" y="361750"/>
                  </a:cubicBezTo>
                  <a:cubicBezTo>
                    <a:pt x="19265" y="172571"/>
                    <a:pt x="172571" y="19265"/>
                    <a:pt x="361750" y="19050"/>
                  </a:cubicBezTo>
                  <a:moveTo>
                    <a:pt x="361750" y="0"/>
                  </a:moveTo>
                  <a:cubicBezTo>
                    <a:pt x="161961" y="0"/>
                    <a:pt x="0" y="161961"/>
                    <a:pt x="0" y="361750"/>
                  </a:cubicBezTo>
                  <a:cubicBezTo>
                    <a:pt x="0" y="561539"/>
                    <a:pt x="161961" y="723500"/>
                    <a:pt x="361750" y="723500"/>
                  </a:cubicBezTo>
                  <a:cubicBezTo>
                    <a:pt x="561539" y="723500"/>
                    <a:pt x="723500" y="561539"/>
                    <a:pt x="723500" y="361750"/>
                  </a:cubicBezTo>
                  <a:cubicBezTo>
                    <a:pt x="723594" y="162056"/>
                    <a:pt x="561787" y="94"/>
                    <a:pt x="362093" y="0"/>
                  </a:cubicBezTo>
                  <a:cubicBezTo>
                    <a:pt x="361979" y="0"/>
                    <a:pt x="361864" y="0"/>
                    <a:pt x="36175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5CC9061B-8DD3-6CBD-E25C-9F46D04C0504}"/>
                </a:ext>
              </a:extLst>
            </p:cNvPr>
            <p:cNvSpPr txBox="1"/>
            <p:nvPr/>
          </p:nvSpPr>
          <p:spPr>
            <a:xfrm>
              <a:off x="4303988" y="3013300"/>
              <a:ext cx="86047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4800" b="1" dirty="0">
                  <a:solidFill>
                    <a:srgbClr val="C00000"/>
                  </a:solidFill>
                </a:rPr>
                <a:t>2</a:t>
              </a:r>
              <a:endParaRPr lang="fr-FR" sz="48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0D43517E-4945-A627-44F8-5C93A00EADFD}"/>
              </a:ext>
            </a:extLst>
          </p:cNvPr>
          <p:cNvGrpSpPr>
            <a:grpSpLocks/>
          </p:cNvGrpSpPr>
          <p:nvPr/>
        </p:nvGrpSpPr>
        <p:grpSpPr bwMode="auto">
          <a:xfrm>
            <a:off x="484754" y="1232103"/>
            <a:ext cx="614362" cy="688975"/>
            <a:chOff x="924143" y="3511073"/>
            <a:chExt cx="614494" cy="688367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10CE29C6-5537-C495-8BEB-3B4182F458E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EE3347B4-92E8-5558-4F64-7D9189ACEB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b="1" dirty="0">
                  <a:solidFill>
                    <a:srgbClr val="C00000"/>
                  </a:solidFill>
                  <a:cs typeface="Calibri" panose="020F0502020204030204" pitchFamily="34" charset="0"/>
                </a:rPr>
                <a:t>6</a:t>
              </a:r>
              <a:endParaRPr lang="fr-FR" altLang="fr-FR" sz="1900" b="1" dirty="0">
                <a:solidFill>
                  <a:srgbClr val="C00000"/>
                </a:solidFill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462DCBE2-18FA-185B-D2E7-BD7D9BD703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8074" y="2224175"/>
            <a:ext cx="7557025" cy="1300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720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84B9A0-16BF-0C98-2377-020901DAC2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B7B3363C-3512-17BB-6357-C05D9C078817}"/>
              </a:ext>
            </a:extLst>
          </p:cNvPr>
          <p:cNvSpPr txBox="1"/>
          <p:nvPr/>
        </p:nvSpPr>
        <p:spPr>
          <a:xfrm>
            <a:off x="349731" y="751772"/>
            <a:ext cx="71272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ننتقل إلى الكفاية الموالية. سأقرأ لكم التعليمات - السؤال 1 :</a:t>
            </a:r>
          </a:p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لديكم 6 دقائق - أنجزوا  النشاط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0520357-4B4C-2AD7-9695-574EBB5143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DA404DA7-FBD8-7251-20CF-FA6050362E2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90F9061-F1FB-D582-183F-7C8E1F6517F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DD427219-8690-E73D-4F34-593CFC5938AF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27FF2C7-1D5F-44D5-B291-2DE0B9D837E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8BA1C05C-BA8B-88EF-2751-290F6FCE3A0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70DA467-487B-5E73-2546-B776F683636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78E00DBF-E15B-A882-E3A9-B4C014BFDFEC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5B30D1FB-33EA-E534-AEF1-906B3FA72611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ABD04943-A258-356A-0D9B-C7888187BC1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5923AE54-E24A-319B-AC40-1171B09CD296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3A0971A7-9DB7-C164-8E46-B6DDDE7FAF1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05E66788-9FFF-5B00-236E-5C8970DF73F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8D9DDEDF-BD61-DF3D-E33A-5B211470ADB6}"/>
              </a:ext>
            </a:extLst>
          </p:cNvPr>
          <p:cNvGrpSpPr/>
          <p:nvPr/>
        </p:nvGrpSpPr>
        <p:grpSpPr>
          <a:xfrm>
            <a:off x="6671064" y="3490739"/>
            <a:ext cx="954016" cy="830997"/>
            <a:chOff x="4210450" y="3013300"/>
            <a:chExt cx="954016" cy="830997"/>
          </a:xfrm>
        </p:grpSpPr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D412A14A-32AA-1F07-8D49-00F1B862DDA8}"/>
                </a:ext>
              </a:extLst>
            </p:cNvPr>
            <p:cNvSpPr/>
            <p:nvPr/>
          </p:nvSpPr>
          <p:spPr>
            <a:xfrm>
              <a:off x="4210450" y="3067049"/>
              <a:ext cx="723499" cy="723500"/>
            </a:xfrm>
            <a:custGeom>
              <a:avLst/>
              <a:gdLst>
                <a:gd name="csX0" fmla="*/ 361750 w 723499"/>
                <a:gd name="csY0" fmla="*/ 19050 h 723500"/>
                <a:gd name="csX1" fmla="*/ 704450 w 723499"/>
                <a:gd name="csY1" fmla="*/ 361750 h 723500"/>
                <a:gd name="csX2" fmla="*/ 361750 w 723499"/>
                <a:gd name="csY2" fmla="*/ 704450 h 723500"/>
                <a:gd name="csX3" fmla="*/ 19050 w 723499"/>
                <a:gd name="csY3" fmla="*/ 361750 h 723500"/>
                <a:gd name="csX4" fmla="*/ 361750 w 723499"/>
                <a:gd name="csY4" fmla="*/ 19050 h 723500"/>
                <a:gd name="csX5" fmla="*/ 361750 w 723499"/>
                <a:gd name="csY5" fmla="*/ 0 h 723500"/>
                <a:gd name="csX6" fmla="*/ 0 w 723499"/>
                <a:gd name="csY6" fmla="*/ 361750 h 723500"/>
                <a:gd name="csX7" fmla="*/ 361750 w 723499"/>
                <a:gd name="csY7" fmla="*/ 723500 h 723500"/>
                <a:gd name="csX8" fmla="*/ 723500 w 723499"/>
                <a:gd name="csY8" fmla="*/ 361750 h 723500"/>
                <a:gd name="csX9" fmla="*/ 362093 w 723499"/>
                <a:gd name="csY9" fmla="*/ 0 h 723500"/>
                <a:gd name="csX10" fmla="*/ 361750 w 723499"/>
                <a:gd name="csY10" fmla="*/ 0 h 7235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723499" h="723500">
                  <a:moveTo>
                    <a:pt x="361750" y="19050"/>
                  </a:moveTo>
                  <a:cubicBezTo>
                    <a:pt x="551018" y="19050"/>
                    <a:pt x="704450" y="172482"/>
                    <a:pt x="704450" y="361750"/>
                  </a:cubicBezTo>
                  <a:cubicBezTo>
                    <a:pt x="704450" y="551019"/>
                    <a:pt x="551018" y="704450"/>
                    <a:pt x="361750" y="704450"/>
                  </a:cubicBezTo>
                  <a:cubicBezTo>
                    <a:pt x="172482" y="704450"/>
                    <a:pt x="19050" y="551019"/>
                    <a:pt x="19050" y="361750"/>
                  </a:cubicBezTo>
                  <a:cubicBezTo>
                    <a:pt x="19265" y="172571"/>
                    <a:pt x="172571" y="19265"/>
                    <a:pt x="361750" y="19050"/>
                  </a:cubicBezTo>
                  <a:moveTo>
                    <a:pt x="361750" y="0"/>
                  </a:moveTo>
                  <a:cubicBezTo>
                    <a:pt x="161961" y="0"/>
                    <a:pt x="0" y="161961"/>
                    <a:pt x="0" y="361750"/>
                  </a:cubicBezTo>
                  <a:cubicBezTo>
                    <a:pt x="0" y="561539"/>
                    <a:pt x="161961" y="723500"/>
                    <a:pt x="361750" y="723500"/>
                  </a:cubicBezTo>
                  <a:cubicBezTo>
                    <a:pt x="561539" y="723500"/>
                    <a:pt x="723500" y="561539"/>
                    <a:pt x="723500" y="361750"/>
                  </a:cubicBezTo>
                  <a:cubicBezTo>
                    <a:pt x="723594" y="162056"/>
                    <a:pt x="561787" y="94"/>
                    <a:pt x="362093" y="0"/>
                  </a:cubicBezTo>
                  <a:cubicBezTo>
                    <a:pt x="361979" y="0"/>
                    <a:pt x="361864" y="0"/>
                    <a:pt x="36175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A7BDF311-A4C8-2FB8-8EC3-C2C00F518FAC}"/>
                </a:ext>
              </a:extLst>
            </p:cNvPr>
            <p:cNvSpPr txBox="1"/>
            <p:nvPr/>
          </p:nvSpPr>
          <p:spPr>
            <a:xfrm>
              <a:off x="4303988" y="3013300"/>
              <a:ext cx="86047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4800" b="1" dirty="0">
                  <a:solidFill>
                    <a:srgbClr val="C00000"/>
                  </a:solidFill>
                </a:rPr>
                <a:t>1</a:t>
              </a:r>
              <a:endParaRPr lang="fr-FR" sz="48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C82B7874-13FD-751B-D935-AE9A4FF7CF6C}"/>
              </a:ext>
            </a:extLst>
          </p:cNvPr>
          <p:cNvGrpSpPr>
            <a:grpSpLocks/>
          </p:cNvGrpSpPr>
          <p:nvPr/>
        </p:nvGrpSpPr>
        <p:grpSpPr bwMode="auto">
          <a:xfrm>
            <a:off x="484754" y="1232103"/>
            <a:ext cx="614362" cy="688975"/>
            <a:chOff x="924143" y="3511073"/>
            <a:chExt cx="614494" cy="688367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39499C84-6516-3133-1B28-8C636E93EEB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1705CE60-854D-937B-D184-93F5BD565D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b="1" dirty="0">
                  <a:solidFill>
                    <a:srgbClr val="C00000"/>
                  </a:solidFill>
                  <a:cs typeface="Calibri" panose="020F0502020204030204" pitchFamily="34" charset="0"/>
                </a:rPr>
                <a:t>6</a:t>
              </a:r>
              <a:endParaRPr lang="fr-FR" altLang="fr-FR" sz="1900" b="1" dirty="0">
                <a:solidFill>
                  <a:srgbClr val="C00000"/>
                </a:solidFill>
              </a:endParaRPr>
            </a:p>
          </p:txBody>
        </p: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98E64B48-0D27-5425-177D-D38C3BBFC2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1935" y="2264640"/>
            <a:ext cx="7557025" cy="1206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074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87842A-0AF9-187F-CA74-64685E8E5D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B46FF92D-DFDA-C2B5-F1A8-FDD5B6321570}"/>
              </a:ext>
            </a:extLst>
          </p:cNvPr>
          <p:cNvSpPr txBox="1"/>
          <p:nvPr/>
        </p:nvSpPr>
        <p:spPr>
          <a:xfrm>
            <a:off x="0" y="742562"/>
            <a:ext cx="74769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ننتقل إلى الكفاية الموالية -سأقرأ لكم المسألة و التعليمات -  السؤال  1 :</a:t>
            </a:r>
          </a:p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5 دقائق - أنجزوا  النشاط  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E83E157-F484-E361-4FC5-50E71894E8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7EE2F3EB-9007-0646-B4A3-5D38EFBA9CA3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244FC2A-FE41-CFF3-4858-21E1B31FFD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754AAE14-F322-A0D0-1B50-C09A9670F95E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5D54D0CB-3293-28BF-EA57-9F4577CDA58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272131AD-DB3F-3863-2889-06D5513C245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A589594-62DE-B3FA-4C32-BA200658139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66E6A153-7CE5-740B-7D5A-85CE24671F06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B09A3441-2122-2134-C156-9C484E81CECE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BF1264A2-7FF9-75AE-DC0E-298D95649D2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D01302E9-64C3-8DF8-CF21-A9D12BAAEEDB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67962774-E7E7-D421-504F-D89F506CB53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A81FE7C4-F72F-A70A-BAE8-843BEC5234F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5AE09EF0-B608-DD88-7551-7C6EED5CA59A}"/>
              </a:ext>
            </a:extLst>
          </p:cNvPr>
          <p:cNvGrpSpPr>
            <a:grpSpLocks/>
          </p:cNvGrpSpPr>
          <p:nvPr/>
        </p:nvGrpSpPr>
        <p:grpSpPr bwMode="auto">
          <a:xfrm>
            <a:off x="484754" y="1232103"/>
            <a:ext cx="614362" cy="688975"/>
            <a:chOff x="924143" y="3511073"/>
            <a:chExt cx="614494" cy="68836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442EF8C7-35D9-7FDD-DA31-4D9EBC935D4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E1463464-75F4-57A9-BC29-805EE32B64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b="1" dirty="0">
                  <a:solidFill>
                    <a:srgbClr val="C00000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8BEEE232-CB4F-9030-485B-99AE0909F08D}"/>
              </a:ext>
            </a:extLst>
          </p:cNvPr>
          <p:cNvGrpSpPr/>
          <p:nvPr/>
        </p:nvGrpSpPr>
        <p:grpSpPr>
          <a:xfrm>
            <a:off x="6671064" y="3687386"/>
            <a:ext cx="954016" cy="830997"/>
            <a:chOff x="4210450" y="3013300"/>
            <a:chExt cx="954016" cy="830997"/>
          </a:xfrm>
        </p:grpSpPr>
        <p:sp>
          <p:nvSpPr>
            <p:cNvPr id="29" name="Forme libre : forme 28">
              <a:extLst>
                <a:ext uri="{FF2B5EF4-FFF2-40B4-BE49-F238E27FC236}">
                  <a16:creationId xmlns:a16="http://schemas.microsoft.com/office/drawing/2014/main" id="{1286E686-DE96-5CF1-1D0A-C39E31B7FA27}"/>
                </a:ext>
              </a:extLst>
            </p:cNvPr>
            <p:cNvSpPr/>
            <p:nvPr/>
          </p:nvSpPr>
          <p:spPr>
            <a:xfrm>
              <a:off x="4210450" y="3067049"/>
              <a:ext cx="723499" cy="723500"/>
            </a:xfrm>
            <a:custGeom>
              <a:avLst/>
              <a:gdLst>
                <a:gd name="csX0" fmla="*/ 361750 w 723499"/>
                <a:gd name="csY0" fmla="*/ 19050 h 723500"/>
                <a:gd name="csX1" fmla="*/ 704450 w 723499"/>
                <a:gd name="csY1" fmla="*/ 361750 h 723500"/>
                <a:gd name="csX2" fmla="*/ 361750 w 723499"/>
                <a:gd name="csY2" fmla="*/ 704450 h 723500"/>
                <a:gd name="csX3" fmla="*/ 19050 w 723499"/>
                <a:gd name="csY3" fmla="*/ 361750 h 723500"/>
                <a:gd name="csX4" fmla="*/ 361750 w 723499"/>
                <a:gd name="csY4" fmla="*/ 19050 h 723500"/>
                <a:gd name="csX5" fmla="*/ 361750 w 723499"/>
                <a:gd name="csY5" fmla="*/ 0 h 723500"/>
                <a:gd name="csX6" fmla="*/ 0 w 723499"/>
                <a:gd name="csY6" fmla="*/ 361750 h 723500"/>
                <a:gd name="csX7" fmla="*/ 361750 w 723499"/>
                <a:gd name="csY7" fmla="*/ 723500 h 723500"/>
                <a:gd name="csX8" fmla="*/ 723500 w 723499"/>
                <a:gd name="csY8" fmla="*/ 361750 h 723500"/>
                <a:gd name="csX9" fmla="*/ 362093 w 723499"/>
                <a:gd name="csY9" fmla="*/ 0 h 723500"/>
                <a:gd name="csX10" fmla="*/ 361750 w 723499"/>
                <a:gd name="csY10" fmla="*/ 0 h 7235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723499" h="723500">
                  <a:moveTo>
                    <a:pt x="361750" y="19050"/>
                  </a:moveTo>
                  <a:cubicBezTo>
                    <a:pt x="551018" y="19050"/>
                    <a:pt x="704450" y="172482"/>
                    <a:pt x="704450" y="361750"/>
                  </a:cubicBezTo>
                  <a:cubicBezTo>
                    <a:pt x="704450" y="551019"/>
                    <a:pt x="551018" y="704450"/>
                    <a:pt x="361750" y="704450"/>
                  </a:cubicBezTo>
                  <a:cubicBezTo>
                    <a:pt x="172482" y="704450"/>
                    <a:pt x="19050" y="551019"/>
                    <a:pt x="19050" y="361750"/>
                  </a:cubicBezTo>
                  <a:cubicBezTo>
                    <a:pt x="19265" y="172571"/>
                    <a:pt x="172571" y="19265"/>
                    <a:pt x="361750" y="19050"/>
                  </a:cubicBezTo>
                  <a:moveTo>
                    <a:pt x="361750" y="0"/>
                  </a:moveTo>
                  <a:cubicBezTo>
                    <a:pt x="161961" y="0"/>
                    <a:pt x="0" y="161961"/>
                    <a:pt x="0" y="361750"/>
                  </a:cubicBezTo>
                  <a:cubicBezTo>
                    <a:pt x="0" y="561539"/>
                    <a:pt x="161961" y="723500"/>
                    <a:pt x="361750" y="723500"/>
                  </a:cubicBezTo>
                  <a:cubicBezTo>
                    <a:pt x="561539" y="723500"/>
                    <a:pt x="723500" y="561539"/>
                    <a:pt x="723500" y="361750"/>
                  </a:cubicBezTo>
                  <a:cubicBezTo>
                    <a:pt x="723594" y="162056"/>
                    <a:pt x="561787" y="94"/>
                    <a:pt x="362093" y="0"/>
                  </a:cubicBezTo>
                  <a:cubicBezTo>
                    <a:pt x="361979" y="0"/>
                    <a:pt x="361864" y="0"/>
                    <a:pt x="36175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2B356779-9B7B-D5B0-6A5C-5211CB9DF818}"/>
                </a:ext>
              </a:extLst>
            </p:cNvPr>
            <p:cNvSpPr txBox="1"/>
            <p:nvPr/>
          </p:nvSpPr>
          <p:spPr>
            <a:xfrm>
              <a:off x="4303988" y="3013300"/>
              <a:ext cx="86047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4800" b="1" dirty="0">
                  <a:solidFill>
                    <a:srgbClr val="C00000"/>
                  </a:solidFill>
                </a:rPr>
                <a:t>1</a:t>
              </a:r>
              <a:endParaRPr lang="fr-FR" sz="48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A1C3DCA1-DA0C-F321-65C0-10140581F6E5}"/>
              </a:ext>
            </a:extLst>
          </p:cNvPr>
          <p:cNvGrpSpPr/>
          <p:nvPr/>
        </p:nvGrpSpPr>
        <p:grpSpPr>
          <a:xfrm>
            <a:off x="6676112" y="4568566"/>
            <a:ext cx="954016" cy="830997"/>
            <a:chOff x="4210450" y="3013300"/>
            <a:chExt cx="954016" cy="830997"/>
          </a:xfrm>
        </p:grpSpPr>
        <p:sp>
          <p:nvSpPr>
            <p:cNvPr id="32" name="Forme libre : forme 31">
              <a:extLst>
                <a:ext uri="{FF2B5EF4-FFF2-40B4-BE49-F238E27FC236}">
                  <a16:creationId xmlns:a16="http://schemas.microsoft.com/office/drawing/2014/main" id="{79FA98EB-BF07-072F-90C8-5D2FA54D903F}"/>
                </a:ext>
              </a:extLst>
            </p:cNvPr>
            <p:cNvSpPr/>
            <p:nvPr/>
          </p:nvSpPr>
          <p:spPr>
            <a:xfrm>
              <a:off x="4210450" y="3067049"/>
              <a:ext cx="723499" cy="723500"/>
            </a:xfrm>
            <a:custGeom>
              <a:avLst/>
              <a:gdLst>
                <a:gd name="csX0" fmla="*/ 361750 w 723499"/>
                <a:gd name="csY0" fmla="*/ 19050 h 723500"/>
                <a:gd name="csX1" fmla="*/ 704450 w 723499"/>
                <a:gd name="csY1" fmla="*/ 361750 h 723500"/>
                <a:gd name="csX2" fmla="*/ 361750 w 723499"/>
                <a:gd name="csY2" fmla="*/ 704450 h 723500"/>
                <a:gd name="csX3" fmla="*/ 19050 w 723499"/>
                <a:gd name="csY3" fmla="*/ 361750 h 723500"/>
                <a:gd name="csX4" fmla="*/ 361750 w 723499"/>
                <a:gd name="csY4" fmla="*/ 19050 h 723500"/>
                <a:gd name="csX5" fmla="*/ 361750 w 723499"/>
                <a:gd name="csY5" fmla="*/ 0 h 723500"/>
                <a:gd name="csX6" fmla="*/ 0 w 723499"/>
                <a:gd name="csY6" fmla="*/ 361750 h 723500"/>
                <a:gd name="csX7" fmla="*/ 361750 w 723499"/>
                <a:gd name="csY7" fmla="*/ 723500 h 723500"/>
                <a:gd name="csX8" fmla="*/ 723500 w 723499"/>
                <a:gd name="csY8" fmla="*/ 361750 h 723500"/>
                <a:gd name="csX9" fmla="*/ 362093 w 723499"/>
                <a:gd name="csY9" fmla="*/ 0 h 723500"/>
                <a:gd name="csX10" fmla="*/ 361750 w 723499"/>
                <a:gd name="csY10" fmla="*/ 0 h 7235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723499" h="723500">
                  <a:moveTo>
                    <a:pt x="361750" y="19050"/>
                  </a:moveTo>
                  <a:cubicBezTo>
                    <a:pt x="551018" y="19050"/>
                    <a:pt x="704450" y="172482"/>
                    <a:pt x="704450" y="361750"/>
                  </a:cubicBezTo>
                  <a:cubicBezTo>
                    <a:pt x="704450" y="551019"/>
                    <a:pt x="551018" y="704450"/>
                    <a:pt x="361750" y="704450"/>
                  </a:cubicBezTo>
                  <a:cubicBezTo>
                    <a:pt x="172482" y="704450"/>
                    <a:pt x="19050" y="551019"/>
                    <a:pt x="19050" y="361750"/>
                  </a:cubicBezTo>
                  <a:cubicBezTo>
                    <a:pt x="19265" y="172571"/>
                    <a:pt x="172571" y="19265"/>
                    <a:pt x="361750" y="19050"/>
                  </a:cubicBezTo>
                  <a:moveTo>
                    <a:pt x="361750" y="0"/>
                  </a:moveTo>
                  <a:cubicBezTo>
                    <a:pt x="161961" y="0"/>
                    <a:pt x="0" y="161961"/>
                    <a:pt x="0" y="361750"/>
                  </a:cubicBezTo>
                  <a:cubicBezTo>
                    <a:pt x="0" y="561539"/>
                    <a:pt x="161961" y="723500"/>
                    <a:pt x="361750" y="723500"/>
                  </a:cubicBezTo>
                  <a:cubicBezTo>
                    <a:pt x="561539" y="723500"/>
                    <a:pt x="723500" y="561539"/>
                    <a:pt x="723500" y="361750"/>
                  </a:cubicBezTo>
                  <a:cubicBezTo>
                    <a:pt x="723594" y="162056"/>
                    <a:pt x="561787" y="94"/>
                    <a:pt x="362093" y="0"/>
                  </a:cubicBezTo>
                  <a:cubicBezTo>
                    <a:pt x="361979" y="0"/>
                    <a:pt x="361864" y="0"/>
                    <a:pt x="36175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C8DD6709-D469-2B06-7F88-9A85EB0E1774}"/>
                </a:ext>
              </a:extLst>
            </p:cNvPr>
            <p:cNvSpPr txBox="1"/>
            <p:nvPr/>
          </p:nvSpPr>
          <p:spPr>
            <a:xfrm>
              <a:off x="4303988" y="3013300"/>
              <a:ext cx="86047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4800" b="1" dirty="0">
                  <a:solidFill>
                    <a:schemeClr val="bg1">
                      <a:lumMod val="95000"/>
                    </a:schemeClr>
                  </a:solidFill>
                </a:rPr>
                <a:t>2</a:t>
              </a:r>
              <a:endParaRPr lang="fr-FR" sz="4800" b="1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68B45E0E-3F18-EC8D-B10B-E584E7B3776E}"/>
              </a:ext>
            </a:extLst>
          </p:cNvPr>
          <p:cNvGrpSpPr/>
          <p:nvPr/>
        </p:nvGrpSpPr>
        <p:grpSpPr>
          <a:xfrm>
            <a:off x="6717833" y="5483774"/>
            <a:ext cx="954016" cy="830997"/>
            <a:chOff x="4210450" y="3013300"/>
            <a:chExt cx="954016" cy="830997"/>
          </a:xfrm>
        </p:grpSpPr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1AF47355-7D04-CE01-F8F3-66008F24AB9A}"/>
                </a:ext>
              </a:extLst>
            </p:cNvPr>
            <p:cNvSpPr/>
            <p:nvPr/>
          </p:nvSpPr>
          <p:spPr>
            <a:xfrm>
              <a:off x="4210450" y="3067049"/>
              <a:ext cx="723499" cy="723500"/>
            </a:xfrm>
            <a:custGeom>
              <a:avLst/>
              <a:gdLst>
                <a:gd name="csX0" fmla="*/ 361750 w 723499"/>
                <a:gd name="csY0" fmla="*/ 19050 h 723500"/>
                <a:gd name="csX1" fmla="*/ 704450 w 723499"/>
                <a:gd name="csY1" fmla="*/ 361750 h 723500"/>
                <a:gd name="csX2" fmla="*/ 361750 w 723499"/>
                <a:gd name="csY2" fmla="*/ 704450 h 723500"/>
                <a:gd name="csX3" fmla="*/ 19050 w 723499"/>
                <a:gd name="csY3" fmla="*/ 361750 h 723500"/>
                <a:gd name="csX4" fmla="*/ 361750 w 723499"/>
                <a:gd name="csY4" fmla="*/ 19050 h 723500"/>
                <a:gd name="csX5" fmla="*/ 361750 w 723499"/>
                <a:gd name="csY5" fmla="*/ 0 h 723500"/>
                <a:gd name="csX6" fmla="*/ 0 w 723499"/>
                <a:gd name="csY6" fmla="*/ 361750 h 723500"/>
                <a:gd name="csX7" fmla="*/ 361750 w 723499"/>
                <a:gd name="csY7" fmla="*/ 723500 h 723500"/>
                <a:gd name="csX8" fmla="*/ 723500 w 723499"/>
                <a:gd name="csY8" fmla="*/ 361750 h 723500"/>
                <a:gd name="csX9" fmla="*/ 362093 w 723499"/>
                <a:gd name="csY9" fmla="*/ 0 h 723500"/>
                <a:gd name="csX10" fmla="*/ 361750 w 723499"/>
                <a:gd name="csY10" fmla="*/ 0 h 7235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723499" h="723500">
                  <a:moveTo>
                    <a:pt x="361750" y="19050"/>
                  </a:moveTo>
                  <a:cubicBezTo>
                    <a:pt x="551018" y="19050"/>
                    <a:pt x="704450" y="172482"/>
                    <a:pt x="704450" y="361750"/>
                  </a:cubicBezTo>
                  <a:cubicBezTo>
                    <a:pt x="704450" y="551019"/>
                    <a:pt x="551018" y="704450"/>
                    <a:pt x="361750" y="704450"/>
                  </a:cubicBezTo>
                  <a:cubicBezTo>
                    <a:pt x="172482" y="704450"/>
                    <a:pt x="19050" y="551019"/>
                    <a:pt x="19050" y="361750"/>
                  </a:cubicBezTo>
                  <a:cubicBezTo>
                    <a:pt x="19265" y="172571"/>
                    <a:pt x="172571" y="19265"/>
                    <a:pt x="361750" y="19050"/>
                  </a:cubicBezTo>
                  <a:moveTo>
                    <a:pt x="361750" y="0"/>
                  </a:moveTo>
                  <a:cubicBezTo>
                    <a:pt x="161961" y="0"/>
                    <a:pt x="0" y="161961"/>
                    <a:pt x="0" y="361750"/>
                  </a:cubicBezTo>
                  <a:cubicBezTo>
                    <a:pt x="0" y="561539"/>
                    <a:pt x="161961" y="723500"/>
                    <a:pt x="361750" y="723500"/>
                  </a:cubicBezTo>
                  <a:cubicBezTo>
                    <a:pt x="561539" y="723500"/>
                    <a:pt x="723500" y="561539"/>
                    <a:pt x="723500" y="361750"/>
                  </a:cubicBezTo>
                  <a:cubicBezTo>
                    <a:pt x="723594" y="162056"/>
                    <a:pt x="561787" y="94"/>
                    <a:pt x="362093" y="0"/>
                  </a:cubicBezTo>
                  <a:cubicBezTo>
                    <a:pt x="361979" y="0"/>
                    <a:pt x="361864" y="0"/>
                    <a:pt x="36175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D1181A25-C3E0-094E-7C6A-E46B3EC7EEB5}"/>
                </a:ext>
              </a:extLst>
            </p:cNvPr>
            <p:cNvSpPr txBox="1"/>
            <p:nvPr/>
          </p:nvSpPr>
          <p:spPr>
            <a:xfrm>
              <a:off x="4303988" y="3013300"/>
              <a:ext cx="86047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4800" b="1" dirty="0">
                  <a:solidFill>
                    <a:schemeClr val="bg1">
                      <a:lumMod val="95000"/>
                    </a:schemeClr>
                  </a:solidFill>
                </a:rPr>
                <a:t>3</a:t>
              </a: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79BFED98-1B7B-DAB3-0C41-8E0C7DF53E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3487" y="2518771"/>
            <a:ext cx="7557025" cy="1012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351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53DFB6-8E4F-B2CA-7D65-1FAADC1B75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424D63EC-A0BF-2B5F-6FC2-D69A4B299893}"/>
              </a:ext>
            </a:extLst>
          </p:cNvPr>
          <p:cNvSpPr txBox="1"/>
          <p:nvPr/>
        </p:nvSpPr>
        <p:spPr>
          <a:xfrm>
            <a:off x="162232" y="732104"/>
            <a:ext cx="73147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ننتقل إلى السؤال  2  : سأقرأ لكم التعليمة:</a:t>
            </a:r>
          </a:p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4 دقائق - أنجزوا  النشاط   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8E66F15-E995-D9C1-E5BC-B088678F7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CC51EFA-108A-A466-1E55-D17FA9609080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B9F893A-5F17-C097-FDAA-C4AB931CE54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47207081-5E13-8A38-CCAF-62507342D7C0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E5BD135D-31E4-2895-0C26-E0EFFB34E1F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A36B9D62-2DC1-F253-B4E2-56B789C5C26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B5EF3EF-A028-5384-7C26-7D3CCE04701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12A8C0D5-DD63-4BA2-C9B4-A8063ED133E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993C23CA-3468-4B24-18D5-613111E999E7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1E38747A-9540-6602-847A-B3ADFDFA2CB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6E912015-17C5-2007-FCF7-42A595BE3961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CA2579C7-E5CE-F7E5-AF5E-81D4CDC6CA5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6A787234-D932-3578-2860-DDA74DB9B57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8CB01857-45AB-1400-3C07-756D936F0453}"/>
              </a:ext>
            </a:extLst>
          </p:cNvPr>
          <p:cNvGrpSpPr>
            <a:grpSpLocks/>
          </p:cNvGrpSpPr>
          <p:nvPr/>
        </p:nvGrpSpPr>
        <p:grpSpPr bwMode="auto">
          <a:xfrm>
            <a:off x="484754" y="1232103"/>
            <a:ext cx="614362" cy="688975"/>
            <a:chOff x="924143" y="3511073"/>
            <a:chExt cx="614494" cy="68836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271C9CEB-847E-E363-35AE-ED064B3C6AF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C88DA368-6F57-219A-C479-46198FB5D3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b="1" dirty="0">
                  <a:solidFill>
                    <a:srgbClr val="C00000"/>
                  </a:solidFill>
                  <a:cs typeface="Calibri" panose="020F0502020204030204" pitchFamily="34" charset="0"/>
                </a:rPr>
                <a:t>4</a:t>
              </a:r>
              <a:endParaRPr lang="fr-FR" altLang="fr-FR" sz="19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5A792C98-D6D3-E6B2-F8A0-3771C190F1AE}"/>
              </a:ext>
            </a:extLst>
          </p:cNvPr>
          <p:cNvGrpSpPr/>
          <p:nvPr/>
        </p:nvGrpSpPr>
        <p:grpSpPr>
          <a:xfrm>
            <a:off x="6671064" y="3657890"/>
            <a:ext cx="954016" cy="830997"/>
            <a:chOff x="4210450" y="3013300"/>
            <a:chExt cx="954016" cy="830997"/>
          </a:xfrm>
        </p:grpSpPr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1DAEE891-B3EA-8CD2-972A-CDB0F6382C83}"/>
                </a:ext>
              </a:extLst>
            </p:cNvPr>
            <p:cNvSpPr/>
            <p:nvPr/>
          </p:nvSpPr>
          <p:spPr>
            <a:xfrm>
              <a:off x="4210450" y="3067049"/>
              <a:ext cx="723499" cy="723500"/>
            </a:xfrm>
            <a:custGeom>
              <a:avLst/>
              <a:gdLst>
                <a:gd name="csX0" fmla="*/ 361750 w 723499"/>
                <a:gd name="csY0" fmla="*/ 19050 h 723500"/>
                <a:gd name="csX1" fmla="*/ 704450 w 723499"/>
                <a:gd name="csY1" fmla="*/ 361750 h 723500"/>
                <a:gd name="csX2" fmla="*/ 361750 w 723499"/>
                <a:gd name="csY2" fmla="*/ 704450 h 723500"/>
                <a:gd name="csX3" fmla="*/ 19050 w 723499"/>
                <a:gd name="csY3" fmla="*/ 361750 h 723500"/>
                <a:gd name="csX4" fmla="*/ 361750 w 723499"/>
                <a:gd name="csY4" fmla="*/ 19050 h 723500"/>
                <a:gd name="csX5" fmla="*/ 361750 w 723499"/>
                <a:gd name="csY5" fmla="*/ 0 h 723500"/>
                <a:gd name="csX6" fmla="*/ 0 w 723499"/>
                <a:gd name="csY6" fmla="*/ 361750 h 723500"/>
                <a:gd name="csX7" fmla="*/ 361750 w 723499"/>
                <a:gd name="csY7" fmla="*/ 723500 h 723500"/>
                <a:gd name="csX8" fmla="*/ 723500 w 723499"/>
                <a:gd name="csY8" fmla="*/ 361750 h 723500"/>
                <a:gd name="csX9" fmla="*/ 362093 w 723499"/>
                <a:gd name="csY9" fmla="*/ 0 h 723500"/>
                <a:gd name="csX10" fmla="*/ 361750 w 723499"/>
                <a:gd name="csY10" fmla="*/ 0 h 7235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723499" h="723500">
                  <a:moveTo>
                    <a:pt x="361750" y="19050"/>
                  </a:moveTo>
                  <a:cubicBezTo>
                    <a:pt x="551018" y="19050"/>
                    <a:pt x="704450" y="172482"/>
                    <a:pt x="704450" y="361750"/>
                  </a:cubicBezTo>
                  <a:cubicBezTo>
                    <a:pt x="704450" y="551019"/>
                    <a:pt x="551018" y="704450"/>
                    <a:pt x="361750" y="704450"/>
                  </a:cubicBezTo>
                  <a:cubicBezTo>
                    <a:pt x="172482" y="704450"/>
                    <a:pt x="19050" y="551019"/>
                    <a:pt x="19050" y="361750"/>
                  </a:cubicBezTo>
                  <a:cubicBezTo>
                    <a:pt x="19265" y="172571"/>
                    <a:pt x="172571" y="19265"/>
                    <a:pt x="361750" y="19050"/>
                  </a:cubicBezTo>
                  <a:moveTo>
                    <a:pt x="361750" y="0"/>
                  </a:moveTo>
                  <a:cubicBezTo>
                    <a:pt x="161961" y="0"/>
                    <a:pt x="0" y="161961"/>
                    <a:pt x="0" y="361750"/>
                  </a:cubicBezTo>
                  <a:cubicBezTo>
                    <a:pt x="0" y="561539"/>
                    <a:pt x="161961" y="723500"/>
                    <a:pt x="361750" y="723500"/>
                  </a:cubicBezTo>
                  <a:cubicBezTo>
                    <a:pt x="561539" y="723500"/>
                    <a:pt x="723500" y="561539"/>
                    <a:pt x="723500" y="361750"/>
                  </a:cubicBezTo>
                  <a:cubicBezTo>
                    <a:pt x="723594" y="162056"/>
                    <a:pt x="561787" y="94"/>
                    <a:pt x="362093" y="0"/>
                  </a:cubicBezTo>
                  <a:cubicBezTo>
                    <a:pt x="361979" y="0"/>
                    <a:pt x="361864" y="0"/>
                    <a:pt x="36175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DD54C185-9C96-15B5-E9B0-7BDA625DAE93}"/>
                </a:ext>
              </a:extLst>
            </p:cNvPr>
            <p:cNvSpPr txBox="1"/>
            <p:nvPr/>
          </p:nvSpPr>
          <p:spPr>
            <a:xfrm>
              <a:off x="4303988" y="3013300"/>
              <a:ext cx="86047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4800" b="1" dirty="0">
                  <a:solidFill>
                    <a:schemeClr val="bg1">
                      <a:lumMod val="95000"/>
                    </a:schemeClr>
                  </a:solidFill>
                </a:rPr>
                <a:t>1</a:t>
              </a:r>
              <a:endParaRPr lang="fr-FR" sz="4800" b="1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67BBB435-7D0D-B7B2-01CD-F2BEF21FEBA2}"/>
              </a:ext>
            </a:extLst>
          </p:cNvPr>
          <p:cNvGrpSpPr/>
          <p:nvPr/>
        </p:nvGrpSpPr>
        <p:grpSpPr>
          <a:xfrm>
            <a:off x="6676112" y="4539070"/>
            <a:ext cx="954016" cy="830997"/>
            <a:chOff x="4210450" y="3013300"/>
            <a:chExt cx="954016" cy="830997"/>
          </a:xfrm>
        </p:grpSpPr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F1EC4F7E-776B-3A65-3C0C-182C111C9910}"/>
                </a:ext>
              </a:extLst>
            </p:cNvPr>
            <p:cNvSpPr/>
            <p:nvPr/>
          </p:nvSpPr>
          <p:spPr>
            <a:xfrm>
              <a:off x="4210450" y="3067049"/>
              <a:ext cx="723499" cy="723500"/>
            </a:xfrm>
            <a:custGeom>
              <a:avLst/>
              <a:gdLst>
                <a:gd name="csX0" fmla="*/ 361750 w 723499"/>
                <a:gd name="csY0" fmla="*/ 19050 h 723500"/>
                <a:gd name="csX1" fmla="*/ 704450 w 723499"/>
                <a:gd name="csY1" fmla="*/ 361750 h 723500"/>
                <a:gd name="csX2" fmla="*/ 361750 w 723499"/>
                <a:gd name="csY2" fmla="*/ 704450 h 723500"/>
                <a:gd name="csX3" fmla="*/ 19050 w 723499"/>
                <a:gd name="csY3" fmla="*/ 361750 h 723500"/>
                <a:gd name="csX4" fmla="*/ 361750 w 723499"/>
                <a:gd name="csY4" fmla="*/ 19050 h 723500"/>
                <a:gd name="csX5" fmla="*/ 361750 w 723499"/>
                <a:gd name="csY5" fmla="*/ 0 h 723500"/>
                <a:gd name="csX6" fmla="*/ 0 w 723499"/>
                <a:gd name="csY6" fmla="*/ 361750 h 723500"/>
                <a:gd name="csX7" fmla="*/ 361750 w 723499"/>
                <a:gd name="csY7" fmla="*/ 723500 h 723500"/>
                <a:gd name="csX8" fmla="*/ 723500 w 723499"/>
                <a:gd name="csY8" fmla="*/ 361750 h 723500"/>
                <a:gd name="csX9" fmla="*/ 362093 w 723499"/>
                <a:gd name="csY9" fmla="*/ 0 h 723500"/>
                <a:gd name="csX10" fmla="*/ 361750 w 723499"/>
                <a:gd name="csY10" fmla="*/ 0 h 7235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723499" h="723500">
                  <a:moveTo>
                    <a:pt x="361750" y="19050"/>
                  </a:moveTo>
                  <a:cubicBezTo>
                    <a:pt x="551018" y="19050"/>
                    <a:pt x="704450" y="172482"/>
                    <a:pt x="704450" y="361750"/>
                  </a:cubicBezTo>
                  <a:cubicBezTo>
                    <a:pt x="704450" y="551019"/>
                    <a:pt x="551018" y="704450"/>
                    <a:pt x="361750" y="704450"/>
                  </a:cubicBezTo>
                  <a:cubicBezTo>
                    <a:pt x="172482" y="704450"/>
                    <a:pt x="19050" y="551019"/>
                    <a:pt x="19050" y="361750"/>
                  </a:cubicBezTo>
                  <a:cubicBezTo>
                    <a:pt x="19265" y="172571"/>
                    <a:pt x="172571" y="19265"/>
                    <a:pt x="361750" y="19050"/>
                  </a:cubicBezTo>
                  <a:moveTo>
                    <a:pt x="361750" y="0"/>
                  </a:moveTo>
                  <a:cubicBezTo>
                    <a:pt x="161961" y="0"/>
                    <a:pt x="0" y="161961"/>
                    <a:pt x="0" y="361750"/>
                  </a:cubicBezTo>
                  <a:cubicBezTo>
                    <a:pt x="0" y="561539"/>
                    <a:pt x="161961" y="723500"/>
                    <a:pt x="361750" y="723500"/>
                  </a:cubicBezTo>
                  <a:cubicBezTo>
                    <a:pt x="561539" y="723500"/>
                    <a:pt x="723500" y="561539"/>
                    <a:pt x="723500" y="361750"/>
                  </a:cubicBezTo>
                  <a:cubicBezTo>
                    <a:pt x="723594" y="162056"/>
                    <a:pt x="561787" y="94"/>
                    <a:pt x="362093" y="0"/>
                  </a:cubicBezTo>
                  <a:cubicBezTo>
                    <a:pt x="361979" y="0"/>
                    <a:pt x="361864" y="0"/>
                    <a:pt x="36175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BE8B8F69-BD37-FD76-3A1F-78B3146164A2}"/>
                </a:ext>
              </a:extLst>
            </p:cNvPr>
            <p:cNvSpPr txBox="1"/>
            <p:nvPr/>
          </p:nvSpPr>
          <p:spPr>
            <a:xfrm>
              <a:off x="4303988" y="3013300"/>
              <a:ext cx="86047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4800" b="1" dirty="0">
                  <a:solidFill>
                    <a:srgbClr val="C00000"/>
                  </a:solidFill>
                </a:rPr>
                <a:t>2</a:t>
              </a:r>
              <a:endParaRPr lang="fr-FR" sz="48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7A2A047B-0F8D-CB27-EF5C-4C5FFA2EA461}"/>
              </a:ext>
            </a:extLst>
          </p:cNvPr>
          <p:cNvGrpSpPr/>
          <p:nvPr/>
        </p:nvGrpSpPr>
        <p:grpSpPr>
          <a:xfrm>
            <a:off x="6717833" y="5483774"/>
            <a:ext cx="954016" cy="830997"/>
            <a:chOff x="4210450" y="3013300"/>
            <a:chExt cx="954016" cy="830997"/>
          </a:xfrm>
        </p:grpSpPr>
        <p:sp>
          <p:nvSpPr>
            <p:cNvPr id="28" name="Forme libre : forme 27">
              <a:extLst>
                <a:ext uri="{FF2B5EF4-FFF2-40B4-BE49-F238E27FC236}">
                  <a16:creationId xmlns:a16="http://schemas.microsoft.com/office/drawing/2014/main" id="{82B9F0EC-47C6-1129-6A8D-FC80955CBB58}"/>
                </a:ext>
              </a:extLst>
            </p:cNvPr>
            <p:cNvSpPr/>
            <p:nvPr/>
          </p:nvSpPr>
          <p:spPr>
            <a:xfrm>
              <a:off x="4210450" y="3067049"/>
              <a:ext cx="723499" cy="723500"/>
            </a:xfrm>
            <a:custGeom>
              <a:avLst/>
              <a:gdLst>
                <a:gd name="csX0" fmla="*/ 361750 w 723499"/>
                <a:gd name="csY0" fmla="*/ 19050 h 723500"/>
                <a:gd name="csX1" fmla="*/ 704450 w 723499"/>
                <a:gd name="csY1" fmla="*/ 361750 h 723500"/>
                <a:gd name="csX2" fmla="*/ 361750 w 723499"/>
                <a:gd name="csY2" fmla="*/ 704450 h 723500"/>
                <a:gd name="csX3" fmla="*/ 19050 w 723499"/>
                <a:gd name="csY3" fmla="*/ 361750 h 723500"/>
                <a:gd name="csX4" fmla="*/ 361750 w 723499"/>
                <a:gd name="csY4" fmla="*/ 19050 h 723500"/>
                <a:gd name="csX5" fmla="*/ 361750 w 723499"/>
                <a:gd name="csY5" fmla="*/ 0 h 723500"/>
                <a:gd name="csX6" fmla="*/ 0 w 723499"/>
                <a:gd name="csY6" fmla="*/ 361750 h 723500"/>
                <a:gd name="csX7" fmla="*/ 361750 w 723499"/>
                <a:gd name="csY7" fmla="*/ 723500 h 723500"/>
                <a:gd name="csX8" fmla="*/ 723500 w 723499"/>
                <a:gd name="csY8" fmla="*/ 361750 h 723500"/>
                <a:gd name="csX9" fmla="*/ 362093 w 723499"/>
                <a:gd name="csY9" fmla="*/ 0 h 723500"/>
                <a:gd name="csX10" fmla="*/ 361750 w 723499"/>
                <a:gd name="csY10" fmla="*/ 0 h 7235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723499" h="723500">
                  <a:moveTo>
                    <a:pt x="361750" y="19050"/>
                  </a:moveTo>
                  <a:cubicBezTo>
                    <a:pt x="551018" y="19050"/>
                    <a:pt x="704450" y="172482"/>
                    <a:pt x="704450" y="361750"/>
                  </a:cubicBezTo>
                  <a:cubicBezTo>
                    <a:pt x="704450" y="551019"/>
                    <a:pt x="551018" y="704450"/>
                    <a:pt x="361750" y="704450"/>
                  </a:cubicBezTo>
                  <a:cubicBezTo>
                    <a:pt x="172482" y="704450"/>
                    <a:pt x="19050" y="551019"/>
                    <a:pt x="19050" y="361750"/>
                  </a:cubicBezTo>
                  <a:cubicBezTo>
                    <a:pt x="19265" y="172571"/>
                    <a:pt x="172571" y="19265"/>
                    <a:pt x="361750" y="19050"/>
                  </a:cubicBezTo>
                  <a:moveTo>
                    <a:pt x="361750" y="0"/>
                  </a:moveTo>
                  <a:cubicBezTo>
                    <a:pt x="161961" y="0"/>
                    <a:pt x="0" y="161961"/>
                    <a:pt x="0" y="361750"/>
                  </a:cubicBezTo>
                  <a:cubicBezTo>
                    <a:pt x="0" y="561539"/>
                    <a:pt x="161961" y="723500"/>
                    <a:pt x="361750" y="723500"/>
                  </a:cubicBezTo>
                  <a:cubicBezTo>
                    <a:pt x="561539" y="723500"/>
                    <a:pt x="723500" y="561539"/>
                    <a:pt x="723500" y="361750"/>
                  </a:cubicBezTo>
                  <a:cubicBezTo>
                    <a:pt x="723594" y="162056"/>
                    <a:pt x="561787" y="94"/>
                    <a:pt x="362093" y="0"/>
                  </a:cubicBezTo>
                  <a:cubicBezTo>
                    <a:pt x="361979" y="0"/>
                    <a:pt x="361864" y="0"/>
                    <a:pt x="36175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4C9869F9-5247-0A74-9814-210405E08609}"/>
                </a:ext>
              </a:extLst>
            </p:cNvPr>
            <p:cNvSpPr txBox="1"/>
            <p:nvPr/>
          </p:nvSpPr>
          <p:spPr>
            <a:xfrm>
              <a:off x="4303988" y="3013300"/>
              <a:ext cx="86047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4800" b="1" dirty="0">
                  <a:solidFill>
                    <a:schemeClr val="bg1">
                      <a:lumMod val="95000"/>
                    </a:schemeClr>
                  </a:solidFill>
                </a:rPr>
                <a:t>3</a:t>
              </a:r>
            </a:p>
          </p:txBody>
        </p:sp>
      </p:grpSp>
      <p:pic>
        <p:nvPicPr>
          <p:cNvPr id="31" name="Image 30">
            <a:extLst>
              <a:ext uri="{FF2B5EF4-FFF2-40B4-BE49-F238E27FC236}">
                <a16:creationId xmlns:a16="http://schemas.microsoft.com/office/drawing/2014/main" id="{D49557F3-D6BA-75CC-F210-F1D3193543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3487" y="2518771"/>
            <a:ext cx="7557025" cy="1012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853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99CD55-D155-908A-6661-4F3E9BA7F3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EC90EE2A-95D1-2EC1-10E5-A2FF7471CC37}"/>
              </a:ext>
            </a:extLst>
          </p:cNvPr>
          <p:cNvSpPr txBox="1"/>
          <p:nvPr/>
        </p:nvSpPr>
        <p:spPr>
          <a:xfrm>
            <a:off x="162232" y="732104"/>
            <a:ext cx="73147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ننتقل إلى السؤال 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: سأقرأ لكم التعليمة:</a:t>
            </a:r>
          </a:p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2 دقائق - أنجزوا  النشاط   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178E1DC-D1AE-23C9-6B60-AC7C15A55A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549590DD-F096-D82E-EA3B-BB02DBCD71B7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774E53B-BCED-B91D-DAA4-5CBA8AAE443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54E45FF7-DA0E-C90B-1EA6-B11F8F31DE83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7692ACA4-A69B-1618-084E-34183D4A0E8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C24D5C3E-E492-557C-902A-C6B3B2B6CCA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4D16F52A-0568-22D9-2570-0A8BA258D86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2B7B5130-99F6-88C4-4FC7-2E8E1FB02BB6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BF8DA354-97F6-DD74-E3C6-173797684430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A5945C47-7C51-F8F7-9197-FC5C4D86386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D66742F3-0CB0-A933-B218-609037ACF735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6DB22950-D485-6351-1873-56E8CE6521D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8734C3E7-499A-437E-DB28-E44E34B9F24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A08DB1B0-D44F-C865-12FF-10E889B7E77D}"/>
              </a:ext>
            </a:extLst>
          </p:cNvPr>
          <p:cNvGrpSpPr>
            <a:grpSpLocks/>
          </p:cNvGrpSpPr>
          <p:nvPr/>
        </p:nvGrpSpPr>
        <p:grpSpPr bwMode="auto">
          <a:xfrm>
            <a:off x="484754" y="1232103"/>
            <a:ext cx="614362" cy="688975"/>
            <a:chOff x="924143" y="3511073"/>
            <a:chExt cx="614494" cy="68836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0A1D5B4E-57E8-C59B-7241-A6324ED16EC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3649E6FF-A9B4-62D4-3888-06724B0E55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b="1" dirty="0">
                  <a:solidFill>
                    <a:srgbClr val="C00000"/>
                  </a:solidFill>
                  <a:cs typeface="Calibri" panose="020F0502020204030204" pitchFamily="34" charset="0"/>
                </a:rPr>
                <a:t>2</a:t>
              </a:r>
              <a:endParaRPr lang="fr-FR" altLang="fr-FR" sz="19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A52725A-784E-1528-B138-55787DDAA251}"/>
              </a:ext>
            </a:extLst>
          </p:cNvPr>
          <p:cNvGrpSpPr/>
          <p:nvPr/>
        </p:nvGrpSpPr>
        <p:grpSpPr>
          <a:xfrm>
            <a:off x="6671064" y="3657890"/>
            <a:ext cx="954016" cy="830997"/>
            <a:chOff x="4210450" y="3013300"/>
            <a:chExt cx="954016" cy="830997"/>
          </a:xfrm>
        </p:grpSpPr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A8BB6204-1E50-DABD-53C2-F67C92F00E32}"/>
                </a:ext>
              </a:extLst>
            </p:cNvPr>
            <p:cNvSpPr/>
            <p:nvPr/>
          </p:nvSpPr>
          <p:spPr>
            <a:xfrm>
              <a:off x="4210450" y="3067049"/>
              <a:ext cx="723499" cy="723500"/>
            </a:xfrm>
            <a:custGeom>
              <a:avLst/>
              <a:gdLst>
                <a:gd name="csX0" fmla="*/ 361750 w 723499"/>
                <a:gd name="csY0" fmla="*/ 19050 h 723500"/>
                <a:gd name="csX1" fmla="*/ 704450 w 723499"/>
                <a:gd name="csY1" fmla="*/ 361750 h 723500"/>
                <a:gd name="csX2" fmla="*/ 361750 w 723499"/>
                <a:gd name="csY2" fmla="*/ 704450 h 723500"/>
                <a:gd name="csX3" fmla="*/ 19050 w 723499"/>
                <a:gd name="csY3" fmla="*/ 361750 h 723500"/>
                <a:gd name="csX4" fmla="*/ 361750 w 723499"/>
                <a:gd name="csY4" fmla="*/ 19050 h 723500"/>
                <a:gd name="csX5" fmla="*/ 361750 w 723499"/>
                <a:gd name="csY5" fmla="*/ 0 h 723500"/>
                <a:gd name="csX6" fmla="*/ 0 w 723499"/>
                <a:gd name="csY6" fmla="*/ 361750 h 723500"/>
                <a:gd name="csX7" fmla="*/ 361750 w 723499"/>
                <a:gd name="csY7" fmla="*/ 723500 h 723500"/>
                <a:gd name="csX8" fmla="*/ 723500 w 723499"/>
                <a:gd name="csY8" fmla="*/ 361750 h 723500"/>
                <a:gd name="csX9" fmla="*/ 362093 w 723499"/>
                <a:gd name="csY9" fmla="*/ 0 h 723500"/>
                <a:gd name="csX10" fmla="*/ 361750 w 723499"/>
                <a:gd name="csY10" fmla="*/ 0 h 7235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723499" h="723500">
                  <a:moveTo>
                    <a:pt x="361750" y="19050"/>
                  </a:moveTo>
                  <a:cubicBezTo>
                    <a:pt x="551018" y="19050"/>
                    <a:pt x="704450" y="172482"/>
                    <a:pt x="704450" y="361750"/>
                  </a:cubicBezTo>
                  <a:cubicBezTo>
                    <a:pt x="704450" y="551019"/>
                    <a:pt x="551018" y="704450"/>
                    <a:pt x="361750" y="704450"/>
                  </a:cubicBezTo>
                  <a:cubicBezTo>
                    <a:pt x="172482" y="704450"/>
                    <a:pt x="19050" y="551019"/>
                    <a:pt x="19050" y="361750"/>
                  </a:cubicBezTo>
                  <a:cubicBezTo>
                    <a:pt x="19265" y="172571"/>
                    <a:pt x="172571" y="19265"/>
                    <a:pt x="361750" y="19050"/>
                  </a:cubicBezTo>
                  <a:moveTo>
                    <a:pt x="361750" y="0"/>
                  </a:moveTo>
                  <a:cubicBezTo>
                    <a:pt x="161961" y="0"/>
                    <a:pt x="0" y="161961"/>
                    <a:pt x="0" y="361750"/>
                  </a:cubicBezTo>
                  <a:cubicBezTo>
                    <a:pt x="0" y="561539"/>
                    <a:pt x="161961" y="723500"/>
                    <a:pt x="361750" y="723500"/>
                  </a:cubicBezTo>
                  <a:cubicBezTo>
                    <a:pt x="561539" y="723500"/>
                    <a:pt x="723500" y="561539"/>
                    <a:pt x="723500" y="361750"/>
                  </a:cubicBezTo>
                  <a:cubicBezTo>
                    <a:pt x="723594" y="162056"/>
                    <a:pt x="561787" y="94"/>
                    <a:pt x="362093" y="0"/>
                  </a:cubicBezTo>
                  <a:cubicBezTo>
                    <a:pt x="361979" y="0"/>
                    <a:pt x="361864" y="0"/>
                    <a:pt x="36175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46B902B9-755C-DDE7-9E97-1ABFEDABD323}"/>
                </a:ext>
              </a:extLst>
            </p:cNvPr>
            <p:cNvSpPr txBox="1"/>
            <p:nvPr/>
          </p:nvSpPr>
          <p:spPr>
            <a:xfrm>
              <a:off x="4303988" y="3013300"/>
              <a:ext cx="86047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4800" b="1" dirty="0">
                  <a:solidFill>
                    <a:schemeClr val="bg1">
                      <a:lumMod val="95000"/>
                    </a:schemeClr>
                  </a:solidFill>
                </a:rPr>
                <a:t>1</a:t>
              </a:r>
              <a:endParaRPr lang="fr-FR" sz="4800" b="1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D90EA38D-946F-37D4-5A88-BCBCDA6A056C}"/>
              </a:ext>
            </a:extLst>
          </p:cNvPr>
          <p:cNvGrpSpPr/>
          <p:nvPr/>
        </p:nvGrpSpPr>
        <p:grpSpPr>
          <a:xfrm>
            <a:off x="6717833" y="5483774"/>
            <a:ext cx="954016" cy="830997"/>
            <a:chOff x="4210450" y="3013300"/>
            <a:chExt cx="954016" cy="830997"/>
          </a:xfrm>
        </p:grpSpPr>
        <p:sp>
          <p:nvSpPr>
            <p:cNvPr id="28" name="Forme libre : forme 27">
              <a:extLst>
                <a:ext uri="{FF2B5EF4-FFF2-40B4-BE49-F238E27FC236}">
                  <a16:creationId xmlns:a16="http://schemas.microsoft.com/office/drawing/2014/main" id="{312FE09E-59E5-F070-2858-35D3CEC65E2E}"/>
                </a:ext>
              </a:extLst>
            </p:cNvPr>
            <p:cNvSpPr/>
            <p:nvPr/>
          </p:nvSpPr>
          <p:spPr>
            <a:xfrm>
              <a:off x="4210450" y="3067049"/>
              <a:ext cx="723499" cy="723500"/>
            </a:xfrm>
            <a:custGeom>
              <a:avLst/>
              <a:gdLst>
                <a:gd name="csX0" fmla="*/ 361750 w 723499"/>
                <a:gd name="csY0" fmla="*/ 19050 h 723500"/>
                <a:gd name="csX1" fmla="*/ 704450 w 723499"/>
                <a:gd name="csY1" fmla="*/ 361750 h 723500"/>
                <a:gd name="csX2" fmla="*/ 361750 w 723499"/>
                <a:gd name="csY2" fmla="*/ 704450 h 723500"/>
                <a:gd name="csX3" fmla="*/ 19050 w 723499"/>
                <a:gd name="csY3" fmla="*/ 361750 h 723500"/>
                <a:gd name="csX4" fmla="*/ 361750 w 723499"/>
                <a:gd name="csY4" fmla="*/ 19050 h 723500"/>
                <a:gd name="csX5" fmla="*/ 361750 w 723499"/>
                <a:gd name="csY5" fmla="*/ 0 h 723500"/>
                <a:gd name="csX6" fmla="*/ 0 w 723499"/>
                <a:gd name="csY6" fmla="*/ 361750 h 723500"/>
                <a:gd name="csX7" fmla="*/ 361750 w 723499"/>
                <a:gd name="csY7" fmla="*/ 723500 h 723500"/>
                <a:gd name="csX8" fmla="*/ 723500 w 723499"/>
                <a:gd name="csY8" fmla="*/ 361750 h 723500"/>
                <a:gd name="csX9" fmla="*/ 362093 w 723499"/>
                <a:gd name="csY9" fmla="*/ 0 h 723500"/>
                <a:gd name="csX10" fmla="*/ 361750 w 723499"/>
                <a:gd name="csY10" fmla="*/ 0 h 7235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723499" h="723500">
                  <a:moveTo>
                    <a:pt x="361750" y="19050"/>
                  </a:moveTo>
                  <a:cubicBezTo>
                    <a:pt x="551018" y="19050"/>
                    <a:pt x="704450" y="172482"/>
                    <a:pt x="704450" y="361750"/>
                  </a:cubicBezTo>
                  <a:cubicBezTo>
                    <a:pt x="704450" y="551019"/>
                    <a:pt x="551018" y="704450"/>
                    <a:pt x="361750" y="704450"/>
                  </a:cubicBezTo>
                  <a:cubicBezTo>
                    <a:pt x="172482" y="704450"/>
                    <a:pt x="19050" y="551019"/>
                    <a:pt x="19050" y="361750"/>
                  </a:cubicBezTo>
                  <a:cubicBezTo>
                    <a:pt x="19265" y="172571"/>
                    <a:pt x="172571" y="19265"/>
                    <a:pt x="361750" y="19050"/>
                  </a:cubicBezTo>
                  <a:moveTo>
                    <a:pt x="361750" y="0"/>
                  </a:moveTo>
                  <a:cubicBezTo>
                    <a:pt x="161961" y="0"/>
                    <a:pt x="0" y="161961"/>
                    <a:pt x="0" y="361750"/>
                  </a:cubicBezTo>
                  <a:cubicBezTo>
                    <a:pt x="0" y="561539"/>
                    <a:pt x="161961" y="723500"/>
                    <a:pt x="361750" y="723500"/>
                  </a:cubicBezTo>
                  <a:cubicBezTo>
                    <a:pt x="561539" y="723500"/>
                    <a:pt x="723500" y="561539"/>
                    <a:pt x="723500" y="361750"/>
                  </a:cubicBezTo>
                  <a:cubicBezTo>
                    <a:pt x="723594" y="162056"/>
                    <a:pt x="561787" y="94"/>
                    <a:pt x="362093" y="0"/>
                  </a:cubicBezTo>
                  <a:cubicBezTo>
                    <a:pt x="361979" y="0"/>
                    <a:pt x="361864" y="0"/>
                    <a:pt x="36175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fr-FR">
                <a:solidFill>
                  <a:srgbClr val="C00000"/>
                </a:solidFill>
              </a:endParaRP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558C75FB-C8F1-98E2-C2E8-BD5A4DB37E5D}"/>
                </a:ext>
              </a:extLst>
            </p:cNvPr>
            <p:cNvSpPr txBox="1"/>
            <p:nvPr/>
          </p:nvSpPr>
          <p:spPr>
            <a:xfrm>
              <a:off x="4303988" y="3013300"/>
              <a:ext cx="86047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4800" b="1" dirty="0">
                  <a:solidFill>
                    <a:srgbClr val="C00000"/>
                  </a:solidFill>
                </a:rPr>
                <a:t>3</a:t>
              </a:r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41E06F72-0867-1539-7B9D-821039F37218}"/>
              </a:ext>
            </a:extLst>
          </p:cNvPr>
          <p:cNvGrpSpPr/>
          <p:nvPr/>
        </p:nvGrpSpPr>
        <p:grpSpPr>
          <a:xfrm>
            <a:off x="6676112" y="4568566"/>
            <a:ext cx="954016" cy="830997"/>
            <a:chOff x="4210450" y="3013300"/>
            <a:chExt cx="954016" cy="830997"/>
          </a:xfrm>
        </p:grpSpPr>
        <p:sp>
          <p:nvSpPr>
            <p:cNvPr id="33" name="Forme libre : forme 32">
              <a:extLst>
                <a:ext uri="{FF2B5EF4-FFF2-40B4-BE49-F238E27FC236}">
                  <a16:creationId xmlns:a16="http://schemas.microsoft.com/office/drawing/2014/main" id="{B5C5E4A0-2E61-8E45-B7F9-D8D185A32B52}"/>
                </a:ext>
              </a:extLst>
            </p:cNvPr>
            <p:cNvSpPr/>
            <p:nvPr/>
          </p:nvSpPr>
          <p:spPr>
            <a:xfrm>
              <a:off x="4210450" y="3067049"/>
              <a:ext cx="723499" cy="723500"/>
            </a:xfrm>
            <a:custGeom>
              <a:avLst/>
              <a:gdLst>
                <a:gd name="csX0" fmla="*/ 361750 w 723499"/>
                <a:gd name="csY0" fmla="*/ 19050 h 723500"/>
                <a:gd name="csX1" fmla="*/ 704450 w 723499"/>
                <a:gd name="csY1" fmla="*/ 361750 h 723500"/>
                <a:gd name="csX2" fmla="*/ 361750 w 723499"/>
                <a:gd name="csY2" fmla="*/ 704450 h 723500"/>
                <a:gd name="csX3" fmla="*/ 19050 w 723499"/>
                <a:gd name="csY3" fmla="*/ 361750 h 723500"/>
                <a:gd name="csX4" fmla="*/ 361750 w 723499"/>
                <a:gd name="csY4" fmla="*/ 19050 h 723500"/>
                <a:gd name="csX5" fmla="*/ 361750 w 723499"/>
                <a:gd name="csY5" fmla="*/ 0 h 723500"/>
                <a:gd name="csX6" fmla="*/ 0 w 723499"/>
                <a:gd name="csY6" fmla="*/ 361750 h 723500"/>
                <a:gd name="csX7" fmla="*/ 361750 w 723499"/>
                <a:gd name="csY7" fmla="*/ 723500 h 723500"/>
                <a:gd name="csX8" fmla="*/ 723500 w 723499"/>
                <a:gd name="csY8" fmla="*/ 361750 h 723500"/>
                <a:gd name="csX9" fmla="*/ 362093 w 723499"/>
                <a:gd name="csY9" fmla="*/ 0 h 723500"/>
                <a:gd name="csX10" fmla="*/ 361750 w 723499"/>
                <a:gd name="csY10" fmla="*/ 0 h 7235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723499" h="723500">
                  <a:moveTo>
                    <a:pt x="361750" y="19050"/>
                  </a:moveTo>
                  <a:cubicBezTo>
                    <a:pt x="551018" y="19050"/>
                    <a:pt x="704450" y="172482"/>
                    <a:pt x="704450" y="361750"/>
                  </a:cubicBezTo>
                  <a:cubicBezTo>
                    <a:pt x="704450" y="551019"/>
                    <a:pt x="551018" y="704450"/>
                    <a:pt x="361750" y="704450"/>
                  </a:cubicBezTo>
                  <a:cubicBezTo>
                    <a:pt x="172482" y="704450"/>
                    <a:pt x="19050" y="551019"/>
                    <a:pt x="19050" y="361750"/>
                  </a:cubicBezTo>
                  <a:cubicBezTo>
                    <a:pt x="19265" y="172571"/>
                    <a:pt x="172571" y="19265"/>
                    <a:pt x="361750" y="19050"/>
                  </a:cubicBezTo>
                  <a:moveTo>
                    <a:pt x="361750" y="0"/>
                  </a:moveTo>
                  <a:cubicBezTo>
                    <a:pt x="161961" y="0"/>
                    <a:pt x="0" y="161961"/>
                    <a:pt x="0" y="361750"/>
                  </a:cubicBezTo>
                  <a:cubicBezTo>
                    <a:pt x="0" y="561539"/>
                    <a:pt x="161961" y="723500"/>
                    <a:pt x="361750" y="723500"/>
                  </a:cubicBezTo>
                  <a:cubicBezTo>
                    <a:pt x="561539" y="723500"/>
                    <a:pt x="723500" y="561539"/>
                    <a:pt x="723500" y="361750"/>
                  </a:cubicBezTo>
                  <a:cubicBezTo>
                    <a:pt x="723594" y="162056"/>
                    <a:pt x="561787" y="94"/>
                    <a:pt x="362093" y="0"/>
                  </a:cubicBezTo>
                  <a:cubicBezTo>
                    <a:pt x="361979" y="0"/>
                    <a:pt x="361864" y="0"/>
                    <a:pt x="36175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0DA193E9-F5D5-8860-2878-73913F80D6A8}"/>
                </a:ext>
              </a:extLst>
            </p:cNvPr>
            <p:cNvSpPr txBox="1"/>
            <p:nvPr/>
          </p:nvSpPr>
          <p:spPr>
            <a:xfrm>
              <a:off x="4303988" y="3013300"/>
              <a:ext cx="86047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4800" b="1" dirty="0">
                  <a:solidFill>
                    <a:schemeClr val="bg1">
                      <a:lumMod val="95000"/>
                    </a:schemeClr>
                  </a:solidFill>
                </a:rPr>
                <a:t>2</a:t>
              </a:r>
              <a:endParaRPr lang="fr-FR" sz="4800" b="1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B2972B7A-7DBC-19D3-7A1B-8CFAACD8005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3487" y="2518771"/>
            <a:ext cx="7557025" cy="1012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221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8DAF6-86DD-668C-DA36-87DC6ADD0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222B699-DCEE-8AFF-5AC2-47769F2100E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3BAA3B1A-9D5D-45DB-DAE5-3AC53F097660}"/>
              </a:ext>
            </a:extLst>
          </p:cNvPr>
          <p:cNvGrpSpPr/>
          <p:nvPr/>
        </p:nvGrpSpPr>
        <p:grpSpPr>
          <a:xfrm>
            <a:off x="1934182" y="2239768"/>
            <a:ext cx="5012087" cy="2069474"/>
            <a:chOff x="2362015" y="2221113"/>
            <a:chExt cx="4619698" cy="259831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2DA84424-AD7D-0FBA-93B5-520ADAE3935A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F23CC23-67BF-C3F4-E0D1-12EC609C55C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79956" y="3247347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B01F7A4F-1696-12A0-5772-433DF9939CCC}"/>
                </a:ext>
              </a:extLst>
            </p:cNvPr>
            <p:cNvSpPr txBox="1"/>
            <p:nvPr/>
          </p:nvSpPr>
          <p:spPr>
            <a:xfrm>
              <a:off x="2362015" y="3211434"/>
              <a:ext cx="3555109" cy="65692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بعد التمرير </a:t>
              </a:r>
              <a:endParaRPr lang="ar-S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7B37884F-2EC1-C840-1EFD-9C6D49F612BD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اختتام الحصة 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37804208-EA2E-F688-0322-C6393699D18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3</a:t>
              </a:r>
              <a:endParaRPr lang="fr-MA" sz="3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8232102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A13B7C-5669-96F4-9E5D-D19868400D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658973A2-2E12-0078-70FE-8C5D533E7FC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A628811-98AA-7164-6FCD-5EBE5DA09A7E}"/>
              </a:ext>
            </a:extLst>
          </p:cNvPr>
          <p:cNvSpPr txBox="1"/>
          <p:nvPr/>
        </p:nvSpPr>
        <p:spPr>
          <a:xfrm>
            <a:off x="423642" y="2938545"/>
            <a:ext cx="7800463" cy="9809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62015" lvl="1" indent="-457200" algn="just" defTabSz="457223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ar-MA" sz="2800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يجمع الأستاذ(ة) الكراسات الخاصة بالرائز لتصحيحها ويتأكد قبل ذلك من وجود الاسم على كل نسخة  تسلمها. </a:t>
            </a:r>
            <a:endParaRPr lang="ar-MA" sz="3200" b="1" u="sng" kern="1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71208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C37354-6972-E877-47DF-2E67E8DBF2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250D4F52-936A-4CA1-6448-A80508B7158D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 في الحصة القادمة.</a:t>
            </a:r>
          </a:p>
        </p:txBody>
      </p:sp>
      <p:pic>
        <p:nvPicPr>
          <p:cNvPr id="19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22EF7D9-2C67-2E6E-3802-AF6614971700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1631CD90-CBAA-4A27-7784-2686275E674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87C1564C-04C7-B849-3A9E-505C8FD4CE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04342" y="2299662"/>
            <a:ext cx="2104888" cy="3361537"/>
          </a:xfrm>
          <a:prstGeom prst="rect">
            <a:avLst/>
          </a:prstGeom>
        </p:spPr>
      </p:pic>
      <p:pic>
        <p:nvPicPr>
          <p:cNvPr id="21" name="majd_wave">
            <a:hlinkClick r:id="" action="ppaction://media"/>
            <a:extLst>
              <a:ext uri="{FF2B5EF4-FFF2-40B4-BE49-F238E27FC236}">
                <a16:creationId xmlns:a16="http://schemas.microsoft.com/office/drawing/2014/main" id="{295DC46A-35EC-000F-7A99-1B3E0E3B256F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rcRect b="2166"/>
          <a:stretch>
            <a:fillRect/>
          </a:stretch>
        </p:blipFill>
        <p:spPr>
          <a:xfrm>
            <a:off x="2283479" y="2270080"/>
            <a:ext cx="1932723" cy="3361537"/>
          </a:xfrm>
          <a:prstGeom prst="rect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F44A5DB9-0B77-4F90-F5BD-FB09DF573947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7C0D757F-6C44-ABE3-CA2E-755795A2EE7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48F3EF1A-661C-A96C-DBD7-B9E1DC95B349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EADB6D74-F49B-535E-173B-B778EF5F670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54278F6C-16EE-8E87-D8DB-7E762BA4D7F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B73BD961-1192-5C70-FA6B-B0C52F1E33C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6FCB5F83-2AFB-4382-7F3E-678A0678E9EB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C90D037D-DB63-CC21-85A2-0D231E785202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EB6AB07D-E228-E5CB-A873-C489E3E71F4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665BF00D-D503-A8C9-0E51-3D7294FD8224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8F8691A2-E94E-FBDA-9BB3-4F54D037499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94F3C3A6-D63E-C8B9-B3B5-16D258F9000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70149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2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3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20346</TotalTime>
  <Words>849</Words>
  <Application>Microsoft Office PowerPoint</Application>
  <PresentationFormat>Affichage à l'écran (4:3)</PresentationFormat>
  <Paragraphs>269</Paragraphs>
  <Slides>27</Slides>
  <Notes>20</Notes>
  <HiddenSlides>0</HiddenSlides>
  <MMClips>4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27</vt:i4>
      </vt:variant>
    </vt:vector>
  </HeadingPairs>
  <TitlesOfParts>
    <vt:vector size="41" baseType="lpstr">
      <vt:lpstr>Effra CC Arbc</vt:lpstr>
      <vt:lpstr>Calibri</vt:lpstr>
      <vt:lpstr>Aptos Display</vt:lpstr>
      <vt:lpstr>Arial</vt:lpstr>
      <vt:lpstr>Aptos</vt:lpstr>
      <vt:lpstr>Noto Sans Symbols</vt:lpstr>
      <vt:lpstr>2_Conception personnalisée</vt:lpstr>
      <vt:lpstr>Page d'entree</vt:lpstr>
      <vt:lpstr>partie 1</vt:lpstr>
      <vt:lpstr>3_Conception personnalisée</vt:lpstr>
      <vt:lpstr>1_Page d'entree</vt:lpstr>
      <vt:lpstr>1_partie 1</vt:lpstr>
      <vt:lpstr>2_partie 1</vt:lpstr>
      <vt:lpstr>3_partie 1</vt:lpstr>
      <vt:lpstr>Présentation PowerPoint</vt:lpstr>
      <vt:lpstr>برمجة الأسبوع  السادس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EL HAMDOUNI BTIHAJ</cp:lastModifiedBy>
  <cp:revision>205</cp:revision>
  <cp:lastPrinted>2025-08-13T10:11:39Z</cp:lastPrinted>
  <dcterms:created xsi:type="dcterms:W3CDTF">2025-08-01T12:31:49Z</dcterms:created>
  <dcterms:modified xsi:type="dcterms:W3CDTF">2026-04-27T07:21:33Z</dcterms:modified>
</cp:coreProperties>
</file>