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1"/>
  </p:notesMasterIdLst>
  <p:handoutMasterIdLst>
    <p:handoutMasterId r:id="rId72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1256" r:id="rId14"/>
    <p:sldId id="1258" r:id="rId15"/>
    <p:sldId id="964" r:id="rId16"/>
    <p:sldId id="1053" r:id="rId17"/>
    <p:sldId id="1057" r:id="rId18"/>
    <p:sldId id="1259" r:id="rId19"/>
    <p:sldId id="1022" r:id="rId20"/>
    <p:sldId id="1180" r:id="rId21"/>
    <p:sldId id="1181" r:id="rId22"/>
    <p:sldId id="1182" r:id="rId23"/>
    <p:sldId id="1219" r:id="rId24"/>
    <p:sldId id="1220" r:id="rId25"/>
    <p:sldId id="1221" r:id="rId26"/>
    <p:sldId id="786" r:id="rId27"/>
    <p:sldId id="751" r:id="rId28"/>
    <p:sldId id="828" r:id="rId29"/>
    <p:sldId id="890" r:id="rId30"/>
    <p:sldId id="787" r:id="rId31"/>
    <p:sldId id="740" r:id="rId32"/>
    <p:sldId id="1101" r:id="rId33"/>
    <p:sldId id="1124" r:id="rId34"/>
    <p:sldId id="1128" r:id="rId35"/>
    <p:sldId id="1218" r:id="rId36"/>
    <p:sldId id="1136" r:id="rId37"/>
    <p:sldId id="1129" r:id="rId38"/>
    <p:sldId id="1130" r:id="rId39"/>
    <p:sldId id="1142" r:id="rId40"/>
    <p:sldId id="1183" r:id="rId41"/>
    <p:sldId id="1144" r:id="rId42"/>
    <p:sldId id="1184" r:id="rId43"/>
    <p:sldId id="1185" r:id="rId44"/>
    <p:sldId id="1186" r:id="rId45"/>
    <p:sldId id="1187" r:id="rId46"/>
    <p:sldId id="909" r:id="rId47"/>
    <p:sldId id="976" r:id="rId48"/>
    <p:sldId id="1091" r:id="rId49"/>
    <p:sldId id="1145" r:id="rId50"/>
    <p:sldId id="1146" r:id="rId51"/>
    <p:sldId id="1148" r:id="rId52"/>
    <p:sldId id="1149" r:id="rId53"/>
    <p:sldId id="1150" r:id="rId54"/>
    <p:sldId id="1213" r:id="rId55"/>
    <p:sldId id="1155" r:id="rId56"/>
    <p:sldId id="1156" r:id="rId57"/>
    <p:sldId id="910" r:id="rId58"/>
    <p:sldId id="848" r:id="rId59"/>
    <p:sldId id="916" r:id="rId60"/>
    <p:sldId id="924" r:id="rId61"/>
    <p:sldId id="849" r:id="rId62"/>
    <p:sldId id="788" r:id="rId63"/>
    <p:sldId id="956" r:id="rId64"/>
    <p:sldId id="850" r:id="rId65"/>
    <p:sldId id="1021" r:id="rId66"/>
    <p:sldId id="789" r:id="rId67"/>
    <p:sldId id="794" r:id="rId68"/>
    <p:sldId id="793" r:id="rId69"/>
    <p:sldId id="930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Dosis SemiBold" pitchFamily="2" charset="0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993EAE-C74E-4053-89D1-1B856B80495A}">
          <p14:sldIdLst>
            <p14:sldId id="779"/>
            <p14:sldId id="911"/>
            <p14:sldId id="1191"/>
            <p14:sldId id="780"/>
            <p14:sldId id="781"/>
            <p14:sldId id="783"/>
            <p14:sldId id="746"/>
            <p14:sldId id="784"/>
            <p14:sldId id="1256"/>
            <p14:sldId id="1258"/>
            <p14:sldId id="964"/>
            <p14:sldId id="1053"/>
            <p14:sldId id="1057"/>
            <p14:sldId id="1259"/>
            <p14:sldId id="1022"/>
            <p14:sldId id="1180"/>
            <p14:sldId id="1181"/>
            <p14:sldId id="1182"/>
            <p14:sldId id="1219"/>
            <p14:sldId id="1220"/>
            <p14:sldId id="1221"/>
            <p14:sldId id="786"/>
            <p14:sldId id="751"/>
            <p14:sldId id="828"/>
            <p14:sldId id="890"/>
            <p14:sldId id="787"/>
            <p14:sldId id="740"/>
            <p14:sldId id="1101"/>
            <p14:sldId id="1124"/>
            <p14:sldId id="1128"/>
            <p14:sldId id="1218"/>
            <p14:sldId id="1136"/>
            <p14:sldId id="1129"/>
            <p14:sldId id="1130"/>
            <p14:sldId id="1142"/>
            <p14:sldId id="1183"/>
            <p14:sldId id="1144"/>
            <p14:sldId id="1184"/>
            <p14:sldId id="1185"/>
            <p14:sldId id="1186"/>
            <p14:sldId id="1187"/>
            <p14:sldId id="909"/>
            <p14:sldId id="976"/>
            <p14:sldId id="1091"/>
            <p14:sldId id="1145"/>
            <p14:sldId id="1146"/>
            <p14:sldId id="1148"/>
            <p14:sldId id="1149"/>
            <p14:sldId id="1150"/>
            <p14:sldId id="1213"/>
            <p14:sldId id="1155"/>
            <p14:sldId id="1156"/>
            <p14:sldId id="910"/>
            <p14:sldId id="848"/>
            <p14:sldId id="916"/>
            <p14:sldId id="924"/>
            <p14:sldId id="849"/>
          </p14:sldIdLst>
        </p14:section>
        <p14:section name="Section sans titre" id="{64EBB38B-FBFF-4EAF-99B9-6DDF8CB04467}">
          <p14:sldIdLst>
            <p14:sldId id="788"/>
            <p14:sldId id="956"/>
            <p14:sldId id="850"/>
            <p14:sldId id="1021"/>
            <p14:sldId id="789"/>
            <p14:sldId id="794"/>
            <p14:sldId id="793"/>
            <p14:sldId id="9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1571" autoAdjust="0"/>
  </p:normalViewPr>
  <p:slideViewPr>
    <p:cSldViewPr snapToGrid="0">
      <p:cViewPr varScale="1">
        <p:scale>
          <a:sx n="68" d="100"/>
          <a:sy n="68" d="100"/>
        </p:scale>
        <p:origin x="12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2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5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1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4.fntdata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611D0-120D-5026-16CA-CD7B8CFDF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B4B3AD-48C2-B347-E9F7-93F90E465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C4BD1-3BD9-0E3A-2FB3-4F145EEF2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AF8009-D1D2-0C5B-B908-2F9B9B477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330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240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966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( الجزء و الكل (</a:t>
              </a:r>
              <a:r>
                <a:rPr lang="fr-FR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4</a:t>
              </a:r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</a:t>
              </a: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cs typeface="Arial" panose="020B0604020202020204" pitchFamily="34" charset="0"/>
                </a:rPr>
                <a:t>رابع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   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1986A84-F171-3E00-FB2F-8C1B60C9FE8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3241EF0-9B73-CCE7-DD70-1E583378D74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E9173044-2A5C-1259-F09B-6414993369E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038FD3F2-8712-32B8-7A7C-59AF3C1A74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0" dirty="0"/>
                <a:t>النقود</a:t>
              </a:r>
              <a:r>
                <a:rPr lang="ar-MA" dirty="0"/>
                <a:t> </a:t>
              </a:r>
              <a:r>
                <a:rPr lang="ar-MA" b="0" dirty="0"/>
                <a:t>(1)</a:t>
              </a:r>
              <a:r>
                <a:rPr lang="ar-MA" dirty="0"/>
                <a:t>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095A357-D9AA-20AE-C4F3-3138D5A5AF88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2B16254-F7E8-1725-FDF9-E0BB20C62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5B9F1CBE-315C-DE27-995F-97CF1BB3682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AB5812BD-C6D3-304E-60ED-290D1A91C7E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+mn-cs"/>
                </a:rPr>
                <a:t>النقود (1) 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370A678-C522-76E0-2902-450D35084A5E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E074AE-75A7-39B7-403B-7D095D1E158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1F6A1148-10CC-D7B4-882B-D2C5495E076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640DB572-F12D-0178-ABB8-E1E4A6A71E7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حساب مجموع عددين على السطر 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( الجزء و الكل (4)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2CC7757-9FEE-CB65-38FF-59293947B4A9}"/>
              </a:ext>
            </a:extLst>
          </p:cNvPr>
          <p:cNvGrpSpPr/>
          <p:nvPr/>
        </p:nvGrpSpPr>
        <p:grpSpPr>
          <a:xfrm>
            <a:off x="1623801" y="2195931"/>
            <a:ext cx="5896398" cy="4083240"/>
            <a:chOff x="1865676" y="2195931"/>
            <a:chExt cx="5896398" cy="40832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31EB518-6A7A-FE9B-07F0-C4404244E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4252" y="2195931"/>
              <a:ext cx="2997822" cy="408324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C043F08-BDAE-1DDC-5523-D1F63B701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5676" y="2195931"/>
              <a:ext cx="2898576" cy="4083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614598" y="3638497"/>
            <a:ext cx="7262896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737384" y="3698793"/>
            <a:ext cx="653549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 معطيات مسألة على نموذج الأشرطة و تحديد المطلوب و كتابة المتساوية المناسبة و أكمل عبارة الحل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0F1CAF-6800-AF9A-7E92-E15B8D1FBE8E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B27283-15DF-198B-1E89-474376E6ACE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12E4C3-C251-CD8F-D2F0-EF3014015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4A9BF5C-38E2-D13B-A615-721DF13B2335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BA1FCDEE-4FFE-3585-A232-58C0C26250DB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C6786DF-DC82-BA50-42AC-A93C51B484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251DD46-FCF5-0EA6-5DC8-200614AB01FF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B7D2C05-3F10-6EE7-B6C1-9DC5DA525D78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101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4EBC66-F220-9CBE-7639-E34C2508F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595" y="1967830"/>
            <a:ext cx="7140811" cy="37318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D69829-965A-F420-5372-DBFE5C5862B5}"/>
              </a:ext>
            </a:extLst>
          </p:cNvPr>
          <p:cNvSpPr txBox="1"/>
          <p:nvPr/>
        </p:nvSpPr>
        <p:spPr>
          <a:xfrm>
            <a:off x="5261542" y="3897061"/>
            <a:ext cx="2480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6</a:t>
            </a:r>
            <a:r>
              <a:rPr lang="fr-FR" sz="3200" b="1" dirty="0">
                <a:solidFill>
                  <a:srgbClr val="00B0F0"/>
                </a:solidFill>
              </a:rPr>
              <a:t>3</a:t>
            </a:r>
            <a:r>
              <a:rPr lang="fr-FR" sz="3200" b="1" dirty="0">
                <a:solidFill>
                  <a:srgbClr val="C00000"/>
                </a:solidFill>
              </a:rPr>
              <a:t> + 3</a:t>
            </a:r>
            <a:r>
              <a:rPr lang="fr-FR" sz="3200" b="1" dirty="0">
                <a:solidFill>
                  <a:srgbClr val="00B0F0"/>
                </a:solidFill>
              </a:rPr>
              <a:t>5</a:t>
            </a:r>
            <a:r>
              <a:rPr lang="fr-FR" sz="3200" b="1" dirty="0">
                <a:solidFill>
                  <a:srgbClr val="C00000"/>
                </a:solidFill>
              </a:rPr>
              <a:t> = 9</a:t>
            </a:r>
            <a:r>
              <a:rPr lang="fr-FR" sz="3200" b="1" dirty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001D74-DFEC-9601-D165-E61A42CD4514}"/>
              </a:ext>
            </a:extLst>
          </p:cNvPr>
          <p:cNvSpPr txBox="1"/>
          <p:nvPr/>
        </p:nvSpPr>
        <p:spPr>
          <a:xfrm>
            <a:off x="7476961" y="4993055"/>
            <a:ext cx="702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98</a:t>
            </a: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6728C-920D-42FF-5099-4BD9CCD37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1633A0-7970-6B19-E749-B773C49C91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F4DB5D-6BA8-92B3-8D86-97D0C0D83B8F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26BE37-B278-A02A-3146-55AFD6D0508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B9A1091-FC94-6CF3-8EB5-AC6C7A55A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09880" y="356315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C0E4FF6-55D9-F78D-4718-A5FEDFF97AA8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C186247-EA83-B052-41EB-3EFA4FD898B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393140-66A3-8A59-A339-7FB4C31B4B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4B56ABF-D127-7A2E-46AA-DB347B8CC85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5700D02E-0B57-1CA1-7FED-EADCE7C0E84F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016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21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C23FA721-93AE-6AB6-0EC7-77D1CBD54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CE33BD-00B2-3D90-7215-DCC26228C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52" y="1644283"/>
            <a:ext cx="3400900" cy="459428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2BAC195-4261-3442-2859-940491E8F138}"/>
              </a:ext>
            </a:extLst>
          </p:cNvPr>
          <p:cNvSpPr/>
          <p:nvPr/>
        </p:nvSpPr>
        <p:spPr>
          <a:xfrm>
            <a:off x="1300798" y="5213717"/>
            <a:ext cx="2869808" cy="8049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 على السطر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EA248E-7E3A-8366-6C80-6943BEAF4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271891"/>
            <a:ext cx="7557025" cy="17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EA7DE5-A9F4-D9D8-10FA-F2ECD2C58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71891"/>
            <a:ext cx="7557025" cy="171877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3729305" y="2340228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D2A1EC-391B-5892-FD31-9D3351362223}"/>
              </a:ext>
            </a:extLst>
          </p:cNvPr>
          <p:cNvSpPr txBox="1"/>
          <p:nvPr/>
        </p:nvSpPr>
        <p:spPr>
          <a:xfrm>
            <a:off x="7605538" y="2340227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C3E946-A831-2481-9ABB-DE9E14C73688}"/>
              </a:ext>
            </a:extLst>
          </p:cNvPr>
          <p:cNvSpPr txBox="1"/>
          <p:nvPr/>
        </p:nvSpPr>
        <p:spPr>
          <a:xfrm>
            <a:off x="3654354" y="3386202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31B1BE-1FDB-84B3-E0A3-D9E32B0224D2}"/>
              </a:ext>
            </a:extLst>
          </p:cNvPr>
          <p:cNvSpPr txBox="1"/>
          <p:nvPr/>
        </p:nvSpPr>
        <p:spPr>
          <a:xfrm>
            <a:off x="7605537" y="3393194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9C9F4-2DB7-C85D-42D0-F3495B2A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77A146-6BDA-9CF7-7884-1D455BCE62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939054C-C756-4A11-8A95-D5E5B0958D0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6CA244-B04A-9B5D-D95A-15993D4BC45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640565C-8C7C-97D3-CD28-B19557498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40669" y="410437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409A13B-3907-350A-92C2-378C5F6AAE6C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1BDDDE9-DC9A-6F73-1C15-74907F62392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9211BB3-3988-AE48-713B-3B8A07F47B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9D99CCC-3ECB-DA71-E610-DB7432E9014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4871FC9-648A-808D-479A-A82726FC3EC9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8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71241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نموذج الأشرطة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ما نبحث عنه: الجزء أو الكل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58821E-5B15-7C0A-8D61-BD1E40192A8D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553A68-AE79-07FA-C3D9-5C9F53E14C47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4DAD7E-13B0-3477-4AE1-0B0618CA7A42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7F5850-F7F5-D85C-EC14-407214860EAF}"/>
              </a:ext>
            </a:extLst>
          </p:cNvPr>
          <p:cNvSpPr txBox="1"/>
          <p:nvPr/>
        </p:nvSpPr>
        <p:spPr>
          <a:xfrm>
            <a:off x="3364847" y="280619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927776-8580-B99A-8F42-6836BCB0A952}"/>
              </a:ext>
            </a:extLst>
          </p:cNvPr>
          <p:cNvSpPr txBox="1"/>
          <p:nvPr/>
        </p:nvSpPr>
        <p:spPr>
          <a:xfrm>
            <a:off x="4004129" y="2267187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2E2D5D-FE42-B4DF-0AD2-CE5003B002DD}"/>
              </a:ext>
            </a:extLst>
          </p:cNvPr>
          <p:cNvSpPr txBox="1"/>
          <p:nvPr/>
        </p:nvSpPr>
        <p:spPr>
          <a:xfrm>
            <a:off x="4904017" y="2816084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B7E3A2-DA47-C699-2818-E7B41453F34D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5D95811-DAD5-0E0F-22EB-5FB4B0D3D1B8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96CDE53-800B-FDA2-1D5C-1A57886FFED5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1524EDF-7236-A284-CFE4-139B9CB03633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35687"/>
            <a:ext cx="7504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نبحث عن الجزء 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و نستعمل الطرح  2 = 8 – 10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2DCD430-12F7-4282-1CC5-64F0F09A16B5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593A034-05C4-C1BC-E176-DDE2818E30AD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DB7CEDA-4319-4784-6419-DD49733F0F84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04C20-3885-3561-DDA7-7C34F3364312}"/>
              </a:ext>
            </a:extLst>
          </p:cNvPr>
          <p:cNvSpPr/>
          <p:nvPr/>
        </p:nvSpPr>
        <p:spPr>
          <a:xfrm>
            <a:off x="5377528" y="4112156"/>
            <a:ext cx="1880854" cy="1560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957A17-F1DC-509D-7EF8-00CF05C861A8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A9516F-D848-8408-C2B2-2375D71D546E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1A70D8-AECF-90BD-E1C1-DEF194BD3565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E57A974-B39F-F132-6DE6-03D16AC946F8}"/>
              </a:ext>
            </a:extLst>
          </p:cNvPr>
          <p:cNvSpPr txBox="1"/>
          <p:nvPr/>
        </p:nvSpPr>
        <p:spPr>
          <a:xfrm>
            <a:off x="4004129" y="2267187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491BCE04-884F-2D24-E762-1DC904499D84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674B93-E09D-20C2-0639-D9310CB08A9E}"/>
              </a:ext>
            </a:extLst>
          </p:cNvPr>
          <p:cNvSpPr txBox="1"/>
          <p:nvPr/>
        </p:nvSpPr>
        <p:spPr>
          <a:xfrm>
            <a:off x="3364847" y="280619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32519E-3C96-25DE-9D36-840137ABD473}"/>
              </a:ext>
            </a:extLst>
          </p:cNvPr>
          <p:cNvSpPr txBox="1"/>
          <p:nvPr/>
        </p:nvSpPr>
        <p:spPr>
          <a:xfrm>
            <a:off x="4904017" y="2816084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DE8E-02CD-2060-0280-831E73EA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65E74EA-2082-7FB5-7C79-DBCC9F430C83}"/>
              </a:ext>
            </a:extLst>
          </p:cNvPr>
          <p:cNvSpPr txBox="1"/>
          <p:nvPr/>
        </p:nvSpPr>
        <p:spPr>
          <a:xfrm>
            <a:off x="132735" y="71241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نموذج الأشرطة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ما نبحث  عنه: الجزء أو الكل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C60FB-2AED-F02E-C972-348ECA270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6C4ED6-765A-C72C-9AC4-6E8913B46834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37A60-B2F5-2673-47DC-356E271F3301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AADE8-CAC9-6761-8925-6A9E94F0D62D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C2E194-8035-F794-FA06-756D1BDB811D}"/>
              </a:ext>
            </a:extLst>
          </p:cNvPr>
          <p:cNvSpPr txBox="1"/>
          <p:nvPr/>
        </p:nvSpPr>
        <p:spPr>
          <a:xfrm>
            <a:off x="3198601" y="2814545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7EE550-FDDD-298E-5B41-0171F03EF530}"/>
              </a:ext>
            </a:extLst>
          </p:cNvPr>
          <p:cNvSpPr txBox="1"/>
          <p:nvPr/>
        </p:nvSpPr>
        <p:spPr>
          <a:xfrm>
            <a:off x="4877273" y="278400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0BCA4C-ABF0-A585-6333-3CD6E1E0354E}"/>
              </a:ext>
            </a:extLst>
          </p:cNvPr>
          <p:cNvSpPr txBox="1"/>
          <p:nvPr/>
        </p:nvSpPr>
        <p:spPr>
          <a:xfrm>
            <a:off x="4037937" y="230091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C70FFB-69C7-AF96-8AEE-AF4B6EA3718E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9DA26A-5235-8534-8F03-BA3780017236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CC474E0-B0B4-4400-0616-25C7F57250BB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925BCE8-B0CB-3160-84E6-29D1055507B3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223422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1182A-3645-1491-4A30-448364FB9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A6B756-6A1B-0860-9F50-B878C67AC947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3E2FC8-0839-EE49-1541-34B4BE2BC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0A4A0-CB1F-28A0-AB94-469FB8A2844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24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2B11-8FD1-FB54-E33C-7519FB171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FB1D4FB-C12B-6DB3-075F-9E272BE07894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نبحث عن الكل 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لحساب الكل نستعمل الجمع 9 = 2 + 7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1ECDFC-D77F-31BB-CB82-550097D40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DC8AAF-D3C3-4E5E-1B70-6FABD9CFB7E3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A16E65-7657-FC74-8F85-C9FA42BAE6E2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702AC-F3B3-66E2-527D-AA86B5F87358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3D3790-A616-6ED4-50E7-D7D981663FCC}"/>
              </a:ext>
            </a:extLst>
          </p:cNvPr>
          <p:cNvSpPr txBox="1"/>
          <p:nvPr/>
        </p:nvSpPr>
        <p:spPr>
          <a:xfrm>
            <a:off x="4028607" y="230091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D30EF8-7022-D88F-59C8-D9DD41AB34D3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A8577D0-D0DF-62FF-7B05-1F9B06E2E9B1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9B450741-5A99-E314-84C1-8EA81983E24A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069D9B9-F534-3916-4BBD-FA59B4BD065A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867353-481C-735E-D2FD-81ED1F9FF889}"/>
              </a:ext>
            </a:extLst>
          </p:cNvPr>
          <p:cNvSpPr/>
          <p:nvPr/>
        </p:nvSpPr>
        <p:spPr>
          <a:xfrm>
            <a:off x="1960118" y="4054443"/>
            <a:ext cx="1880854" cy="1560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CAA4B35-70CD-CA91-BF72-CB600F64B395}"/>
              </a:ext>
            </a:extLst>
          </p:cNvPr>
          <p:cNvSpPr txBox="1"/>
          <p:nvPr/>
        </p:nvSpPr>
        <p:spPr>
          <a:xfrm>
            <a:off x="3198601" y="2814545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DA322E-1D90-4339-D59B-C4105CF3DB1A}"/>
              </a:ext>
            </a:extLst>
          </p:cNvPr>
          <p:cNvSpPr txBox="1"/>
          <p:nvPr/>
        </p:nvSpPr>
        <p:spPr>
          <a:xfrm>
            <a:off x="4877273" y="278400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844894" y="3181134"/>
            <a:ext cx="44651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على نموذج الأشرطة و تحديد المطلوب و كتابة المتساوية  وإكمال عبارة الحل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4" y="3108279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75930"/>
            <a:ext cx="7377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الآن، سنتعرف مع ندى و مجد كيف  نمثل معطيات مسألة على نموذج الأشرطة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نحدد المطلوب  ثم نكتب المتساوية المناسبة و إكمال عبارة الحل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679845"/>
            <a:ext cx="1141668" cy="97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MATHS_N1_P4_SEM4_S4_V1">
            <a:hlinkClick r:id="" action="ppaction://media"/>
            <a:extLst>
              <a:ext uri="{FF2B5EF4-FFF2-40B4-BE49-F238E27FC236}">
                <a16:creationId xmlns:a16="http://schemas.microsoft.com/office/drawing/2014/main" id="{5FE55D82-8417-3246-54BF-C8650C7D3E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902" y="1882320"/>
            <a:ext cx="7737430" cy="43523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1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معطيات  مسألة على  نموذج الأشرطة 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497745-E900-C4C1-C3DC-E032B11F8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74" y="1877631"/>
            <a:ext cx="7146652" cy="394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13C2F0-6D1D-23ED-3FC6-1864FCDA7604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AAE12E40-64EF-F9A6-CA88-4553929C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CA5A3C2-377B-29DF-1266-7384335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4BF9D37-A394-05CA-F943-985E4E1179E3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B05986-9B89-B1C3-5CB4-4EE1C014CE38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18" name="Image 1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1DBFC14D-C908-2E29-F1C7-740C23CA8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A0D6549-66BE-7EBE-80EF-DAC4BFA37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F0A52-67ED-E670-21D7-238416770F7D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2D31F60-F2D2-1FC3-7CC3-A508C963FB2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683DB0C-D271-4206-8757-B0674FEE89C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5E8C634-FF54-0BA0-53FA-5EA129CBD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CD78924-3CEA-DA30-A73C-5E12F370732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04F2B0C-2880-CA3D-9DBA-D27B806F78FE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36E92AE-FB6B-AFB6-2A96-A1D6B4456F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B0BF8E-D2B5-12D3-662E-477A781D8B7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ADC4D47-9FD3-B20F-9C9D-0F9CF697A7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53CCA74F-B157-4A42-C7E6-E645D5E6F6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F21158-6928-386B-A805-7CAFF5A318CC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B5DE550-5841-C294-6A26-74F72E0EBA8E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6B095D-861B-F2F7-8A67-3FE7594495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FF686B6-51A0-D11B-8625-56EAEA9981C2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14" name="Image 1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808BA966-3863-C28F-7D71-4691DA50D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EB90CB9-355C-E3B8-F5FC-41E06F7BB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5370D0B-3D35-088B-A607-5387638C791F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8800AE2-D3FB-DD82-B6E7-CFC9E2982CCC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4D0242-26CB-5A0B-DD17-787F6C037BF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10CC3BB-6E60-BF59-B614-61528BA96A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43858BF-A30C-DC49-BA75-FF225C4F16BB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99049F0-4951-63BD-1341-ABE5EF9D9867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6A4B66F-B0BA-EF15-84BC-01A11401C9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30304ED-8292-A4B1-6DE7-7969E376F5D9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7274508-73ED-D9C2-3010-387B01BE153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92D6ADF-40CF-F36B-E9B4-364E194A2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34D4FE2-AFFA-BEEF-77E6-89D9B679661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26CCB21-F5F1-FDBE-927E-4D07251AB7B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B6CAA8E-19E5-9F0F-673D-E85E810DD9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13078F3-CDBF-AFB3-E610-E1B39FBDB78D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14" name="Image 1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F22CB776-66C8-77DB-2F4E-8FCACEC43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B2E7D6B-489C-F4D8-206B-8FEF7EDBC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327011A7-93D8-3EB0-8EC7-70CBB386BF63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ADE89-65D2-339B-A30C-353C8B9B9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BFF526-DD2F-F056-4FAE-F17969F2DFDE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نموذج الأشرطة على الألواح  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 عليه معطيات المسألة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52F3C-65C1-31DF-CF0A-2088D48B7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F42CC5CE-830C-1E7F-433F-E82E6BDD029F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4E292A3-D58B-4450-BB76-B4C38BF3785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33F0E6A-B903-1836-0F9E-F1F2B3A617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776C610-5D36-B937-8045-E440845640D9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4E296E0-151F-2CF3-A032-B0A0043ABC7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B2B982CA-5AC6-49F6-16B0-AD0602B280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565B9B0-C874-E688-D240-B4233958709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BB7A47D-1728-5DC5-F89D-CD6C52AA87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AD904639-6724-602A-8A97-6C18EC2BF2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C23E5D0-B9F3-BBC0-B82B-5E6DF0942406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9BBA23-2310-61D4-4F3B-360732BEBE7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A40192C-9D78-900F-6057-8FEB2A8FAB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28F5CF0-CBBE-AE8B-8E38-786A4A23D27E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40BB5DBA-2CDD-9C15-8A5D-CCB1C7AB7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8ABCF69-36E9-3E48-535B-6685E207F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02CCE7AB-ECA5-F051-86FE-96870BA0EABB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16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المعطى الأول :  9 حبات  تمثل الكل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 المعطى الثاني 4 و تمثل الجزء الأول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نبحث عن الجزء الثاني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04BD242-2505-E393-AB55-5709CBE81804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816F798-2AB1-9413-2231-A2F6FDE4734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1E25647C-B50D-DB9F-0296-E616CD0853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1220FC1-1F9B-11B4-B75B-DD00AE5B3274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1C6B8780-6594-7A8E-92F4-DF7F6AF0D08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A35CA1E-D84D-D684-BE06-B5FC0D5734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664ECD5-46FF-B9E8-C2D3-1BEEB90737E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1D261F42-49AC-A91C-B46B-C93608DEDEE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C2950C7D-F77E-0360-76A0-660F77969F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A7935C06-087E-D322-B3C0-58042673C1B3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A37F305-04EB-18B4-9973-A68125DA7BB8}"/>
              </a:ext>
            </a:extLst>
          </p:cNvPr>
          <p:cNvSpPr txBox="1"/>
          <p:nvPr/>
        </p:nvSpPr>
        <p:spPr>
          <a:xfrm>
            <a:off x="4216663" y="40044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49941F-7513-C5DB-469A-D7A41E0F4EA3}"/>
              </a:ext>
            </a:extLst>
          </p:cNvPr>
          <p:cNvSpPr/>
          <p:nvPr/>
        </p:nvSpPr>
        <p:spPr>
          <a:xfrm>
            <a:off x="3119362" y="4658773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23D2F64-DD8F-EF1D-799E-3543C0D854D5}"/>
              </a:ext>
            </a:extLst>
          </p:cNvPr>
          <p:cNvSpPr txBox="1"/>
          <p:nvPr/>
        </p:nvSpPr>
        <p:spPr>
          <a:xfrm>
            <a:off x="3420849" y="4634915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24544CB-252F-2A10-C827-3271D5C65DA9}"/>
              </a:ext>
            </a:extLst>
          </p:cNvPr>
          <p:cNvSpPr/>
          <p:nvPr/>
        </p:nvSpPr>
        <p:spPr>
          <a:xfrm>
            <a:off x="4667534" y="4666782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F47BD7-61FB-1741-813D-1E88CFD29132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B0B0C21-DB4A-60C4-9221-35163896DD8A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EC82640-A3AA-9A01-A2D6-C69A5E7456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ACE67AE-D221-3084-307C-6EF07FA65BC3}"/>
              </a:ext>
            </a:extLst>
          </p:cNvPr>
          <p:cNvSpPr txBox="1"/>
          <p:nvPr/>
        </p:nvSpPr>
        <p:spPr>
          <a:xfrm>
            <a:off x="4948430" y="46747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34C4934-1417-EE36-56A4-D629D5CC2288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12" name="Image 11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7C6F19B8-C033-4DE9-6E77-4B8647F07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01CEB60-173A-2449-D3BB-86F939A53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C1EB57A4-FC27-9CBA-975A-B4D7F76FBD8C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1" grpId="0"/>
      <p:bldP spid="65" grpId="0" animBg="1"/>
      <p:bldP spid="62" grpId="0"/>
      <p:bldP spid="66" grpId="0" animBg="1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38DDE6DF-85CE-6B0E-AC13-BFDBFFE45D15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7550810-55BB-4B78-B1D6-7E58B9D67A3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7EE3C501-8505-B67E-E3B8-998143E86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AE9C4F3-2C94-4568-B366-FCF2477F3E5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E0CD4F4-81E6-EAA3-CD30-94D0FB777A0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FF3E9F5A-A7DF-9905-06B6-BDE21C2BA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B7C3C1C-C26C-C5C6-7F51-2D9ADFEED7B6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5896D84-37D5-997E-398B-8ADCA1AA6C4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1465132D-4D46-8E9D-DC9C-82DD65EEA9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B278232-7239-B767-6639-3D9F09A02B5A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C942F44-2228-DF8A-1B19-4F9FF5F5B325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53F047DD-2368-D01E-53E3-57642FC31E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1E64D32-2B91-F789-B286-14EDD9F55C0E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0E5F7A-CB6E-4D4D-115E-6CA4F3A6B648}"/>
              </a:ext>
            </a:extLst>
          </p:cNvPr>
          <p:cNvSpPr txBox="1"/>
          <p:nvPr/>
        </p:nvSpPr>
        <p:spPr>
          <a:xfrm>
            <a:off x="4216663" y="40044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0CAE2D-FBAB-F3FB-F0F6-503BC82551A7}"/>
              </a:ext>
            </a:extLst>
          </p:cNvPr>
          <p:cNvSpPr/>
          <p:nvPr/>
        </p:nvSpPr>
        <p:spPr>
          <a:xfrm>
            <a:off x="3119362" y="4658773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4FB5E6-AE87-D44E-572D-4BC11797D94A}"/>
              </a:ext>
            </a:extLst>
          </p:cNvPr>
          <p:cNvSpPr txBox="1"/>
          <p:nvPr/>
        </p:nvSpPr>
        <p:spPr>
          <a:xfrm>
            <a:off x="3420849" y="4634915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200DB7-DEDD-8E3D-17CF-2C38D40B4585}"/>
              </a:ext>
            </a:extLst>
          </p:cNvPr>
          <p:cNvSpPr/>
          <p:nvPr/>
        </p:nvSpPr>
        <p:spPr>
          <a:xfrm>
            <a:off x="4667534" y="4666782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12EA7D-F9EC-B930-2119-42C809D13677}"/>
              </a:ext>
            </a:extLst>
          </p:cNvPr>
          <p:cNvSpPr txBox="1"/>
          <p:nvPr/>
        </p:nvSpPr>
        <p:spPr>
          <a:xfrm>
            <a:off x="4948430" y="46747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2D1C80A-43BE-9948-C0D1-A8D2B17B8D79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25" name="Image 2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9AB48AA-8593-51CE-896D-188A18C5A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88BBBC1-7941-DC34-075E-C2B94BEBA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35977B2C-7C85-ECF9-2913-67CC0041B404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حبات البرتقال التي بقيت في الشجرة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C3FBFE4D-38C0-EC36-D838-4883C5FB1BE5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FCEC769-C708-085B-B1E5-B01D701D817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6336B7F-443C-5090-69D8-277508C162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D2FD5EC-7E0B-01AE-88B6-08E1EB1606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42D3089-2E4E-B03D-F7B3-8052B7AE5D3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59C6B97-1403-F2B3-A750-8EF501081B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9D9455A-C826-0343-0AE8-70057763F53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46C1E6EE-BD37-93D1-9D97-2020BE433DE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52A849C7-8952-2811-A7DD-0C82FD515C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D477781-1416-B8DA-7035-4F5670564338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4F3394A-4DD2-615B-240B-1F2452F8290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63A1626-F164-D3BD-10F9-FAA1CCC435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05A583A-DE69-3FC5-B2C7-322ED6EEAEF9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BD1D03-F537-84CE-D75C-6A1D864BB2F7}"/>
              </a:ext>
            </a:extLst>
          </p:cNvPr>
          <p:cNvSpPr txBox="1"/>
          <p:nvPr/>
        </p:nvSpPr>
        <p:spPr>
          <a:xfrm>
            <a:off x="4216663" y="40044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1A8096-2191-CD65-2D12-3F3C15DBC4F9}"/>
              </a:ext>
            </a:extLst>
          </p:cNvPr>
          <p:cNvSpPr/>
          <p:nvPr/>
        </p:nvSpPr>
        <p:spPr>
          <a:xfrm>
            <a:off x="3119362" y="4658773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97C256-59B6-1D68-FA46-E46F2BBBBE0B}"/>
              </a:ext>
            </a:extLst>
          </p:cNvPr>
          <p:cNvSpPr txBox="1"/>
          <p:nvPr/>
        </p:nvSpPr>
        <p:spPr>
          <a:xfrm>
            <a:off x="3420849" y="4634915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91F12-C8CA-C19B-6D06-A337BDC23174}"/>
              </a:ext>
            </a:extLst>
          </p:cNvPr>
          <p:cNvSpPr/>
          <p:nvPr/>
        </p:nvSpPr>
        <p:spPr>
          <a:xfrm>
            <a:off x="4667534" y="4666782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656743-5EB2-1CAA-48BB-6655B375550A}"/>
              </a:ext>
            </a:extLst>
          </p:cNvPr>
          <p:cNvSpPr txBox="1"/>
          <p:nvPr/>
        </p:nvSpPr>
        <p:spPr>
          <a:xfrm>
            <a:off x="4948430" y="46747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AFC76A-ECDF-E30B-2AD8-B233EF8AC221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18" name="Image 1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DB94722-64DD-38C0-6A5D-061AC9F6F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26BE680-C54D-3CA6-81A3-7FE59D291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7347876C-85AC-9FE7-CDFA-4E8D0F67B841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الجزء   نستعمل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الطرح  : 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4 - 9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422336" y="550031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493520" y="5500318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463159" y="5518922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946097" y="5646145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5091376" y="55189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591329" y="54897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EDE1B0-B003-8DBE-1B81-47FCD4BD658C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997F1CF-9505-6352-6639-9104250012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E1B395A-339F-2466-8E7A-3AB0ACCC8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293E21-234B-9E6D-822C-C8093F346014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9C978B7-3F92-264A-8220-27FD8E77A87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B9B4610-2E6D-437F-0B77-C41525B24B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BCFC243-8E43-83B4-4127-CDDE5F69027D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8A9CF0-72C7-9A7D-2310-58FDB965B02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FC4DE1C-F0F7-9240-5DB2-F0893A77A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5A6B230-7BCF-5BE3-C6E6-3A35E811C1D0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C52FEF-A479-2A70-30B5-AF7559356A73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DA169CB-539F-2E27-1610-46893CB295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7A5FF7-5860-0B59-0EC8-521A79AC54DC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B63A66-8A60-72B9-0BB0-887D264BA00D}"/>
              </a:ext>
            </a:extLst>
          </p:cNvPr>
          <p:cNvSpPr txBox="1"/>
          <p:nvPr/>
        </p:nvSpPr>
        <p:spPr>
          <a:xfrm>
            <a:off x="4216663" y="40044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381818-EC23-CC44-51FE-9AF7F1D1D3D2}"/>
              </a:ext>
            </a:extLst>
          </p:cNvPr>
          <p:cNvSpPr/>
          <p:nvPr/>
        </p:nvSpPr>
        <p:spPr>
          <a:xfrm>
            <a:off x="3119362" y="4658773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D05C66-0B68-689C-169D-652FDF69756A}"/>
              </a:ext>
            </a:extLst>
          </p:cNvPr>
          <p:cNvSpPr txBox="1"/>
          <p:nvPr/>
        </p:nvSpPr>
        <p:spPr>
          <a:xfrm>
            <a:off x="3420849" y="4634915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5E08F3-4AFA-6956-8FBC-8B7CC7BE86B1}"/>
              </a:ext>
            </a:extLst>
          </p:cNvPr>
          <p:cNvSpPr/>
          <p:nvPr/>
        </p:nvSpPr>
        <p:spPr>
          <a:xfrm>
            <a:off x="4667534" y="4666782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A1AE305-F8A8-408E-BAB8-B8852D849DE9}"/>
              </a:ext>
            </a:extLst>
          </p:cNvPr>
          <p:cNvSpPr txBox="1"/>
          <p:nvPr/>
        </p:nvSpPr>
        <p:spPr>
          <a:xfrm>
            <a:off x="4948430" y="46747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41BF3F6-C956-EC4E-B0F6-1B73AA399DCF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24" name="Image 2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85BD35AB-EAC2-AE32-B560-E35C9D9FE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F3AC08A-3321-FA92-76BF-F799DA019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9D0106AB-7949-CFD3-E1BA-24FC5DEF5CD0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/>
              <a:t>كَمْ حَبَّةَ بُرْتُقالٍ بَقِيَتْ في الشَّجَرَةِ؟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042AAAA-5E8D-14E7-BD2B-C0A10C39BC91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C4CCBB8-2BCF-24F9-E9EE-A322D099CA1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C0EB26C-EFEF-AB9C-DA62-B308D3C4A0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B2FE07A-4428-4655-1192-B952D2A8E1AC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5895D18-DC07-0573-6D8A-6262B8C16CEB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67EE778-986B-E472-87F5-56A6088581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5BA2FE9-573C-4106-38E1-1DD16B741223}"/>
              </a:ext>
            </a:extLst>
          </p:cNvPr>
          <p:cNvSpPr txBox="1"/>
          <p:nvPr/>
        </p:nvSpPr>
        <p:spPr>
          <a:xfrm>
            <a:off x="3422336" y="550031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681F9D-5405-C925-04EC-668AD7986FF6}"/>
              </a:ext>
            </a:extLst>
          </p:cNvPr>
          <p:cNvSpPr txBox="1"/>
          <p:nvPr/>
        </p:nvSpPr>
        <p:spPr>
          <a:xfrm>
            <a:off x="3493520" y="5500318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450F46-855D-D03C-6E21-3CF757ECFCE8}"/>
              </a:ext>
            </a:extLst>
          </p:cNvPr>
          <p:cNvSpPr txBox="1"/>
          <p:nvPr/>
        </p:nvSpPr>
        <p:spPr>
          <a:xfrm>
            <a:off x="4463159" y="5518922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41652A-05D0-DB56-95E7-E95678A27D66}"/>
              </a:ext>
            </a:extLst>
          </p:cNvPr>
          <p:cNvSpPr txBox="1"/>
          <p:nvPr/>
        </p:nvSpPr>
        <p:spPr>
          <a:xfrm>
            <a:off x="3946097" y="5646145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A7C441-DCA9-796D-4366-3C09C5766A59}"/>
              </a:ext>
            </a:extLst>
          </p:cNvPr>
          <p:cNvSpPr txBox="1"/>
          <p:nvPr/>
        </p:nvSpPr>
        <p:spPr>
          <a:xfrm>
            <a:off x="5091376" y="55189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A49207-A2D6-B946-9547-55B0A16C6170}"/>
              </a:ext>
            </a:extLst>
          </p:cNvPr>
          <p:cNvSpPr txBox="1"/>
          <p:nvPr/>
        </p:nvSpPr>
        <p:spPr>
          <a:xfrm>
            <a:off x="5591329" y="54897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261E52-56EB-91C6-4606-96CD8367122B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883E2A-AA3D-63AE-035D-1340B12C0FEA}"/>
              </a:ext>
            </a:extLst>
          </p:cNvPr>
          <p:cNvSpPr txBox="1"/>
          <p:nvPr/>
        </p:nvSpPr>
        <p:spPr>
          <a:xfrm>
            <a:off x="4216663" y="40044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E15B9C-AE2F-0B94-2704-0296F25474F7}"/>
              </a:ext>
            </a:extLst>
          </p:cNvPr>
          <p:cNvSpPr/>
          <p:nvPr/>
        </p:nvSpPr>
        <p:spPr>
          <a:xfrm>
            <a:off x="3119362" y="4658773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FE6D1FF-348F-B3CB-64FE-30B524A39057}"/>
              </a:ext>
            </a:extLst>
          </p:cNvPr>
          <p:cNvSpPr txBox="1"/>
          <p:nvPr/>
        </p:nvSpPr>
        <p:spPr>
          <a:xfrm>
            <a:off x="3420849" y="4634915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3645B2-E632-295E-8A77-7ED627BCF709}"/>
              </a:ext>
            </a:extLst>
          </p:cNvPr>
          <p:cNvSpPr/>
          <p:nvPr/>
        </p:nvSpPr>
        <p:spPr>
          <a:xfrm>
            <a:off x="4667534" y="4666782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8192EB4-2A19-0DEC-EC33-395C5E9F03F7}"/>
              </a:ext>
            </a:extLst>
          </p:cNvPr>
          <p:cNvSpPr txBox="1"/>
          <p:nvPr/>
        </p:nvSpPr>
        <p:spPr>
          <a:xfrm>
            <a:off x="4948430" y="46747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B62BA90-645E-A049-21C6-04326EABACD7}"/>
              </a:ext>
            </a:extLst>
          </p:cNvPr>
          <p:cNvGrpSpPr/>
          <p:nvPr/>
        </p:nvGrpSpPr>
        <p:grpSpPr>
          <a:xfrm>
            <a:off x="493687" y="2423122"/>
            <a:ext cx="8015552" cy="1371097"/>
            <a:chOff x="977976" y="2459333"/>
            <a:chExt cx="7188049" cy="999871"/>
          </a:xfrm>
        </p:grpSpPr>
        <p:pic>
          <p:nvPicPr>
            <p:cNvPr id="37" name="Image 36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61A4321E-B24C-A2E4-DE53-E64CB08DF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3D103755-8DA4-72A9-379E-5D29B509E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19006923-B7BF-10F2-1757-C21C23FD7C59}"/>
              </a:ext>
            </a:extLst>
          </p:cNvPr>
          <p:cNvSpPr txBox="1"/>
          <p:nvPr/>
        </p:nvSpPr>
        <p:spPr>
          <a:xfrm>
            <a:off x="578812" y="250266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</a:rPr>
              <a:t>في شَجَرَةٍ  9 حَبّاتِ بُرْتُقالٍ . سَقَطَتْ 4 حَبّاتٍ عَلى الْأَرْضِ  .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</a:rPr>
              <a:t>كَمْ حَبَّةَ بُرْتُقالٍ بَقِيَتْ في الشَّجَرَةِ؟</a:t>
            </a:r>
            <a:endParaRPr lang="fr-F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بقيت في الشجرة ... حبات برتقال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2899529" y="5546842"/>
            <a:ext cx="411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بَقِيَتْ في الشَّجَرَةِ ... حَبّاتِ بُرْتُقالٍ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7342FB3-2AA1-92E6-CD43-F60ACCEB524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358F2ED0-B4B2-BB71-3077-27FE12D79B28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AE1534A0-DDD9-CCDF-36AD-8A54689500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8410714-3AA0-7E24-4B60-A2BE7E85A6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A8DB85A3-FB29-412B-C14A-A1F9DCDFAFB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9BA9B1D7-9D08-0E4C-38D2-C133A61339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E048A63-BD15-75AD-569D-237B3B422CD4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8AB504B2-B58A-E75F-52FD-3E463FBBE5B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90BE438C-863D-F51C-1DC6-ABE44A32F3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46AEB0-735C-6C8E-5961-F2724494D570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E3261C-DB25-BC63-5E46-8698DF4FC070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1000AC7-E447-0C24-9C8C-F7872BE04A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73DA5151-46DF-8AE9-D40D-6D0A51B54995}"/>
              </a:ext>
            </a:extLst>
          </p:cNvPr>
          <p:cNvSpPr txBox="1"/>
          <p:nvPr/>
        </p:nvSpPr>
        <p:spPr>
          <a:xfrm>
            <a:off x="3553561" y="4010016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6FFC3D-70C7-3D5C-C0D0-9E756991DF3E}"/>
              </a:ext>
            </a:extLst>
          </p:cNvPr>
          <p:cNvSpPr txBox="1"/>
          <p:nvPr/>
        </p:nvSpPr>
        <p:spPr>
          <a:xfrm>
            <a:off x="3624745" y="4010016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D6BF8A5-3822-89D2-4C92-96853A2D2CDC}"/>
              </a:ext>
            </a:extLst>
          </p:cNvPr>
          <p:cNvSpPr txBox="1"/>
          <p:nvPr/>
        </p:nvSpPr>
        <p:spPr>
          <a:xfrm>
            <a:off x="4594384" y="4028620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8B06AE9-E401-1CF6-B4F9-6FED669A0ED8}"/>
              </a:ext>
            </a:extLst>
          </p:cNvPr>
          <p:cNvSpPr txBox="1"/>
          <p:nvPr/>
        </p:nvSpPr>
        <p:spPr>
          <a:xfrm>
            <a:off x="4077322" y="4155843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7522A73-A49C-1F0D-D745-8A06C2E85546}"/>
              </a:ext>
            </a:extLst>
          </p:cNvPr>
          <p:cNvSpPr txBox="1"/>
          <p:nvPr/>
        </p:nvSpPr>
        <p:spPr>
          <a:xfrm>
            <a:off x="5222601" y="402862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03337C4-E590-19FA-4718-E6837CAA8184}"/>
              </a:ext>
            </a:extLst>
          </p:cNvPr>
          <p:cNvSpPr txBox="1"/>
          <p:nvPr/>
        </p:nvSpPr>
        <p:spPr>
          <a:xfrm>
            <a:off x="5722554" y="399942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822AC4-1151-DE4F-7ECD-61094C888F5D}"/>
              </a:ext>
            </a:extLst>
          </p:cNvPr>
          <p:cNvSpPr/>
          <p:nvPr/>
        </p:nvSpPr>
        <p:spPr>
          <a:xfrm>
            <a:off x="3250587" y="2522140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F2E8CC1-7047-BC4D-7F7C-8CDAA556F702}"/>
              </a:ext>
            </a:extLst>
          </p:cNvPr>
          <p:cNvSpPr txBox="1"/>
          <p:nvPr/>
        </p:nvSpPr>
        <p:spPr>
          <a:xfrm>
            <a:off x="4347888" y="251413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D6361BC-586E-4AE4-2327-E5C3EFE403B7}"/>
              </a:ext>
            </a:extLst>
          </p:cNvPr>
          <p:cNvSpPr/>
          <p:nvPr/>
        </p:nvSpPr>
        <p:spPr>
          <a:xfrm>
            <a:off x="3250587" y="3168471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B96F9FC-50B1-48AA-B22B-C0A558ADBABB}"/>
              </a:ext>
            </a:extLst>
          </p:cNvPr>
          <p:cNvSpPr txBox="1"/>
          <p:nvPr/>
        </p:nvSpPr>
        <p:spPr>
          <a:xfrm>
            <a:off x="3552074" y="3144613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C67F5A-4021-747A-480B-3BEB4D6F45F0}"/>
              </a:ext>
            </a:extLst>
          </p:cNvPr>
          <p:cNvSpPr/>
          <p:nvPr/>
        </p:nvSpPr>
        <p:spPr>
          <a:xfrm>
            <a:off x="4798759" y="3176480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F0A8DAF-B6A0-85AC-430A-05F30D6A010B}"/>
              </a:ext>
            </a:extLst>
          </p:cNvPr>
          <p:cNvSpPr txBox="1"/>
          <p:nvPr/>
        </p:nvSpPr>
        <p:spPr>
          <a:xfrm>
            <a:off x="5079655" y="3184489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بَقِيَتْ في الشَّجَرَةِ 5 حَبّاتِ بُرْتُقالٍ  </a:t>
            </a:r>
            <a:endParaRPr lang="a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ECA8587-029B-928F-50B6-695A7AA35F7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FFE14E2-F2AA-DAC4-E934-ADD7D8A982E3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196A31E4-E453-141A-71D9-E7CAD40ADF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30EDB2-24FC-1B96-2404-2D1C29B8C98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B4A1821-EF0C-E9A5-E77F-58BA46CED48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8FE391C-8BCB-9A7C-6146-A19D1F13A2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19F0467-3528-C6EB-974A-0B42AA0A950B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074E6D7-EB66-CD5C-DE6A-C9BC7A73032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B5AFF62-A0B0-C5B9-85FE-D4957B42CE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C68E9C-B1D7-99FA-8F33-6DD615609C99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51FD95A-050A-DFAB-43A4-B27B0297992F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F52D852-A9EB-37F1-C146-363674A5E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4417D6E-67D8-4966-57C4-EC42DF0E683F}"/>
              </a:ext>
            </a:extLst>
          </p:cNvPr>
          <p:cNvSpPr txBox="1"/>
          <p:nvPr/>
        </p:nvSpPr>
        <p:spPr>
          <a:xfrm>
            <a:off x="2899529" y="5546842"/>
            <a:ext cx="411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بَقِيَتْ في الشَّجَرَةِ ... حَبّاتِ بُرْتُقالٍ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315470-73FD-A8FF-60EF-3E76D0DE2A73}"/>
              </a:ext>
            </a:extLst>
          </p:cNvPr>
          <p:cNvSpPr txBox="1"/>
          <p:nvPr/>
        </p:nvSpPr>
        <p:spPr>
          <a:xfrm>
            <a:off x="3553561" y="4010016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078C2A-FC61-7468-991A-5D904BEF1E56}"/>
              </a:ext>
            </a:extLst>
          </p:cNvPr>
          <p:cNvSpPr txBox="1"/>
          <p:nvPr/>
        </p:nvSpPr>
        <p:spPr>
          <a:xfrm>
            <a:off x="3624745" y="4010016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843C2A-51B6-7AAC-A746-74AFC5BA748D}"/>
              </a:ext>
            </a:extLst>
          </p:cNvPr>
          <p:cNvSpPr txBox="1"/>
          <p:nvPr/>
        </p:nvSpPr>
        <p:spPr>
          <a:xfrm>
            <a:off x="4594384" y="4028620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626F0E-4BD2-8CFD-8505-157EC2B9D4E0}"/>
              </a:ext>
            </a:extLst>
          </p:cNvPr>
          <p:cNvSpPr txBox="1"/>
          <p:nvPr/>
        </p:nvSpPr>
        <p:spPr>
          <a:xfrm>
            <a:off x="4077322" y="4155843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25ABDE0-2513-700F-6DB2-C04201CCF63B}"/>
              </a:ext>
            </a:extLst>
          </p:cNvPr>
          <p:cNvSpPr txBox="1"/>
          <p:nvPr/>
        </p:nvSpPr>
        <p:spPr>
          <a:xfrm>
            <a:off x="5222601" y="402862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8FB6AB0-902E-3E25-E73F-9B4FCBB85606}"/>
              </a:ext>
            </a:extLst>
          </p:cNvPr>
          <p:cNvSpPr txBox="1"/>
          <p:nvPr/>
        </p:nvSpPr>
        <p:spPr>
          <a:xfrm>
            <a:off x="5722554" y="399942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FFF86A-AA70-89E1-F9E6-FCC7E8CF7917}"/>
              </a:ext>
            </a:extLst>
          </p:cNvPr>
          <p:cNvSpPr/>
          <p:nvPr/>
        </p:nvSpPr>
        <p:spPr>
          <a:xfrm>
            <a:off x="3250587" y="2522140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67A2B0B-B85C-523D-2526-33E9F7644065}"/>
              </a:ext>
            </a:extLst>
          </p:cNvPr>
          <p:cNvSpPr txBox="1"/>
          <p:nvPr/>
        </p:nvSpPr>
        <p:spPr>
          <a:xfrm>
            <a:off x="4347888" y="251413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EE0B76-F5FD-5135-6075-35927EC22910}"/>
              </a:ext>
            </a:extLst>
          </p:cNvPr>
          <p:cNvSpPr/>
          <p:nvPr/>
        </p:nvSpPr>
        <p:spPr>
          <a:xfrm>
            <a:off x="3250587" y="3168471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A829779-0B02-3523-D960-B2FDA0FF0773}"/>
              </a:ext>
            </a:extLst>
          </p:cNvPr>
          <p:cNvSpPr txBox="1"/>
          <p:nvPr/>
        </p:nvSpPr>
        <p:spPr>
          <a:xfrm>
            <a:off x="3552074" y="3144613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DA6191D-EC31-2A76-1927-55AAC5E39050}"/>
              </a:ext>
            </a:extLst>
          </p:cNvPr>
          <p:cNvSpPr/>
          <p:nvPr/>
        </p:nvSpPr>
        <p:spPr>
          <a:xfrm>
            <a:off x="4798759" y="3176480"/>
            <a:ext cx="191921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F7307C6-66F1-C722-FBD9-5EE3B41DC018}"/>
              </a:ext>
            </a:extLst>
          </p:cNvPr>
          <p:cNvSpPr txBox="1"/>
          <p:nvPr/>
        </p:nvSpPr>
        <p:spPr>
          <a:xfrm>
            <a:off x="5079655" y="3184489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C9AEED4-CCCA-9440-004E-200F62A82253}"/>
              </a:ext>
            </a:extLst>
          </p:cNvPr>
          <p:cNvSpPr txBox="1"/>
          <p:nvPr/>
        </p:nvSpPr>
        <p:spPr>
          <a:xfrm>
            <a:off x="4563448" y="5284036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9CC77B-EDB6-F58F-2F4F-C13ECC4E6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63653"/>
            <a:ext cx="7430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قلما في مقلمة سكينة ؟ و كم أعطت لصديقتها ؟ ما هو المطلوب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A5E7AB-BE8F-51BD-DC59-1EEC8001B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8BEE8-0AF7-B963-A10B-76D075D6C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781125-BE87-F41C-CE68-E217F075D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A9651-E3AB-3A6C-EC69-56743366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719" y="3461839"/>
            <a:ext cx="2735422" cy="25208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266" y="3739487"/>
            <a:ext cx="3769920" cy="2406493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52EEEDF6-FF05-9063-F61B-6F80ECF701BB}"/>
              </a:ext>
            </a:extLst>
          </p:cNvPr>
          <p:cNvSpPr/>
          <p:nvPr/>
        </p:nvSpPr>
        <p:spPr>
          <a:xfrm>
            <a:off x="7928482" y="346183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 و حددوا المطلوب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D7F933-3257-0F13-1370-596506927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E49F25-CD67-BEA5-374D-286CE718F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529722-5563-ECD4-6507-82FC225B5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876" y="4558199"/>
            <a:ext cx="3309163" cy="1566479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8019278" y="387195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7 تمثل الكل   و 3 تمثل الجزء الأول  ونبحث عن الجزء الثاني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3C97C9-4ADC-BBD3-8422-C0DC274D3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9A693-84D5-2FAF-B659-6C8F43625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421486-8352-5119-1B58-73AB74AE5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469495-0E29-742E-2B94-739B5D785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7D3F68-AC97-1166-7D91-2B5F2A0B9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AC38EB-4DBC-0895-3BAD-040862C77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036BA9-5BEB-7211-462C-BC586252F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D94F20-3385-4EA8-BCF4-95BC64623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F971CF-679A-FB71-B447-501F880FC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D7C5BF-2FF0-BBAA-DAE8-43B4C6C5F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098AD5-2E4B-6848-1756-67E028318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E10F88-77B4-C6BE-5CA4-95D21BD8C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B1344C-DBA3-2C1A-A879-19B040E3F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5D85AC-ED58-740F-BB9A-3C2BFE4748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CE55D6-9905-8F5B-E525-C46D0C56A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876" y="4558199"/>
            <a:ext cx="3309163" cy="1566479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B85AB194-3743-587F-6CAA-42C222002BF7}"/>
              </a:ext>
            </a:extLst>
          </p:cNvPr>
          <p:cNvSpPr/>
          <p:nvPr/>
        </p:nvSpPr>
        <p:spPr>
          <a:xfrm>
            <a:off x="8019278" y="387195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56AD85-3798-FCDC-0C38-2AA961377E61}"/>
              </a:ext>
            </a:extLst>
          </p:cNvPr>
          <p:cNvSpPr/>
          <p:nvPr/>
        </p:nvSpPr>
        <p:spPr>
          <a:xfrm>
            <a:off x="1369822" y="4127753"/>
            <a:ext cx="2747508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5C7084-04CE-3679-B13F-356B52EAA451}"/>
              </a:ext>
            </a:extLst>
          </p:cNvPr>
          <p:cNvSpPr txBox="1"/>
          <p:nvPr/>
        </p:nvSpPr>
        <p:spPr>
          <a:xfrm>
            <a:off x="1188237" y="474011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9411F5-9857-4C2B-A3AC-EFD543D71C1A}"/>
              </a:ext>
            </a:extLst>
          </p:cNvPr>
          <p:cNvSpPr/>
          <p:nvPr/>
        </p:nvSpPr>
        <p:spPr>
          <a:xfrm>
            <a:off x="1369822" y="4784600"/>
            <a:ext cx="842854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B386ADE-36B6-6B21-D681-22C9A037C274}"/>
              </a:ext>
            </a:extLst>
          </p:cNvPr>
          <p:cNvSpPr txBox="1"/>
          <p:nvPr/>
        </p:nvSpPr>
        <p:spPr>
          <a:xfrm>
            <a:off x="2293101" y="4048356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5234AD-7E0A-96DB-623D-E6D846F4BB35}"/>
              </a:ext>
            </a:extLst>
          </p:cNvPr>
          <p:cNvSpPr/>
          <p:nvPr/>
        </p:nvSpPr>
        <p:spPr>
          <a:xfrm>
            <a:off x="2212676" y="4782093"/>
            <a:ext cx="1904653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C143241-B927-9B16-0A9B-E45A6F1328E7}"/>
              </a:ext>
            </a:extLst>
          </p:cNvPr>
          <p:cNvSpPr txBox="1"/>
          <p:nvPr/>
        </p:nvSpPr>
        <p:spPr>
          <a:xfrm>
            <a:off x="2558452" y="473787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24" grpId="0"/>
      <p:bldP spid="25" grpId="0" animBg="1"/>
      <p:bldP spid="26" grpId="0"/>
      <p:bldP spid="27" grpId="0" animBg="1"/>
      <p:bldP spid="2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58A5-DD80-03DB-49FA-DA6DB5B7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0CC8DB-4150-D285-D4A4-C3722974FFB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الأقلام المتبقية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D611EE-9192-267A-41EE-988D55912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F6038B-23AF-3BEB-2360-874F45D95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2B2858-F253-2AC0-3758-CF0885E57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67350B-149E-4DEB-295E-3BAE6664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25F09-4CCB-3C71-5C63-78E1952FA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EEE48F-4EBC-2FD8-AF43-E65C9FBB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37E01C-76AD-DC77-7AEE-37B3505BD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0A872BE-6277-014E-69EC-5F0D6140F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903890-FEC0-0D63-EBE9-36CC85B9C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AF9FA7-CF95-7D43-D3F3-FCDEEB090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78A047-CA29-6040-9270-96488C5F4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C9DF0F-50CA-CD18-DE0C-09BEEDB4A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30C1F46-55E4-0467-E8F7-77240FC79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A37E0DB-5D93-EF91-B6E6-FEB8157F9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28E7FD1-8D10-4FD3-3752-064E64C60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CC08120-FAF6-9C80-4994-4BA588AA1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68AE8B5-6A46-1C73-E008-5E2890524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921A0E0-26C2-844E-6AE9-FFC1017C5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CA7F795-5E15-3821-9824-C98AC24D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1664D4-75AA-CADB-0C53-ABA666DCE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B43B7B0-1EDE-E649-AAA9-CDF7FEA88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590E5-E166-6661-5BA6-8A67C87E0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876" y="4558199"/>
            <a:ext cx="3309163" cy="156647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068595C-2B43-871F-E594-05F3DCB39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7D04901E-2731-6CBE-686B-D094EDC5F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A664BB5-0A50-9AED-3717-9DBA4DBEE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4DC77086-3AA1-2BA2-1EEC-2F7C490DC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78163B22-A068-4D74-D7C0-00E2FD701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11A920F9-17C1-E5B0-9443-0C7D565BB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18E75C58-5BAF-93FB-227F-B6EB62617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7805FE0-B1AC-FC61-0666-40ED2EF2E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875012F-13B0-B676-0312-65E1A197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D5273EC0-0734-7C74-0B98-8763D64FC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83FCB6F2-6047-2C68-99AC-E988C5BD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FD96E66-5B17-22C4-A7AC-C09486BAA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0AB19E6B-7194-753D-6625-F97086840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BACFCFB7-C9F0-77AD-A46D-8D2EEE864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B45133FD-3D6A-B297-2F38-B99A54C4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807" y="5384204"/>
            <a:ext cx="3309163" cy="792097"/>
          </a:xfrm>
          <a:prstGeom prst="rect">
            <a:avLst/>
          </a:prstGeom>
        </p:spPr>
      </p:pic>
      <p:sp>
        <p:nvSpPr>
          <p:cNvPr id="63" name="Flèche : gauche 62">
            <a:extLst>
              <a:ext uri="{FF2B5EF4-FFF2-40B4-BE49-F238E27FC236}">
                <a16:creationId xmlns:a16="http://schemas.microsoft.com/office/drawing/2014/main" id="{41118173-835A-E1F4-E184-9BF438F5FE77}"/>
              </a:ext>
            </a:extLst>
          </p:cNvPr>
          <p:cNvSpPr/>
          <p:nvPr/>
        </p:nvSpPr>
        <p:spPr>
          <a:xfrm>
            <a:off x="8004692" y="462289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EE96FD9-7E6B-C881-A0D7-E8A9228D831E}"/>
              </a:ext>
            </a:extLst>
          </p:cNvPr>
          <p:cNvSpPr/>
          <p:nvPr/>
        </p:nvSpPr>
        <p:spPr>
          <a:xfrm>
            <a:off x="1369822" y="4127753"/>
            <a:ext cx="2747508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D79F3153-2774-0E39-8D14-A4B509D11C0E}"/>
              </a:ext>
            </a:extLst>
          </p:cNvPr>
          <p:cNvSpPr txBox="1"/>
          <p:nvPr/>
        </p:nvSpPr>
        <p:spPr>
          <a:xfrm>
            <a:off x="1188237" y="474011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4051C88-2975-0E9E-F99F-58F6EDE4DA77}"/>
              </a:ext>
            </a:extLst>
          </p:cNvPr>
          <p:cNvSpPr/>
          <p:nvPr/>
        </p:nvSpPr>
        <p:spPr>
          <a:xfrm>
            <a:off x="1369822" y="4784600"/>
            <a:ext cx="842854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C6EE71BB-54EB-4330-65EE-9B0D2AADC75D}"/>
              </a:ext>
            </a:extLst>
          </p:cNvPr>
          <p:cNvSpPr txBox="1"/>
          <p:nvPr/>
        </p:nvSpPr>
        <p:spPr>
          <a:xfrm>
            <a:off x="2293101" y="4048356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4B674FB-BA69-5CD7-AA49-F65E82912B2E}"/>
              </a:ext>
            </a:extLst>
          </p:cNvPr>
          <p:cNvSpPr/>
          <p:nvPr/>
        </p:nvSpPr>
        <p:spPr>
          <a:xfrm>
            <a:off x="2212676" y="4782093"/>
            <a:ext cx="1904653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A9FFCD29-107F-00B4-A2E2-6318EB90145C}"/>
              </a:ext>
            </a:extLst>
          </p:cNvPr>
          <p:cNvSpPr txBox="1"/>
          <p:nvPr/>
        </p:nvSpPr>
        <p:spPr>
          <a:xfrm>
            <a:off x="2558452" y="473787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نبحث عن الجزء الثاني    ، سنستعمل الطرح  4 = 3 - 7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 نكمل عبارة الحل : عدد الأقلام المتبقية في المقلمة هو 4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BB0615-3A31-871F-D5B8-835F9E43C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8C59239-F844-91F3-91B6-F6A3D1849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E9FA5CF-37B0-D832-3F18-02D1A93EC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6F1D059-82E3-BA1F-449A-426513E49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F8FAEF0-0E9E-41B3-D662-CF616D7A5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8ED453E-0926-F715-3397-CC6E77420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D5021CA-D5EB-B5FC-0AAD-629437C6A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412E27A-41D8-F826-C8BE-CB192554B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03C7A6C-0261-BF03-CC65-76FFC26F9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C42A67F-84B6-88E6-5A14-2C5520F09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8D91C02-F22D-983F-1522-16F430FA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00E92D7-792A-03EA-464D-C6F4813ED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AF3AC58-8DE1-CA00-BB67-469E26498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D539EE7A-C9B5-D67F-9B8B-046FEEB97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8B167307-6B52-1A8A-A58B-A2BCFE1FB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4EA9BAA0-7752-9D40-CC6F-DAEBCC6D6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44A1970C-26EE-B84F-70D5-382E9A876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352F301-674F-A048-E1D7-69603016B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39C10344-19AA-CABF-134E-45CC53308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5C94FDE-BBAA-2099-2E26-DC1D1DFEA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FC67A0BA-BE77-C58E-5EB7-2E74AFDE9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876" y="4558199"/>
            <a:ext cx="3309163" cy="1566479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C81C978-EF0C-3CBA-AF7E-7C6FDD807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BE1885F-0CBB-1197-F770-A95810DB2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99279204-2E90-0082-2B2F-C067EC28A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4D3622CA-E457-6614-6424-1F1626D2F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99237A90-6AED-AB82-44FB-0604A9E58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2878F011-0D8B-E24D-CEEA-52FA803BF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9A6D4105-62B4-E167-ADBB-6C21CCD89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9BC945A8-FB70-D066-4113-4C918660E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C32CBBA-F2F3-12FE-CFEA-A66C36C9F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FC41FBA8-FFBF-1722-CA32-43E19610A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9D5A05E3-571E-0E55-DD94-D1FF67232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C1916E6F-00BB-4F58-9FAD-320E8F28F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512CD200-F33F-0C85-8FD0-DB0177562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F67F7E52-70A0-A371-2976-98F7B6789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601" y="1857374"/>
            <a:ext cx="6982799" cy="4410691"/>
          </a:xfrm>
          <a:prstGeom prst="rect">
            <a:avLst/>
          </a:prstGeom>
        </p:spPr>
      </p:pic>
      <p:sp>
        <p:nvSpPr>
          <p:cNvPr id="73" name="Flèche : gauche 72">
            <a:extLst>
              <a:ext uri="{FF2B5EF4-FFF2-40B4-BE49-F238E27FC236}">
                <a16:creationId xmlns:a16="http://schemas.microsoft.com/office/drawing/2014/main" id="{3A39B4CC-2907-02D6-D476-6925CDBEB61B}"/>
              </a:ext>
            </a:extLst>
          </p:cNvPr>
          <p:cNvSpPr/>
          <p:nvPr/>
        </p:nvSpPr>
        <p:spPr>
          <a:xfrm>
            <a:off x="8004692" y="462289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44B9C61-443D-8BEE-2A68-41331DFF4CC6}"/>
              </a:ext>
            </a:extLst>
          </p:cNvPr>
          <p:cNvSpPr/>
          <p:nvPr/>
        </p:nvSpPr>
        <p:spPr>
          <a:xfrm>
            <a:off x="1369822" y="4127753"/>
            <a:ext cx="2747508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EFEC778-22F0-97A6-2AE1-783BF0A2641C}"/>
              </a:ext>
            </a:extLst>
          </p:cNvPr>
          <p:cNvSpPr txBox="1"/>
          <p:nvPr/>
        </p:nvSpPr>
        <p:spPr>
          <a:xfrm>
            <a:off x="1188237" y="474011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7D85012-EC21-CA9F-5DCB-0D834B2AAF01}"/>
              </a:ext>
            </a:extLst>
          </p:cNvPr>
          <p:cNvSpPr/>
          <p:nvPr/>
        </p:nvSpPr>
        <p:spPr>
          <a:xfrm>
            <a:off x="1369822" y="4784600"/>
            <a:ext cx="842854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D81232-106C-B123-D4B1-494D7B9B203F}"/>
              </a:ext>
            </a:extLst>
          </p:cNvPr>
          <p:cNvSpPr txBox="1"/>
          <p:nvPr/>
        </p:nvSpPr>
        <p:spPr>
          <a:xfrm>
            <a:off x="2293101" y="4048356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3CD19F7-1BF2-60C6-3C94-E0BC40F47DC0}"/>
              </a:ext>
            </a:extLst>
          </p:cNvPr>
          <p:cNvSpPr/>
          <p:nvPr/>
        </p:nvSpPr>
        <p:spPr>
          <a:xfrm>
            <a:off x="2212676" y="4782093"/>
            <a:ext cx="1904653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127FFB32-45AD-D273-4616-C67E9E09422B}"/>
              </a:ext>
            </a:extLst>
          </p:cNvPr>
          <p:cNvSpPr txBox="1"/>
          <p:nvPr/>
        </p:nvSpPr>
        <p:spPr>
          <a:xfrm>
            <a:off x="2558452" y="473787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891494" y="4827799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C6DB502F-B970-5D6B-6939-1D914EF09901}"/>
              </a:ext>
            </a:extLst>
          </p:cNvPr>
          <p:cNvSpPr txBox="1"/>
          <p:nvPr/>
        </p:nvSpPr>
        <p:spPr>
          <a:xfrm>
            <a:off x="4861301" y="5565116"/>
            <a:ext cx="52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5" grpId="0"/>
      <p:bldP spid="8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49902" y="770266"/>
            <a:ext cx="7293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الصفحة102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1.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FC6A8C8-7CEF-1142-6C0C-61C9F4428109}"/>
              </a:ext>
            </a:extLst>
          </p:cNvPr>
          <p:cNvGrpSpPr/>
          <p:nvPr/>
        </p:nvGrpSpPr>
        <p:grpSpPr>
          <a:xfrm>
            <a:off x="1623801" y="1701256"/>
            <a:ext cx="5896398" cy="4083240"/>
            <a:chOff x="1865676" y="2195931"/>
            <a:chExt cx="5896398" cy="40832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2FE169D-2D9A-55DE-0BFF-FD7B09C5E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4252" y="2195931"/>
              <a:ext cx="2997822" cy="408324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430ADB-ACD1-7E5A-102A-C27DEA7CB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5676" y="2195931"/>
              <a:ext cx="2898576" cy="4083240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33530" y="2512333"/>
            <a:ext cx="2775515" cy="1486294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7BC32D-3D51-0AC9-53A4-0E6DC6B45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282" y="2068572"/>
            <a:ext cx="4736814" cy="29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A019F2-90D8-B07D-A6CA-F8396500A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43" y="2083000"/>
            <a:ext cx="5369385" cy="296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B6D98B-F46C-09B8-1025-DFCFE9840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28" y="1879809"/>
            <a:ext cx="7585023" cy="43154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502B4C-A9BA-00FC-07D3-D95624F7BA08}"/>
              </a:ext>
            </a:extLst>
          </p:cNvPr>
          <p:cNvSpPr/>
          <p:nvPr/>
        </p:nvSpPr>
        <p:spPr>
          <a:xfrm>
            <a:off x="1199212" y="3687580"/>
            <a:ext cx="2098623" cy="559274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8EEEDC-EFA0-26D7-764F-239C3CE64E9A}"/>
              </a:ext>
            </a:extLst>
          </p:cNvPr>
          <p:cNvSpPr txBox="1"/>
          <p:nvPr/>
        </p:nvSpPr>
        <p:spPr>
          <a:xfrm>
            <a:off x="1888764" y="3584778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C10669-BFB0-FA86-0FE6-CE2FDB159E9E}"/>
              </a:ext>
            </a:extLst>
          </p:cNvPr>
          <p:cNvSpPr/>
          <p:nvPr/>
        </p:nvSpPr>
        <p:spPr>
          <a:xfrm>
            <a:off x="1199212" y="4250118"/>
            <a:ext cx="809471" cy="57478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50E1C6-7545-780D-A0DF-7C7D0B2CC864}"/>
              </a:ext>
            </a:extLst>
          </p:cNvPr>
          <p:cNvSpPr txBox="1"/>
          <p:nvPr/>
        </p:nvSpPr>
        <p:spPr>
          <a:xfrm>
            <a:off x="1341622" y="4182948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2CDA2-68E6-FC19-44B2-4D2AFA822480}"/>
              </a:ext>
            </a:extLst>
          </p:cNvPr>
          <p:cNvSpPr/>
          <p:nvPr/>
        </p:nvSpPr>
        <p:spPr>
          <a:xfrm>
            <a:off x="2008684" y="4250637"/>
            <a:ext cx="1289152" cy="57426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BCED22-86F8-6C1C-8C39-9A66D410AEC6}"/>
              </a:ext>
            </a:extLst>
          </p:cNvPr>
          <p:cNvSpPr txBox="1"/>
          <p:nvPr/>
        </p:nvSpPr>
        <p:spPr>
          <a:xfrm>
            <a:off x="2447144" y="4242908"/>
            <a:ext cx="764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5FEE4C-14CA-0867-6D49-334BECC59F5B}"/>
              </a:ext>
            </a:extLst>
          </p:cNvPr>
          <p:cNvSpPr txBox="1"/>
          <p:nvPr/>
        </p:nvSpPr>
        <p:spPr>
          <a:xfrm>
            <a:off x="4685703" y="4702420"/>
            <a:ext cx="2465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76EBD8-C628-1DA9-50B3-8ABA8A656745}"/>
              </a:ext>
            </a:extLst>
          </p:cNvPr>
          <p:cNvSpPr txBox="1"/>
          <p:nvPr/>
        </p:nvSpPr>
        <p:spPr>
          <a:xfrm>
            <a:off x="3899995" y="5503006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  <p:bldP spid="12" grpId="0" animBg="1"/>
      <p:bldP spid="14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102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D21087-2A35-995B-E32C-95BAC8D7A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801" y="1701256"/>
            <a:ext cx="2898576" cy="408324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56506" y="2164380"/>
            <a:ext cx="2920621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9BAE08-7C7F-88E1-BA8C-77C59B763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82" y="1673780"/>
            <a:ext cx="7001852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349731" y="735293"/>
            <a:ext cx="7172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زهرات  حمراء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الأول من كل الزهرات    و 5 زهرات صفراء  تمثل  الجزء الثاني  و نبحث عن الكل و  نضع علامة استفهام في شريط الكل إذن سنستعمل الجمع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67EF77CD-9657-C7BF-E11A-B8A11A7281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774" y="1771638"/>
            <a:ext cx="7001852" cy="44964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E31661-F932-97E8-22D2-A75E4E1E6CA7}"/>
              </a:ext>
            </a:extLst>
          </p:cNvPr>
          <p:cNvSpPr/>
          <p:nvPr/>
        </p:nvSpPr>
        <p:spPr>
          <a:xfrm>
            <a:off x="1244374" y="3817605"/>
            <a:ext cx="2601410" cy="559274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541F8C-AE71-E373-BA96-6B8B04748570}"/>
              </a:ext>
            </a:extLst>
          </p:cNvPr>
          <p:cNvSpPr txBox="1"/>
          <p:nvPr/>
        </p:nvSpPr>
        <p:spPr>
          <a:xfrm>
            <a:off x="3061737" y="4328594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EA0EAD-9277-EB51-EE82-15149CADDCE4}"/>
              </a:ext>
            </a:extLst>
          </p:cNvPr>
          <p:cNvSpPr/>
          <p:nvPr/>
        </p:nvSpPr>
        <p:spPr>
          <a:xfrm>
            <a:off x="1244374" y="4380143"/>
            <a:ext cx="1320361" cy="57478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47813B-5AEF-44DC-7D53-B631E12D8628}"/>
              </a:ext>
            </a:extLst>
          </p:cNvPr>
          <p:cNvSpPr txBox="1"/>
          <p:nvPr/>
        </p:nvSpPr>
        <p:spPr>
          <a:xfrm>
            <a:off x="1657224" y="4297983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94AF4B-FB17-DC89-C5A1-883550578127}"/>
              </a:ext>
            </a:extLst>
          </p:cNvPr>
          <p:cNvSpPr/>
          <p:nvPr/>
        </p:nvSpPr>
        <p:spPr>
          <a:xfrm>
            <a:off x="2564735" y="4380662"/>
            <a:ext cx="1281049" cy="57426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021C327-24C5-7F57-DA02-3EF7E6F28348}"/>
              </a:ext>
            </a:extLst>
          </p:cNvPr>
          <p:cNvSpPr txBox="1"/>
          <p:nvPr/>
        </p:nvSpPr>
        <p:spPr>
          <a:xfrm>
            <a:off x="2347385" y="3790940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4580670" y="4665154"/>
            <a:ext cx="22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0BA333E-93FD-AED0-CC6E-EF8468CE66C7}"/>
              </a:ext>
            </a:extLst>
          </p:cNvPr>
          <p:cNvSpPr txBox="1"/>
          <p:nvPr/>
        </p:nvSpPr>
        <p:spPr>
          <a:xfrm>
            <a:off x="5977915" y="5466609"/>
            <a:ext cx="892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 animBg="1"/>
      <p:bldP spid="12" grpId="0"/>
      <p:bldP spid="14" grpId="0" animBg="1"/>
      <p:bldP spid="15" grpId="0"/>
      <p:bldP spid="23" grpId="0"/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101و 102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091A282-F130-6967-1703-33DD24821E88}"/>
              </a:ext>
            </a:extLst>
          </p:cNvPr>
          <p:cNvGrpSpPr/>
          <p:nvPr/>
        </p:nvGrpSpPr>
        <p:grpSpPr>
          <a:xfrm>
            <a:off x="1623801" y="1701256"/>
            <a:ext cx="5896398" cy="4083240"/>
            <a:chOff x="1865676" y="2195931"/>
            <a:chExt cx="5896398" cy="40832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C227AD4-70D5-12FD-6527-BFC530952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4252" y="2195931"/>
              <a:ext cx="2997822" cy="408324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B491317-845F-7214-EA45-A9CC59A51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5676" y="2195931"/>
              <a:ext cx="2898576" cy="4083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22446</TotalTime>
  <Words>1338</Words>
  <Application>Microsoft Office PowerPoint</Application>
  <PresentationFormat>Affichage à l'écran (4:3)</PresentationFormat>
  <Paragraphs>391</Paragraphs>
  <Slides>65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65</vt:i4>
      </vt:variant>
    </vt:vector>
  </HeadingPairs>
  <TitlesOfParts>
    <vt:vector size="79" baseType="lpstr">
      <vt:lpstr>Arial</vt:lpstr>
      <vt:lpstr>Aptos</vt:lpstr>
      <vt:lpstr>Effra CC Arbc</vt:lpstr>
      <vt:lpstr>Dosis</vt:lpstr>
      <vt:lpstr>Dosis SemiBold</vt:lpstr>
      <vt:lpstr>Wingdings</vt:lpstr>
      <vt:lpstr>Calibri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267</cp:revision>
  <cp:lastPrinted>2025-08-13T10:11:39Z</cp:lastPrinted>
  <dcterms:created xsi:type="dcterms:W3CDTF">2025-08-01T12:31:49Z</dcterms:created>
  <dcterms:modified xsi:type="dcterms:W3CDTF">2026-04-19T15:46:18Z</dcterms:modified>
</cp:coreProperties>
</file>